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Hext" userId="94c6b3b4-b3bc-405e-8019-48aea71ad120" providerId="ADAL" clId="{E15D3993-7DE8-43E5-9383-68827F3CF370}"/>
    <pc:docChg chg="custSel modSld">
      <pc:chgData name="Christopher Hext" userId="94c6b3b4-b3bc-405e-8019-48aea71ad120" providerId="ADAL" clId="{E15D3993-7DE8-43E5-9383-68827F3CF370}" dt="2020-03-31T13:01:07.259" v="55" actId="20577"/>
      <pc:docMkLst>
        <pc:docMk/>
      </pc:docMkLst>
      <pc:sldChg chg="modSp">
        <pc:chgData name="Christopher Hext" userId="94c6b3b4-b3bc-405e-8019-48aea71ad120" providerId="ADAL" clId="{E15D3993-7DE8-43E5-9383-68827F3CF370}" dt="2020-03-31T13:00:55.771" v="28"/>
        <pc:sldMkLst>
          <pc:docMk/>
          <pc:sldMk cId="4292882525" sldId="257"/>
        </pc:sldMkLst>
        <pc:spChg chg="mod">
          <ac:chgData name="Christopher Hext" userId="94c6b3b4-b3bc-405e-8019-48aea71ad120" providerId="ADAL" clId="{E15D3993-7DE8-43E5-9383-68827F3CF370}" dt="2020-03-31T13:00:55.771" v="28"/>
          <ac:spMkLst>
            <pc:docMk/>
            <pc:sldMk cId="4292882525" sldId="257"/>
            <ac:spMk id="3" creationId="{50DF361D-0E51-434C-9946-329CC4F78485}"/>
          </ac:spMkLst>
        </pc:spChg>
      </pc:sldChg>
      <pc:sldChg chg="modSp">
        <pc:chgData name="Christopher Hext" userId="94c6b3b4-b3bc-405e-8019-48aea71ad120" providerId="ADAL" clId="{E15D3993-7DE8-43E5-9383-68827F3CF370}" dt="2020-03-31T13:01:07.259" v="55" actId="20577"/>
        <pc:sldMkLst>
          <pc:docMk/>
          <pc:sldMk cId="824762107" sldId="258"/>
        </pc:sldMkLst>
        <pc:spChg chg="mod">
          <ac:chgData name="Christopher Hext" userId="94c6b3b4-b3bc-405e-8019-48aea71ad120" providerId="ADAL" clId="{E15D3993-7DE8-43E5-9383-68827F3CF370}" dt="2020-03-31T13:01:07.259" v="55" actId="20577"/>
          <ac:spMkLst>
            <pc:docMk/>
            <pc:sldMk cId="824762107" sldId="258"/>
            <ac:spMk id="3" creationId="{50DF361D-0E51-434C-9946-329CC4F78485}"/>
          </ac:spMkLst>
        </pc:spChg>
      </pc:sldChg>
    </pc:docChg>
  </pc:docChgLst>
  <pc:docChgLst>
    <pc:chgData name="Christopher Hext" userId="94c6b3b4-b3bc-405e-8019-48aea71ad120" providerId="ADAL" clId="{9DE33905-F328-40D7-B0BA-C2798D74DA29}"/>
    <pc:docChg chg="custSel modSld">
      <pc:chgData name="Christopher Hext" userId="94c6b3b4-b3bc-405e-8019-48aea71ad120" providerId="ADAL" clId="{9DE33905-F328-40D7-B0BA-C2798D74DA29}" dt="2020-05-22T09:20:40.769" v="44" actId="1076"/>
      <pc:docMkLst>
        <pc:docMk/>
      </pc:docMkLst>
      <pc:sldChg chg="modSp">
        <pc:chgData name="Christopher Hext" userId="94c6b3b4-b3bc-405e-8019-48aea71ad120" providerId="ADAL" clId="{9DE33905-F328-40D7-B0BA-C2798D74DA29}" dt="2020-05-22T09:20:40.769" v="44" actId="1076"/>
        <pc:sldMkLst>
          <pc:docMk/>
          <pc:sldMk cId="1767852162" sldId="261"/>
        </pc:sldMkLst>
        <pc:spChg chg="mod">
          <ac:chgData name="Christopher Hext" userId="94c6b3b4-b3bc-405e-8019-48aea71ad120" providerId="ADAL" clId="{9DE33905-F328-40D7-B0BA-C2798D74DA29}" dt="2020-05-22T09:20:40.769" v="44" actId="1076"/>
          <ac:spMkLst>
            <pc:docMk/>
            <pc:sldMk cId="1767852162" sldId="261"/>
            <ac:spMk id="7" creationId="{BF4FC1CB-DD15-43C0-8702-EFEEE1C27AB2}"/>
          </ac:spMkLst>
        </pc:spChg>
        <pc:spChg chg="mod">
          <ac:chgData name="Christopher Hext" userId="94c6b3b4-b3bc-405e-8019-48aea71ad120" providerId="ADAL" clId="{9DE33905-F328-40D7-B0BA-C2798D74DA29}" dt="2020-05-22T09:20:40.415" v="43" actId="14100"/>
          <ac:spMkLst>
            <pc:docMk/>
            <pc:sldMk cId="1767852162" sldId="261"/>
            <ac:spMk id="12" creationId="{DA10DC11-B152-40F5-8C03-466A0DD04E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5EC0-AC46-4F24-AD2C-C660587CF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2DD1F-FF74-4877-8AEB-B05B5574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75FF-2BE3-4886-9316-858D6BEC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7969-9647-41D0-8603-450AA07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C315-E37A-4F65-8EC2-B5DC2F4E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2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FAF5-1EFE-4A4F-B982-F8E14602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185D1-332F-415F-9C50-6C2F1A9D2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58F5-7093-4922-A3DE-E6841DB3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B1FC-7955-445C-B1C7-2B6B3057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63D3-49A6-4317-9762-B5632353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1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43CC-DE94-4F67-A079-85C861727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8F709-6A29-436F-B42A-D2D78811A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A4B5-AE1B-401C-9AF6-E9923E56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2ADC-2768-48AF-832F-9A6C9E62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2E6A-5240-48E4-9A3F-0FA56096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8582-2294-4B16-A420-B830DACE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F20A-E94A-4C2F-B702-297EE749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1346-5621-46C1-9E0D-5DA9ED59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0CB7-8B7F-4678-87C6-839B329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ECD5-118F-4B72-9951-D6B0E2A6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B48F-30D1-4C00-9EDD-0B394068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2CED-237F-4DBE-81D2-1823796A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3E4A-F227-4AF8-A685-6D3FABA7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5309-EF30-4BA3-BEEA-DBEC97D2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D515-60B8-44F4-98B6-294B61F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4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72FF-45AC-4829-A4C1-3CFD8ED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8B07-8F18-4183-A4FA-2B85F4996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6FA92-3D50-44BE-AB2F-8BA3D862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EE5B-6123-44F9-85DB-04B38574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AEB51-91FA-427C-AE6B-D7BB4789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0B28-F624-46B7-8886-240DC6FC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4F62-2982-4C42-9163-E6416F7F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A891-65FF-42E5-B8ED-A1BBF641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4C25C-857C-46BB-8BEE-5EE4602D0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4C901-1289-473B-A1A6-24114E05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05C63-734A-41E4-A4A1-14B58D4B9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6D426-0C6F-4907-A498-E3D8AAE3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6D6DF-B8BD-4094-B580-13594E20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F94EA-EBA3-479B-A521-BD122C77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1904-8EC1-46F8-B642-00F3109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CE6AA-7CFE-4664-997C-596C2B81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35AD2-998C-4828-BC98-62EF8D02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64F8A-D535-4B82-B70C-A1C54525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55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8E08-9DF2-4EFE-91EC-33B9051C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B122A-2D3F-4D2F-ADF4-6B67D980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299A3-0A7A-4506-9D0D-2F3760DF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11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86E5-CCA3-4BC4-88F6-7D874200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B062-6A30-43C3-A398-A8DA3A6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8E393-47F7-4B7F-B519-7187B7B4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4B99-DD23-4107-B0A1-CD539ABE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B84D1-19B2-4C12-9CA5-A12FAF6F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0ED4-D623-4D52-89B4-E13A759C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B5A8-94F9-47A5-89A1-D2C3CB3F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5C2DA-8FED-44CE-B27F-A0091AEFB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51C03-A735-4161-A0A5-54C4C027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3BCFA-A336-4EC3-9FA7-DCFCE599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27980-0CB8-4367-BEAF-84B602F0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671CB-FCBD-4AB2-9589-959FA8CB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FCCD-44E2-423D-9FAA-20C7331B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AD690-814D-4A81-B27A-873B9BE6F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4235-ADA2-4F8E-AA4E-6B4105D9F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92A5-1D0C-4866-89FB-DFF690D4374E}" type="datetimeFigureOut">
              <a:rPr lang="en-GB" smtClean="0"/>
              <a:t>22/05/2020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DA34-D783-4EB9-B3A4-A3D252EA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20AA-6ED7-4EF5-859B-25166D2C2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7454-673F-4479-856A-9F0DAEAE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5726-0F22-4F8E-9A23-531A6B2D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5363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Sample AOC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361D-0E51-434C-9946-329CC4F7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95363"/>
            <a:ext cx="9144000" cy="1655762"/>
          </a:xfrm>
        </p:spPr>
        <p:txBody>
          <a:bodyPr/>
          <a:lstStyle/>
          <a:p>
            <a:r>
              <a:rPr lang="en-GB" dirty="0"/>
              <a:t>Capturing the Email – Consent Capture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B77E-9D13-4F3E-9902-AF3D5BF3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" y="3259159"/>
            <a:ext cx="6284967" cy="3277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FD7ED-BA87-4334-957A-874012E0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" y="1348426"/>
            <a:ext cx="7122547" cy="19193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7A18DE8-8206-4CE1-8CED-A347A25E0422}"/>
              </a:ext>
            </a:extLst>
          </p:cNvPr>
          <p:cNvSpPr/>
          <p:nvPr/>
        </p:nvSpPr>
        <p:spPr>
          <a:xfrm>
            <a:off x="6530051" y="1395088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37465A-CDED-4851-8951-44AA8CF2B4D2}"/>
              </a:ext>
            </a:extLst>
          </p:cNvPr>
          <p:cNvSpPr/>
          <p:nvPr/>
        </p:nvSpPr>
        <p:spPr>
          <a:xfrm>
            <a:off x="78917" y="2421580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2459AF-1F1E-4C9D-8C7F-B54DEE550CD6}"/>
              </a:ext>
            </a:extLst>
          </p:cNvPr>
          <p:cNvSpPr/>
          <p:nvPr/>
        </p:nvSpPr>
        <p:spPr>
          <a:xfrm>
            <a:off x="2335555" y="3176350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0797AF-FC22-4CEB-9FEA-2ECBC03C65BB}"/>
              </a:ext>
            </a:extLst>
          </p:cNvPr>
          <p:cNvSpPr/>
          <p:nvPr/>
        </p:nvSpPr>
        <p:spPr>
          <a:xfrm>
            <a:off x="682924" y="4277352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9BB15-E724-4EB8-942B-DD21F9F5CD3B}"/>
              </a:ext>
            </a:extLst>
          </p:cNvPr>
          <p:cNvSpPr/>
          <p:nvPr/>
        </p:nvSpPr>
        <p:spPr>
          <a:xfrm>
            <a:off x="8118445" y="1395088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180E0-D18A-4F65-9971-DA92E0062E1B}"/>
              </a:ext>
            </a:extLst>
          </p:cNvPr>
          <p:cNvSpPr txBox="1"/>
          <p:nvPr/>
        </p:nvSpPr>
        <p:spPr>
          <a:xfrm>
            <a:off x="8637341" y="1418730"/>
            <a:ext cx="338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Sales rep changes from ‘consent’ screen to ‘Sample AOC’ screen using this toggle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08D766-FCBA-4B95-9E53-BAD0BED7FE65}"/>
              </a:ext>
            </a:extLst>
          </p:cNvPr>
          <p:cNvSpPr/>
          <p:nvPr/>
        </p:nvSpPr>
        <p:spPr>
          <a:xfrm>
            <a:off x="8118445" y="2413031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288E4-4B67-4212-9AED-AF10E074769B}"/>
              </a:ext>
            </a:extLst>
          </p:cNvPr>
          <p:cNvSpPr txBox="1"/>
          <p:nvPr/>
        </p:nvSpPr>
        <p:spPr>
          <a:xfrm>
            <a:off x="8637341" y="2436673"/>
            <a:ext cx="338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Sales rep adds email address and moves the toggle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A44F16-C9CA-4C4B-996F-C35D6B2A9861}"/>
              </a:ext>
            </a:extLst>
          </p:cNvPr>
          <p:cNvSpPr/>
          <p:nvPr/>
        </p:nvSpPr>
        <p:spPr>
          <a:xfrm>
            <a:off x="8118445" y="3152708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E3963-E1B1-42D2-8D02-037AA6A9DB1F}"/>
              </a:ext>
            </a:extLst>
          </p:cNvPr>
          <p:cNvSpPr txBox="1"/>
          <p:nvPr/>
        </p:nvSpPr>
        <p:spPr>
          <a:xfrm>
            <a:off x="8637341" y="3176350"/>
            <a:ext cx="33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HCP verifies privacy 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A5FDF4-ABCD-4CCD-A5E8-FE0FA7D0902F}"/>
              </a:ext>
            </a:extLst>
          </p:cNvPr>
          <p:cNvSpPr/>
          <p:nvPr/>
        </p:nvSpPr>
        <p:spPr>
          <a:xfrm>
            <a:off x="8118445" y="3765629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FC071-FFDA-426F-99F8-C606590C0A2B}"/>
              </a:ext>
            </a:extLst>
          </p:cNvPr>
          <p:cNvSpPr txBox="1"/>
          <p:nvPr/>
        </p:nvSpPr>
        <p:spPr>
          <a:xfrm>
            <a:off x="8637341" y="3789271"/>
            <a:ext cx="33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Sales Rep Clicks Continue</a:t>
            </a:r>
          </a:p>
        </p:txBody>
      </p:sp>
    </p:spTree>
    <p:extLst>
      <p:ext uri="{BB962C8B-B14F-4D97-AF65-F5344CB8AC3E}">
        <p14:creationId xmlns:p14="http://schemas.microsoft.com/office/powerpoint/2010/main" val="42928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5726-0F22-4F8E-9A23-531A6B2D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95363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Sample AOC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361D-0E51-434C-9946-329CC4F7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95363"/>
            <a:ext cx="9144000" cy="1655762"/>
          </a:xfrm>
        </p:spPr>
        <p:txBody>
          <a:bodyPr/>
          <a:lstStyle/>
          <a:p>
            <a:r>
              <a:rPr lang="en-GB" dirty="0"/>
              <a:t>Capturing the Email – </a:t>
            </a:r>
            <a:r>
              <a:rPr lang="en-GB"/>
              <a:t>Consent Capture Page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AB20F-7EF4-4E0C-B541-146AB147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88" y="1522665"/>
            <a:ext cx="5589141" cy="395243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EEE2429-313A-4CE3-A719-5CA4B7535F9C}"/>
              </a:ext>
            </a:extLst>
          </p:cNvPr>
          <p:cNvSpPr/>
          <p:nvPr/>
        </p:nvSpPr>
        <p:spPr>
          <a:xfrm>
            <a:off x="3392568" y="3854801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BFA157-C8B2-4D1B-9EE2-64E192F57140}"/>
              </a:ext>
            </a:extLst>
          </p:cNvPr>
          <p:cNvSpPr/>
          <p:nvPr/>
        </p:nvSpPr>
        <p:spPr>
          <a:xfrm>
            <a:off x="7281096" y="1560475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AB51EC-6EFE-4D43-BD8A-078F60D103AB}"/>
              </a:ext>
            </a:extLst>
          </p:cNvPr>
          <p:cNvSpPr txBox="1"/>
          <p:nvPr/>
        </p:nvSpPr>
        <p:spPr>
          <a:xfrm>
            <a:off x="7799992" y="1584117"/>
            <a:ext cx="3386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 is then stored on the account page, and we have a ‘Multichannel Consent’ record to verify that the customer viewed privacy notice.</a:t>
            </a:r>
          </a:p>
        </p:txBody>
      </p:sp>
    </p:spTree>
    <p:extLst>
      <p:ext uri="{BB962C8B-B14F-4D97-AF65-F5344CB8AC3E}">
        <p14:creationId xmlns:p14="http://schemas.microsoft.com/office/powerpoint/2010/main" val="82476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B4465D-10C5-4E5E-8F77-643396256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40427"/>
            <a:ext cx="9041450" cy="1655762"/>
          </a:xfrm>
        </p:spPr>
        <p:txBody>
          <a:bodyPr/>
          <a:lstStyle/>
          <a:p>
            <a:r>
              <a:rPr lang="en-GB" dirty="0"/>
              <a:t>Capturing the interaction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6037C-D66E-47C4-A9DA-68BFD3725F6E}"/>
              </a:ext>
            </a:extLst>
          </p:cNvPr>
          <p:cNvSpPr txBox="1"/>
          <p:nvPr/>
        </p:nvSpPr>
        <p:spPr>
          <a:xfrm>
            <a:off x="7816633" y="1551457"/>
            <a:ext cx="4114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Interaction is completed/signed for as per usual process</a:t>
            </a:r>
          </a:p>
          <a:p>
            <a:endParaRPr lang="en-GB" dirty="0"/>
          </a:p>
          <a:p>
            <a:r>
              <a:rPr lang="en-GB" dirty="0"/>
              <a:t>Rep can see the sample AOC email on the interaction page, when sending a sample. This is pre-populated from account page, and is read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If a rep needs to change the email address, they must exit the interaction and change it on the account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E23527-44D7-4193-A59F-7F13F82245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Sample AOC Design Proposal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F39F0-C4F4-45CD-91CA-1A0CC790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0" y="1520550"/>
            <a:ext cx="6854255" cy="488131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FA2B412-5EED-48BE-B93B-0F6BA36C22C9}"/>
              </a:ext>
            </a:extLst>
          </p:cNvPr>
          <p:cNvSpPr/>
          <p:nvPr/>
        </p:nvSpPr>
        <p:spPr>
          <a:xfrm>
            <a:off x="7434933" y="1587467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4D5F4E-3C38-4FB8-8198-0EF66B7059C6}"/>
              </a:ext>
            </a:extLst>
          </p:cNvPr>
          <p:cNvSpPr/>
          <p:nvPr/>
        </p:nvSpPr>
        <p:spPr>
          <a:xfrm>
            <a:off x="7434933" y="2387879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BA08DD-39DD-4E59-9D13-3872CFCB7734}"/>
              </a:ext>
            </a:extLst>
          </p:cNvPr>
          <p:cNvSpPr/>
          <p:nvPr/>
        </p:nvSpPr>
        <p:spPr>
          <a:xfrm>
            <a:off x="-60390" y="3555554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832392-B5FD-455E-B257-5440772160F7}"/>
              </a:ext>
            </a:extLst>
          </p:cNvPr>
          <p:cNvSpPr/>
          <p:nvPr/>
        </p:nvSpPr>
        <p:spPr>
          <a:xfrm>
            <a:off x="7434933" y="3723926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117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B4465D-10C5-4E5E-8F77-643396256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57062"/>
            <a:ext cx="9144000" cy="1655762"/>
          </a:xfrm>
        </p:spPr>
        <p:txBody>
          <a:bodyPr/>
          <a:lstStyle/>
          <a:p>
            <a:r>
              <a:rPr lang="en-GB" dirty="0"/>
              <a:t>Sending the email value to SAP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6037C-D66E-47C4-A9DA-68BFD3725F6E}"/>
              </a:ext>
            </a:extLst>
          </p:cNvPr>
          <p:cNvSpPr txBox="1"/>
          <p:nvPr/>
        </p:nvSpPr>
        <p:spPr>
          <a:xfrm>
            <a:off x="6832550" y="1428494"/>
            <a:ext cx="4524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 completes the sample transaction</a:t>
            </a:r>
          </a:p>
          <a:p>
            <a:endParaRPr lang="en-GB" dirty="0"/>
          </a:p>
          <a:p>
            <a:r>
              <a:rPr lang="en-GB" dirty="0"/>
              <a:t>Sample AOC Email Address is stamped from the account/call record onto the sample transaction (DTP) record</a:t>
            </a:r>
          </a:p>
          <a:p>
            <a:endParaRPr lang="en-GB" dirty="0"/>
          </a:p>
          <a:p>
            <a:r>
              <a:rPr lang="en-GB" dirty="0"/>
              <a:t>DTP record (</a:t>
            </a:r>
            <a:r>
              <a:rPr lang="en-GB" dirty="0" err="1"/>
              <a:t>inc.</a:t>
            </a:r>
            <a:r>
              <a:rPr lang="en-GB" dirty="0"/>
              <a:t> Sample AOC Email) is sent to SAP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BFBF4-039B-45C7-A1D8-00409879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9" y="1562760"/>
            <a:ext cx="4440056" cy="203830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7D325AC-4E6A-4707-B1FB-B6520391B9C1}"/>
              </a:ext>
            </a:extLst>
          </p:cNvPr>
          <p:cNvSpPr/>
          <p:nvPr/>
        </p:nvSpPr>
        <p:spPr>
          <a:xfrm>
            <a:off x="2438400" y="3724275"/>
            <a:ext cx="828675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47E48E5-664D-4080-A6ED-547A350BE37A}"/>
              </a:ext>
            </a:extLst>
          </p:cNvPr>
          <p:cNvSpPr/>
          <p:nvPr/>
        </p:nvSpPr>
        <p:spPr>
          <a:xfrm>
            <a:off x="2461509" y="4485242"/>
            <a:ext cx="828675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D04A4-AD4E-4CA0-BF43-FB4FE69A5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09" y="4871467"/>
            <a:ext cx="1691391" cy="8475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A10DC11-B152-40F5-8C03-466A0DD04E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Sample AOC Design Proposal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72C9D7-5D2E-4DC2-A0C6-363A052AE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19" y="4034901"/>
            <a:ext cx="8202170" cy="3810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EE8B3ED-1D20-47BB-A1B0-2A24CB6756DD}"/>
              </a:ext>
            </a:extLst>
          </p:cNvPr>
          <p:cNvSpPr/>
          <p:nvPr/>
        </p:nvSpPr>
        <p:spPr>
          <a:xfrm>
            <a:off x="6450850" y="1399051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C2F5DB-EE98-47F8-AF02-21F6A0F54F9F}"/>
              </a:ext>
            </a:extLst>
          </p:cNvPr>
          <p:cNvSpPr/>
          <p:nvPr/>
        </p:nvSpPr>
        <p:spPr>
          <a:xfrm>
            <a:off x="6450850" y="1970483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5F5239-40AB-42E1-8EF3-C47E2F99657B}"/>
              </a:ext>
            </a:extLst>
          </p:cNvPr>
          <p:cNvSpPr/>
          <p:nvPr/>
        </p:nvSpPr>
        <p:spPr>
          <a:xfrm>
            <a:off x="6450850" y="3084256"/>
            <a:ext cx="381700" cy="4166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647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10DC11-B152-40F5-8C03-466A0DD04E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1575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Technical Changes Required? TBC Pending Veeva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FC1CB-DD15-43C0-8702-EFEEE1C27AB2}"/>
              </a:ext>
            </a:extLst>
          </p:cNvPr>
          <p:cNvSpPr txBox="1"/>
          <p:nvPr/>
        </p:nvSpPr>
        <p:spPr>
          <a:xfrm>
            <a:off x="501067" y="1429536"/>
            <a:ext cx="11384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Account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new email field on account page for ‘Sample AOC Email’.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Consent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new Consent Header, Consent Type, Consent Line, Content Type for the new consent set up, using the new account field as the ‘channel source’.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outbound message to GCCP to restrict these Sample MCC records from being sent to GCCP.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‘pull-in’ field on interaction page for ‘Sample AOC Email’ from Account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Sample Transaction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new ‘Sample AOC Email’ field on sample transaction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Stamp every sample transaction record with ‘Sample AOC Email’ value from account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 ‘Sample AOC Email’ field on sample transaction object in the outbound DTP interface with SAP.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85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032DDA600114EAA37A7E426637890" ma:contentTypeVersion="13" ma:contentTypeDescription="Create a new document." ma:contentTypeScope="" ma:versionID="cb25be015996d6a9ab4b1f42f0339f26">
  <xsd:schema xmlns:xsd="http://www.w3.org/2001/XMLSchema" xmlns:xs="http://www.w3.org/2001/XMLSchema" xmlns:p="http://schemas.microsoft.com/office/2006/metadata/properties" xmlns:ns3="95980ca4-580c-43e0-9437-00f5aa5fef60" xmlns:ns4="3926f721-deb8-4540-ad85-054d6612a4dc" targetNamespace="http://schemas.microsoft.com/office/2006/metadata/properties" ma:root="true" ma:fieldsID="ed3628013c5e029897c8de9e19a0ea89" ns3:_="" ns4:_="">
    <xsd:import namespace="95980ca4-580c-43e0-9437-00f5aa5fef60"/>
    <xsd:import namespace="3926f721-deb8-4540-ad85-054d6612a4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80ca4-580c-43e0-9437-00f5aa5fef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6f721-deb8-4540-ad85-054d6612a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1A5BF9-B155-417C-AEFF-E074817982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45C6E7-EFC1-4344-846E-5AA7B2641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980ca4-580c-43e0-9437-00f5aa5fef60"/>
    <ds:schemaRef ds:uri="3926f721-deb8-4540-ad85-054d6612a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4D53B-9F44-4B18-BE4B-7726654F9B0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95980ca4-580c-43e0-9437-00f5aa5fef60"/>
    <ds:schemaRef ds:uri="http://purl.org/dc/elements/1.1/"/>
    <ds:schemaRef ds:uri="http://schemas.microsoft.com/office/2006/metadata/properties"/>
    <ds:schemaRef ds:uri="http://schemas.microsoft.com/office/infopath/2007/PartnerControls"/>
    <ds:schemaRef ds:uri="3926f721-deb8-4540-ad85-054d6612a4d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359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Sample AOC Design Proposal</vt:lpstr>
      <vt:lpstr>Sample AOC Design Proposal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AOC Design Proposal</dc:title>
  <dc:creator>Christopher Hext</dc:creator>
  <cp:lastModifiedBy>Christopher Hext</cp:lastModifiedBy>
  <cp:revision>4</cp:revision>
  <dcterms:created xsi:type="dcterms:W3CDTF">2020-03-31T10:41:58Z</dcterms:created>
  <dcterms:modified xsi:type="dcterms:W3CDTF">2020-05-22T09:20:42Z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0x010100C0B032DDA600114EAA37A7E426637890</vt:lpwstr>
  </property>
</Properties>
</file>