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2" r:id="rId9"/>
    <p:sldId id="265" r:id="rId10"/>
    <p:sldId id="263" r:id="rId11"/>
    <p:sldId id="268" r:id="rId12"/>
    <p:sldId id="269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266DBA-0043-B22F-ACCB-02510BA80FD0}" v="2" dt="2022-11-14T17:37:33.478"/>
    <p1510:client id="{520D5C67-95A3-7BBF-B353-B8BB8A102174}" v="2" dt="2022-11-14T20:05:43.220"/>
    <p1510:client id="{537E8661-00F5-72CD-7D31-77390DE2D803}" v="1" dt="2022-11-10T21:40:17.579"/>
    <p1510:client id="{579EF84B-3EFF-0161-5EC1-5339D64C8800}" v="10" dt="2022-10-29T19:09:29.634"/>
    <p1510:client id="{666739F9-170C-442F-B8B7-CB51EFCB61FE}" v="27" dt="2022-11-14T19:36:20.608"/>
    <p1510:client id="{769A2324-D603-82AA-6D59-702D7056C443}" v="1" dt="2022-11-16T21:03:38.452"/>
    <p1510:client id="{8F044F90-5661-5E70-B15B-4D5D991D221A}" v="499" dt="2022-10-28T19:10:45.585"/>
    <p1510:client id="{A1D88CB0-817D-21A9-993E-E5E1701A7A55}" v="529" dt="2022-11-14T15:45:25.774"/>
    <p1510:client id="{AE508003-B08B-84D3-AFF4-3245B85FFE08}" v="222" dt="2022-11-14T17:02:46.478"/>
    <p1510:client id="{BE36C099-C5B9-1003-081C-112FFF0794B9}" v="401" dt="2022-10-28T16:40:37.806"/>
    <p1510:client id="{C3681012-48C9-1F35-8E20-53504AAAF6CD}" v="68" dt="2022-11-16T21:27:10.477"/>
    <p1510:client id="{E07E29A0-EC6D-D139-F2BE-41415A2685C6}" v="6" dt="2022-11-15T14:06:04.756"/>
    <p1510:client id="{E57AC2F8-23B3-5A2A-7A4B-019B14550047}" v="68" dt="2022-11-16T20:22:29.236"/>
    <p1510:client id="{F5E83DB6-87B5-B869-7EE8-5D2672F38C0C}" v="27" dt="2022-11-01T22:47:25.735"/>
    <p1510:client id="{FB9CBAFD-B5CB-5822-D0FC-9653F7D5BA79}" v="3" dt="2022-11-14T19:18:40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D8481E-531E-4DBB-8FD7-C3943FEAA8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5F3F058-FBA3-404A-83D9-47E4502A163E}">
      <dgm:prSet/>
      <dgm:spPr/>
      <dgm:t>
        <a:bodyPr/>
        <a:lstStyle/>
        <a:p>
          <a:r>
            <a:rPr lang="en-US"/>
            <a:t>UDT stands for User Defined Data type.</a:t>
          </a:r>
        </a:p>
      </dgm:t>
    </dgm:pt>
    <dgm:pt modelId="{C137BD59-B207-45F5-8E17-DDC1F33C9950}" type="parTrans" cxnId="{8BB8F858-9B6C-409C-BF7D-45304B79BFB5}">
      <dgm:prSet/>
      <dgm:spPr/>
      <dgm:t>
        <a:bodyPr/>
        <a:lstStyle/>
        <a:p>
          <a:endParaRPr lang="en-US"/>
        </a:p>
      </dgm:t>
    </dgm:pt>
    <dgm:pt modelId="{5B09B8D1-7DF6-426D-8C95-2C6DFEB50CA4}" type="sibTrans" cxnId="{8BB8F858-9B6C-409C-BF7D-45304B79BFB5}">
      <dgm:prSet/>
      <dgm:spPr/>
      <dgm:t>
        <a:bodyPr/>
        <a:lstStyle/>
        <a:p>
          <a:endParaRPr lang="en-US"/>
        </a:p>
      </dgm:t>
    </dgm:pt>
    <dgm:pt modelId="{D59A4CE0-84CE-479B-9233-C9AD0275B057}">
      <dgm:prSet/>
      <dgm:spPr/>
      <dgm:t>
        <a:bodyPr/>
        <a:lstStyle/>
        <a:p>
          <a:r>
            <a:rPr lang="en-US"/>
            <a:t>A UDT is a data type that is derived from an already existing data type</a:t>
          </a:r>
        </a:p>
      </dgm:t>
    </dgm:pt>
    <dgm:pt modelId="{0C4CD720-91C6-4963-B843-A60FF96CA757}" type="parTrans" cxnId="{96F9B83E-585F-4837-A53F-EF1B9A754B3E}">
      <dgm:prSet/>
      <dgm:spPr/>
      <dgm:t>
        <a:bodyPr/>
        <a:lstStyle/>
        <a:p>
          <a:endParaRPr lang="en-US"/>
        </a:p>
      </dgm:t>
    </dgm:pt>
    <dgm:pt modelId="{4009AFF4-BFF4-4D95-8B24-F5123C869C38}" type="sibTrans" cxnId="{96F9B83E-585F-4837-A53F-EF1B9A754B3E}">
      <dgm:prSet/>
      <dgm:spPr/>
      <dgm:t>
        <a:bodyPr/>
        <a:lstStyle/>
        <a:p>
          <a:endParaRPr lang="en-US"/>
        </a:p>
      </dgm:t>
    </dgm:pt>
    <dgm:pt modelId="{6864C74E-9CE3-434F-B90D-23648A49CDE1}">
      <dgm:prSet/>
      <dgm:spPr/>
      <dgm:t>
        <a:bodyPr/>
        <a:lstStyle/>
        <a:p>
          <a:r>
            <a:rPr lang="en-US"/>
            <a:t>We use udt's to standardize our naming of the data types to simplify naming the type of data each of our columns use.</a:t>
          </a:r>
        </a:p>
      </dgm:t>
    </dgm:pt>
    <dgm:pt modelId="{BEDD412E-A8B6-4274-B270-C6D0419B7D34}" type="parTrans" cxnId="{E2919B6B-D558-4C2D-9692-1E4D702E13E8}">
      <dgm:prSet/>
      <dgm:spPr/>
      <dgm:t>
        <a:bodyPr/>
        <a:lstStyle/>
        <a:p>
          <a:endParaRPr lang="en-US"/>
        </a:p>
      </dgm:t>
    </dgm:pt>
    <dgm:pt modelId="{9A1D4AA8-18AA-4318-9B4E-51C315E6134F}" type="sibTrans" cxnId="{E2919B6B-D558-4C2D-9692-1E4D702E13E8}">
      <dgm:prSet/>
      <dgm:spPr/>
      <dgm:t>
        <a:bodyPr/>
        <a:lstStyle/>
        <a:p>
          <a:endParaRPr lang="en-US"/>
        </a:p>
      </dgm:t>
    </dgm:pt>
    <dgm:pt modelId="{51C8F237-56C0-4FE1-B3D5-A93A3637D07E}" type="pres">
      <dgm:prSet presAssocID="{9AD8481E-531E-4DBB-8FD7-C3943FEAA84A}" presName="root" presStyleCnt="0">
        <dgm:presLayoutVars>
          <dgm:dir/>
          <dgm:resizeHandles val="exact"/>
        </dgm:presLayoutVars>
      </dgm:prSet>
      <dgm:spPr/>
    </dgm:pt>
    <dgm:pt modelId="{DF4C1D93-F3E1-4BC8-B04F-684CBF8AF3CD}" type="pres">
      <dgm:prSet presAssocID="{45F3F058-FBA3-404A-83D9-47E4502A163E}" presName="compNode" presStyleCnt="0"/>
      <dgm:spPr/>
    </dgm:pt>
    <dgm:pt modelId="{2A283BE8-8A9F-46EB-9BB7-320936560D0F}" type="pres">
      <dgm:prSet presAssocID="{45F3F058-FBA3-404A-83D9-47E4502A163E}" presName="bgRect" presStyleLbl="bgShp" presStyleIdx="0" presStyleCnt="3"/>
      <dgm:spPr/>
    </dgm:pt>
    <dgm:pt modelId="{23BE57C6-20D8-4432-9078-63F9710EB42A}" type="pres">
      <dgm:prSet presAssocID="{45F3F058-FBA3-404A-83D9-47E4502A16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E271B00-BEF2-4EDB-B50D-60BE86C27AE3}" type="pres">
      <dgm:prSet presAssocID="{45F3F058-FBA3-404A-83D9-47E4502A163E}" presName="spaceRect" presStyleCnt="0"/>
      <dgm:spPr/>
    </dgm:pt>
    <dgm:pt modelId="{35114A42-B3D8-4DBB-807B-E45E60A04D5B}" type="pres">
      <dgm:prSet presAssocID="{45F3F058-FBA3-404A-83D9-47E4502A163E}" presName="parTx" presStyleLbl="revTx" presStyleIdx="0" presStyleCnt="3">
        <dgm:presLayoutVars>
          <dgm:chMax val="0"/>
          <dgm:chPref val="0"/>
        </dgm:presLayoutVars>
      </dgm:prSet>
      <dgm:spPr/>
    </dgm:pt>
    <dgm:pt modelId="{564B82F0-FFE2-47C0-B0C9-03FD3C0E9EA8}" type="pres">
      <dgm:prSet presAssocID="{5B09B8D1-7DF6-426D-8C95-2C6DFEB50CA4}" presName="sibTrans" presStyleCnt="0"/>
      <dgm:spPr/>
    </dgm:pt>
    <dgm:pt modelId="{C6D8CF8D-A57B-4F4C-A147-1B1691EB157D}" type="pres">
      <dgm:prSet presAssocID="{D59A4CE0-84CE-479B-9233-C9AD0275B057}" presName="compNode" presStyleCnt="0"/>
      <dgm:spPr/>
    </dgm:pt>
    <dgm:pt modelId="{E7E8FC30-0636-4E84-AB05-320AEF815C5E}" type="pres">
      <dgm:prSet presAssocID="{D59A4CE0-84CE-479B-9233-C9AD0275B057}" presName="bgRect" presStyleLbl="bgShp" presStyleIdx="1" presStyleCnt="3"/>
      <dgm:spPr/>
    </dgm:pt>
    <dgm:pt modelId="{B504D7B7-8FF4-4A17-B648-1A0975EB69FD}" type="pres">
      <dgm:prSet presAssocID="{D59A4CE0-84CE-479B-9233-C9AD0275B0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EC1E390-4F39-4674-91EA-E58A53D53C3B}" type="pres">
      <dgm:prSet presAssocID="{D59A4CE0-84CE-479B-9233-C9AD0275B057}" presName="spaceRect" presStyleCnt="0"/>
      <dgm:spPr/>
    </dgm:pt>
    <dgm:pt modelId="{5CC88106-EB1E-44B3-8EF6-4ADFE2C033CF}" type="pres">
      <dgm:prSet presAssocID="{D59A4CE0-84CE-479B-9233-C9AD0275B057}" presName="parTx" presStyleLbl="revTx" presStyleIdx="1" presStyleCnt="3">
        <dgm:presLayoutVars>
          <dgm:chMax val="0"/>
          <dgm:chPref val="0"/>
        </dgm:presLayoutVars>
      </dgm:prSet>
      <dgm:spPr/>
    </dgm:pt>
    <dgm:pt modelId="{8F4C8438-82CC-4B0D-A4C3-1B422B0C692F}" type="pres">
      <dgm:prSet presAssocID="{4009AFF4-BFF4-4D95-8B24-F5123C869C38}" presName="sibTrans" presStyleCnt="0"/>
      <dgm:spPr/>
    </dgm:pt>
    <dgm:pt modelId="{DF0B7642-737C-4024-926B-6E5F52247B4F}" type="pres">
      <dgm:prSet presAssocID="{6864C74E-9CE3-434F-B90D-23648A49CDE1}" presName="compNode" presStyleCnt="0"/>
      <dgm:spPr/>
    </dgm:pt>
    <dgm:pt modelId="{28319721-A694-4B6A-B954-D9ADB46D8A6E}" type="pres">
      <dgm:prSet presAssocID="{6864C74E-9CE3-434F-B90D-23648A49CDE1}" presName="bgRect" presStyleLbl="bgShp" presStyleIdx="2" presStyleCnt="3"/>
      <dgm:spPr/>
    </dgm:pt>
    <dgm:pt modelId="{6C755537-A516-44AC-8F9A-D04D2FC68F8F}" type="pres">
      <dgm:prSet presAssocID="{6864C74E-9CE3-434F-B90D-23648A49CD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A79914B-8DE7-4D9D-BA92-46B3B1383B03}" type="pres">
      <dgm:prSet presAssocID="{6864C74E-9CE3-434F-B90D-23648A49CDE1}" presName="spaceRect" presStyleCnt="0"/>
      <dgm:spPr/>
    </dgm:pt>
    <dgm:pt modelId="{75537736-4487-47EE-8F6F-11FEEE1FE0AE}" type="pres">
      <dgm:prSet presAssocID="{6864C74E-9CE3-434F-B90D-23648A49CDE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45CAB19-F9B4-469E-98A2-199289F6A836}" type="presOf" srcId="{9AD8481E-531E-4DBB-8FD7-C3943FEAA84A}" destId="{51C8F237-56C0-4FE1-B3D5-A93A3637D07E}" srcOrd="0" destOrd="0" presId="urn:microsoft.com/office/officeart/2018/2/layout/IconVerticalSolidList"/>
    <dgm:cxn modelId="{96F9B83E-585F-4837-A53F-EF1B9A754B3E}" srcId="{9AD8481E-531E-4DBB-8FD7-C3943FEAA84A}" destId="{D59A4CE0-84CE-479B-9233-C9AD0275B057}" srcOrd="1" destOrd="0" parTransId="{0C4CD720-91C6-4963-B843-A60FF96CA757}" sibTransId="{4009AFF4-BFF4-4D95-8B24-F5123C869C38}"/>
    <dgm:cxn modelId="{E2919B6B-D558-4C2D-9692-1E4D702E13E8}" srcId="{9AD8481E-531E-4DBB-8FD7-C3943FEAA84A}" destId="{6864C74E-9CE3-434F-B90D-23648A49CDE1}" srcOrd="2" destOrd="0" parTransId="{BEDD412E-A8B6-4274-B270-C6D0419B7D34}" sibTransId="{9A1D4AA8-18AA-4318-9B4E-51C315E6134F}"/>
    <dgm:cxn modelId="{8BB8F858-9B6C-409C-BF7D-45304B79BFB5}" srcId="{9AD8481E-531E-4DBB-8FD7-C3943FEAA84A}" destId="{45F3F058-FBA3-404A-83D9-47E4502A163E}" srcOrd="0" destOrd="0" parTransId="{C137BD59-B207-45F5-8E17-DDC1F33C9950}" sibTransId="{5B09B8D1-7DF6-426D-8C95-2C6DFEB50CA4}"/>
    <dgm:cxn modelId="{6FA3F3B5-B9EC-4E6E-B8C5-3B34E6D60DA8}" type="presOf" srcId="{6864C74E-9CE3-434F-B90D-23648A49CDE1}" destId="{75537736-4487-47EE-8F6F-11FEEE1FE0AE}" srcOrd="0" destOrd="0" presId="urn:microsoft.com/office/officeart/2018/2/layout/IconVerticalSolidList"/>
    <dgm:cxn modelId="{E41419BC-6DC2-4245-9537-79452ED0A067}" type="presOf" srcId="{D59A4CE0-84CE-479B-9233-C9AD0275B057}" destId="{5CC88106-EB1E-44B3-8EF6-4ADFE2C033CF}" srcOrd="0" destOrd="0" presId="urn:microsoft.com/office/officeart/2018/2/layout/IconVerticalSolidList"/>
    <dgm:cxn modelId="{697704ED-506D-4F33-81FC-1E9C9FE90864}" type="presOf" srcId="{45F3F058-FBA3-404A-83D9-47E4502A163E}" destId="{35114A42-B3D8-4DBB-807B-E45E60A04D5B}" srcOrd="0" destOrd="0" presId="urn:microsoft.com/office/officeart/2018/2/layout/IconVerticalSolidList"/>
    <dgm:cxn modelId="{12C9B0E3-0920-4D53-9895-53DC6DBA58FB}" type="presParOf" srcId="{51C8F237-56C0-4FE1-B3D5-A93A3637D07E}" destId="{DF4C1D93-F3E1-4BC8-B04F-684CBF8AF3CD}" srcOrd="0" destOrd="0" presId="urn:microsoft.com/office/officeart/2018/2/layout/IconVerticalSolidList"/>
    <dgm:cxn modelId="{CD0E2772-6C88-45B8-9A36-1CF384FC1AA9}" type="presParOf" srcId="{DF4C1D93-F3E1-4BC8-B04F-684CBF8AF3CD}" destId="{2A283BE8-8A9F-46EB-9BB7-320936560D0F}" srcOrd="0" destOrd="0" presId="urn:microsoft.com/office/officeart/2018/2/layout/IconVerticalSolidList"/>
    <dgm:cxn modelId="{8F6569AF-6A42-4BDF-BA20-4B3A42A5CEDF}" type="presParOf" srcId="{DF4C1D93-F3E1-4BC8-B04F-684CBF8AF3CD}" destId="{23BE57C6-20D8-4432-9078-63F9710EB42A}" srcOrd="1" destOrd="0" presId="urn:microsoft.com/office/officeart/2018/2/layout/IconVerticalSolidList"/>
    <dgm:cxn modelId="{0C26A80C-8ABE-4312-8133-5BBF4FB3C83A}" type="presParOf" srcId="{DF4C1D93-F3E1-4BC8-B04F-684CBF8AF3CD}" destId="{CE271B00-BEF2-4EDB-B50D-60BE86C27AE3}" srcOrd="2" destOrd="0" presId="urn:microsoft.com/office/officeart/2018/2/layout/IconVerticalSolidList"/>
    <dgm:cxn modelId="{317B9B18-CC86-464F-813A-377C7F9FEB41}" type="presParOf" srcId="{DF4C1D93-F3E1-4BC8-B04F-684CBF8AF3CD}" destId="{35114A42-B3D8-4DBB-807B-E45E60A04D5B}" srcOrd="3" destOrd="0" presId="urn:microsoft.com/office/officeart/2018/2/layout/IconVerticalSolidList"/>
    <dgm:cxn modelId="{26677494-F02A-4147-9EA5-21469DD48486}" type="presParOf" srcId="{51C8F237-56C0-4FE1-B3D5-A93A3637D07E}" destId="{564B82F0-FFE2-47C0-B0C9-03FD3C0E9EA8}" srcOrd="1" destOrd="0" presId="urn:microsoft.com/office/officeart/2018/2/layout/IconVerticalSolidList"/>
    <dgm:cxn modelId="{F29A5197-DF29-4020-BB6D-5690CAD9A049}" type="presParOf" srcId="{51C8F237-56C0-4FE1-B3D5-A93A3637D07E}" destId="{C6D8CF8D-A57B-4F4C-A147-1B1691EB157D}" srcOrd="2" destOrd="0" presId="urn:microsoft.com/office/officeart/2018/2/layout/IconVerticalSolidList"/>
    <dgm:cxn modelId="{C1997193-B4A3-4844-AC59-6133E33DAC86}" type="presParOf" srcId="{C6D8CF8D-A57B-4F4C-A147-1B1691EB157D}" destId="{E7E8FC30-0636-4E84-AB05-320AEF815C5E}" srcOrd="0" destOrd="0" presId="urn:microsoft.com/office/officeart/2018/2/layout/IconVerticalSolidList"/>
    <dgm:cxn modelId="{5378C0B1-5CB2-4CA9-ADE9-F994B2F7260A}" type="presParOf" srcId="{C6D8CF8D-A57B-4F4C-A147-1B1691EB157D}" destId="{B504D7B7-8FF4-4A17-B648-1A0975EB69FD}" srcOrd="1" destOrd="0" presId="urn:microsoft.com/office/officeart/2018/2/layout/IconVerticalSolidList"/>
    <dgm:cxn modelId="{45D5FF7D-CB79-4005-B707-1814B1F03D07}" type="presParOf" srcId="{C6D8CF8D-A57B-4F4C-A147-1B1691EB157D}" destId="{5EC1E390-4F39-4674-91EA-E58A53D53C3B}" srcOrd="2" destOrd="0" presId="urn:microsoft.com/office/officeart/2018/2/layout/IconVerticalSolidList"/>
    <dgm:cxn modelId="{F3DDA778-406F-4B88-97A1-8F833084982F}" type="presParOf" srcId="{C6D8CF8D-A57B-4F4C-A147-1B1691EB157D}" destId="{5CC88106-EB1E-44B3-8EF6-4ADFE2C033CF}" srcOrd="3" destOrd="0" presId="urn:microsoft.com/office/officeart/2018/2/layout/IconVerticalSolidList"/>
    <dgm:cxn modelId="{5DB73C52-42F2-4BB2-B4E1-7D77A4ED6C42}" type="presParOf" srcId="{51C8F237-56C0-4FE1-B3D5-A93A3637D07E}" destId="{8F4C8438-82CC-4B0D-A4C3-1B422B0C692F}" srcOrd="3" destOrd="0" presId="urn:microsoft.com/office/officeart/2018/2/layout/IconVerticalSolidList"/>
    <dgm:cxn modelId="{7289D89E-7510-446B-9300-8CBDB1C7B46C}" type="presParOf" srcId="{51C8F237-56C0-4FE1-B3D5-A93A3637D07E}" destId="{DF0B7642-737C-4024-926B-6E5F52247B4F}" srcOrd="4" destOrd="0" presId="urn:microsoft.com/office/officeart/2018/2/layout/IconVerticalSolidList"/>
    <dgm:cxn modelId="{655C04A1-A79E-4249-AC03-F014439EB3AA}" type="presParOf" srcId="{DF0B7642-737C-4024-926B-6E5F52247B4F}" destId="{28319721-A694-4B6A-B954-D9ADB46D8A6E}" srcOrd="0" destOrd="0" presId="urn:microsoft.com/office/officeart/2018/2/layout/IconVerticalSolidList"/>
    <dgm:cxn modelId="{7C64275F-1C1E-4509-9568-FC6946F31011}" type="presParOf" srcId="{DF0B7642-737C-4024-926B-6E5F52247B4F}" destId="{6C755537-A516-44AC-8F9A-D04D2FC68F8F}" srcOrd="1" destOrd="0" presId="urn:microsoft.com/office/officeart/2018/2/layout/IconVerticalSolidList"/>
    <dgm:cxn modelId="{091B5BF9-E5CA-4CCC-A5B1-EF5C1673E49C}" type="presParOf" srcId="{DF0B7642-737C-4024-926B-6E5F52247B4F}" destId="{0A79914B-8DE7-4D9D-BA92-46B3B1383B03}" srcOrd="2" destOrd="0" presId="urn:microsoft.com/office/officeart/2018/2/layout/IconVerticalSolidList"/>
    <dgm:cxn modelId="{4B002D5F-EB54-408B-93A0-DE4C17018D33}" type="presParOf" srcId="{DF0B7642-737C-4024-926B-6E5F52247B4F}" destId="{75537736-4487-47EE-8F6F-11FEEE1FE0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6C51FE-63C4-4B2A-A4D1-457C1F34AD7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00EBCC9-67E6-4F1F-9B5B-6B036FFF080A}">
      <dgm:prSet/>
      <dgm:spPr/>
      <dgm:t>
        <a:bodyPr/>
        <a:lstStyle/>
        <a:p>
          <a:r>
            <a:rPr lang="en-US"/>
            <a:t>The data model is the finished product with all of our data types put together in a cohesive model.</a:t>
          </a:r>
        </a:p>
      </dgm:t>
    </dgm:pt>
    <dgm:pt modelId="{2AEA8B93-C708-467D-A50C-94421F504489}" type="parTrans" cxnId="{C45B6E79-9066-470C-B0AE-462677DE7F40}">
      <dgm:prSet/>
      <dgm:spPr/>
      <dgm:t>
        <a:bodyPr/>
        <a:lstStyle/>
        <a:p>
          <a:endParaRPr lang="en-US"/>
        </a:p>
      </dgm:t>
    </dgm:pt>
    <dgm:pt modelId="{748ECA82-9059-4052-A0D7-6E4D3228E1B4}" type="sibTrans" cxnId="{C45B6E79-9066-470C-B0AE-462677DE7F40}">
      <dgm:prSet/>
      <dgm:spPr/>
      <dgm:t>
        <a:bodyPr/>
        <a:lstStyle/>
        <a:p>
          <a:endParaRPr lang="en-US"/>
        </a:p>
      </dgm:t>
    </dgm:pt>
    <dgm:pt modelId="{068186B5-5022-4244-8BFB-C0C208FA8AB2}">
      <dgm:prSet/>
      <dgm:spPr/>
      <dgm:t>
        <a:bodyPr/>
        <a:lstStyle/>
        <a:p>
          <a:r>
            <a:rPr lang="en-US"/>
            <a:t>The model consists of 3 parts- the conceptual, logical, and physical</a:t>
          </a:r>
        </a:p>
      </dgm:t>
    </dgm:pt>
    <dgm:pt modelId="{B06AC7C9-DDD9-4BC9-840A-90D15A1142B5}" type="parTrans" cxnId="{8002B8D0-6B24-4462-AF93-CCA6F3B84D6A}">
      <dgm:prSet/>
      <dgm:spPr/>
      <dgm:t>
        <a:bodyPr/>
        <a:lstStyle/>
        <a:p>
          <a:endParaRPr lang="en-US"/>
        </a:p>
      </dgm:t>
    </dgm:pt>
    <dgm:pt modelId="{9F0DC350-C63A-4015-B87F-6FD8B237D6D8}" type="sibTrans" cxnId="{8002B8D0-6B24-4462-AF93-CCA6F3B84D6A}">
      <dgm:prSet/>
      <dgm:spPr/>
      <dgm:t>
        <a:bodyPr/>
        <a:lstStyle/>
        <a:p>
          <a:endParaRPr lang="en-US"/>
        </a:p>
      </dgm:t>
    </dgm:pt>
    <dgm:pt modelId="{B4772724-AC28-4F28-90C2-F10ACAF24A9A}">
      <dgm:prSet/>
      <dgm:spPr/>
      <dgm:t>
        <a:bodyPr/>
        <a:lstStyle/>
        <a:p>
          <a:r>
            <a:rPr lang="en-US"/>
            <a:t>The Conceptual model is simple and abstract, it shows the definition of each of the core values of the project</a:t>
          </a:r>
        </a:p>
      </dgm:t>
    </dgm:pt>
    <dgm:pt modelId="{A7763498-07E0-491C-B797-121C4DF85C76}" type="parTrans" cxnId="{11A5BCF4-734F-4236-9BF8-B1E4D9718F15}">
      <dgm:prSet/>
      <dgm:spPr/>
      <dgm:t>
        <a:bodyPr/>
        <a:lstStyle/>
        <a:p>
          <a:endParaRPr lang="en-US"/>
        </a:p>
      </dgm:t>
    </dgm:pt>
    <dgm:pt modelId="{10D650F3-76D7-4CBE-95EA-880B0D2C9F01}" type="sibTrans" cxnId="{11A5BCF4-734F-4236-9BF8-B1E4D9718F15}">
      <dgm:prSet/>
      <dgm:spPr/>
      <dgm:t>
        <a:bodyPr/>
        <a:lstStyle/>
        <a:p>
          <a:endParaRPr lang="en-US"/>
        </a:p>
      </dgm:t>
    </dgm:pt>
    <dgm:pt modelId="{9900B8BE-9F7D-4FD6-B855-98BE81965A01}">
      <dgm:prSet/>
      <dgm:spPr/>
      <dgm:t>
        <a:bodyPr/>
        <a:lstStyle/>
        <a:p>
          <a:r>
            <a:rPr lang="en-US"/>
            <a:t>The Logical model is the design guide for the finished product. It focuses on relations, keys, and attributes</a:t>
          </a:r>
        </a:p>
      </dgm:t>
    </dgm:pt>
    <dgm:pt modelId="{49DD6CC0-B9BA-438F-A877-8D68AB9ABA40}" type="parTrans" cxnId="{1C61ACD1-AE1A-40A0-9155-AD5030E7250B}">
      <dgm:prSet/>
      <dgm:spPr/>
      <dgm:t>
        <a:bodyPr/>
        <a:lstStyle/>
        <a:p>
          <a:endParaRPr lang="en-US"/>
        </a:p>
      </dgm:t>
    </dgm:pt>
    <dgm:pt modelId="{66267F1A-DF1F-4B33-B27C-ECF043F05A14}" type="sibTrans" cxnId="{1C61ACD1-AE1A-40A0-9155-AD5030E7250B}">
      <dgm:prSet/>
      <dgm:spPr/>
      <dgm:t>
        <a:bodyPr/>
        <a:lstStyle/>
        <a:p>
          <a:endParaRPr lang="en-US"/>
        </a:p>
      </dgm:t>
    </dgm:pt>
    <dgm:pt modelId="{F0136422-D001-497D-BECB-B786C9D56312}">
      <dgm:prSet/>
      <dgm:spPr/>
      <dgm:t>
        <a:bodyPr/>
        <a:lstStyle/>
        <a:p>
          <a:r>
            <a:rPr lang="en-US"/>
            <a:t>The Physical model is the finished product with User defined data types included</a:t>
          </a:r>
        </a:p>
      </dgm:t>
    </dgm:pt>
    <dgm:pt modelId="{DBDB33DF-2F58-478D-B9B6-25D67D8B9AC7}" type="parTrans" cxnId="{8FD694B9-2494-4DAD-98BE-54C586915F33}">
      <dgm:prSet/>
      <dgm:spPr/>
      <dgm:t>
        <a:bodyPr/>
        <a:lstStyle/>
        <a:p>
          <a:endParaRPr lang="en-US"/>
        </a:p>
      </dgm:t>
    </dgm:pt>
    <dgm:pt modelId="{96570802-F16E-4513-9D7A-0E656944515A}" type="sibTrans" cxnId="{8FD694B9-2494-4DAD-98BE-54C586915F33}">
      <dgm:prSet/>
      <dgm:spPr/>
      <dgm:t>
        <a:bodyPr/>
        <a:lstStyle/>
        <a:p>
          <a:endParaRPr lang="en-US"/>
        </a:p>
      </dgm:t>
    </dgm:pt>
    <dgm:pt modelId="{2EDE091E-247A-406C-8590-8963B139ABFD}" type="pres">
      <dgm:prSet presAssocID="{196C51FE-63C4-4B2A-A4D1-457C1F34AD71}" presName="Name0" presStyleCnt="0">
        <dgm:presLayoutVars>
          <dgm:dir/>
          <dgm:resizeHandles val="exact"/>
        </dgm:presLayoutVars>
      </dgm:prSet>
      <dgm:spPr/>
    </dgm:pt>
    <dgm:pt modelId="{834A185B-C033-4EFF-80FE-C6FA207B4F18}" type="pres">
      <dgm:prSet presAssocID="{E00EBCC9-67E6-4F1F-9B5B-6B036FFF080A}" presName="node" presStyleLbl="node1" presStyleIdx="0" presStyleCnt="5">
        <dgm:presLayoutVars>
          <dgm:bulletEnabled val="1"/>
        </dgm:presLayoutVars>
      </dgm:prSet>
      <dgm:spPr/>
    </dgm:pt>
    <dgm:pt modelId="{BB2D17D6-5131-42B6-976C-EB3BED032DE4}" type="pres">
      <dgm:prSet presAssocID="{748ECA82-9059-4052-A0D7-6E4D3228E1B4}" presName="sibTrans" presStyleLbl="sibTrans1D1" presStyleIdx="0" presStyleCnt="4"/>
      <dgm:spPr/>
    </dgm:pt>
    <dgm:pt modelId="{18FF4475-A6ED-42DD-BA52-AB727759AA0A}" type="pres">
      <dgm:prSet presAssocID="{748ECA82-9059-4052-A0D7-6E4D3228E1B4}" presName="connectorText" presStyleLbl="sibTrans1D1" presStyleIdx="0" presStyleCnt="4"/>
      <dgm:spPr/>
    </dgm:pt>
    <dgm:pt modelId="{701FB62C-61AF-4D1B-9EA9-186092C4D3F1}" type="pres">
      <dgm:prSet presAssocID="{068186B5-5022-4244-8BFB-C0C208FA8AB2}" presName="node" presStyleLbl="node1" presStyleIdx="1" presStyleCnt="5">
        <dgm:presLayoutVars>
          <dgm:bulletEnabled val="1"/>
        </dgm:presLayoutVars>
      </dgm:prSet>
      <dgm:spPr/>
    </dgm:pt>
    <dgm:pt modelId="{2A2CD29E-B527-457A-A987-F4DC4AD48425}" type="pres">
      <dgm:prSet presAssocID="{9F0DC350-C63A-4015-B87F-6FD8B237D6D8}" presName="sibTrans" presStyleLbl="sibTrans1D1" presStyleIdx="1" presStyleCnt="4"/>
      <dgm:spPr/>
    </dgm:pt>
    <dgm:pt modelId="{C19F09B4-5395-4B1A-AC0C-9E1A7346CF2F}" type="pres">
      <dgm:prSet presAssocID="{9F0DC350-C63A-4015-B87F-6FD8B237D6D8}" presName="connectorText" presStyleLbl="sibTrans1D1" presStyleIdx="1" presStyleCnt="4"/>
      <dgm:spPr/>
    </dgm:pt>
    <dgm:pt modelId="{27217BCC-1B27-483E-94D6-E4A97010E5E9}" type="pres">
      <dgm:prSet presAssocID="{B4772724-AC28-4F28-90C2-F10ACAF24A9A}" presName="node" presStyleLbl="node1" presStyleIdx="2" presStyleCnt="5">
        <dgm:presLayoutVars>
          <dgm:bulletEnabled val="1"/>
        </dgm:presLayoutVars>
      </dgm:prSet>
      <dgm:spPr/>
    </dgm:pt>
    <dgm:pt modelId="{7744DCCB-068B-48E6-98A1-68952E338E7E}" type="pres">
      <dgm:prSet presAssocID="{10D650F3-76D7-4CBE-95EA-880B0D2C9F01}" presName="sibTrans" presStyleLbl="sibTrans1D1" presStyleIdx="2" presStyleCnt="4"/>
      <dgm:spPr/>
    </dgm:pt>
    <dgm:pt modelId="{9F95FF88-F5D0-4456-AB0C-27A2A453D80E}" type="pres">
      <dgm:prSet presAssocID="{10D650F3-76D7-4CBE-95EA-880B0D2C9F01}" presName="connectorText" presStyleLbl="sibTrans1D1" presStyleIdx="2" presStyleCnt="4"/>
      <dgm:spPr/>
    </dgm:pt>
    <dgm:pt modelId="{E2419051-92D9-4548-9471-54ACDCE9A8DE}" type="pres">
      <dgm:prSet presAssocID="{9900B8BE-9F7D-4FD6-B855-98BE81965A01}" presName="node" presStyleLbl="node1" presStyleIdx="3" presStyleCnt="5">
        <dgm:presLayoutVars>
          <dgm:bulletEnabled val="1"/>
        </dgm:presLayoutVars>
      </dgm:prSet>
      <dgm:spPr/>
    </dgm:pt>
    <dgm:pt modelId="{2252CAE7-3CD1-44BB-BDD1-CDAE18EAE7DA}" type="pres">
      <dgm:prSet presAssocID="{66267F1A-DF1F-4B33-B27C-ECF043F05A14}" presName="sibTrans" presStyleLbl="sibTrans1D1" presStyleIdx="3" presStyleCnt="4"/>
      <dgm:spPr/>
    </dgm:pt>
    <dgm:pt modelId="{14D00B38-E9E9-4C23-B1A1-7BA9E9C552F8}" type="pres">
      <dgm:prSet presAssocID="{66267F1A-DF1F-4B33-B27C-ECF043F05A14}" presName="connectorText" presStyleLbl="sibTrans1D1" presStyleIdx="3" presStyleCnt="4"/>
      <dgm:spPr/>
    </dgm:pt>
    <dgm:pt modelId="{E9BA7CC2-E781-47A8-8F45-6A7378B936CE}" type="pres">
      <dgm:prSet presAssocID="{F0136422-D001-497D-BECB-B786C9D56312}" presName="node" presStyleLbl="node1" presStyleIdx="4" presStyleCnt="5">
        <dgm:presLayoutVars>
          <dgm:bulletEnabled val="1"/>
        </dgm:presLayoutVars>
      </dgm:prSet>
      <dgm:spPr/>
    </dgm:pt>
  </dgm:ptLst>
  <dgm:cxnLst>
    <dgm:cxn modelId="{9CC83511-DFE5-4F88-A88E-6931A7371D74}" type="presOf" srcId="{10D650F3-76D7-4CBE-95EA-880B0D2C9F01}" destId="{7744DCCB-068B-48E6-98A1-68952E338E7E}" srcOrd="0" destOrd="0" presId="urn:microsoft.com/office/officeart/2016/7/layout/RepeatingBendingProcessNew"/>
    <dgm:cxn modelId="{65F29016-52FA-467D-8E49-15BAE2442EBF}" type="presOf" srcId="{068186B5-5022-4244-8BFB-C0C208FA8AB2}" destId="{701FB62C-61AF-4D1B-9EA9-186092C4D3F1}" srcOrd="0" destOrd="0" presId="urn:microsoft.com/office/officeart/2016/7/layout/RepeatingBendingProcessNew"/>
    <dgm:cxn modelId="{F8683228-0285-4EDA-A659-CFE46EA84F5D}" type="presOf" srcId="{E00EBCC9-67E6-4F1F-9B5B-6B036FFF080A}" destId="{834A185B-C033-4EFF-80FE-C6FA207B4F18}" srcOrd="0" destOrd="0" presId="urn:microsoft.com/office/officeart/2016/7/layout/RepeatingBendingProcessNew"/>
    <dgm:cxn modelId="{AB7CDE36-DF67-472B-BEA4-F02929A11C32}" type="presOf" srcId="{10D650F3-76D7-4CBE-95EA-880B0D2C9F01}" destId="{9F95FF88-F5D0-4456-AB0C-27A2A453D80E}" srcOrd="1" destOrd="0" presId="urn:microsoft.com/office/officeart/2016/7/layout/RepeatingBendingProcessNew"/>
    <dgm:cxn modelId="{9C618046-C120-4A19-8F2D-AA99FCB2E0B7}" type="presOf" srcId="{9900B8BE-9F7D-4FD6-B855-98BE81965A01}" destId="{E2419051-92D9-4548-9471-54ACDCE9A8DE}" srcOrd="0" destOrd="0" presId="urn:microsoft.com/office/officeart/2016/7/layout/RepeatingBendingProcessNew"/>
    <dgm:cxn modelId="{7F7CC866-CDEF-421B-97E3-BCA5AC0E450F}" type="presOf" srcId="{196C51FE-63C4-4B2A-A4D1-457C1F34AD71}" destId="{2EDE091E-247A-406C-8590-8963B139ABFD}" srcOrd="0" destOrd="0" presId="urn:microsoft.com/office/officeart/2016/7/layout/RepeatingBendingProcessNew"/>
    <dgm:cxn modelId="{C45B6E79-9066-470C-B0AE-462677DE7F40}" srcId="{196C51FE-63C4-4B2A-A4D1-457C1F34AD71}" destId="{E00EBCC9-67E6-4F1F-9B5B-6B036FFF080A}" srcOrd="0" destOrd="0" parTransId="{2AEA8B93-C708-467D-A50C-94421F504489}" sibTransId="{748ECA82-9059-4052-A0D7-6E4D3228E1B4}"/>
    <dgm:cxn modelId="{4680B782-0FD5-40EC-85CC-536E0F82C49E}" type="presOf" srcId="{9F0DC350-C63A-4015-B87F-6FD8B237D6D8}" destId="{2A2CD29E-B527-457A-A987-F4DC4AD48425}" srcOrd="0" destOrd="0" presId="urn:microsoft.com/office/officeart/2016/7/layout/RepeatingBendingProcessNew"/>
    <dgm:cxn modelId="{55A845A8-D829-4AB6-B638-AB32D08CADF7}" type="presOf" srcId="{66267F1A-DF1F-4B33-B27C-ECF043F05A14}" destId="{14D00B38-E9E9-4C23-B1A1-7BA9E9C552F8}" srcOrd="1" destOrd="0" presId="urn:microsoft.com/office/officeart/2016/7/layout/RepeatingBendingProcessNew"/>
    <dgm:cxn modelId="{CA1B62B6-D0D5-45DC-8DD2-3508A268B8FB}" type="presOf" srcId="{F0136422-D001-497D-BECB-B786C9D56312}" destId="{E9BA7CC2-E781-47A8-8F45-6A7378B936CE}" srcOrd="0" destOrd="0" presId="urn:microsoft.com/office/officeart/2016/7/layout/RepeatingBendingProcessNew"/>
    <dgm:cxn modelId="{862CFBB6-F65E-48AA-98B8-3C92A1F14EE1}" type="presOf" srcId="{B4772724-AC28-4F28-90C2-F10ACAF24A9A}" destId="{27217BCC-1B27-483E-94D6-E4A97010E5E9}" srcOrd="0" destOrd="0" presId="urn:microsoft.com/office/officeart/2016/7/layout/RepeatingBendingProcessNew"/>
    <dgm:cxn modelId="{8FD694B9-2494-4DAD-98BE-54C586915F33}" srcId="{196C51FE-63C4-4B2A-A4D1-457C1F34AD71}" destId="{F0136422-D001-497D-BECB-B786C9D56312}" srcOrd="4" destOrd="0" parTransId="{DBDB33DF-2F58-478D-B9B6-25D67D8B9AC7}" sibTransId="{96570802-F16E-4513-9D7A-0E656944515A}"/>
    <dgm:cxn modelId="{66FBCFBE-A709-427D-B6C0-3DCFC319F2FC}" type="presOf" srcId="{748ECA82-9059-4052-A0D7-6E4D3228E1B4}" destId="{18FF4475-A6ED-42DD-BA52-AB727759AA0A}" srcOrd="1" destOrd="0" presId="urn:microsoft.com/office/officeart/2016/7/layout/RepeatingBendingProcessNew"/>
    <dgm:cxn modelId="{8002B8D0-6B24-4462-AF93-CCA6F3B84D6A}" srcId="{196C51FE-63C4-4B2A-A4D1-457C1F34AD71}" destId="{068186B5-5022-4244-8BFB-C0C208FA8AB2}" srcOrd="1" destOrd="0" parTransId="{B06AC7C9-DDD9-4BC9-840A-90D15A1142B5}" sibTransId="{9F0DC350-C63A-4015-B87F-6FD8B237D6D8}"/>
    <dgm:cxn modelId="{1C61ACD1-AE1A-40A0-9155-AD5030E7250B}" srcId="{196C51FE-63C4-4B2A-A4D1-457C1F34AD71}" destId="{9900B8BE-9F7D-4FD6-B855-98BE81965A01}" srcOrd="3" destOrd="0" parTransId="{49DD6CC0-B9BA-438F-A877-8D68AB9ABA40}" sibTransId="{66267F1A-DF1F-4B33-B27C-ECF043F05A14}"/>
    <dgm:cxn modelId="{0C18FEDC-0A4C-482C-BEB5-6B1E6236B271}" type="presOf" srcId="{748ECA82-9059-4052-A0D7-6E4D3228E1B4}" destId="{BB2D17D6-5131-42B6-976C-EB3BED032DE4}" srcOrd="0" destOrd="0" presId="urn:microsoft.com/office/officeart/2016/7/layout/RepeatingBendingProcessNew"/>
    <dgm:cxn modelId="{85FFA2DF-CF70-4E32-910D-FE4A80F5F567}" type="presOf" srcId="{66267F1A-DF1F-4B33-B27C-ECF043F05A14}" destId="{2252CAE7-3CD1-44BB-BDD1-CDAE18EAE7DA}" srcOrd="0" destOrd="0" presId="urn:microsoft.com/office/officeart/2016/7/layout/RepeatingBendingProcessNew"/>
    <dgm:cxn modelId="{2CBDC8E9-42C3-4DB4-93E9-B552DF18E867}" type="presOf" srcId="{9F0DC350-C63A-4015-B87F-6FD8B237D6D8}" destId="{C19F09B4-5395-4B1A-AC0C-9E1A7346CF2F}" srcOrd="1" destOrd="0" presId="urn:microsoft.com/office/officeart/2016/7/layout/RepeatingBendingProcessNew"/>
    <dgm:cxn modelId="{11A5BCF4-734F-4236-9BF8-B1E4D9718F15}" srcId="{196C51FE-63C4-4B2A-A4D1-457C1F34AD71}" destId="{B4772724-AC28-4F28-90C2-F10ACAF24A9A}" srcOrd="2" destOrd="0" parTransId="{A7763498-07E0-491C-B797-121C4DF85C76}" sibTransId="{10D650F3-76D7-4CBE-95EA-880B0D2C9F01}"/>
    <dgm:cxn modelId="{8E58FCFB-D43D-487C-83EC-F45EBABE9040}" type="presParOf" srcId="{2EDE091E-247A-406C-8590-8963B139ABFD}" destId="{834A185B-C033-4EFF-80FE-C6FA207B4F18}" srcOrd="0" destOrd="0" presId="urn:microsoft.com/office/officeart/2016/7/layout/RepeatingBendingProcessNew"/>
    <dgm:cxn modelId="{4CC9314B-E087-4AF5-9249-80C52DA7D072}" type="presParOf" srcId="{2EDE091E-247A-406C-8590-8963B139ABFD}" destId="{BB2D17D6-5131-42B6-976C-EB3BED032DE4}" srcOrd="1" destOrd="0" presId="urn:microsoft.com/office/officeart/2016/7/layout/RepeatingBendingProcessNew"/>
    <dgm:cxn modelId="{2D0D5670-4E92-45C7-A76B-B0C90EC33F48}" type="presParOf" srcId="{BB2D17D6-5131-42B6-976C-EB3BED032DE4}" destId="{18FF4475-A6ED-42DD-BA52-AB727759AA0A}" srcOrd="0" destOrd="0" presId="urn:microsoft.com/office/officeart/2016/7/layout/RepeatingBendingProcessNew"/>
    <dgm:cxn modelId="{A9311D57-836B-4A39-8898-7368E5448625}" type="presParOf" srcId="{2EDE091E-247A-406C-8590-8963B139ABFD}" destId="{701FB62C-61AF-4D1B-9EA9-186092C4D3F1}" srcOrd="2" destOrd="0" presId="urn:microsoft.com/office/officeart/2016/7/layout/RepeatingBendingProcessNew"/>
    <dgm:cxn modelId="{E89355A4-6FAB-47E0-9D99-9E4F9FB3AD09}" type="presParOf" srcId="{2EDE091E-247A-406C-8590-8963B139ABFD}" destId="{2A2CD29E-B527-457A-A987-F4DC4AD48425}" srcOrd="3" destOrd="0" presId="urn:microsoft.com/office/officeart/2016/7/layout/RepeatingBendingProcessNew"/>
    <dgm:cxn modelId="{202F6D73-39C5-4CC4-B3BC-A07A3156F28C}" type="presParOf" srcId="{2A2CD29E-B527-457A-A987-F4DC4AD48425}" destId="{C19F09B4-5395-4B1A-AC0C-9E1A7346CF2F}" srcOrd="0" destOrd="0" presId="urn:microsoft.com/office/officeart/2016/7/layout/RepeatingBendingProcessNew"/>
    <dgm:cxn modelId="{309C81A6-33FF-4CF2-B658-9542B26DDFFA}" type="presParOf" srcId="{2EDE091E-247A-406C-8590-8963B139ABFD}" destId="{27217BCC-1B27-483E-94D6-E4A97010E5E9}" srcOrd="4" destOrd="0" presId="urn:microsoft.com/office/officeart/2016/7/layout/RepeatingBendingProcessNew"/>
    <dgm:cxn modelId="{F6FF9039-D7F2-447C-8D0F-D338E80443DC}" type="presParOf" srcId="{2EDE091E-247A-406C-8590-8963B139ABFD}" destId="{7744DCCB-068B-48E6-98A1-68952E338E7E}" srcOrd="5" destOrd="0" presId="urn:microsoft.com/office/officeart/2016/7/layout/RepeatingBendingProcessNew"/>
    <dgm:cxn modelId="{D431C2B8-DB12-40FD-86A5-709D523DCB0B}" type="presParOf" srcId="{7744DCCB-068B-48E6-98A1-68952E338E7E}" destId="{9F95FF88-F5D0-4456-AB0C-27A2A453D80E}" srcOrd="0" destOrd="0" presId="urn:microsoft.com/office/officeart/2016/7/layout/RepeatingBendingProcessNew"/>
    <dgm:cxn modelId="{EADFBE2D-E22E-4DFA-A37C-A75DCD497ADE}" type="presParOf" srcId="{2EDE091E-247A-406C-8590-8963B139ABFD}" destId="{E2419051-92D9-4548-9471-54ACDCE9A8DE}" srcOrd="6" destOrd="0" presId="urn:microsoft.com/office/officeart/2016/7/layout/RepeatingBendingProcessNew"/>
    <dgm:cxn modelId="{8A6361E9-578C-4C0A-A4F5-3B0AC306770D}" type="presParOf" srcId="{2EDE091E-247A-406C-8590-8963B139ABFD}" destId="{2252CAE7-3CD1-44BB-BDD1-CDAE18EAE7DA}" srcOrd="7" destOrd="0" presId="urn:microsoft.com/office/officeart/2016/7/layout/RepeatingBendingProcessNew"/>
    <dgm:cxn modelId="{9CF55A97-BF1C-4469-A80B-CCFCAFBCF720}" type="presParOf" srcId="{2252CAE7-3CD1-44BB-BDD1-CDAE18EAE7DA}" destId="{14D00B38-E9E9-4C23-B1A1-7BA9E9C552F8}" srcOrd="0" destOrd="0" presId="urn:microsoft.com/office/officeart/2016/7/layout/RepeatingBendingProcessNew"/>
    <dgm:cxn modelId="{800BD7F9-E62D-4A46-9119-BC02500FD8E8}" type="presParOf" srcId="{2EDE091E-247A-406C-8590-8963B139ABFD}" destId="{E9BA7CC2-E781-47A8-8F45-6A7378B936CE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4F8305-D296-4297-ABB0-48F98C0F676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2706FCC-FAB8-452F-A1F4-EED3CAE52F61}">
      <dgm:prSet/>
      <dgm:spPr/>
      <dgm:t>
        <a:bodyPr/>
        <a:lstStyle/>
        <a:p>
          <a:r>
            <a:rPr lang="en-US"/>
            <a:t>This Project helped us know the skills that are required in real working world. </a:t>
          </a:r>
        </a:p>
      </dgm:t>
    </dgm:pt>
    <dgm:pt modelId="{9B8398F3-D449-4022-8DAE-77EFB637B8E0}" type="parTrans" cxnId="{5FD30AD3-75D1-43B0-8CE6-A7BBCB85B4C9}">
      <dgm:prSet/>
      <dgm:spPr/>
      <dgm:t>
        <a:bodyPr/>
        <a:lstStyle/>
        <a:p>
          <a:endParaRPr lang="en-US"/>
        </a:p>
      </dgm:t>
    </dgm:pt>
    <dgm:pt modelId="{F76C9B58-4D81-4CB2-916B-6BFBC4DF74CF}" type="sibTrans" cxnId="{5FD30AD3-75D1-43B0-8CE6-A7BBCB85B4C9}">
      <dgm:prSet/>
      <dgm:spPr/>
      <dgm:t>
        <a:bodyPr/>
        <a:lstStyle/>
        <a:p>
          <a:endParaRPr lang="en-US"/>
        </a:p>
      </dgm:t>
    </dgm:pt>
    <dgm:pt modelId="{802A35A7-6357-4DE0-A9D6-4DC508E9613D}">
      <dgm:prSet/>
      <dgm:spPr/>
      <dgm:t>
        <a:bodyPr/>
        <a:lstStyle/>
        <a:p>
          <a:r>
            <a:rPr lang="en-US"/>
            <a:t>It mainly helped us develop stronger communication skill. </a:t>
          </a:r>
        </a:p>
      </dgm:t>
    </dgm:pt>
    <dgm:pt modelId="{CDDCA3FB-5B16-4169-8A52-97E9E37171BB}" type="parTrans" cxnId="{DE1DA812-2F74-4DD7-B244-40D1A3D9E8FD}">
      <dgm:prSet/>
      <dgm:spPr/>
      <dgm:t>
        <a:bodyPr/>
        <a:lstStyle/>
        <a:p>
          <a:endParaRPr lang="en-US"/>
        </a:p>
      </dgm:t>
    </dgm:pt>
    <dgm:pt modelId="{6D4471BD-DE76-4AF8-BBC6-D009AAD8B6D2}" type="sibTrans" cxnId="{DE1DA812-2F74-4DD7-B244-40D1A3D9E8FD}">
      <dgm:prSet/>
      <dgm:spPr/>
      <dgm:t>
        <a:bodyPr/>
        <a:lstStyle/>
        <a:p>
          <a:endParaRPr lang="en-US"/>
        </a:p>
      </dgm:t>
    </dgm:pt>
    <dgm:pt modelId="{BC42DDFD-0645-41CC-A098-7E5431BD92A0}">
      <dgm:prSet/>
      <dgm:spPr/>
      <dgm:t>
        <a:bodyPr/>
        <a:lstStyle/>
        <a:p>
          <a:r>
            <a:rPr lang="en-US"/>
            <a:t>More effective product, creativity and motivation as compared to individual projects. </a:t>
          </a:r>
        </a:p>
      </dgm:t>
    </dgm:pt>
    <dgm:pt modelId="{54D2C607-1B71-4575-BB29-DEB5F047ED9D}" type="parTrans" cxnId="{529530B3-3A29-4310-96EF-CFF55AA0648B}">
      <dgm:prSet/>
      <dgm:spPr/>
      <dgm:t>
        <a:bodyPr/>
        <a:lstStyle/>
        <a:p>
          <a:endParaRPr lang="en-US"/>
        </a:p>
      </dgm:t>
    </dgm:pt>
    <dgm:pt modelId="{BE425B8C-7D81-4EB2-8C8F-28AF90EC9F7F}" type="sibTrans" cxnId="{529530B3-3A29-4310-96EF-CFF55AA0648B}">
      <dgm:prSet/>
      <dgm:spPr/>
      <dgm:t>
        <a:bodyPr/>
        <a:lstStyle/>
        <a:p>
          <a:endParaRPr lang="en-US"/>
        </a:p>
      </dgm:t>
    </dgm:pt>
    <dgm:pt modelId="{B97D8372-7988-4D1B-AC69-DF3D8EDA4B27}">
      <dgm:prSet/>
      <dgm:spPr/>
      <dgm:t>
        <a:bodyPr/>
        <a:lstStyle/>
        <a:p>
          <a:r>
            <a:rPr lang="en-US"/>
            <a:t>Much lighter workload cause the work was divided among each team member. </a:t>
          </a:r>
        </a:p>
      </dgm:t>
    </dgm:pt>
    <dgm:pt modelId="{C73C0BDA-5E00-450C-AE3E-0398A66932EF}" type="parTrans" cxnId="{BA3755D9-8525-473F-AAF0-453445C968F3}">
      <dgm:prSet/>
      <dgm:spPr/>
      <dgm:t>
        <a:bodyPr/>
        <a:lstStyle/>
        <a:p>
          <a:endParaRPr lang="en-US"/>
        </a:p>
      </dgm:t>
    </dgm:pt>
    <dgm:pt modelId="{9C8657C6-C2F3-4787-86A7-A1997101D824}" type="sibTrans" cxnId="{BA3755D9-8525-473F-AAF0-453445C968F3}">
      <dgm:prSet/>
      <dgm:spPr/>
      <dgm:t>
        <a:bodyPr/>
        <a:lstStyle/>
        <a:p>
          <a:endParaRPr lang="en-US"/>
        </a:p>
      </dgm:t>
    </dgm:pt>
    <dgm:pt modelId="{151BE87E-B07F-4087-BB8C-C053BBC0BD00}">
      <dgm:prSet/>
      <dgm:spPr/>
      <dgm:t>
        <a:bodyPr/>
        <a:lstStyle/>
        <a:p>
          <a:r>
            <a:rPr lang="en-US"/>
            <a:t>It helped us planned and manage time. </a:t>
          </a:r>
        </a:p>
      </dgm:t>
    </dgm:pt>
    <dgm:pt modelId="{7945042A-B57E-4A8A-8DBA-EAE2C1A54303}" type="parTrans" cxnId="{240142A8-7BBD-4764-BED5-035BAA822205}">
      <dgm:prSet/>
      <dgm:spPr/>
      <dgm:t>
        <a:bodyPr/>
        <a:lstStyle/>
        <a:p>
          <a:endParaRPr lang="en-US"/>
        </a:p>
      </dgm:t>
    </dgm:pt>
    <dgm:pt modelId="{71BEEECD-A084-4B89-AE77-9DD96D5D4861}" type="sibTrans" cxnId="{240142A8-7BBD-4764-BED5-035BAA822205}">
      <dgm:prSet/>
      <dgm:spPr/>
      <dgm:t>
        <a:bodyPr/>
        <a:lstStyle/>
        <a:p>
          <a:endParaRPr lang="en-US"/>
        </a:p>
      </dgm:t>
    </dgm:pt>
    <dgm:pt modelId="{93B9139C-5E29-4204-A1B7-F84A89B57F42}">
      <dgm:prSet/>
      <dgm:spPr/>
      <dgm:t>
        <a:bodyPr/>
        <a:lstStyle/>
        <a:p>
          <a:r>
            <a:rPr lang="en-US"/>
            <a:t>Accountable to each other. </a:t>
          </a:r>
        </a:p>
      </dgm:t>
    </dgm:pt>
    <dgm:pt modelId="{DCEECB39-ACEE-4F05-B93B-092B742F7F89}" type="parTrans" cxnId="{1DA53F4C-F38F-4BD4-ABA8-7DC2B42C1C7F}">
      <dgm:prSet/>
      <dgm:spPr/>
      <dgm:t>
        <a:bodyPr/>
        <a:lstStyle/>
        <a:p>
          <a:endParaRPr lang="en-US"/>
        </a:p>
      </dgm:t>
    </dgm:pt>
    <dgm:pt modelId="{6268FDE2-2E77-4D5F-AB4D-C5F4E521FFCC}" type="sibTrans" cxnId="{1DA53F4C-F38F-4BD4-ABA8-7DC2B42C1C7F}">
      <dgm:prSet/>
      <dgm:spPr/>
      <dgm:t>
        <a:bodyPr/>
        <a:lstStyle/>
        <a:p>
          <a:endParaRPr lang="en-US"/>
        </a:p>
      </dgm:t>
    </dgm:pt>
    <dgm:pt modelId="{4C48FB66-EFBA-40A6-B094-0C2F53F64C51}" type="pres">
      <dgm:prSet presAssocID="{F04F8305-D296-4297-ABB0-48F98C0F676C}" presName="Name0" presStyleCnt="0">
        <dgm:presLayoutVars>
          <dgm:dir/>
          <dgm:resizeHandles val="exact"/>
        </dgm:presLayoutVars>
      </dgm:prSet>
      <dgm:spPr/>
    </dgm:pt>
    <dgm:pt modelId="{1D041067-F5E5-416D-A1B8-42FB3F98095A}" type="pres">
      <dgm:prSet presAssocID="{D2706FCC-FAB8-452F-A1F4-EED3CAE52F61}" presName="node" presStyleLbl="node1" presStyleIdx="0" presStyleCnt="6">
        <dgm:presLayoutVars>
          <dgm:bulletEnabled val="1"/>
        </dgm:presLayoutVars>
      </dgm:prSet>
      <dgm:spPr/>
    </dgm:pt>
    <dgm:pt modelId="{865FEB3C-CC12-410C-BDF8-7A82687D260C}" type="pres">
      <dgm:prSet presAssocID="{F76C9B58-4D81-4CB2-916B-6BFBC4DF74CF}" presName="sibTrans" presStyleLbl="sibTrans1D1" presStyleIdx="0" presStyleCnt="5"/>
      <dgm:spPr/>
    </dgm:pt>
    <dgm:pt modelId="{B70B2432-692A-4A47-8D1E-149C48C07065}" type="pres">
      <dgm:prSet presAssocID="{F76C9B58-4D81-4CB2-916B-6BFBC4DF74CF}" presName="connectorText" presStyleLbl="sibTrans1D1" presStyleIdx="0" presStyleCnt="5"/>
      <dgm:spPr/>
    </dgm:pt>
    <dgm:pt modelId="{1F938C87-B780-4122-B171-A263E6F67BFE}" type="pres">
      <dgm:prSet presAssocID="{802A35A7-6357-4DE0-A9D6-4DC508E9613D}" presName="node" presStyleLbl="node1" presStyleIdx="1" presStyleCnt="6">
        <dgm:presLayoutVars>
          <dgm:bulletEnabled val="1"/>
        </dgm:presLayoutVars>
      </dgm:prSet>
      <dgm:spPr/>
    </dgm:pt>
    <dgm:pt modelId="{524C2888-0CA0-456E-9266-D1FBF099382F}" type="pres">
      <dgm:prSet presAssocID="{6D4471BD-DE76-4AF8-BBC6-D009AAD8B6D2}" presName="sibTrans" presStyleLbl="sibTrans1D1" presStyleIdx="1" presStyleCnt="5"/>
      <dgm:spPr/>
    </dgm:pt>
    <dgm:pt modelId="{998BA2DA-5F8F-48CB-8F1B-8A5141850D32}" type="pres">
      <dgm:prSet presAssocID="{6D4471BD-DE76-4AF8-BBC6-D009AAD8B6D2}" presName="connectorText" presStyleLbl="sibTrans1D1" presStyleIdx="1" presStyleCnt="5"/>
      <dgm:spPr/>
    </dgm:pt>
    <dgm:pt modelId="{FFC34D83-49AC-4B72-B69C-30C94CE25741}" type="pres">
      <dgm:prSet presAssocID="{BC42DDFD-0645-41CC-A098-7E5431BD92A0}" presName="node" presStyleLbl="node1" presStyleIdx="2" presStyleCnt="6">
        <dgm:presLayoutVars>
          <dgm:bulletEnabled val="1"/>
        </dgm:presLayoutVars>
      </dgm:prSet>
      <dgm:spPr/>
    </dgm:pt>
    <dgm:pt modelId="{FBA664EC-E4EC-4CBB-ACC4-0ABD65AEB15C}" type="pres">
      <dgm:prSet presAssocID="{BE425B8C-7D81-4EB2-8C8F-28AF90EC9F7F}" presName="sibTrans" presStyleLbl="sibTrans1D1" presStyleIdx="2" presStyleCnt="5"/>
      <dgm:spPr/>
    </dgm:pt>
    <dgm:pt modelId="{5A3C24EE-BA60-4809-83A5-ECC56C18EEE6}" type="pres">
      <dgm:prSet presAssocID="{BE425B8C-7D81-4EB2-8C8F-28AF90EC9F7F}" presName="connectorText" presStyleLbl="sibTrans1D1" presStyleIdx="2" presStyleCnt="5"/>
      <dgm:spPr/>
    </dgm:pt>
    <dgm:pt modelId="{AA08BA8B-65B2-447D-86B7-413C829CB5DB}" type="pres">
      <dgm:prSet presAssocID="{B97D8372-7988-4D1B-AC69-DF3D8EDA4B27}" presName="node" presStyleLbl="node1" presStyleIdx="3" presStyleCnt="6">
        <dgm:presLayoutVars>
          <dgm:bulletEnabled val="1"/>
        </dgm:presLayoutVars>
      </dgm:prSet>
      <dgm:spPr/>
    </dgm:pt>
    <dgm:pt modelId="{4780B147-1D43-429E-9919-AF8CC63D7803}" type="pres">
      <dgm:prSet presAssocID="{9C8657C6-C2F3-4787-86A7-A1997101D824}" presName="sibTrans" presStyleLbl="sibTrans1D1" presStyleIdx="3" presStyleCnt="5"/>
      <dgm:spPr/>
    </dgm:pt>
    <dgm:pt modelId="{A9839BB7-9D5E-4E37-BF7F-4887ECAA2BFF}" type="pres">
      <dgm:prSet presAssocID="{9C8657C6-C2F3-4787-86A7-A1997101D824}" presName="connectorText" presStyleLbl="sibTrans1D1" presStyleIdx="3" presStyleCnt="5"/>
      <dgm:spPr/>
    </dgm:pt>
    <dgm:pt modelId="{0A3507EE-3EBE-4B36-82DB-9D135DF7D94F}" type="pres">
      <dgm:prSet presAssocID="{151BE87E-B07F-4087-BB8C-C053BBC0BD00}" presName="node" presStyleLbl="node1" presStyleIdx="4" presStyleCnt="6">
        <dgm:presLayoutVars>
          <dgm:bulletEnabled val="1"/>
        </dgm:presLayoutVars>
      </dgm:prSet>
      <dgm:spPr/>
    </dgm:pt>
    <dgm:pt modelId="{E34B7F43-061D-4EFD-8B6D-60D5ACA6C55E}" type="pres">
      <dgm:prSet presAssocID="{71BEEECD-A084-4B89-AE77-9DD96D5D4861}" presName="sibTrans" presStyleLbl="sibTrans1D1" presStyleIdx="4" presStyleCnt="5"/>
      <dgm:spPr/>
    </dgm:pt>
    <dgm:pt modelId="{59844C35-C8F6-4FD4-B718-824DE7F13076}" type="pres">
      <dgm:prSet presAssocID="{71BEEECD-A084-4B89-AE77-9DD96D5D4861}" presName="connectorText" presStyleLbl="sibTrans1D1" presStyleIdx="4" presStyleCnt="5"/>
      <dgm:spPr/>
    </dgm:pt>
    <dgm:pt modelId="{A6B84503-7209-453E-B25D-56023CCCA0FE}" type="pres">
      <dgm:prSet presAssocID="{93B9139C-5E29-4204-A1B7-F84A89B57F42}" presName="node" presStyleLbl="node1" presStyleIdx="5" presStyleCnt="6">
        <dgm:presLayoutVars>
          <dgm:bulletEnabled val="1"/>
        </dgm:presLayoutVars>
      </dgm:prSet>
      <dgm:spPr/>
    </dgm:pt>
  </dgm:ptLst>
  <dgm:cxnLst>
    <dgm:cxn modelId="{DE1DA812-2F74-4DD7-B244-40D1A3D9E8FD}" srcId="{F04F8305-D296-4297-ABB0-48F98C0F676C}" destId="{802A35A7-6357-4DE0-A9D6-4DC508E9613D}" srcOrd="1" destOrd="0" parTransId="{CDDCA3FB-5B16-4169-8A52-97E9E37171BB}" sibTransId="{6D4471BD-DE76-4AF8-BBC6-D009AAD8B6D2}"/>
    <dgm:cxn modelId="{EE380913-81BC-4036-9CF4-D047B0B06D7D}" type="presOf" srcId="{802A35A7-6357-4DE0-A9D6-4DC508E9613D}" destId="{1F938C87-B780-4122-B171-A263E6F67BFE}" srcOrd="0" destOrd="0" presId="urn:microsoft.com/office/officeart/2016/7/layout/RepeatingBendingProcessNew"/>
    <dgm:cxn modelId="{B9E4B72E-9B8E-4381-854A-0B2793A8C66D}" type="presOf" srcId="{6D4471BD-DE76-4AF8-BBC6-D009AAD8B6D2}" destId="{998BA2DA-5F8F-48CB-8F1B-8A5141850D32}" srcOrd="1" destOrd="0" presId="urn:microsoft.com/office/officeart/2016/7/layout/RepeatingBendingProcessNew"/>
    <dgm:cxn modelId="{CCBDEC46-99BB-4F37-82CD-2568AB4EF61C}" type="presOf" srcId="{71BEEECD-A084-4B89-AE77-9DD96D5D4861}" destId="{E34B7F43-061D-4EFD-8B6D-60D5ACA6C55E}" srcOrd="0" destOrd="0" presId="urn:microsoft.com/office/officeart/2016/7/layout/RepeatingBendingProcessNew"/>
    <dgm:cxn modelId="{1DA53F4C-F38F-4BD4-ABA8-7DC2B42C1C7F}" srcId="{F04F8305-D296-4297-ABB0-48F98C0F676C}" destId="{93B9139C-5E29-4204-A1B7-F84A89B57F42}" srcOrd="5" destOrd="0" parTransId="{DCEECB39-ACEE-4F05-B93B-092B742F7F89}" sibTransId="{6268FDE2-2E77-4D5F-AB4D-C5F4E521FFCC}"/>
    <dgm:cxn modelId="{5734E44C-5E2E-4D26-8D0E-33DFE7DD7D96}" type="presOf" srcId="{151BE87E-B07F-4087-BB8C-C053BBC0BD00}" destId="{0A3507EE-3EBE-4B36-82DB-9D135DF7D94F}" srcOrd="0" destOrd="0" presId="urn:microsoft.com/office/officeart/2016/7/layout/RepeatingBendingProcessNew"/>
    <dgm:cxn modelId="{01911054-B620-4560-8704-D8350F36A96E}" type="presOf" srcId="{B97D8372-7988-4D1B-AC69-DF3D8EDA4B27}" destId="{AA08BA8B-65B2-447D-86B7-413C829CB5DB}" srcOrd="0" destOrd="0" presId="urn:microsoft.com/office/officeart/2016/7/layout/RepeatingBendingProcessNew"/>
    <dgm:cxn modelId="{B799027C-DA4F-4772-8383-42A388EE5ACD}" type="presOf" srcId="{BE425B8C-7D81-4EB2-8C8F-28AF90EC9F7F}" destId="{FBA664EC-E4EC-4CBB-ACC4-0ABD65AEB15C}" srcOrd="0" destOrd="0" presId="urn:microsoft.com/office/officeart/2016/7/layout/RepeatingBendingProcessNew"/>
    <dgm:cxn modelId="{6CB53D89-059C-465E-BBD2-CD96D29F970E}" type="presOf" srcId="{F76C9B58-4D81-4CB2-916B-6BFBC4DF74CF}" destId="{B70B2432-692A-4A47-8D1E-149C48C07065}" srcOrd="1" destOrd="0" presId="urn:microsoft.com/office/officeart/2016/7/layout/RepeatingBendingProcessNew"/>
    <dgm:cxn modelId="{ABC34393-188C-46FD-B5CB-F1B09B16217C}" type="presOf" srcId="{71BEEECD-A084-4B89-AE77-9DD96D5D4861}" destId="{59844C35-C8F6-4FD4-B718-824DE7F13076}" srcOrd="1" destOrd="0" presId="urn:microsoft.com/office/officeart/2016/7/layout/RepeatingBendingProcessNew"/>
    <dgm:cxn modelId="{3E294D94-7396-408D-88FB-9EF3ED959A8A}" type="presOf" srcId="{93B9139C-5E29-4204-A1B7-F84A89B57F42}" destId="{A6B84503-7209-453E-B25D-56023CCCA0FE}" srcOrd="0" destOrd="0" presId="urn:microsoft.com/office/officeart/2016/7/layout/RepeatingBendingProcessNew"/>
    <dgm:cxn modelId="{240142A8-7BBD-4764-BED5-035BAA822205}" srcId="{F04F8305-D296-4297-ABB0-48F98C0F676C}" destId="{151BE87E-B07F-4087-BB8C-C053BBC0BD00}" srcOrd="4" destOrd="0" parTransId="{7945042A-B57E-4A8A-8DBA-EAE2C1A54303}" sibTransId="{71BEEECD-A084-4B89-AE77-9DD96D5D4861}"/>
    <dgm:cxn modelId="{529530B3-3A29-4310-96EF-CFF55AA0648B}" srcId="{F04F8305-D296-4297-ABB0-48F98C0F676C}" destId="{BC42DDFD-0645-41CC-A098-7E5431BD92A0}" srcOrd="2" destOrd="0" parTransId="{54D2C607-1B71-4575-BB29-DEB5F047ED9D}" sibTransId="{BE425B8C-7D81-4EB2-8C8F-28AF90EC9F7F}"/>
    <dgm:cxn modelId="{14289AB8-CDA9-42EA-9E09-E1005027EF6D}" type="presOf" srcId="{F76C9B58-4D81-4CB2-916B-6BFBC4DF74CF}" destId="{865FEB3C-CC12-410C-BDF8-7A82687D260C}" srcOrd="0" destOrd="0" presId="urn:microsoft.com/office/officeart/2016/7/layout/RepeatingBendingProcessNew"/>
    <dgm:cxn modelId="{224705CA-269A-4987-8A50-E9924DFB215B}" type="presOf" srcId="{9C8657C6-C2F3-4787-86A7-A1997101D824}" destId="{A9839BB7-9D5E-4E37-BF7F-4887ECAA2BFF}" srcOrd="1" destOrd="0" presId="urn:microsoft.com/office/officeart/2016/7/layout/RepeatingBendingProcessNew"/>
    <dgm:cxn modelId="{C98A67D1-B853-43E0-B9D8-8A283BBA3624}" type="presOf" srcId="{6D4471BD-DE76-4AF8-BBC6-D009AAD8B6D2}" destId="{524C2888-0CA0-456E-9266-D1FBF099382F}" srcOrd="0" destOrd="0" presId="urn:microsoft.com/office/officeart/2016/7/layout/RepeatingBendingProcessNew"/>
    <dgm:cxn modelId="{897511D2-CB40-4B8B-9342-BD7435720C01}" type="presOf" srcId="{9C8657C6-C2F3-4787-86A7-A1997101D824}" destId="{4780B147-1D43-429E-9919-AF8CC63D7803}" srcOrd="0" destOrd="0" presId="urn:microsoft.com/office/officeart/2016/7/layout/RepeatingBendingProcessNew"/>
    <dgm:cxn modelId="{5FD30AD3-75D1-43B0-8CE6-A7BBCB85B4C9}" srcId="{F04F8305-D296-4297-ABB0-48F98C0F676C}" destId="{D2706FCC-FAB8-452F-A1F4-EED3CAE52F61}" srcOrd="0" destOrd="0" parTransId="{9B8398F3-D449-4022-8DAE-77EFB637B8E0}" sibTransId="{F76C9B58-4D81-4CB2-916B-6BFBC4DF74CF}"/>
    <dgm:cxn modelId="{9A96CCD8-DCD6-4CB4-8A6C-F28C1D809EC8}" type="presOf" srcId="{D2706FCC-FAB8-452F-A1F4-EED3CAE52F61}" destId="{1D041067-F5E5-416D-A1B8-42FB3F98095A}" srcOrd="0" destOrd="0" presId="urn:microsoft.com/office/officeart/2016/7/layout/RepeatingBendingProcessNew"/>
    <dgm:cxn modelId="{BA3755D9-8525-473F-AAF0-453445C968F3}" srcId="{F04F8305-D296-4297-ABB0-48F98C0F676C}" destId="{B97D8372-7988-4D1B-AC69-DF3D8EDA4B27}" srcOrd="3" destOrd="0" parTransId="{C73C0BDA-5E00-450C-AE3E-0398A66932EF}" sibTransId="{9C8657C6-C2F3-4787-86A7-A1997101D824}"/>
    <dgm:cxn modelId="{9E58A0D9-028F-4959-9056-D3D42E026BAC}" type="presOf" srcId="{F04F8305-D296-4297-ABB0-48F98C0F676C}" destId="{4C48FB66-EFBA-40A6-B094-0C2F53F64C51}" srcOrd="0" destOrd="0" presId="urn:microsoft.com/office/officeart/2016/7/layout/RepeatingBendingProcessNew"/>
    <dgm:cxn modelId="{64A6A5EE-2C47-49EF-8E61-37E959B7D73C}" type="presOf" srcId="{BE425B8C-7D81-4EB2-8C8F-28AF90EC9F7F}" destId="{5A3C24EE-BA60-4809-83A5-ECC56C18EEE6}" srcOrd="1" destOrd="0" presId="urn:microsoft.com/office/officeart/2016/7/layout/RepeatingBendingProcessNew"/>
    <dgm:cxn modelId="{98AE27F6-78C6-4BEA-A25E-7189EF7A1AE3}" type="presOf" srcId="{BC42DDFD-0645-41CC-A098-7E5431BD92A0}" destId="{FFC34D83-49AC-4B72-B69C-30C94CE25741}" srcOrd="0" destOrd="0" presId="urn:microsoft.com/office/officeart/2016/7/layout/RepeatingBendingProcessNew"/>
    <dgm:cxn modelId="{2A581136-F1AF-4AAA-B9DC-CBE67A533B46}" type="presParOf" srcId="{4C48FB66-EFBA-40A6-B094-0C2F53F64C51}" destId="{1D041067-F5E5-416D-A1B8-42FB3F98095A}" srcOrd="0" destOrd="0" presId="urn:microsoft.com/office/officeart/2016/7/layout/RepeatingBendingProcessNew"/>
    <dgm:cxn modelId="{04D543C6-168C-48BE-B4A5-AB90F058853E}" type="presParOf" srcId="{4C48FB66-EFBA-40A6-B094-0C2F53F64C51}" destId="{865FEB3C-CC12-410C-BDF8-7A82687D260C}" srcOrd="1" destOrd="0" presId="urn:microsoft.com/office/officeart/2016/7/layout/RepeatingBendingProcessNew"/>
    <dgm:cxn modelId="{5A65D700-A368-4FAD-B474-F00B4478AE93}" type="presParOf" srcId="{865FEB3C-CC12-410C-BDF8-7A82687D260C}" destId="{B70B2432-692A-4A47-8D1E-149C48C07065}" srcOrd="0" destOrd="0" presId="urn:microsoft.com/office/officeart/2016/7/layout/RepeatingBendingProcessNew"/>
    <dgm:cxn modelId="{BD341B55-15E0-49CC-9A9C-B1901ADE1D21}" type="presParOf" srcId="{4C48FB66-EFBA-40A6-B094-0C2F53F64C51}" destId="{1F938C87-B780-4122-B171-A263E6F67BFE}" srcOrd="2" destOrd="0" presId="urn:microsoft.com/office/officeart/2016/7/layout/RepeatingBendingProcessNew"/>
    <dgm:cxn modelId="{77A2E309-48BF-46D2-A3BA-04D871726B99}" type="presParOf" srcId="{4C48FB66-EFBA-40A6-B094-0C2F53F64C51}" destId="{524C2888-0CA0-456E-9266-D1FBF099382F}" srcOrd="3" destOrd="0" presId="urn:microsoft.com/office/officeart/2016/7/layout/RepeatingBendingProcessNew"/>
    <dgm:cxn modelId="{ED6D8984-554E-492D-AB3A-EFDD36990BDF}" type="presParOf" srcId="{524C2888-0CA0-456E-9266-D1FBF099382F}" destId="{998BA2DA-5F8F-48CB-8F1B-8A5141850D32}" srcOrd="0" destOrd="0" presId="urn:microsoft.com/office/officeart/2016/7/layout/RepeatingBendingProcessNew"/>
    <dgm:cxn modelId="{86483C07-E047-4551-B29E-04728B07A722}" type="presParOf" srcId="{4C48FB66-EFBA-40A6-B094-0C2F53F64C51}" destId="{FFC34D83-49AC-4B72-B69C-30C94CE25741}" srcOrd="4" destOrd="0" presId="urn:microsoft.com/office/officeart/2016/7/layout/RepeatingBendingProcessNew"/>
    <dgm:cxn modelId="{C0C43E24-AB65-4D81-B18E-A2AC080AA646}" type="presParOf" srcId="{4C48FB66-EFBA-40A6-B094-0C2F53F64C51}" destId="{FBA664EC-E4EC-4CBB-ACC4-0ABD65AEB15C}" srcOrd="5" destOrd="0" presId="urn:microsoft.com/office/officeart/2016/7/layout/RepeatingBendingProcessNew"/>
    <dgm:cxn modelId="{92027538-7D7E-4CED-8CFA-C6F3BCAAD153}" type="presParOf" srcId="{FBA664EC-E4EC-4CBB-ACC4-0ABD65AEB15C}" destId="{5A3C24EE-BA60-4809-83A5-ECC56C18EEE6}" srcOrd="0" destOrd="0" presId="urn:microsoft.com/office/officeart/2016/7/layout/RepeatingBendingProcessNew"/>
    <dgm:cxn modelId="{81146E0E-208E-448B-8575-DCD80EA4A1B5}" type="presParOf" srcId="{4C48FB66-EFBA-40A6-B094-0C2F53F64C51}" destId="{AA08BA8B-65B2-447D-86B7-413C829CB5DB}" srcOrd="6" destOrd="0" presId="urn:microsoft.com/office/officeart/2016/7/layout/RepeatingBendingProcessNew"/>
    <dgm:cxn modelId="{EA5F6C33-34E7-41A1-AE4F-DDF090532090}" type="presParOf" srcId="{4C48FB66-EFBA-40A6-B094-0C2F53F64C51}" destId="{4780B147-1D43-429E-9919-AF8CC63D7803}" srcOrd="7" destOrd="0" presId="urn:microsoft.com/office/officeart/2016/7/layout/RepeatingBendingProcessNew"/>
    <dgm:cxn modelId="{4A249135-D8E7-43E2-8FEC-7BB20EB1D3F4}" type="presParOf" srcId="{4780B147-1D43-429E-9919-AF8CC63D7803}" destId="{A9839BB7-9D5E-4E37-BF7F-4887ECAA2BFF}" srcOrd="0" destOrd="0" presId="urn:microsoft.com/office/officeart/2016/7/layout/RepeatingBendingProcessNew"/>
    <dgm:cxn modelId="{AE98DA30-AD59-413A-B097-D941E1ADE83D}" type="presParOf" srcId="{4C48FB66-EFBA-40A6-B094-0C2F53F64C51}" destId="{0A3507EE-3EBE-4B36-82DB-9D135DF7D94F}" srcOrd="8" destOrd="0" presId="urn:microsoft.com/office/officeart/2016/7/layout/RepeatingBendingProcessNew"/>
    <dgm:cxn modelId="{23695907-EA10-4313-A463-F0C24C94D63E}" type="presParOf" srcId="{4C48FB66-EFBA-40A6-B094-0C2F53F64C51}" destId="{E34B7F43-061D-4EFD-8B6D-60D5ACA6C55E}" srcOrd="9" destOrd="0" presId="urn:microsoft.com/office/officeart/2016/7/layout/RepeatingBendingProcessNew"/>
    <dgm:cxn modelId="{2F404B60-7ECC-43D1-805B-BB7834B45B33}" type="presParOf" srcId="{E34B7F43-061D-4EFD-8B6D-60D5ACA6C55E}" destId="{59844C35-C8F6-4FD4-B718-824DE7F13076}" srcOrd="0" destOrd="0" presId="urn:microsoft.com/office/officeart/2016/7/layout/RepeatingBendingProcessNew"/>
    <dgm:cxn modelId="{5189AD90-C6C3-4F99-94DD-FA652F47F0A9}" type="presParOf" srcId="{4C48FB66-EFBA-40A6-B094-0C2F53F64C51}" destId="{A6B84503-7209-453E-B25D-56023CCCA0FE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83BE8-8A9F-46EB-9BB7-320936560D0F}">
      <dsp:nvSpPr>
        <dsp:cNvPr id="0" name=""/>
        <dsp:cNvSpPr/>
      </dsp:nvSpPr>
      <dsp:spPr>
        <a:xfrm>
          <a:off x="0" y="629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BE57C6-20D8-4432-9078-63F9710EB42A}">
      <dsp:nvSpPr>
        <dsp:cNvPr id="0" name=""/>
        <dsp:cNvSpPr/>
      </dsp:nvSpPr>
      <dsp:spPr>
        <a:xfrm>
          <a:off x="445607" y="332073"/>
          <a:ext cx="810195" cy="810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14A42-B3D8-4DBB-807B-E45E60A04D5B}">
      <dsp:nvSpPr>
        <dsp:cNvPr id="0" name=""/>
        <dsp:cNvSpPr/>
      </dsp:nvSpPr>
      <dsp:spPr>
        <a:xfrm>
          <a:off x="1701410" y="629"/>
          <a:ext cx="5416507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UDT stands for User Defined Data type.</a:t>
          </a:r>
        </a:p>
      </dsp:txBody>
      <dsp:txXfrm>
        <a:off x="1701410" y="629"/>
        <a:ext cx="5416507" cy="1473082"/>
      </dsp:txXfrm>
    </dsp:sp>
    <dsp:sp modelId="{E7E8FC30-0636-4E84-AB05-320AEF815C5E}">
      <dsp:nvSpPr>
        <dsp:cNvPr id="0" name=""/>
        <dsp:cNvSpPr/>
      </dsp:nvSpPr>
      <dsp:spPr>
        <a:xfrm>
          <a:off x="0" y="1841983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4D7B7-8FF4-4A17-B648-1A0975EB69FD}">
      <dsp:nvSpPr>
        <dsp:cNvPr id="0" name=""/>
        <dsp:cNvSpPr/>
      </dsp:nvSpPr>
      <dsp:spPr>
        <a:xfrm>
          <a:off x="445607" y="2173426"/>
          <a:ext cx="810195" cy="8101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88106-EB1E-44B3-8EF6-4ADFE2C033CF}">
      <dsp:nvSpPr>
        <dsp:cNvPr id="0" name=""/>
        <dsp:cNvSpPr/>
      </dsp:nvSpPr>
      <dsp:spPr>
        <a:xfrm>
          <a:off x="1701410" y="1841983"/>
          <a:ext cx="5416507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 UDT is a data type that is derived from an already existing data type</a:t>
          </a:r>
        </a:p>
      </dsp:txBody>
      <dsp:txXfrm>
        <a:off x="1701410" y="1841983"/>
        <a:ext cx="5416507" cy="1473082"/>
      </dsp:txXfrm>
    </dsp:sp>
    <dsp:sp modelId="{28319721-A694-4B6A-B954-D9ADB46D8A6E}">
      <dsp:nvSpPr>
        <dsp:cNvPr id="0" name=""/>
        <dsp:cNvSpPr/>
      </dsp:nvSpPr>
      <dsp:spPr>
        <a:xfrm>
          <a:off x="0" y="3683336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55537-A516-44AC-8F9A-D04D2FC68F8F}">
      <dsp:nvSpPr>
        <dsp:cNvPr id="0" name=""/>
        <dsp:cNvSpPr/>
      </dsp:nvSpPr>
      <dsp:spPr>
        <a:xfrm>
          <a:off x="445607" y="4014780"/>
          <a:ext cx="810195" cy="8101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37736-4487-47EE-8F6F-11FEEE1FE0AE}">
      <dsp:nvSpPr>
        <dsp:cNvPr id="0" name=""/>
        <dsp:cNvSpPr/>
      </dsp:nvSpPr>
      <dsp:spPr>
        <a:xfrm>
          <a:off x="1701410" y="3683336"/>
          <a:ext cx="5416507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use udt's to standardize our naming of the data types to simplify naming the type of data each of our columns use.</a:t>
          </a:r>
        </a:p>
      </dsp:txBody>
      <dsp:txXfrm>
        <a:off x="1701410" y="3683336"/>
        <a:ext cx="5416507" cy="14730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D17D6-5131-42B6-976C-EB3BED032DE4}">
      <dsp:nvSpPr>
        <dsp:cNvPr id="0" name=""/>
        <dsp:cNvSpPr/>
      </dsp:nvSpPr>
      <dsp:spPr>
        <a:xfrm>
          <a:off x="2681595" y="639392"/>
          <a:ext cx="4940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408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5518" y="682489"/>
        <a:ext cx="26234" cy="5246"/>
      </dsp:txXfrm>
    </dsp:sp>
    <dsp:sp modelId="{834A185B-C033-4EFF-80FE-C6FA207B4F18}">
      <dsp:nvSpPr>
        <dsp:cNvPr id="0" name=""/>
        <dsp:cNvSpPr/>
      </dsp:nvSpPr>
      <dsp:spPr>
        <a:xfrm>
          <a:off x="402176" y="747"/>
          <a:ext cx="2281218" cy="13687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82" tIns="117334" rIns="111782" bIns="11733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data model is the finished product with all of our data types put together in a cohesive model.</a:t>
          </a:r>
        </a:p>
      </dsp:txBody>
      <dsp:txXfrm>
        <a:off x="402176" y="747"/>
        <a:ext cx="2281218" cy="1368731"/>
      </dsp:txXfrm>
    </dsp:sp>
    <dsp:sp modelId="{2A2CD29E-B527-457A-A987-F4DC4AD48425}">
      <dsp:nvSpPr>
        <dsp:cNvPr id="0" name=""/>
        <dsp:cNvSpPr/>
      </dsp:nvSpPr>
      <dsp:spPr>
        <a:xfrm>
          <a:off x="1542785" y="1367678"/>
          <a:ext cx="2805899" cy="494080"/>
        </a:xfrm>
        <a:custGeom>
          <a:avLst/>
          <a:gdLst/>
          <a:ahLst/>
          <a:cxnLst/>
          <a:rect l="0" t="0" r="0" b="0"/>
          <a:pathLst>
            <a:path>
              <a:moveTo>
                <a:pt x="2805899" y="0"/>
              </a:moveTo>
              <a:lnTo>
                <a:pt x="2805899" y="264140"/>
              </a:lnTo>
              <a:lnTo>
                <a:pt x="0" y="264140"/>
              </a:lnTo>
              <a:lnTo>
                <a:pt x="0" y="49408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372" y="1612095"/>
        <a:ext cx="142726" cy="5246"/>
      </dsp:txXfrm>
    </dsp:sp>
    <dsp:sp modelId="{701FB62C-61AF-4D1B-9EA9-186092C4D3F1}">
      <dsp:nvSpPr>
        <dsp:cNvPr id="0" name=""/>
        <dsp:cNvSpPr/>
      </dsp:nvSpPr>
      <dsp:spPr>
        <a:xfrm>
          <a:off x="3208075" y="747"/>
          <a:ext cx="2281218" cy="13687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82" tIns="117334" rIns="111782" bIns="11733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model consists of 3 parts- the conceptual, logical, and physical</a:t>
          </a:r>
        </a:p>
      </dsp:txBody>
      <dsp:txXfrm>
        <a:off x="3208075" y="747"/>
        <a:ext cx="2281218" cy="1368731"/>
      </dsp:txXfrm>
    </dsp:sp>
    <dsp:sp modelId="{7744DCCB-068B-48E6-98A1-68952E338E7E}">
      <dsp:nvSpPr>
        <dsp:cNvPr id="0" name=""/>
        <dsp:cNvSpPr/>
      </dsp:nvSpPr>
      <dsp:spPr>
        <a:xfrm>
          <a:off x="2681595" y="2532804"/>
          <a:ext cx="4940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4080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5518" y="2575901"/>
        <a:ext cx="26234" cy="5246"/>
      </dsp:txXfrm>
    </dsp:sp>
    <dsp:sp modelId="{27217BCC-1B27-483E-94D6-E4A97010E5E9}">
      <dsp:nvSpPr>
        <dsp:cNvPr id="0" name=""/>
        <dsp:cNvSpPr/>
      </dsp:nvSpPr>
      <dsp:spPr>
        <a:xfrm>
          <a:off x="402176" y="1894158"/>
          <a:ext cx="2281218" cy="136873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82" tIns="117334" rIns="111782" bIns="11733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Conceptual model is simple and abstract, it shows the definition of each of the core values of the project</a:t>
          </a:r>
        </a:p>
      </dsp:txBody>
      <dsp:txXfrm>
        <a:off x="402176" y="1894158"/>
        <a:ext cx="2281218" cy="1368731"/>
      </dsp:txXfrm>
    </dsp:sp>
    <dsp:sp modelId="{2252CAE7-3CD1-44BB-BDD1-CDAE18EAE7DA}">
      <dsp:nvSpPr>
        <dsp:cNvPr id="0" name=""/>
        <dsp:cNvSpPr/>
      </dsp:nvSpPr>
      <dsp:spPr>
        <a:xfrm>
          <a:off x="1542785" y="3261090"/>
          <a:ext cx="2805899" cy="494080"/>
        </a:xfrm>
        <a:custGeom>
          <a:avLst/>
          <a:gdLst/>
          <a:ahLst/>
          <a:cxnLst/>
          <a:rect l="0" t="0" r="0" b="0"/>
          <a:pathLst>
            <a:path>
              <a:moveTo>
                <a:pt x="2805899" y="0"/>
              </a:moveTo>
              <a:lnTo>
                <a:pt x="2805899" y="264140"/>
              </a:lnTo>
              <a:lnTo>
                <a:pt x="0" y="264140"/>
              </a:lnTo>
              <a:lnTo>
                <a:pt x="0" y="49408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372" y="3505506"/>
        <a:ext cx="142726" cy="5246"/>
      </dsp:txXfrm>
    </dsp:sp>
    <dsp:sp modelId="{E2419051-92D9-4548-9471-54ACDCE9A8DE}">
      <dsp:nvSpPr>
        <dsp:cNvPr id="0" name=""/>
        <dsp:cNvSpPr/>
      </dsp:nvSpPr>
      <dsp:spPr>
        <a:xfrm>
          <a:off x="3208075" y="1894158"/>
          <a:ext cx="2281218" cy="13687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82" tIns="117334" rIns="111782" bIns="11733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Logical model is the design guide for the finished product. It focuses on relations, keys, and attributes</a:t>
          </a:r>
        </a:p>
      </dsp:txBody>
      <dsp:txXfrm>
        <a:off x="3208075" y="1894158"/>
        <a:ext cx="2281218" cy="1368731"/>
      </dsp:txXfrm>
    </dsp:sp>
    <dsp:sp modelId="{E9BA7CC2-E781-47A8-8F45-6A7378B936CE}">
      <dsp:nvSpPr>
        <dsp:cNvPr id="0" name=""/>
        <dsp:cNvSpPr/>
      </dsp:nvSpPr>
      <dsp:spPr>
        <a:xfrm>
          <a:off x="402176" y="3787570"/>
          <a:ext cx="2281218" cy="136873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82" tIns="117334" rIns="111782" bIns="11733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 Physical model is the finished product with User defined data types included</a:t>
          </a:r>
        </a:p>
      </dsp:txBody>
      <dsp:txXfrm>
        <a:off x="402176" y="3787570"/>
        <a:ext cx="2281218" cy="13687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FEB3C-CC12-410C-BDF8-7A82687D260C}">
      <dsp:nvSpPr>
        <dsp:cNvPr id="0" name=""/>
        <dsp:cNvSpPr/>
      </dsp:nvSpPr>
      <dsp:spPr>
        <a:xfrm>
          <a:off x="1701420" y="445587"/>
          <a:ext cx="343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375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63940" y="489434"/>
        <a:ext cx="18717" cy="3747"/>
      </dsp:txXfrm>
    </dsp:sp>
    <dsp:sp modelId="{1D041067-F5E5-416D-A1B8-42FB3F98095A}">
      <dsp:nvSpPr>
        <dsp:cNvPr id="0" name=""/>
        <dsp:cNvSpPr/>
      </dsp:nvSpPr>
      <dsp:spPr>
        <a:xfrm>
          <a:off x="75574" y="3013"/>
          <a:ext cx="1627646" cy="9765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756" tIns="83718" rIns="79756" bIns="8371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This Project helped us know the skills that are required in real working world. </a:t>
          </a:r>
        </a:p>
      </dsp:txBody>
      <dsp:txXfrm>
        <a:off x="75574" y="3013"/>
        <a:ext cx="1627646" cy="976587"/>
      </dsp:txXfrm>
    </dsp:sp>
    <dsp:sp modelId="{524C2888-0CA0-456E-9266-D1FBF099382F}">
      <dsp:nvSpPr>
        <dsp:cNvPr id="0" name=""/>
        <dsp:cNvSpPr/>
      </dsp:nvSpPr>
      <dsp:spPr>
        <a:xfrm>
          <a:off x="3703425" y="445587"/>
          <a:ext cx="343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3758" y="45720"/>
              </a:lnTo>
            </a:path>
          </a:pathLst>
        </a:custGeom>
        <a:noFill/>
        <a:ln w="6350" cap="flat" cmpd="sng" algn="ctr">
          <a:solidFill>
            <a:schemeClr val="accent2">
              <a:hueOff val="-2014191"/>
              <a:satOff val="-3602"/>
              <a:lumOff val="539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65945" y="489434"/>
        <a:ext cx="18717" cy="3747"/>
      </dsp:txXfrm>
    </dsp:sp>
    <dsp:sp modelId="{1F938C87-B780-4122-B171-A263E6F67BFE}">
      <dsp:nvSpPr>
        <dsp:cNvPr id="0" name=""/>
        <dsp:cNvSpPr/>
      </dsp:nvSpPr>
      <dsp:spPr>
        <a:xfrm>
          <a:off x="2077578" y="3013"/>
          <a:ext cx="1627646" cy="976587"/>
        </a:xfrm>
        <a:prstGeom prst="rect">
          <a:avLst/>
        </a:prstGeom>
        <a:solidFill>
          <a:schemeClr val="accent2">
            <a:hueOff val="-1611353"/>
            <a:satOff val="-2881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756" tIns="83718" rIns="79756" bIns="8371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It mainly helped us develop stronger communication skill. </a:t>
          </a:r>
        </a:p>
      </dsp:txBody>
      <dsp:txXfrm>
        <a:off x="2077578" y="3013"/>
        <a:ext cx="1627646" cy="976587"/>
      </dsp:txXfrm>
    </dsp:sp>
    <dsp:sp modelId="{FBA664EC-E4EC-4CBB-ACC4-0ABD65AEB15C}">
      <dsp:nvSpPr>
        <dsp:cNvPr id="0" name=""/>
        <dsp:cNvSpPr/>
      </dsp:nvSpPr>
      <dsp:spPr>
        <a:xfrm>
          <a:off x="889397" y="977801"/>
          <a:ext cx="4004009" cy="343758"/>
        </a:xfrm>
        <a:custGeom>
          <a:avLst/>
          <a:gdLst/>
          <a:ahLst/>
          <a:cxnLst/>
          <a:rect l="0" t="0" r="0" b="0"/>
          <a:pathLst>
            <a:path>
              <a:moveTo>
                <a:pt x="4004009" y="0"/>
              </a:moveTo>
              <a:lnTo>
                <a:pt x="4004009" y="188979"/>
              </a:lnTo>
              <a:lnTo>
                <a:pt x="0" y="188979"/>
              </a:lnTo>
              <a:lnTo>
                <a:pt x="0" y="343758"/>
              </a:lnTo>
            </a:path>
          </a:pathLst>
        </a:custGeom>
        <a:noFill/>
        <a:ln w="6350" cap="flat" cmpd="sng" algn="ctr">
          <a:solidFill>
            <a:schemeClr val="accent2">
              <a:hueOff val="-4028383"/>
              <a:satOff val="-7204"/>
              <a:lumOff val="1078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90865" y="1147807"/>
        <a:ext cx="201073" cy="3747"/>
      </dsp:txXfrm>
    </dsp:sp>
    <dsp:sp modelId="{FFC34D83-49AC-4B72-B69C-30C94CE25741}">
      <dsp:nvSpPr>
        <dsp:cNvPr id="0" name=""/>
        <dsp:cNvSpPr/>
      </dsp:nvSpPr>
      <dsp:spPr>
        <a:xfrm>
          <a:off x="4079583" y="3013"/>
          <a:ext cx="1627646" cy="976587"/>
        </a:xfrm>
        <a:prstGeom prst="rect">
          <a:avLst/>
        </a:prstGeom>
        <a:solidFill>
          <a:schemeClr val="accent2">
            <a:hueOff val="-3222706"/>
            <a:satOff val="-5763"/>
            <a:lumOff val="8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756" tIns="83718" rIns="79756" bIns="8371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More effective product, creativity and motivation as compared to individual projects. </a:t>
          </a:r>
        </a:p>
      </dsp:txBody>
      <dsp:txXfrm>
        <a:off x="4079583" y="3013"/>
        <a:ext cx="1627646" cy="976587"/>
      </dsp:txXfrm>
    </dsp:sp>
    <dsp:sp modelId="{4780B147-1D43-429E-9919-AF8CC63D7803}">
      <dsp:nvSpPr>
        <dsp:cNvPr id="0" name=""/>
        <dsp:cNvSpPr/>
      </dsp:nvSpPr>
      <dsp:spPr>
        <a:xfrm>
          <a:off x="1701420" y="1796534"/>
          <a:ext cx="343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3758" y="45720"/>
              </a:lnTo>
            </a:path>
          </a:pathLst>
        </a:custGeom>
        <a:noFill/>
        <a:ln w="6350" cap="flat" cmpd="sng" algn="ctr">
          <a:solidFill>
            <a:schemeClr val="accent2">
              <a:hueOff val="-6042574"/>
              <a:satOff val="-10805"/>
              <a:lumOff val="161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63940" y="1840380"/>
        <a:ext cx="18717" cy="3747"/>
      </dsp:txXfrm>
    </dsp:sp>
    <dsp:sp modelId="{AA08BA8B-65B2-447D-86B7-413C829CB5DB}">
      <dsp:nvSpPr>
        <dsp:cNvPr id="0" name=""/>
        <dsp:cNvSpPr/>
      </dsp:nvSpPr>
      <dsp:spPr>
        <a:xfrm>
          <a:off x="75574" y="1353960"/>
          <a:ext cx="1627646" cy="976587"/>
        </a:xfrm>
        <a:prstGeom prst="rect">
          <a:avLst/>
        </a:prstGeom>
        <a:solidFill>
          <a:schemeClr val="accent2">
            <a:hueOff val="-4834059"/>
            <a:satOff val="-8644"/>
            <a:lumOff val="1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756" tIns="83718" rIns="79756" bIns="8371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Much lighter workload cause the work was divided among each team member. </a:t>
          </a:r>
        </a:p>
      </dsp:txBody>
      <dsp:txXfrm>
        <a:off x="75574" y="1353960"/>
        <a:ext cx="1627646" cy="976587"/>
      </dsp:txXfrm>
    </dsp:sp>
    <dsp:sp modelId="{E34B7F43-061D-4EFD-8B6D-60D5ACA6C55E}">
      <dsp:nvSpPr>
        <dsp:cNvPr id="0" name=""/>
        <dsp:cNvSpPr/>
      </dsp:nvSpPr>
      <dsp:spPr>
        <a:xfrm>
          <a:off x="3703425" y="1796534"/>
          <a:ext cx="343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3758" y="45720"/>
              </a:lnTo>
            </a:path>
          </a:pathLst>
        </a:custGeom>
        <a:noFill/>
        <a:ln w="6350" cap="flat" cmpd="sng" algn="ctr">
          <a:solidFill>
            <a:schemeClr val="accent2">
              <a:hueOff val="-8056765"/>
              <a:satOff val="-14407"/>
              <a:lumOff val="2156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65945" y="1840380"/>
        <a:ext cx="18717" cy="3747"/>
      </dsp:txXfrm>
    </dsp:sp>
    <dsp:sp modelId="{0A3507EE-3EBE-4B36-82DB-9D135DF7D94F}">
      <dsp:nvSpPr>
        <dsp:cNvPr id="0" name=""/>
        <dsp:cNvSpPr/>
      </dsp:nvSpPr>
      <dsp:spPr>
        <a:xfrm>
          <a:off x="2077578" y="1353960"/>
          <a:ext cx="1627646" cy="976587"/>
        </a:xfrm>
        <a:prstGeom prst="rect">
          <a:avLst/>
        </a:prstGeom>
        <a:solidFill>
          <a:schemeClr val="accent2">
            <a:hueOff val="-6445412"/>
            <a:satOff val="-11526"/>
            <a:lumOff val="172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756" tIns="83718" rIns="79756" bIns="8371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It helped us planned and manage time. </a:t>
          </a:r>
        </a:p>
      </dsp:txBody>
      <dsp:txXfrm>
        <a:off x="2077578" y="1353960"/>
        <a:ext cx="1627646" cy="976587"/>
      </dsp:txXfrm>
    </dsp:sp>
    <dsp:sp modelId="{A6B84503-7209-453E-B25D-56023CCCA0FE}">
      <dsp:nvSpPr>
        <dsp:cNvPr id="0" name=""/>
        <dsp:cNvSpPr/>
      </dsp:nvSpPr>
      <dsp:spPr>
        <a:xfrm>
          <a:off x="4079583" y="1353960"/>
          <a:ext cx="1627646" cy="976587"/>
        </a:xfrm>
        <a:prstGeom prst="rect">
          <a:avLst/>
        </a:prstGeom>
        <a:solidFill>
          <a:schemeClr val="accent2">
            <a:hueOff val="-8056765"/>
            <a:satOff val="-14407"/>
            <a:lumOff val="2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756" tIns="83718" rIns="79756" bIns="8371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Accountable to each other. </a:t>
          </a:r>
        </a:p>
      </dsp:txBody>
      <dsp:txXfrm>
        <a:off x="4079583" y="1353960"/>
        <a:ext cx="1627646" cy="976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1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5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8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1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9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7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0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9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3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0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7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11/16/2022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409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48" r:id="rId8"/>
    <p:sldLayoutId id="2147483749" r:id="rId9"/>
    <p:sldLayoutId id="2147483750" r:id="rId10"/>
    <p:sldLayoutId id="214748375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92334668@N07/1112353004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s://www.pngall.com/team-work-png" TargetMode="External"/><Relationship Id="rId7" Type="http://schemas.openxmlformats.org/officeDocument/2006/relationships/diagramColors" Target="../diagrams/colors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student-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team-work-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896B7AEA-EE49-0A7F-E1CB-5C1AA57566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070" r="-1" b="232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46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80139A-9324-B8E6-0E4D-5930B5660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Times New Roman"/>
                <a:cs typeface="Times New Roman"/>
              </a:rPr>
              <a:t>9:15 am - Group 3-Group Midterm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D1E5A-D165-7535-D3AB-06DF2C37E044}"/>
              </a:ext>
            </a:extLst>
          </p:cNvPr>
          <p:cNvSpPr txBox="1"/>
          <p:nvPr/>
        </p:nvSpPr>
        <p:spPr>
          <a:xfrm>
            <a:off x="9909082" y="6657945"/>
            <a:ext cx="228139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0DAF4181-BD8C-AFFC-F74F-14A3346226B2}"/>
              </a:ext>
            </a:extLst>
          </p:cNvPr>
          <p:cNvSpPr txBox="1"/>
          <p:nvPr/>
        </p:nvSpPr>
        <p:spPr>
          <a:xfrm>
            <a:off x="4105274" y="5000625"/>
            <a:ext cx="3581400" cy="10772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solidFill>
                  <a:schemeClr val="bg2"/>
                </a:solidFill>
                <a:latin typeface="Times New Roman"/>
                <a:cs typeface="Times New Roman"/>
              </a:rPr>
              <a:t>Prepared by: David Rabinovich  </a:t>
            </a:r>
            <a:endParaRPr lang="en-US" sz="3200">
              <a:solidFill>
                <a:schemeClr val="bg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3157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E709-B7E0-D045-6330-C8501F78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Data Model</a:t>
            </a: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1D6A0EF1-E21A-4E1A-597F-3F4D0C219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873" y="2087064"/>
            <a:ext cx="8062821" cy="475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4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034C-14AE-2D67-DA88-4F621552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Data Model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A686A40-BC2C-5C6B-5B55-90E1ED5B5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9978" y="1825625"/>
            <a:ext cx="5662239" cy="4351338"/>
          </a:xfrm>
        </p:spPr>
      </p:pic>
    </p:spTree>
    <p:extLst>
      <p:ext uri="{BB962C8B-B14F-4D97-AF65-F5344CB8AC3E}">
        <p14:creationId xmlns:p14="http://schemas.microsoft.com/office/powerpoint/2010/main" val="96135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FD81-ACDE-F7C0-8EC0-5453BFE4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Data Models</a:t>
            </a: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CA0B3185-1111-FED3-0EBD-BCD19AFFB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220" y="2127550"/>
            <a:ext cx="4432168" cy="4351338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709E1D6-2C6F-0553-5483-AA96A2049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476" y="2264013"/>
            <a:ext cx="4080294" cy="408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23012"/>
      </p:ext>
    </p:extLst>
  </p:cSld>
  <p:clrMapOvr>
    <a:masterClrMapping/>
  </p:clrMapOvr>
  <p:transition spd="slow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AEA9-E276-192E-0086-E499C3EE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Engineering</a:t>
            </a:r>
          </a:p>
        </p:txBody>
      </p:sp>
      <p:pic>
        <p:nvPicPr>
          <p:cNvPr id="3" name="Picture 5" descr="Table&#10;&#10;Description automatically generated">
            <a:extLst>
              <a:ext uri="{FF2B5EF4-FFF2-40B4-BE49-F238E27FC236}">
                <a16:creationId xmlns:a16="http://schemas.microsoft.com/office/drawing/2014/main" id="{997EAC7A-8072-8233-4DC6-7E564999B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22" y="2258638"/>
            <a:ext cx="11371627" cy="3465773"/>
          </a:xfrm>
        </p:spPr>
      </p:pic>
    </p:spTree>
    <p:extLst>
      <p:ext uri="{BB962C8B-B14F-4D97-AF65-F5344CB8AC3E}">
        <p14:creationId xmlns:p14="http://schemas.microsoft.com/office/powerpoint/2010/main" val="1492750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0" name="Picture 40" descr="A picture containing toy&#10;&#10;Description automatically generated">
            <a:extLst>
              <a:ext uri="{FF2B5EF4-FFF2-40B4-BE49-F238E27FC236}">
                <a16:creationId xmlns:a16="http://schemas.microsoft.com/office/drawing/2014/main" id="{E6D3FC50-8E1B-4A2B-B09B-77C2B9338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572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50" name="decorative circles">
            <a:extLst>
              <a:ext uri="{FF2B5EF4-FFF2-40B4-BE49-F238E27FC236}">
                <a16:creationId xmlns:a16="http://schemas.microsoft.com/office/drawing/2014/main" id="{C1F869AB-954B-4EAB-8260-60AE9C8D0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F0C14E3-3AAA-4BA8-93F9-856D0296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ECE6F6B-297F-4766-8C04-0960E996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4AE5C63-0522-4DDF-B67A-5DA27188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4F95A54-2855-4B65-82E3-A9D306CBA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64F2D59-D40C-482F-BF5E-7FA622D97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DCE1484-E528-418A-9339-8410B8F7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471ADFB-A135-4594-B9A3-481A91AE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F6549A-E441-D006-2BFF-D5A53F44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722" y="777240"/>
            <a:ext cx="5782804" cy="2493876"/>
          </a:xfrm>
        </p:spPr>
        <p:txBody>
          <a:bodyPr anchor="b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Benefits of the project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8E6BB9-BA97-E195-9E80-CD6D2A755FE6}"/>
              </a:ext>
            </a:extLst>
          </p:cNvPr>
          <p:cNvSpPr txBox="1"/>
          <p:nvPr/>
        </p:nvSpPr>
        <p:spPr>
          <a:xfrm>
            <a:off x="4724400" y="4219575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210885-BA2B-B2DC-AEB5-2A25AF17B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568143"/>
              </p:ext>
            </p:extLst>
          </p:nvPr>
        </p:nvGraphicFramePr>
        <p:xfrm>
          <a:off x="3327722" y="3429000"/>
          <a:ext cx="5782804" cy="2333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4791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B4ECDFC-8958-4B83-B01F-58AEFB867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D68778-F94A-4C5B-9118-3B992BB9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FAA07AC5-358E-8979-6FF4-1E5FDF336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28" y="1713337"/>
            <a:ext cx="2245939" cy="4898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>
                <a:cs typeface="Calibri"/>
              </a:rPr>
              <a:t>Meet the team:</a:t>
            </a:r>
          </a:p>
        </p:txBody>
      </p:sp>
      <p:grpSp>
        <p:nvGrpSpPr>
          <p:cNvPr id="55" name="decorative circles">
            <a:extLst>
              <a:ext uri="{FF2B5EF4-FFF2-40B4-BE49-F238E27FC236}">
                <a16:creationId xmlns:a16="http://schemas.microsoft.com/office/drawing/2014/main" id="{B29252B9-8F48-4CC0-A640-09C8A8C24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461374" cy="5966848"/>
            <a:chOff x="6008627" y="289695"/>
            <a:chExt cx="5461374" cy="596684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8548D73-0AE2-434D-B75C-77D24F5ED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BC26AF4-B368-411A-BF70-74F07FA77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BE4EEE7-FD25-4B68-819D-487E4D78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E52A4F8-9F27-4959-B733-FDA9FCA2E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654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13DA742-C9EF-49AA-ADEB-553344930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Picture 43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83EB0864-34C6-75B9-16CC-3E66465E26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777" r="29722" b="-2"/>
          <a:stretch/>
        </p:blipFill>
        <p:spPr>
          <a:xfrm>
            <a:off x="6473842" y="450120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7BB993-D5D9-28C5-5373-E9C25F57769D}"/>
              </a:ext>
            </a:extLst>
          </p:cNvPr>
          <p:cNvSpPr txBox="1"/>
          <p:nvPr/>
        </p:nvSpPr>
        <p:spPr>
          <a:xfrm>
            <a:off x="3410414" y="854926"/>
            <a:ext cx="2564780" cy="6690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A020F7-86DA-6241-B733-2BA754206C3D}"/>
              </a:ext>
            </a:extLst>
          </p:cNvPr>
          <p:cNvSpPr txBox="1"/>
          <p:nvPr/>
        </p:nvSpPr>
        <p:spPr>
          <a:xfrm>
            <a:off x="9857708" y="6657945"/>
            <a:ext cx="233429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774CC8-217C-7457-E190-12054127CBFF}"/>
              </a:ext>
            </a:extLst>
          </p:cNvPr>
          <p:cNvSpPr txBox="1"/>
          <p:nvPr/>
        </p:nvSpPr>
        <p:spPr>
          <a:xfrm>
            <a:off x="120805" y="362414"/>
            <a:ext cx="717395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cs typeface="Calibri"/>
              </a:rPr>
              <a:t>Making the data model, naming domains, and creating constraints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05D320-EEE6-20EA-21F7-2205F94A0510}"/>
              </a:ext>
            </a:extLst>
          </p:cNvPr>
          <p:cNvSpPr txBox="1"/>
          <p:nvPr/>
        </p:nvSpPr>
        <p:spPr>
          <a:xfrm>
            <a:off x="593802" y="2813592"/>
            <a:ext cx="21094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Rabina Aryal </a:t>
            </a:r>
            <a:endParaRPr lang="en-US" sz="2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959A3B-BAF1-E955-A0F4-BB5F183ADA58}"/>
              </a:ext>
            </a:extLst>
          </p:cNvPr>
          <p:cNvSpPr txBox="1"/>
          <p:nvPr/>
        </p:nvSpPr>
        <p:spPr>
          <a:xfrm>
            <a:off x="472765" y="3320042"/>
            <a:ext cx="3442938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14300">
              <a:spcAft>
                <a:spcPts val="1200"/>
              </a:spcAft>
            </a:pPr>
            <a:r>
              <a:rPr lang="en-US" sz="2400" b="1">
                <a:latin typeface="Times New Roman"/>
                <a:cs typeface="Times New Roman"/>
              </a:rPr>
              <a:t>Seungwon Chun</a:t>
            </a:r>
            <a:endParaRPr lang="en-US" sz="2400">
              <a:ea typeface="+mn-lt"/>
              <a:cs typeface="+mn-lt"/>
            </a:endParaRPr>
          </a:p>
          <a:p>
            <a:pPr algn="l"/>
            <a:endParaRPr lang="en-US" sz="2400">
              <a:cs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46986D-ABAC-47C4-F629-F7658B5BB4F1}"/>
              </a:ext>
            </a:extLst>
          </p:cNvPr>
          <p:cNvSpPr txBox="1"/>
          <p:nvPr/>
        </p:nvSpPr>
        <p:spPr>
          <a:xfrm>
            <a:off x="555702" y="3901532"/>
            <a:ext cx="27613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Cristian Molina</a:t>
            </a:r>
            <a:endParaRPr lang="en-US" sz="2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E47D8F-9E60-A860-9449-53208A9AA51A}"/>
              </a:ext>
            </a:extLst>
          </p:cNvPr>
          <p:cNvSpPr txBox="1"/>
          <p:nvPr/>
        </p:nvSpPr>
        <p:spPr>
          <a:xfrm>
            <a:off x="592641" y="2271132"/>
            <a:ext cx="287190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David Rabinovich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484332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7" grpId="0"/>
      <p:bldP spid="49" grpId="0"/>
      <p:bldP spid="50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4DA0203-BFB4-49DB-A205-51AD7549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44B724BC-622B-88BC-9F0C-590AC79F0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14" r="1" b="25264"/>
          <a:stretch/>
        </p:blipFill>
        <p:spPr>
          <a:xfrm>
            <a:off x="-2091" y="44784"/>
            <a:ext cx="12190456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52F1BB8-9F6C-45D6-898D-65348D26B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493446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2CDAF-308A-A6FF-A738-CC06AD6B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996" y="186148"/>
            <a:ext cx="9923708" cy="1020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Our Assignments: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A09ABEB-FBB2-4784-AB42-132C2B7B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65714" y="236341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E19B7D6-ACF5-4FD5-9847-AA489F05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4840" y="538627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DC3951C-8573-4092-BB1C-895AB62DC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3509" y="516637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897F30D-1513-46A2-A047-AEC827A0E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8803" y="1206077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484E33B-84C6-44AB-B37B-AD40DD864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142" y="4588038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32C2FFF-1C26-4710-B2B8-9DB486DAE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3540" y="6169156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6D50462-DF3B-4889-8D2A-9B6BE7741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42793" y="5536248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4661B72-AE95-451D-822D-E19815CF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02762" y="6299355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D130D8-75EF-43A5-361A-BE8F0BB88FB1}"/>
              </a:ext>
            </a:extLst>
          </p:cNvPr>
          <p:cNvSpPr txBox="1"/>
          <p:nvPr/>
        </p:nvSpPr>
        <p:spPr>
          <a:xfrm>
            <a:off x="587841" y="2641940"/>
            <a:ext cx="1179896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Rabina Aryal: Work on project Planner and to-do list.</a:t>
            </a:r>
            <a:endParaRPr lang="en-US"/>
          </a:p>
          <a:p>
            <a:endParaRPr lang="en-US" sz="2400" b="1"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B5795E-C7EE-C8C3-F702-5F69FCF5D536}"/>
              </a:ext>
            </a:extLst>
          </p:cNvPr>
          <p:cNvSpPr txBox="1"/>
          <p:nvPr/>
        </p:nvSpPr>
        <p:spPr>
          <a:xfrm>
            <a:off x="452427" y="3673514"/>
            <a:ext cx="11366006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14300">
              <a:spcAft>
                <a:spcPts val="1200"/>
              </a:spcAft>
            </a:pPr>
            <a:r>
              <a:rPr lang="en-US" sz="2400" b="1">
                <a:latin typeface="Times New Roman"/>
                <a:cs typeface="Times New Roman"/>
              </a:rPr>
              <a:t>Seungwon Chun: Work on the top-level domains, UDT, relationships.  </a:t>
            </a:r>
            <a:endParaRPr lang="en-US" sz="2400">
              <a:ea typeface="+mn-lt"/>
              <a:cs typeface="+mn-lt"/>
            </a:endParaRPr>
          </a:p>
          <a:p>
            <a:pPr algn="l"/>
            <a:endParaRPr lang="en-US" sz="2400"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41A2B2-6C5F-257C-4776-A429F3590E55}"/>
              </a:ext>
            </a:extLst>
          </p:cNvPr>
          <p:cNvSpPr txBox="1"/>
          <p:nvPr/>
        </p:nvSpPr>
        <p:spPr>
          <a:xfrm>
            <a:off x="535364" y="4691837"/>
            <a:ext cx="1122125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Cristian Molina: Creating triggers and loading the data in </a:t>
            </a:r>
            <a:r>
              <a:rPr lang="en-US" sz="2400" b="1" err="1">
                <a:latin typeface="Times New Roman"/>
                <a:cs typeface="Times New Roman"/>
              </a:rPr>
              <a:t>Postgresql</a:t>
            </a:r>
            <a:r>
              <a:rPr lang="en-US" sz="2400" b="1">
                <a:latin typeface="Times New Roman"/>
                <a:cs typeface="Times New Roman"/>
              </a:rPr>
              <a:t> and </a:t>
            </a:r>
            <a:r>
              <a:rPr lang="en-US" sz="2400" b="1" err="1">
                <a:latin typeface="Times New Roman"/>
                <a:cs typeface="Times New Roman"/>
              </a:rPr>
              <a:t>Mysql</a:t>
            </a:r>
            <a:r>
              <a:rPr lang="en-US" sz="2400" b="1">
                <a:latin typeface="Times New Roman"/>
                <a:cs typeface="Times New Roman"/>
              </a:rPr>
              <a:t>, cloning work to GitHub, work on Physical and Logical Data Model and FET DDL. </a:t>
            </a:r>
            <a:endParaRPr lang="en-US" sz="2400"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142206-45E0-4CBA-E8FF-9DA5A1F5E212}"/>
              </a:ext>
            </a:extLst>
          </p:cNvPr>
          <p:cNvSpPr txBox="1"/>
          <p:nvPr/>
        </p:nvSpPr>
        <p:spPr>
          <a:xfrm>
            <a:off x="592641" y="1816285"/>
            <a:ext cx="1108072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David Rabinovich: Make PowerPoint, Conceptual data model, make VHDX file</a:t>
            </a:r>
          </a:p>
        </p:txBody>
      </p:sp>
    </p:spTree>
    <p:extLst>
      <p:ext uri="{BB962C8B-B14F-4D97-AF65-F5344CB8AC3E}">
        <p14:creationId xmlns:p14="http://schemas.microsoft.com/office/powerpoint/2010/main" val="3164908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30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FF3A-2C68-A3EE-888E-8735118E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Planner 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77F8187-923D-451B-3E4D-0046F694F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353" y="1599070"/>
            <a:ext cx="10659110" cy="40568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AB2D78-48F6-B1DD-FDFF-4E101A074A72}"/>
              </a:ext>
            </a:extLst>
          </p:cNvPr>
          <p:cNvSpPr txBox="1"/>
          <p:nvPr/>
        </p:nvSpPr>
        <p:spPr>
          <a:xfrm>
            <a:off x="711392" y="6125904"/>
            <a:ext cx="4069080" cy="381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239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817C-23B5-A9EC-2C2C-DA56D18A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To- Do list 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EFDEF97B-B933-FD9C-B15B-8A1A1BC94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240" y="1670477"/>
            <a:ext cx="10659110" cy="3511446"/>
          </a:xfrm>
        </p:spPr>
      </p:pic>
    </p:spTree>
    <p:extLst>
      <p:ext uri="{BB962C8B-B14F-4D97-AF65-F5344CB8AC3E}">
        <p14:creationId xmlns:p14="http://schemas.microsoft.com/office/powerpoint/2010/main" val="4292096184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7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7F2C34-F767-8B5B-5AC9-4BD80DBE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US" sz="4400"/>
              <a:t>UDT</a:t>
            </a: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5F91A12D-20BB-B276-8930-21F218ACF4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232160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0003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B591-65D2-9715-C18D-B9767430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UDT part 1</a:t>
            </a:r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0B027D47-9573-D3BA-F3D8-EF40A0649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152" y="2079625"/>
            <a:ext cx="3352670" cy="4351338"/>
          </a:xfrm>
        </p:spPr>
      </p:pic>
      <p:pic>
        <p:nvPicPr>
          <p:cNvPr id="5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C5A821BB-7167-3D90-09F0-6F20FF9EF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963366"/>
            <a:ext cx="2743200" cy="2931268"/>
          </a:xfrm>
          <a:prstGeom prst="rect">
            <a:avLst/>
          </a:prstGeom>
        </p:spPr>
      </p:pic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97D0446-1DAC-CC8D-0BDF-35CA02BE2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169" y="2075070"/>
            <a:ext cx="2743200" cy="399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6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E78E-6612-0528-4BBE-FE1E62E1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UDT part 2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16953AE-F0C3-9EA2-8A8A-7CB9680C1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862" y="1806087"/>
            <a:ext cx="7227712" cy="4351338"/>
          </a:xfr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55BBC7-C0DB-2632-9D53-28F94F0F5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175" y="2082713"/>
            <a:ext cx="3545305" cy="381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1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DA33C-4269-B2A5-38BD-00E4252D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4606280" cy="5157049"/>
          </a:xfrm>
        </p:spPr>
        <p:txBody>
          <a:bodyPr anchor="ctr">
            <a:normAutofit/>
          </a:bodyPr>
          <a:lstStyle/>
          <a:p>
            <a:r>
              <a:rPr lang="en-US" sz="4400"/>
              <a:t>Data model</a:t>
            </a:r>
          </a:p>
        </p:txBody>
      </p:sp>
      <p:grpSp>
        <p:nvGrpSpPr>
          <p:cNvPr id="25" name="Decorative Circles">
            <a:extLst>
              <a:ext uri="{FF2B5EF4-FFF2-40B4-BE49-F238E27FC236}">
                <a16:creationId xmlns:a16="http://schemas.microsoft.com/office/drawing/2014/main" id="{9215E110-AB5D-437B-9906-4A431F695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53192"/>
            <a:ext cx="2260285" cy="6604807"/>
            <a:chOff x="9951383" y="253192"/>
            <a:chExt cx="2260285" cy="660480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2531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27694" y="749878"/>
              <a:ext cx="202144" cy="202144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336017-F12B-485C-B5E1-B6971DA0C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1912" y="6317717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65E0C46C-FCB6-91F1-918E-5E5CCB558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567145"/>
              </p:ext>
            </p:extLst>
          </p:nvPr>
        </p:nvGraphicFramePr>
        <p:xfrm>
          <a:off x="5544878" y="952022"/>
          <a:ext cx="5891471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2903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AsOne/>
      </p:bldGraphic>
    </p:bldLst>
  </p:timing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ConfettiVTI</vt:lpstr>
      <vt:lpstr>9:15 am - Group 3-Group Midterm Project</vt:lpstr>
      <vt:lpstr>PowerPoint Presentation</vt:lpstr>
      <vt:lpstr>Our Assignments:</vt:lpstr>
      <vt:lpstr>Project Planner </vt:lpstr>
      <vt:lpstr>To- Do list </vt:lpstr>
      <vt:lpstr>UDT</vt:lpstr>
      <vt:lpstr>Our UDT part 1</vt:lpstr>
      <vt:lpstr>Our UDT part 2</vt:lpstr>
      <vt:lpstr>Data model</vt:lpstr>
      <vt:lpstr>Conceptual Data Model</vt:lpstr>
      <vt:lpstr>Logical Data Model</vt:lpstr>
      <vt:lpstr>Physical Data Models</vt:lpstr>
      <vt:lpstr>Forward Engineering</vt:lpstr>
      <vt:lpstr>Benefits of the project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60</cp:revision>
  <dcterms:created xsi:type="dcterms:W3CDTF">2022-10-28T16:09:12Z</dcterms:created>
  <dcterms:modified xsi:type="dcterms:W3CDTF">2022-11-16T21:44:09Z</dcterms:modified>
</cp:coreProperties>
</file>