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79f446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79f446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79f446d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79f446d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79f446d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79f446d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79f446d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79f446d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79f446d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79f446d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fsXqEcPIf6wIqr0Za-4PCxmUzk6yssl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irFiLiw_5baX8MBUX1QIgXXnChwubSWb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nV3rm_FU_eXrfzTZtPk24Ndr9IPaooIB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sLVfnC9EsALIf5v7mjEJev0cmZC3QHz1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AUwk9c1CSASMpKz5tr_aYNIULebEoDLk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70450" y="18680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Project Erwin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Modify the name of the entities to complete names instead of abbreviations.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4" title="ChangeNam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95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Create the new entities.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 title="Entiti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Modify the tables’ names to a pascal case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 title="Table Modific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Modify the columns names to pascal case.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 title="Column Modific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Modify the relations to add the correct “Foering Keys”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 title="foering key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95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