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3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28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5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0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1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6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37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2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0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2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859A-778D-45BB-B73F-DBDF9DC3F39E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4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5594" y="341195"/>
            <a:ext cx="9416955" cy="6250674"/>
          </a:xfrm>
          <a:prstGeom prst="rect">
            <a:avLst/>
          </a:prstGeom>
        </p:spPr>
      </p:pic>
      <p:sp>
        <p:nvSpPr>
          <p:cNvPr id="2" name="Stella a 5 punte 1"/>
          <p:cNvSpPr/>
          <p:nvPr/>
        </p:nvSpPr>
        <p:spPr>
          <a:xfrm>
            <a:off x="6373504" y="2715904"/>
            <a:ext cx="477672" cy="3821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"/>
          <p:cNvCxnSpPr/>
          <p:nvPr/>
        </p:nvCxnSpPr>
        <p:spPr>
          <a:xfrm>
            <a:off x="668740" y="2715904"/>
            <a:ext cx="7738281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5343" y="668740"/>
            <a:ext cx="9171295" cy="5104263"/>
          </a:xfrm>
          <a:prstGeom prst="rect">
            <a:avLst/>
          </a:prstGeom>
        </p:spPr>
      </p:pic>
      <p:sp>
        <p:nvSpPr>
          <p:cNvPr id="5" name="Stella a 5 punte 4"/>
          <p:cNvSpPr/>
          <p:nvPr/>
        </p:nvSpPr>
        <p:spPr>
          <a:xfrm>
            <a:off x="5336273" y="3043450"/>
            <a:ext cx="409433" cy="354842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tella a 5 punte 1"/>
          <p:cNvSpPr/>
          <p:nvPr/>
        </p:nvSpPr>
        <p:spPr>
          <a:xfrm>
            <a:off x="6660108" y="2470244"/>
            <a:ext cx="573206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tella a 5 punte 5"/>
          <p:cNvSpPr/>
          <p:nvPr/>
        </p:nvSpPr>
        <p:spPr>
          <a:xfrm>
            <a:off x="6660108" y="1926608"/>
            <a:ext cx="573206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641445" y="3207224"/>
            <a:ext cx="5827594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955343" y="2593075"/>
            <a:ext cx="6851176" cy="12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V="1">
            <a:off x="846161" y="2101755"/>
            <a:ext cx="7451678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43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Lazzarin</dc:creator>
  <cp:lastModifiedBy>Cristian Lazzarin</cp:lastModifiedBy>
  <cp:revision>7</cp:revision>
  <dcterms:created xsi:type="dcterms:W3CDTF">2018-04-23T08:31:14Z</dcterms:created>
  <dcterms:modified xsi:type="dcterms:W3CDTF">2018-04-26T18:00:53Z</dcterms:modified>
</cp:coreProperties>
</file>