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46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9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3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0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37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68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03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68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48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7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6A33-EDA1-4F1D-B7F2-06C3686F4363}" type="datetimeFigureOut">
              <a:rPr lang="it-IT" smtClean="0"/>
              <a:t>10/04/2018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DAD9-A4C4-44C9-9469-F52D168723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94727" y="3039414"/>
            <a:ext cx="3219718" cy="273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4675031" y="3245476"/>
            <a:ext cx="278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MainActivity</a:t>
            </a:r>
            <a:r>
              <a:rPr lang="it-IT" dirty="0" smtClean="0"/>
              <a:t>: che medicinali devi ancora prendere oggi e a che ora, quali medicinali hai già preso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2356833" y="3657600"/>
            <a:ext cx="2137895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851" y="296214"/>
            <a:ext cx="170001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DB medicinali con nome, breve descrizione, prezzo medio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546" y="3347313"/>
            <a:ext cx="220228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Aggiungi/modifica/ leggi medicinale</a:t>
            </a:r>
            <a:endParaRPr lang="it-IT" dirty="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1390918" y="1815921"/>
            <a:ext cx="25758" cy="151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 flipV="1">
            <a:off x="5834130" y="942545"/>
            <a:ext cx="90153" cy="2096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4997003" y="296214"/>
            <a:ext cx="23697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Lista medicinali in casa(quantità, urgenze)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 flipH="1">
            <a:off x="1867437" y="695459"/>
            <a:ext cx="3026535" cy="339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7714445" y="3451538"/>
            <a:ext cx="1584101" cy="2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9298546" y="2936383"/>
            <a:ext cx="267880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Aggiungi/modifica/elimina assunzione quotidiana/settimanale di un medicinale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>
            <a:off x="7714445" y="5177307"/>
            <a:ext cx="965916" cy="36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8654603" y="5344732"/>
            <a:ext cx="28075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Notifica/sveglia: medicinale da assumere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866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1</cp:revision>
  <dcterms:created xsi:type="dcterms:W3CDTF">2018-04-10T10:23:54Z</dcterms:created>
  <dcterms:modified xsi:type="dcterms:W3CDTF">2018-04-10T10:24:15Z</dcterms:modified>
</cp:coreProperties>
</file>