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3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28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5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0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1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6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37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2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0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2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4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5594" y="341195"/>
            <a:ext cx="9416955" cy="6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5343" y="668740"/>
            <a:ext cx="9171295" cy="510426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5336273" y="3043450"/>
            <a:ext cx="409433" cy="354842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64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Lazzarin</dc:creator>
  <cp:lastModifiedBy>Cristian Lazzarin</cp:lastModifiedBy>
  <cp:revision>2</cp:revision>
  <dcterms:created xsi:type="dcterms:W3CDTF">2018-04-23T08:31:14Z</dcterms:created>
  <dcterms:modified xsi:type="dcterms:W3CDTF">2018-04-23T08:53:43Z</dcterms:modified>
</cp:coreProperties>
</file>