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27/04/2018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  <p:sp>
        <p:nvSpPr>
          <p:cNvPr id="2" name="Stella a 5 punte 1"/>
          <p:cNvSpPr/>
          <p:nvPr/>
        </p:nvSpPr>
        <p:spPr>
          <a:xfrm>
            <a:off x="6373504" y="2715904"/>
            <a:ext cx="477672" cy="382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/>
          <p:cNvCxnSpPr/>
          <p:nvPr/>
        </p:nvCxnSpPr>
        <p:spPr>
          <a:xfrm>
            <a:off x="668740" y="2715904"/>
            <a:ext cx="7738281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1501254" y="5049672"/>
            <a:ext cx="6086901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V="1">
            <a:off x="1050878" y="5991367"/>
            <a:ext cx="5322626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64275" y="3835021"/>
            <a:ext cx="5295331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1255594" y="5445457"/>
            <a:ext cx="6100549" cy="12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tella a 5 punte 1"/>
          <p:cNvSpPr/>
          <p:nvPr/>
        </p:nvSpPr>
        <p:spPr>
          <a:xfrm>
            <a:off x="6660108" y="2470244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tella a 5 punte 5"/>
          <p:cNvSpPr/>
          <p:nvPr/>
        </p:nvSpPr>
        <p:spPr>
          <a:xfrm>
            <a:off x="6660108" y="1926608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41445" y="3207224"/>
            <a:ext cx="5827594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955343" y="2593075"/>
            <a:ext cx="6851176" cy="12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846161" y="2101755"/>
            <a:ext cx="7451678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846161" y="3862316"/>
            <a:ext cx="8802806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750627" y="955343"/>
            <a:ext cx="6237027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10</cp:revision>
  <dcterms:created xsi:type="dcterms:W3CDTF">2018-04-23T08:31:14Z</dcterms:created>
  <dcterms:modified xsi:type="dcterms:W3CDTF">2018-04-27T14:40:11Z</dcterms:modified>
</cp:coreProperties>
</file>