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859A-778D-45BB-B73F-DBDF9DC3F39E}" type="datetimeFigureOut">
              <a:rPr lang="it-IT" smtClean="0"/>
              <a:t>30/04/2018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7C6-4B1E-430C-A77C-0EF4A609C6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13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859A-778D-45BB-B73F-DBDF9DC3F39E}" type="datetimeFigureOut">
              <a:rPr lang="it-IT" smtClean="0"/>
              <a:t>30/04/2018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7C6-4B1E-430C-A77C-0EF4A609C6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1287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859A-778D-45BB-B73F-DBDF9DC3F39E}" type="datetimeFigureOut">
              <a:rPr lang="it-IT" smtClean="0"/>
              <a:t>30/04/2018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7C6-4B1E-430C-A77C-0EF4A609C6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37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859A-778D-45BB-B73F-DBDF9DC3F39E}" type="datetimeFigureOut">
              <a:rPr lang="it-IT" smtClean="0"/>
              <a:t>30/04/2018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7C6-4B1E-430C-A77C-0EF4A609C6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959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859A-778D-45BB-B73F-DBDF9DC3F39E}" type="datetimeFigureOut">
              <a:rPr lang="it-IT" smtClean="0"/>
              <a:t>30/04/2018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7C6-4B1E-430C-A77C-0EF4A609C6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1025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859A-778D-45BB-B73F-DBDF9DC3F39E}" type="datetimeFigureOut">
              <a:rPr lang="it-IT" smtClean="0"/>
              <a:t>30/04/2018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7C6-4B1E-430C-A77C-0EF4A609C6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6155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859A-778D-45BB-B73F-DBDF9DC3F39E}" type="datetimeFigureOut">
              <a:rPr lang="it-IT" smtClean="0"/>
              <a:t>30/04/2018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7C6-4B1E-430C-A77C-0EF4A609C6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9664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859A-778D-45BB-B73F-DBDF9DC3F39E}" type="datetimeFigureOut">
              <a:rPr lang="it-IT" smtClean="0"/>
              <a:t>30/04/2018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7C6-4B1E-430C-A77C-0EF4A609C6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337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859A-778D-45BB-B73F-DBDF9DC3F39E}" type="datetimeFigureOut">
              <a:rPr lang="it-IT" smtClean="0"/>
              <a:t>30/04/2018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7C6-4B1E-430C-A77C-0EF4A609C6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329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859A-778D-45BB-B73F-DBDF9DC3F39E}" type="datetimeFigureOut">
              <a:rPr lang="it-IT" smtClean="0"/>
              <a:t>30/04/2018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7C6-4B1E-430C-A77C-0EF4A609C6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2032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859A-778D-45BB-B73F-DBDF9DC3F39E}" type="datetimeFigureOut">
              <a:rPr lang="it-IT" smtClean="0"/>
              <a:t>30/04/2018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7C6-4B1E-430C-A77C-0EF4A609C6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4292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F859A-778D-45BB-B73F-DBDF9DC3F39E}" type="datetimeFigureOut">
              <a:rPr lang="it-IT" smtClean="0"/>
              <a:t>30/04/2018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9F7C6-4B1E-430C-A77C-0EF4A609C6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46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55594" y="341195"/>
            <a:ext cx="9416955" cy="6250674"/>
          </a:xfrm>
          <a:prstGeom prst="rect">
            <a:avLst/>
          </a:prstGeom>
        </p:spPr>
      </p:pic>
      <p:sp>
        <p:nvSpPr>
          <p:cNvPr id="2" name="Stella a 5 punte 1"/>
          <p:cNvSpPr/>
          <p:nvPr/>
        </p:nvSpPr>
        <p:spPr>
          <a:xfrm>
            <a:off x="6373504" y="2715904"/>
            <a:ext cx="477672" cy="38213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" name="Connettore 1 4"/>
          <p:cNvCxnSpPr/>
          <p:nvPr/>
        </p:nvCxnSpPr>
        <p:spPr>
          <a:xfrm>
            <a:off x="668740" y="2715904"/>
            <a:ext cx="7738281" cy="382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1 5"/>
          <p:cNvCxnSpPr/>
          <p:nvPr/>
        </p:nvCxnSpPr>
        <p:spPr>
          <a:xfrm>
            <a:off x="1501254" y="5049672"/>
            <a:ext cx="6086901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1 7"/>
          <p:cNvCxnSpPr/>
          <p:nvPr/>
        </p:nvCxnSpPr>
        <p:spPr>
          <a:xfrm flipV="1">
            <a:off x="1050878" y="5991367"/>
            <a:ext cx="5322626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1 9"/>
          <p:cNvCxnSpPr/>
          <p:nvPr/>
        </p:nvCxnSpPr>
        <p:spPr>
          <a:xfrm>
            <a:off x="764275" y="3835021"/>
            <a:ext cx="5295331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/>
          <p:cNvCxnSpPr/>
          <p:nvPr/>
        </p:nvCxnSpPr>
        <p:spPr>
          <a:xfrm>
            <a:off x="1255594" y="5445457"/>
            <a:ext cx="6100549" cy="122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1 6"/>
          <p:cNvCxnSpPr/>
          <p:nvPr/>
        </p:nvCxnSpPr>
        <p:spPr>
          <a:xfrm flipV="1">
            <a:off x="1255594" y="6428096"/>
            <a:ext cx="4804012" cy="6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1 8"/>
          <p:cNvCxnSpPr/>
          <p:nvPr/>
        </p:nvCxnSpPr>
        <p:spPr>
          <a:xfrm>
            <a:off x="1405719" y="1658203"/>
            <a:ext cx="4967785" cy="47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277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55343" y="668740"/>
            <a:ext cx="9171295" cy="5104263"/>
          </a:xfrm>
          <a:prstGeom prst="rect">
            <a:avLst/>
          </a:prstGeom>
        </p:spPr>
      </p:pic>
      <p:sp>
        <p:nvSpPr>
          <p:cNvPr id="5" name="Stella a 5 punte 4"/>
          <p:cNvSpPr/>
          <p:nvPr/>
        </p:nvSpPr>
        <p:spPr>
          <a:xfrm>
            <a:off x="5336273" y="3043450"/>
            <a:ext cx="409433" cy="354842"/>
          </a:xfrm>
          <a:prstGeom prst="star5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tella a 5 punte 1"/>
          <p:cNvSpPr/>
          <p:nvPr/>
        </p:nvSpPr>
        <p:spPr>
          <a:xfrm>
            <a:off x="6660108" y="2470244"/>
            <a:ext cx="573206" cy="39578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Stella a 5 punte 5"/>
          <p:cNvSpPr/>
          <p:nvPr/>
        </p:nvSpPr>
        <p:spPr>
          <a:xfrm>
            <a:off x="6660108" y="1926608"/>
            <a:ext cx="573206" cy="39578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1 6"/>
          <p:cNvCxnSpPr/>
          <p:nvPr/>
        </p:nvCxnSpPr>
        <p:spPr>
          <a:xfrm>
            <a:off x="641445" y="3207224"/>
            <a:ext cx="5827594" cy="27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1 8"/>
          <p:cNvCxnSpPr/>
          <p:nvPr/>
        </p:nvCxnSpPr>
        <p:spPr>
          <a:xfrm>
            <a:off x="955343" y="2593075"/>
            <a:ext cx="6851176" cy="122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1 10"/>
          <p:cNvCxnSpPr/>
          <p:nvPr/>
        </p:nvCxnSpPr>
        <p:spPr>
          <a:xfrm flipV="1">
            <a:off x="846161" y="2101755"/>
            <a:ext cx="7451678" cy="27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1 7"/>
          <p:cNvCxnSpPr/>
          <p:nvPr/>
        </p:nvCxnSpPr>
        <p:spPr>
          <a:xfrm>
            <a:off x="846161" y="3862316"/>
            <a:ext cx="8802806" cy="13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/>
          <p:cNvCxnSpPr/>
          <p:nvPr/>
        </p:nvCxnSpPr>
        <p:spPr>
          <a:xfrm>
            <a:off x="750627" y="955343"/>
            <a:ext cx="6237027" cy="27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6438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Cristian Lazzarin</dc:creator>
  <cp:lastModifiedBy>Cristian Lazzarin</cp:lastModifiedBy>
  <cp:revision>12</cp:revision>
  <dcterms:created xsi:type="dcterms:W3CDTF">2018-04-23T08:31:14Z</dcterms:created>
  <dcterms:modified xsi:type="dcterms:W3CDTF">2018-04-30T15:49:44Z</dcterms:modified>
</cp:coreProperties>
</file>