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6A33-EDA1-4F1D-B7F2-06C3686F4363}" type="datetimeFigureOut">
              <a:rPr lang="it-IT" smtClean="0"/>
              <a:t>14/04/2018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DAD9-A4C4-44C9-9469-F52D168723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46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6A33-EDA1-4F1D-B7F2-06C3686F4363}" type="datetimeFigureOut">
              <a:rPr lang="it-IT" smtClean="0"/>
              <a:t>14/04/2018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DAD9-A4C4-44C9-9469-F52D168723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9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6A33-EDA1-4F1D-B7F2-06C3686F4363}" type="datetimeFigureOut">
              <a:rPr lang="it-IT" smtClean="0"/>
              <a:t>14/04/2018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DAD9-A4C4-44C9-9469-F52D168723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434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6A33-EDA1-4F1D-B7F2-06C3686F4363}" type="datetimeFigureOut">
              <a:rPr lang="it-IT" smtClean="0"/>
              <a:t>14/04/2018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DAD9-A4C4-44C9-9469-F52D168723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09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6A33-EDA1-4F1D-B7F2-06C3686F4363}" type="datetimeFigureOut">
              <a:rPr lang="it-IT" smtClean="0"/>
              <a:t>14/04/2018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DAD9-A4C4-44C9-9469-F52D168723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737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6A33-EDA1-4F1D-B7F2-06C3686F4363}" type="datetimeFigureOut">
              <a:rPr lang="it-IT" smtClean="0"/>
              <a:t>14/04/2018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DAD9-A4C4-44C9-9469-F52D168723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36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6A33-EDA1-4F1D-B7F2-06C3686F4363}" type="datetimeFigureOut">
              <a:rPr lang="it-IT" smtClean="0"/>
              <a:t>14/04/2018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DAD9-A4C4-44C9-9469-F52D168723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68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6A33-EDA1-4F1D-B7F2-06C3686F4363}" type="datetimeFigureOut">
              <a:rPr lang="it-IT" smtClean="0"/>
              <a:t>14/04/2018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DAD9-A4C4-44C9-9469-F52D168723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103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6A33-EDA1-4F1D-B7F2-06C3686F4363}" type="datetimeFigureOut">
              <a:rPr lang="it-IT" smtClean="0"/>
              <a:t>14/04/2018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DAD9-A4C4-44C9-9469-F52D168723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68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6A33-EDA1-4F1D-B7F2-06C3686F4363}" type="datetimeFigureOut">
              <a:rPr lang="it-IT" smtClean="0"/>
              <a:t>14/04/2018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DAD9-A4C4-44C9-9469-F52D168723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48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6A33-EDA1-4F1D-B7F2-06C3686F4363}" type="datetimeFigureOut">
              <a:rPr lang="it-IT" smtClean="0"/>
              <a:t>14/04/2018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DAD9-A4C4-44C9-9469-F52D168723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7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E6A33-EDA1-4F1D-B7F2-06C3686F4363}" type="datetimeFigureOut">
              <a:rPr lang="it-IT" smtClean="0"/>
              <a:t>14/04/2018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DAD9-A4C4-44C9-9469-F52D168723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36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494727" y="3039414"/>
            <a:ext cx="3219718" cy="2730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4675031" y="3245476"/>
            <a:ext cx="2781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MainActivity</a:t>
            </a:r>
            <a:r>
              <a:rPr lang="it-IT" dirty="0" smtClean="0"/>
              <a:t>: che medicinali devi ancora prendere oggi e a che ora, quali medicinali hai già preso</a:t>
            </a:r>
            <a:endParaRPr lang="it-IT" dirty="0"/>
          </a:p>
        </p:txBody>
      </p:sp>
      <p:cxnSp>
        <p:nvCxnSpPr>
          <p:cNvPr id="7" name="Connettore 2 6"/>
          <p:cNvCxnSpPr/>
          <p:nvPr/>
        </p:nvCxnSpPr>
        <p:spPr>
          <a:xfrm flipH="1">
            <a:off x="2356833" y="3657600"/>
            <a:ext cx="2137895" cy="12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4851" y="296214"/>
            <a:ext cx="1700011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 smtClean="0"/>
              <a:t>DB medicinali con nome, breve descrizione, prezzo medio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54546" y="3347313"/>
            <a:ext cx="220228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 smtClean="0"/>
              <a:t>Aggiungi/modifica/ leggi medicinale</a:t>
            </a:r>
            <a:endParaRPr lang="it-IT" dirty="0"/>
          </a:p>
        </p:txBody>
      </p:sp>
      <p:cxnSp>
        <p:nvCxnSpPr>
          <p:cNvPr id="11" name="Connettore 2 10"/>
          <p:cNvCxnSpPr/>
          <p:nvPr/>
        </p:nvCxnSpPr>
        <p:spPr>
          <a:xfrm flipV="1">
            <a:off x="1390918" y="1815921"/>
            <a:ext cx="25758" cy="1518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flipH="1" flipV="1">
            <a:off x="5834130" y="942545"/>
            <a:ext cx="90153" cy="2096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4997003" y="296214"/>
            <a:ext cx="23697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 smtClean="0"/>
              <a:t>Lista medicinali in casa(quantità, urgenze)</a:t>
            </a:r>
            <a:endParaRPr lang="it-IT" dirty="0"/>
          </a:p>
        </p:txBody>
      </p:sp>
      <p:cxnSp>
        <p:nvCxnSpPr>
          <p:cNvPr id="17" name="Connettore 2 16"/>
          <p:cNvCxnSpPr/>
          <p:nvPr/>
        </p:nvCxnSpPr>
        <p:spPr>
          <a:xfrm flipH="1">
            <a:off x="1867437" y="695459"/>
            <a:ext cx="3026535" cy="339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 flipV="1">
            <a:off x="7714445" y="3451538"/>
            <a:ext cx="1584101" cy="25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9298546" y="2936383"/>
            <a:ext cx="267880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 smtClean="0"/>
              <a:t>Aggiungi/modifica/elimina assunzione quotidiana/settimanale di un medicinale</a:t>
            </a:r>
            <a:endParaRPr lang="it-IT" dirty="0"/>
          </a:p>
        </p:txBody>
      </p:sp>
      <p:cxnSp>
        <p:nvCxnSpPr>
          <p:cNvPr id="24" name="Connettore 2 23"/>
          <p:cNvCxnSpPr/>
          <p:nvPr/>
        </p:nvCxnSpPr>
        <p:spPr>
          <a:xfrm>
            <a:off x="7714445" y="5177307"/>
            <a:ext cx="965916" cy="36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8654603" y="5344732"/>
            <a:ext cx="280759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 smtClean="0"/>
              <a:t>Notifica/sveglia: medicinale da assumere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38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223" y="0"/>
            <a:ext cx="1623732" cy="288663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5682223" y="2435731"/>
            <a:ext cx="19453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MainActivity</a:t>
            </a:r>
            <a:endParaRPr lang="it-IT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401" y="3382439"/>
            <a:ext cx="1623732" cy="288663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42" y="0"/>
            <a:ext cx="1621351" cy="2882402"/>
          </a:xfrm>
          <a:prstGeom prst="rect">
            <a:avLst/>
          </a:prstGeom>
        </p:spPr>
      </p:pic>
      <p:cxnSp>
        <p:nvCxnSpPr>
          <p:cNvPr id="9" name="Connettore 2 8"/>
          <p:cNvCxnSpPr/>
          <p:nvPr/>
        </p:nvCxnSpPr>
        <p:spPr>
          <a:xfrm flipH="1">
            <a:off x="4844093" y="2026025"/>
            <a:ext cx="111099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5085020" y="1692551"/>
            <a:ext cx="8397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Swipe</a:t>
            </a:r>
            <a:endParaRPr lang="it-IT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648216" y="2495782"/>
            <a:ext cx="19453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it-IT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72" y="0"/>
            <a:ext cx="1621351" cy="2882402"/>
          </a:xfrm>
          <a:prstGeom prst="rect">
            <a:avLst/>
          </a:prstGeom>
        </p:spPr>
      </p:pic>
      <p:cxnSp>
        <p:nvCxnSpPr>
          <p:cNvPr id="14" name="Connettore 2 13"/>
          <p:cNvCxnSpPr/>
          <p:nvPr/>
        </p:nvCxnSpPr>
        <p:spPr>
          <a:xfrm flipH="1">
            <a:off x="3174905" y="1084730"/>
            <a:ext cx="55549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3534267" y="4948801"/>
            <a:ext cx="23904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SelezionaMedicina</a:t>
            </a:r>
            <a:endParaRPr lang="it-IT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Figura a mano libera 39"/>
          <p:cNvSpPr/>
          <p:nvPr/>
        </p:nvSpPr>
        <p:spPr>
          <a:xfrm>
            <a:off x="959224" y="546847"/>
            <a:ext cx="627529" cy="3164541"/>
          </a:xfrm>
          <a:custGeom>
            <a:avLst/>
            <a:gdLst>
              <a:gd name="connsiteX0" fmla="*/ 627529 w 627529"/>
              <a:gd name="connsiteY0" fmla="*/ 0 h 4329953"/>
              <a:gd name="connsiteX1" fmla="*/ 0 w 627529"/>
              <a:gd name="connsiteY1" fmla="*/ 3567953 h 4329953"/>
              <a:gd name="connsiteX2" fmla="*/ 627529 w 627529"/>
              <a:gd name="connsiteY2" fmla="*/ 4329953 h 432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7529" h="4329953">
                <a:moveTo>
                  <a:pt x="627529" y="0"/>
                </a:moveTo>
                <a:cubicBezTo>
                  <a:pt x="313764" y="1423147"/>
                  <a:pt x="0" y="2846294"/>
                  <a:pt x="0" y="3567953"/>
                </a:cubicBezTo>
                <a:cubicBezTo>
                  <a:pt x="0" y="4289612"/>
                  <a:pt x="313764" y="4309782"/>
                  <a:pt x="627529" y="4329953"/>
                </a:cubicBezTo>
              </a:path>
            </a:pathLst>
          </a:custGeom>
          <a:ln w="762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" name="Connettore 4 41"/>
          <p:cNvCxnSpPr>
            <a:stCxn id="2" idx="2"/>
            <a:endCxn id="52" idx="0"/>
          </p:cNvCxnSpPr>
          <p:nvPr/>
        </p:nvCxnSpPr>
        <p:spPr>
          <a:xfrm rot="5400000">
            <a:off x="4216521" y="1104871"/>
            <a:ext cx="495805" cy="4059332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2" name="Immagine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91" y="3382440"/>
            <a:ext cx="1623732" cy="2886635"/>
          </a:xfrm>
          <a:prstGeom prst="rect">
            <a:avLst/>
          </a:prstGeom>
        </p:spPr>
      </p:pic>
      <p:cxnSp>
        <p:nvCxnSpPr>
          <p:cNvPr id="53" name="Connettore 2 52"/>
          <p:cNvCxnSpPr/>
          <p:nvPr/>
        </p:nvCxnSpPr>
        <p:spPr>
          <a:xfrm>
            <a:off x="2823198" y="3864549"/>
            <a:ext cx="919125" cy="896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1785868" y="2463516"/>
            <a:ext cx="19453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TerapiaActivity</a:t>
            </a:r>
            <a:endParaRPr lang="it-IT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1563290" y="4720841"/>
            <a:ext cx="23904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NuovaAssunzione</a:t>
            </a:r>
            <a:endParaRPr lang="it-IT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1" name="Immagine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879" y="0"/>
            <a:ext cx="1621351" cy="2882402"/>
          </a:xfrm>
          <a:prstGeom prst="rect">
            <a:avLst/>
          </a:prstGeom>
        </p:spPr>
      </p:pic>
      <p:sp>
        <p:nvSpPr>
          <p:cNvPr id="62" name="CasellaDiTesto 61"/>
          <p:cNvSpPr txBox="1"/>
          <p:nvPr/>
        </p:nvSpPr>
        <p:spPr>
          <a:xfrm>
            <a:off x="9400682" y="2337775"/>
            <a:ext cx="19453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Notifiche</a:t>
            </a:r>
            <a:endParaRPr lang="it-IT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1468177" y="6269074"/>
            <a:ext cx="54077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Guardare immagini in /File Report/</a:t>
            </a:r>
            <a:r>
              <a:rPr lang="it-IT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r>
              <a:rPr lang="it-IT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simili</a:t>
            </a:r>
            <a:br>
              <a:rPr lang="it-IT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it-IT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 le varie opzioni (frequenza, notifiche, dose …)</a:t>
            </a:r>
            <a:endParaRPr lang="it-IT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90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 Lazzarin</dc:creator>
  <cp:lastModifiedBy>Stefano</cp:lastModifiedBy>
  <cp:revision>8</cp:revision>
  <dcterms:created xsi:type="dcterms:W3CDTF">2018-04-10T10:23:54Z</dcterms:created>
  <dcterms:modified xsi:type="dcterms:W3CDTF">2018-04-14T19:07:05Z</dcterms:modified>
</cp:coreProperties>
</file>