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9" r:id="rId4"/>
    <p:sldId id="264" r:id="rId5"/>
    <p:sldId id="280" r:id="rId6"/>
    <p:sldId id="26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embeddedFontLst>
    <p:embeddedFont>
      <p:font typeface="Archivo Black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Sans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43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94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1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52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56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18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2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eb205fd2b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eb205fd2b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6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2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2821048" y="-17927"/>
            <a:ext cx="6549903" cy="6893857"/>
            <a:chOff x="3480149" y="-3664471"/>
            <a:chExt cx="5234479" cy="10558825"/>
          </a:xfrm>
        </p:grpSpPr>
        <p:sp>
          <p:nvSpPr>
            <p:cNvPr id="12" name="Google Shape;12;p2"/>
            <p:cNvSpPr/>
            <p:nvPr/>
          </p:nvSpPr>
          <p:spPr>
            <a:xfrm>
              <a:off x="4389422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83875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80149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79469" y="0"/>
                  </a:moveTo>
                  <a:lnTo>
                    <a:pt x="1123537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579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40294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07643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949438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289735" y="811657"/>
                  </a:lnTo>
                  <a:lnTo>
                    <a:pt x="1123537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2865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91797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88074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289735" y="0"/>
                  </a:moveTo>
                  <a:lnTo>
                    <a:pt x="833802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289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96307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99721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96000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0" y="811657"/>
                  </a:lnTo>
                  <a:lnTo>
                    <a:pt x="833802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1344168" y="740664"/>
            <a:ext cx="9619464" cy="4709220"/>
            <a:chOff x="1344168" y="740664"/>
            <a:chExt cx="9619464" cy="4709220"/>
          </a:xfrm>
        </p:grpSpPr>
        <p:sp>
          <p:nvSpPr>
            <p:cNvPr id="26" name="Google Shape;26;p2"/>
            <p:cNvSpPr/>
            <p:nvPr/>
          </p:nvSpPr>
          <p:spPr>
            <a:xfrm>
              <a:off x="1399032" y="786384"/>
              <a:ext cx="9564600" cy="4663500"/>
            </a:xfrm>
            <a:prstGeom prst="roundRect">
              <a:avLst>
                <a:gd name="adj" fmla="val 267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44168" y="740664"/>
              <a:ext cx="9564600" cy="4663500"/>
            </a:xfrm>
            <a:prstGeom prst="roundRect">
              <a:avLst>
                <a:gd name="adj" fmla="val 26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9687" y="801375"/>
              <a:ext cx="9518700" cy="4605000"/>
            </a:xfrm>
            <a:prstGeom prst="roundRect">
              <a:avLst>
                <a:gd name="adj" fmla="val 267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2054583" y="1467925"/>
            <a:ext cx="8097000" cy="251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049863" y="4032289"/>
            <a:ext cx="8097000" cy="72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388" y="5588000"/>
            <a:ext cx="12183237" cy="836007"/>
          </a:xfrm>
          <a:custGeom>
            <a:avLst/>
            <a:gdLst/>
            <a:ahLst/>
            <a:cxnLst/>
            <a:rect l="l" t="t" r="r" b="b"/>
            <a:pathLst>
              <a:path w="7772400" h="811657" extrusionOk="0">
                <a:moveTo>
                  <a:pt x="0" y="811657"/>
                </a:moveTo>
                <a:cubicBezTo>
                  <a:pt x="9883" y="798942"/>
                  <a:pt x="0" y="0"/>
                  <a:pt x="0" y="0"/>
                </a:cubicBezTo>
                <a:lnTo>
                  <a:pt x="7772400" y="0"/>
                </a:lnTo>
                <a:lnTo>
                  <a:pt x="7772400" y="811657"/>
                </a:lnTo>
                <a:lnTo>
                  <a:pt x="0" y="8116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3478761" y="-8"/>
            <a:ext cx="5234479" cy="6893857"/>
            <a:chOff x="3480149" y="-3664471"/>
            <a:chExt cx="5234479" cy="10558825"/>
          </a:xfrm>
        </p:grpSpPr>
        <p:sp>
          <p:nvSpPr>
            <p:cNvPr id="34" name="Google Shape;34;p3"/>
            <p:cNvSpPr/>
            <p:nvPr/>
          </p:nvSpPr>
          <p:spPr>
            <a:xfrm>
              <a:off x="4389422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83875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80149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79469" y="0"/>
                  </a:moveTo>
                  <a:lnTo>
                    <a:pt x="1123537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579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940294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07643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949438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289735" y="811657"/>
                  </a:lnTo>
                  <a:lnTo>
                    <a:pt x="1123537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242865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1797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88074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289735" y="0"/>
                  </a:moveTo>
                  <a:lnTo>
                    <a:pt x="833802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289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096307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099721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96000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0" y="811657"/>
                  </a:lnTo>
                  <a:lnTo>
                    <a:pt x="833802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1399032" y="786384"/>
            <a:ext cx="9564600" cy="4663500"/>
          </a:xfrm>
          <a:prstGeom prst="roundRect">
            <a:avLst>
              <a:gd name="adj" fmla="val 267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344168" y="740664"/>
            <a:ext cx="9564600" cy="4663500"/>
          </a:xfrm>
          <a:prstGeom prst="roundRect">
            <a:avLst>
              <a:gd name="adj" fmla="val 267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89687" y="801375"/>
            <a:ext cx="9518700" cy="4605000"/>
          </a:xfrm>
          <a:prstGeom prst="roundRect">
            <a:avLst>
              <a:gd name="adj" fmla="val 267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88" y="5571600"/>
            <a:ext cx="12183237" cy="836007"/>
          </a:xfrm>
          <a:custGeom>
            <a:avLst/>
            <a:gdLst/>
            <a:ahLst/>
            <a:cxnLst/>
            <a:rect l="l" t="t" r="r" b="b"/>
            <a:pathLst>
              <a:path w="7772400" h="811657" extrusionOk="0">
                <a:moveTo>
                  <a:pt x="0" y="811657"/>
                </a:moveTo>
                <a:cubicBezTo>
                  <a:pt x="9883" y="798942"/>
                  <a:pt x="0" y="0"/>
                  <a:pt x="0" y="0"/>
                </a:cubicBezTo>
                <a:lnTo>
                  <a:pt x="7772400" y="0"/>
                </a:lnTo>
                <a:lnTo>
                  <a:pt x="7772400" y="811657"/>
                </a:lnTo>
                <a:lnTo>
                  <a:pt x="0" y="8116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706600" y="2867800"/>
            <a:ext cx="8806200" cy="71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706600" y="3585221"/>
            <a:ext cx="8806200" cy="134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algn="ctr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oxes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7"/>
          <p:cNvGrpSpPr/>
          <p:nvPr/>
        </p:nvGrpSpPr>
        <p:grpSpPr>
          <a:xfrm>
            <a:off x="1116511" y="-2"/>
            <a:ext cx="5234479" cy="6894222"/>
            <a:chOff x="3480149" y="-5844416"/>
            <a:chExt cx="5234479" cy="12738770"/>
          </a:xfrm>
        </p:grpSpPr>
        <p:sp>
          <p:nvSpPr>
            <p:cNvPr id="124" name="Google Shape;124;p7"/>
            <p:cNvSpPr/>
            <p:nvPr/>
          </p:nvSpPr>
          <p:spPr>
            <a:xfrm>
              <a:off x="4389413" y="-5844416"/>
              <a:ext cx="852827" cy="10771923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483875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480149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79469" y="0"/>
                  </a:moveTo>
                  <a:lnTo>
                    <a:pt x="1123537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579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940287" y="-5844416"/>
              <a:ext cx="852827" cy="10771923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407643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49438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289735" y="811657"/>
                  </a:lnTo>
                  <a:lnTo>
                    <a:pt x="1123537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242857" y="-5844416"/>
              <a:ext cx="852825" cy="10771923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791797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788074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289735" y="0"/>
                  </a:moveTo>
                  <a:lnTo>
                    <a:pt x="833802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289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96298" y="-5844416"/>
              <a:ext cx="852825" cy="10771923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099721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096000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0" y="811657"/>
                  </a:lnTo>
                  <a:lnTo>
                    <a:pt x="833802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7"/>
          <p:cNvGrpSpPr/>
          <p:nvPr/>
        </p:nvGrpSpPr>
        <p:grpSpPr>
          <a:xfrm>
            <a:off x="588387" y="826166"/>
            <a:ext cx="11015248" cy="4709220"/>
            <a:chOff x="1344168" y="740664"/>
            <a:chExt cx="9619464" cy="4709220"/>
          </a:xfrm>
        </p:grpSpPr>
        <p:sp>
          <p:nvSpPr>
            <p:cNvPr id="137" name="Google Shape;137;p7"/>
            <p:cNvSpPr/>
            <p:nvPr/>
          </p:nvSpPr>
          <p:spPr>
            <a:xfrm>
              <a:off x="1399032" y="786384"/>
              <a:ext cx="9564600" cy="4663500"/>
            </a:xfrm>
            <a:prstGeom prst="roundRect">
              <a:avLst>
                <a:gd name="adj" fmla="val 267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344168" y="740664"/>
              <a:ext cx="9564600" cy="4663500"/>
            </a:xfrm>
            <a:prstGeom prst="roundRect">
              <a:avLst>
                <a:gd name="adj" fmla="val 26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389687" y="801375"/>
              <a:ext cx="9518700" cy="4605000"/>
            </a:xfrm>
            <a:prstGeom prst="roundRect">
              <a:avLst>
                <a:gd name="adj" fmla="val 267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140" name="Google Shape;140;p7"/>
          <p:cNvSpPr/>
          <p:nvPr/>
        </p:nvSpPr>
        <p:spPr>
          <a:xfrm>
            <a:off x="4400" y="5850201"/>
            <a:ext cx="12183237" cy="639180"/>
          </a:xfrm>
          <a:custGeom>
            <a:avLst/>
            <a:gdLst/>
            <a:ahLst/>
            <a:cxnLst/>
            <a:rect l="l" t="t" r="r" b="b"/>
            <a:pathLst>
              <a:path w="7772400" h="811657" extrusionOk="0">
                <a:moveTo>
                  <a:pt x="0" y="811657"/>
                </a:moveTo>
                <a:cubicBezTo>
                  <a:pt x="9883" y="798942"/>
                  <a:pt x="0" y="0"/>
                  <a:pt x="0" y="0"/>
                </a:cubicBezTo>
                <a:lnTo>
                  <a:pt x="7772400" y="0"/>
                </a:lnTo>
                <a:lnTo>
                  <a:pt x="7772400" y="811657"/>
                </a:lnTo>
                <a:lnTo>
                  <a:pt x="0" y="8116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009175" y="1053325"/>
            <a:ext cx="2236500" cy="425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3625325" y="1444488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2"/>
          </p:nvPr>
        </p:nvSpPr>
        <p:spPr>
          <a:xfrm>
            <a:off x="3625358" y="2061380"/>
            <a:ext cx="3608400" cy="111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ubTitle" idx="3"/>
          </p:nvPr>
        </p:nvSpPr>
        <p:spPr>
          <a:xfrm>
            <a:off x="7501534" y="1444488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4"/>
          </p:nvPr>
        </p:nvSpPr>
        <p:spPr>
          <a:xfrm>
            <a:off x="7501572" y="2061380"/>
            <a:ext cx="3608400" cy="111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ubTitle" idx="5"/>
          </p:nvPr>
        </p:nvSpPr>
        <p:spPr>
          <a:xfrm>
            <a:off x="3625250" y="3565875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6"/>
          </p:nvPr>
        </p:nvSpPr>
        <p:spPr>
          <a:xfrm>
            <a:off x="3625295" y="4182766"/>
            <a:ext cx="3608400" cy="111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7"/>
          </p:nvPr>
        </p:nvSpPr>
        <p:spPr>
          <a:xfrm>
            <a:off x="7501510" y="4182766"/>
            <a:ext cx="3608400" cy="111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ubTitle" idx="8"/>
          </p:nvPr>
        </p:nvSpPr>
        <p:spPr>
          <a:xfrm>
            <a:off x="7501472" y="3565875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8"/>
          <p:cNvGrpSpPr/>
          <p:nvPr/>
        </p:nvGrpSpPr>
        <p:grpSpPr>
          <a:xfrm>
            <a:off x="7373814" y="-17927"/>
            <a:ext cx="3997571" cy="6893857"/>
            <a:chOff x="3480149" y="-3664471"/>
            <a:chExt cx="5234479" cy="10558825"/>
          </a:xfrm>
        </p:grpSpPr>
        <p:sp>
          <p:nvSpPr>
            <p:cNvPr id="152" name="Google Shape;152;p8"/>
            <p:cNvSpPr/>
            <p:nvPr/>
          </p:nvSpPr>
          <p:spPr>
            <a:xfrm>
              <a:off x="4389422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483875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480149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79469" y="0"/>
                  </a:moveTo>
                  <a:lnTo>
                    <a:pt x="1123537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579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940294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7407643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6949438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289735" y="811657"/>
                  </a:lnTo>
                  <a:lnTo>
                    <a:pt x="1123537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242865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791797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88074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289735" y="0"/>
                  </a:moveTo>
                  <a:lnTo>
                    <a:pt x="833802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289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096307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6099721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096000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0" y="811657"/>
                  </a:lnTo>
                  <a:lnTo>
                    <a:pt x="833802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4363" y="5570075"/>
            <a:ext cx="12183237" cy="819774"/>
          </a:xfrm>
          <a:custGeom>
            <a:avLst/>
            <a:gdLst/>
            <a:ahLst/>
            <a:cxnLst/>
            <a:rect l="l" t="t" r="r" b="b"/>
            <a:pathLst>
              <a:path w="7772400" h="811657" extrusionOk="0">
                <a:moveTo>
                  <a:pt x="0" y="811657"/>
                </a:moveTo>
                <a:cubicBezTo>
                  <a:pt x="9883" y="798942"/>
                  <a:pt x="0" y="0"/>
                  <a:pt x="0" y="0"/>
                </a:cubicBezTo>
                <a:lnTo>
                  <a:pt x="7772400" y="0"/>
                </a:lnTo>
                <a:lnTo>
                  <a:pt x="7772400" y="811657"/>
                </a:lnTo>
                <a:lnTo>
                  <a:pt x="0" y="8116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8"/>
          <p:cNvGrpSpPr/>
          <p:nvPr/>
        </p:nvGrpSpPr>
        <p:grpSpPr>
          <a:xfrm>
            <a:off x="556880" y="640199"/>
            <a:ext cx="11077775" cy="5197095"/>
            <a:chOff x="1344168" y="740664"/>
            <a:chExt cx="9619464" cy="4709220"/>
          </a:xfrm>
        </p:grpSpPr>
        <p:sp>
          <p:nvSpPr>
            <p:cNvPr id="166" name="Google Shape;166;p8"/>
            <p:cNvSpPr/>
            <p:nvPr/>
          </p:nvSpPr>
          <p:spPr>
            <a:xfrm>
              <a:off x="1399032" y="786384"/>
              <a:ext cx="9564600" cy="4663500"/>
            </a:xfrm>
            <a:prstGeom prst="roundRect">
              <a:avLst>
                <a:gd name="adj" fmla="val 267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344168" y="740664"/>
              <a:ext cx="9564600" cy="4663500"/>
            </a:xfrm>
            <a:prstGeom prst="roundRect">
              <a:avLst>
                <a:gd name="adj" fmla="val 26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389687" y="801375"/>
              <a:ext cx="9518700" cy="4605000"/>
            </a:xfrm>
            <a:prstGeom prst="roundRect">
              <a:avLst>
                <a:gd name="adj" fmla="val 267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1023125" y="1106438"/>
            <a:ext cx="1014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1023125" y="2133550"/>
            <a:ext cx="4762800" cy="298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1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2"/>
          </p:nvPr>
        </p:nvSpPr>
        <p:spPr>
          <a:xfrm>
            <a:off x="6406100" y="2133550"/>
            <a:ext cx="4762800" cy="298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1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1185913" y="1834075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9" name="Google Shape;259;p12"/>
          <p:cNvSpPr txBox="1">
            <a:spLocks noGrp="1"/>
          </p:cNvSpPr>
          <p:nvPr>
            <p:ph type="body" idx="1"/>
          </p:nvPr>
        </p:nvSpPr>
        <p:spPr>
          <a:xfrm>
            <a:off x="1185913" y="3120225"/>
            <a:ext cx="58281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260" name="Google Shape;260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12"/>
          <p:cNvGrpSpPr/>
          <p:nvPr/>
        </p:nvGrpSpPr>
        <p:grpSpPr>
          <a:xfrm>
            <a:off x="7373814" y="-17927"/>
            <a:ext cx="3997571" cy="6893857"/>
            <a:chOff x="3480149" y="-3664471"/>
            <a:chExt cx="5234479" cy="10558825"/>
          </a:xfrm>
        </p:grpSpPr>
        <p:sp>
          <p:nvSpPr>
            <p:cNvPr id="262" name="Google Shape;262;p12"/>
            <p:cNvSpPr/>
            <p:nvPr/>
          </p:nvSpPr>
          <p:spPr>
            <a:xfrm>
              <a:off x="4389422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3483875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3480149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79469" y="0"/>
                  </a:moveTo>
                  <a:lnTo>
                    <a:pt x="1123537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579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940294" y="-3664471"/>
              <a:ext cx="852827" cy="8590864"/>
            </a:xfrm>
            <a:custGeom>
              <a:avLst/>
              <a:gdLst/>
              <a:ahLst/>
              <a:cxnLst/>
              <a:rect l="l" t="t" r="r" b="b"/>
              <a:pathLst>
                <a:path w="544068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407643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6949438" y="4922690"/>
              <a:ext cx="1761144" cy="1272272"/>
            </a:xfrm>
            <a:custGeom>
              <a:avLst/>
              <a:gdLst/>
              <a:ahLst/>
              <a:cxnLst/>
              <a:rect l="l" t="t" r="r" b="b"/>
              <a:pathLst>
                <a:path w="1123537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289735" y="811657"/>
                  </a:lnTo>
                  <a:lnTo>
                    <a:pt x="1123537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5242865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4791797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788074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289735" y="0"/>
                  </a:moveTo>
                  <a:lnTo>
                    <a:pt x="833802" y="0"/>
                  </a:lnTo>
                  <a:lnTo>
                    <a:pt x="833802" y="811657"/>
                  </a:lnTo>
                  <a:lnTo>
                    <a:pt x="0" y="811657"/>
                  </a:lnTo>
                  <a:lnTo>
                    <a:pt x="289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096307" y="-3664471"/>
              <a:ext cx="852825" cy="8590864"/>
            </a:xfrm>
            <a:custGeom>
              <a:avLst/>
              <a:gdLst/>
              <a:ahLst/>
              <a:cxnLst/>
              <a:rect l="l" t="t" r="r" b="b"/>
              <a:pathLst>
                <a:path w="544067" h="3138215" extrusionOk="0">
                  <a:moveTo>
                    <a:pt x="0" y="0"/>
                  </a:moveTo>
                  <a:lnTo>
                    <a:pt x="544068" y="0"/>
                  </a:lnTo>
                  <a:lnTo>
                    <a:pt x="544068" y="3138216"/>
                  </a:lnTo>
                  <a:lnTo>
                    <a:pt x="0" y="313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6099721" y="6190501"/>
              <a:ext cx="1306985" cy="703853"/>
            </a:xfrm>
            <a:custGeom>
              <a:avLst/>
              <a:gdLst/>
              <a:ahLst/>
              <a:cxnLst/>
              <a:rect l="l" t="t" r="r" b="b"/>
              <a:pathLst>
                <a:path w="833802" h="422101" extrusionOk="0">
                  <a:moveTo>
                    <a:pt x="0" y="0"/>
                  </a:moveTo>
                  <a:lnTo>
                    <a:pt x="833802" y="0"/>
                  </a:lnTo>
                  <a:lnTo>
                    <a:pt x="833802" y="422102"/>
                  </a:lnTo>
                  <a:lnTo>
                    <a:pt x="0" y="42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6096000" y="4922690"/>
              <a:ext cx="1306985" cy="1272272"/>
            </a:xfrm>
            <a:custGeom>
              <a:avLst/>
              <a:gdLst/>
              <a:ahLst/>
              <a:cxnLst/>
              <a:rect l="l" t="t" r="r" b="b"/>
              <a:pathLst>
                <a:path w="833802" h="811657" extrusionOk="0">
                  <a:moveTo>
                    <a:pt x="544068" y="0"/>
                  </a:moveTo>
                  <a:lnTo>
                    <a:pt x="0" y="0"/>
                  </a:lnTo>
                  <a:lnTo>
                    <a:pt x="0" y="811657"/>
                  </a:lnTo>
                  <a:lnTo>
                    <a:pt x="833802" y="8116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2"/>
          <p:cNvSpPr/>
          <p:nvPr/>
        </p:nvSpPr>
        <p:spPr>
          <a:xfrm>
            <a:off x="4363" y="5570075"/>
            <a:ext cx="12183237" cy="819774"/>
          </a:xfrm>
          <a:custGeom>
            <a:avLst/>
            <a:gdLst/>
            <a:ahLst/>
            <a:cxnLst/>
            <a:rect l="l" t="t" r="r" b="b"/>
            <a:pathLst>
              <a:path w="7772400" h="811657" extrusionOk="0">
                <a:moveTo>
                  <a:pt x="0" y="811657"/>
                </a:moveTo>
                <a:cubicBezTo>
                  <a:pt x="9883" y="798942"/>
                  <a:pt x="0" y="0"/>
                  <a:pt x="0" y="0"/>
                </a:cubicBezTo>
                <a:lnTo>
                  <a:pt x="7772400" y="0"/>
                </a:lnTo>
                <a:lnTo>
                  <a:pt x="7772400" y="811657"/>
                </a:lnTo>
                <a:lnTo>
                  <a:pt x="0" y="8116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>
            <a:spLocks noGrp="1"/>
          </p:cNvSpPr>
          <p:nvPr>
            <p:ph type="pic" idx="2"/>
          </p:nvPr>
        </p:nvSpPr>
        <p:spPr>
          <a:xfrm>
            <a:off x="7557388" y="1042225"/>
            <a:ext cx="3639600" cy="3639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unito Sans"/>
              <a:buChar char="●"/>
              <a:defRPr sz="25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○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■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●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○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■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●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○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■"/>
              <a:defRPr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>
            <a:spLocks noGrp="1"/>
          </p:cNvSpPr>
          <p:nvPr>
            <p:ph type="ctrTitle"/>
          </p:nvPr>
        </p:nvSpPr>
        <p:spPr>
          <a:xfrm>
            <a:off x="2054583" y="2062065"/>
            <a:ext cx="8097000" cy="139404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GLOBALSPEAK</a:t>
            </a:r>
            <a:endParaRPr dirty="0"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1"/>
          </p:nvPr>
        </p:nvSpPr>
        <p:spPr>
          <a:xfrm>
            <a:off x="2049863" y="3733710"/>
            <a:ext cx="8097000" cy="72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изучения иностранных языков</a:t>
            </a:r>
            <a:endParaRPr dirty="0"/>
          </a:p>
        </p:txBody>
      </p:sp>
      <p:sp>
        <p:nvSpPr>
          <p:cNvPr id="4" name="Google Shape;425;p22"/>
          <p:cNvSpPr txBox="1">
            <a:spLocks/>
          </p:cNvSpPr>
          <p:nvPr/>
        </p:nvSpPr>
        <p:spPr>
          <a:xfrm>
            <a:off x="2049863" y="5845538"/>
            <a:ext cx="8097000" cy="55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0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unito Sans"/>
              <a:buNone/>
              <a:defRPr sz="37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Выполнила: студентка группы 20ВЕБ-1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Кулаева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Валерия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sp>
        <p:nvSpPr>
          <p:cNvPr id="4" name="Google Shape;476;p25"/>
          <p:cNvSpPr txBox="1">
            <a:spLocks/>
          </p:cNvSpPr>
          <p:nvPr/>
        </p:nvSpPr>
        <p:spPr>
          <a:xfrm>
            <a:off x="542539" y="5782994"/>
            <a:ext cx="5727631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регистрации ученика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2540" y="2012243"/>
            <a:ext cx="4341495" cy="28708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28613" y="2385868"/>
            <a:ext cx="4136390" cy="2886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08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sp>
        <p:nvSpPr>
          <p:cNvPr id="4" name="Google Shape;476;p25"/>
          <p:cNvSpPr txBox="1">
            <a:spLocks/>
          </p:cNvSpPr>
          <p:nvPr/>
        </p:nvSpPr>
        <p:spPr>
          <a:xfrm>
            <a:off x="542540" y="5782994"/>
            <a:ext cx="4775910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записи на курс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4825" y="1875453"/>
            <a:ext cx="2694305" cy="3608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87443" y="2751118"/>
            <a:ext cx="3931920" cy="185674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8478590" y="3123569"/>
            <a:ext cx="3520577" cy="3282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72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sp>
        <p:nvSpPr>
          <p:cNvPr id="4" name="Google Shape;476;p25"/>
          <p:cNvSpPr txBox="1">
            <a:spLocks/>
          </p:cNvSpPr>
          <p:nvPr/>
        </p:nvSpPr>
        <p:spPr>
          <a:xfrm>
            <a:off x="542540" y="5876300"/>
            <a:ext cx="5680978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изменения личных данных и удаления подписки на курс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542540" y="2123614"/>
            <a:ext cx="3704590" cy="2685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93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sp>
        <p:nvSpPr>
          <p:cNvPr id="4" name="Google Shape;476;p25"/>
          <p:cNvSpPr txBox="1">
            <a:spLocks/>
          </p:cNvSpPr>
          <p:nvPr/>
        </p:nvSpPr>
        <p:spPr>
          <a:xfrm>
            <a:off x="542539" y="5733040"/>
            <a:ext cx="7733713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добавления и редактирования курса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39153" y="1965792"/>
            <a:ext cx="4054475" cy="3430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082034" y="2442443"/>
            <a:ext cx="3652684" cy="322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062914" y="3176923"/>
            <a:ext cx="4945299" cy="207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64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sp>
        <p:nvSpPr>
          <p:cNvPr id="4" name="Google Shape;476;p25"/>
          <p:cNvSpPr txBox="1">
            <a:spLocks/>
          </p:cNvSpPr>
          <p:nvPr/>
        </p:nvSpPr>
        <p:spPr>
          <a:xfrm>
            <a:off x="542539" y="5733040"/>
            <a:ext cx="7733713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добавления и удаления преподавателя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2539" y="2109204"/>
            <a:ext cx="3950520" cy="3171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870949" y="2177623"/>
            <a:ext cx="4572862" cy="3103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>
            <a:spLocks noGrp="1"/>
          </p:cNvSpPr>
          <p:nvPr>
            <p:ph type="title"/>
          </p:nvPr>
        </p:nvSpPr>
        <p:spPr>
          <a:xfrm>
            <a:off x="1706600" y="2867800"/>
            <a:ext cx="8806200" cy="71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04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title"/>
          </p:nvPr>
        </p:nvSpPr>
        <p:spPr>
          <a:xfrm>
            <a:off x="858238" y="1287975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	</a:t>
            </a:r>
            <a:endParaRPr dirty="0"/>
          </a:p>
        </p:txBody>
      </p:sp>
      <p:sp>
        <p:nvSpPr>
          <p:cNvPr id="431" name="Google Shape;431;p23"/>
          <p:cNvSpPr txBox="1">
            <a:spLocks noGrp="1"/>
          </p:cNvSpPr>
          <p:nvPr>
            <p:ph type="body" idx="1"/>
          </p:nvPr>
        </p:nvSpPr>
        <p:spPr>
          <a:xfrm>
            <a:off x="858238" y="2574125"/>
            <a:ext cx="58281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Основной целью создания </a:t>
            </a:r>
            <a:r>
              <a:rPr lang="en-US" dirty="0" err="1"/>
              <a:t>GlobalSpeak</a:t>
            </a:r>
            <a:r>
              <a:rPr lang="en-US" dirty="0"/>
              <a:t> </a:t>
            </a:r>
            <a:r>
              <a:rPr lang="ru-RU" dirty="0"/>
              <a:t>является упрощение изучения иностранных языков с помощью курсов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1509813" y="1325375"/>
            <a:ext cx="7620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ПРЕЦЕДЕНТОВ</a:t>
            </a:r>
            <a:endParaRPr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9784" y="2514690"/>
            <a:ext cx="5611645" cy="388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>
            <a:spLocks noGrp="1"/>
          </p:cNvSpPr>
          <p:nvPr>
            <p:ph type="title"/>
          </p:nvPr>
        </p:nvSpPr>
        <p:spPr>
          <a:xfrm>
            <a:off x="1023125" y="1106438"/>
            <a:ext cx="1014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ВХОДНОЙ ИНФОРМАЦИИ</a:t>
            </a:r>
            <a:endParaRPr dirty="0"/>
          </a:p>
        </p:txBody>
      </p:sp>
      <p:sp>
        <p:nvSpPr>
          <p:cNvPr id="512" name="Google Shape;512;p30"/>
          <p:cNvSpPr txBox="1">
            <a:spLocks noGrp="1"/>
          </p:cNvSpPr>
          <p:nvPr>
            <p:ph type="body" idx="1"/>
          </p:nvPr>
        </p:nvSpPr>
        <p:spPr>
          <a:xfrm>
            <a:off x="1023125" y="2133550"/>
            <a:ext cx="4762800" cy="298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 О ПОЛЬЗОВАТЕЛЕ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 О КУРСАХ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 ОБ УРОКАХ</a:t>
            </a:r>
            <a:endParaRPr dirty="0"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2"/>
          </p:nvPr>
        </p:nvSpPr>
        <p:spPr>
          <a:xfrm>
            <a:off x="6406100" y="2133550"/>
            <a:ext cx="4762800" cy="298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СЕРТИФИКАТ О ПРОХОЖДЕНИИ КУРСА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 О ПОДПИСКЕ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1509813" y="1325375"/>
            <a:ext cx="7620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СХЕМА ОТНОШЕНИЙ</a:t>
            </a:r>
            <a:endParaRPr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73700" y="2516006"/>
            <a:ext cx="6221418" cy="3847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497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/>
          <p:nvPr/>
        </p:nvSpPr>
        <p:spPr>
          <a:xfrm>
            <a:off x="7274845" y="3445350"/>
            <a:ext cx="1124632" cy="12586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Archivo Black"/>
              </a:rPr>
              <a:t>4</a:t>
            </a:r>
          </a:p>
        </p:txBody>
      </p:sp>
      <p:sp>
        <p:nvSpPr>
          <p:cNvPr id="526" name="Google Shape;526;p32"/>
          <p:cNvSpPr/>
          <p:nvPr/>
        </p:nvSpPr>
        <p:spPr>
          <a:xfrm>
            <a:off x="3236245" y="3445350"/>
            <a:ext cx="1060173" cy="12789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chivo Black"/>
              </a:rPr>
              <a:t>3</a:t>
            </a:r>
          </a:p>
        </p:txBody>
      </p:sp>
      <p:sp>
        <p:nvSpPr>
          <p:cNvPr id="527" name="Google Shape;527;p32"/>
          <p:cNvSpPr/>
          <p:nvPr/>
        </p:nvSpPr>
        <p:spPr>
          <a:xfrm>
            <a:off x="7274845" y="1235550"/>
            <a:ext cx="1038122" cy="12586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chivo Black"/>
              </a:rPr>
              <a:t>2</a:t>
            </a:r>
          </a:p>
        </p:txBody>
      </p:sp>
      <p:sp>
        <p:nvSpPr>
          <p:cNvPr id="528" name="Google Shape;528;p32"/>
          <p:cNvSpPr/>
          <p:nvPr/>
        </p:nvSpPr>
        <p:spPr>
          <a:xfrm>
            <a:off x="3236245" y="1235550"/>
            <a:ext cx="951612" cy="12399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Archivo Black"/>
              </a:rPr>
              <a:t>1</a:t>
            </a:r>
          </a:p>
        </p:txBody>
      </p:sp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769147" y="773407"/>
            <a:ext cx="4092103" cy="425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СРЕДСТВА РАЗРАБОТКИ</a:t>
            </a:r>
            <a:endParaRPr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subTitle" idx="1"/>
          </p:nvPr>
        </p:nvSpPr>
        <p:spPr>
          <a:xfrm>
            <a:off x="3853925" y="1444488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</a:t>
            </a:r>
            <a:endParaRPr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subTitle" idx="3"/>
          </p:nvPr>
        </p:nvSpPr>
        <p:spPr>
          <a:xfrm>
            <a:off x="7730134" y="1444488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 5</a:t>
            </a:r>
            <a:endParaRPr dirty="0"/>
          </a:p>
        </p:txBody>
      </p:sp>
      <p:sp>
        <p:nvSpPr>
          <p:cNvPr id="534" name="Google Shape;534;p32"/>
          <p:cNvSpPr txBox="1">
            <a:spLocks noGrp="1"/>
          </p:cNvSpPr>
          <p:nvPr>
            <p:ph type="subTitle" idx="5"/>
          </p:nvPr>
        </p:nvSpPr>
        <p:spPr>
          <a:xfrm>
            <a:off x="3853850" y="3565875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| CSS</a:t>
            </a:r>
            <a:endParaRPr dirty="0"/>
          </a:p>
        </p:txBody>
      </p:sp>
      <p:sp>
        <p:nvSpPr>
          <p:cNvPr id="537" name="Google Shape;537;p32"/>
          <p:cNvSpPr txBox="1">
            <a:spLocks noGrp="1"/>
          </p:cNvSpPr>
          <p:nvPr>
            <p:ph type="subTitle" idx="8"/>
          </p:nvPr>
        </p:nvSpPr>
        <p:spPr>
          <a:xfrm>
            <a:off x="7730072" y="3565875"/>
            <a:ext cx="3608400" cy="61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VUE.JS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1509813" y="1325375"/>
            <a:ext cx="7620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КАРТА САЙТА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3A5D2C-670F-A69F-3755-B0B4B4E1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78" y="2451270"/>
            <a:ext cx="3437254" cy="34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1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88731" y="1875453"/>
            <a:ext cx="4244866" cy="2304662"/>
          </a:xfrm>
          <a:prstGeom prst="rect">
            <a:avLst/>
          </a:prstGeom>
        </p:spPr>
      </p:pic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pic>
        <p:nvPicPr>
          <p:cNvPr id="3" name="Рисунок 2"/>
          <p:cNvPicPr/>
          <p:nvPr/>
        </p:nvPicPr>
        <p:blipFill>
          <a:blip r:embed="rId4"/>
          <a:stretch>
            <a:fillRect/>
          </a:stretch>
        </p:blipFill>
        <p:spPr>
          <a:xfrm>
            <a:off x="619326" y="2771191"/>
            <a:ext cx="4437866" cy="2304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476;p25"/>
          <p:cNvSpPr txBox="1">
            <a:spLocks/>
          </p:cNvSpPr>
          <p:nvPr/>
        </p:nvSpPr>
        <p:spPr>
          <a:xfrm>
            <a:off x="542540" y="5782994"/>
            <a:ext cx="4775910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авторизации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6792503" y="3739242"/>
            <a:ext cx="5029382" cy="2673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43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324825" y="149290"/>
            <a:ext cx="10682187" cy="172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ПРОТОКОЛ ТЕСТИРОВАНИЯ ПРОГРАММНОГО ПРОДУКТА</a:t>
            </a:r>
            <a:endParaRPr sz="4500" dirty="0"/>
          </a:p>
        </p:txBody>
      </p:sp>
      <p:sp>
        <p:nvSpPr>
          <p:cNvPr id="4" name="Google Shape;476;p25"/>
          <p:cNvSpPr txBox="1">
            <a:spLocks/>
          </p:cNvSpPr>
          <p:nvPr/>
        </p:nvSpPr>
        <p:spPr>
          <a:xfrm>
            <a:off x="542540" y="5913622"/>
            <a:ext cx="4775910" cy="4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ru-RU" sz="2000" dirty="0"/>
              <a:t>Результат тестирования добавления урока преподавателем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4825" y="1844342"/>
            <a:ext cx="5183902" cy="278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135697" y="3158508"/>
            <a:ext cx="7179586" cy="2212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7447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7D41C0"/>
      </a:dk1>
      <a:lt1>
        <a:srgbClr val="F8F8F8"/>
      </a:lt1>
      <a:dk2>
        <a:srgbClr val="000000"/>
      </a:dk2>
      <a:lt2>
        <a:srgbClr val="FFFFFF"/>
      </a:lt2>
      <a:accent1>
        <a:srgbClr val="D5B2FD"/>
      </a:accent1>
      <a:accent2>
        <a:srgbClr val="FFC377"/>
      </a:accent2>
      <a:accent3>
        <a:srgbClr val="FD7835"/>
      </a:accent3>
      <a:accent4>
        <a:srgbClr val="FDC100"/>
      </a:accent4>
      <a:accent5>
        <a:srgbClr val="F4F4F6"/>
      </a:accent5>
      <a:accent6>
        <a:srgbClr val="D2D2D4"/>
      </a:accent6>
      <a:hlink>
        <a:srgbClr val="4B27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136</Words>
  <Application>Microsoft Office PowerPoint</Application>
  <PresentationFormat>Широкоэкранный</PresentationFormat>
  <Paragraphs>41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Archivo Black</vt:lpstr>
      <vt:lpstr>Nunito Sans</vt:lpstr>
      <vt:lpstr>SlidesMania Template</vt:lpstr>
      <vt:lpstr>GLOBALSPEAK</vt:lpstr>
      <vt:lpstr>ЦЕЛЬ </vt:lpstr>
      <vt:lpstr>ДИАГРАММА ПРЕЦЕДЕНТОВ</vt:lpstr>
      <vt:lpstr>ОПИСАНИЕ ВХОДНОЙ ИНФОРМАЦИИ</vt:lpstr>
      <vt:lpstr>СХЕМА ОТНОШЕНИЙ</vt:lpstr>
      <vt:lpstr>СРЕДСТВА РАЗРАБОТКИ</vt:lpstr>
      <vt:lpstr>КАРТА САЙТА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 goes here.</dc:title>
  <cp:lastModifiedBy>4</cp:lastModifiedBy>
  <cp:revision>8</cp:revision>
  <dcterms:modified xsi:type="dcterms:W3CDTF">2023-12-21T08:01:17Z</dcterms:modified>
</cp:coreProperties>
</file>