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2216-1C4B-44EE-A7A0-CA35181BF575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6EC-CEF7-48A1-9510-0DC4F959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2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2216-1C4B-44EE-A7A0-CA35181BF575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6EC-CEF7-48A1-9510-0DC4F959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6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2216-1C4B-44EE-A7A0-CA35181BF575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6EC-CEF7-48A1-9510-0DC4F959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4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2216-1C4B-44EE-A7A0-CA35181BF575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6EC-CEF7-48A1-9510-0DC4F959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3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2216-1C4B-44EE-A7A0-CA35181BF575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6EC-CEF7-48A1-9510-0DC4F959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49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2216-1C4B-44EE-A7A0-CA35181BF575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6EC-CEF7-48A1-9510-0DC4F959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87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2216-1C4B-44EE-A7A0-CA35181BF575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6EC-CEF7-48A1-9510-0DC4F959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14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2216-1C4B-44EE-A7A0-CA35181BF575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6EC-CEF7-48A1-9510-0DC4F959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89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2216-1C4B-44EE-A7A0-CA35181BF575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6EC-CEF7-48A1-9510-0DC4F959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14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2216-1C4B-44EE-A7A0-CA35181BF575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6EC-CEF7-48A1-9510-0DC4F959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32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2216-1C4B-44EE-A7A0-CA35181BF575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6EC-CEF7-48A1-9510-0DC4F959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78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2216-1C4B-44EE-A7A0-CA35181BF575}" type="datetimeFigureOut">
              <a:rPr lang="pt-BR" smtClean="0"/>
              <a:t>30/03/2017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E26EC-CEF7-48A1-9510-0DC4F959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30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8657614" y="-770021"/>
            <a:ext cx="3726891" cy="73713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844571" y="277853"/>
            <a:ext cx="6126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u="sng" dirty="0" smtClean="0"/>
              <a:t>TERMO DE ABERTURA DE PROJETO</a:t>
            </a:r>
            <a:endParaRPr lang="pt-BR" sz="3200" b="1" u="sng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44571" y="1569257"/>
            <a:ext cx="4892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PROJETO: CONSTRUÇÃO DE WEBSITE</a:t>
            </a:r>
          </a:p>
          <a:p>
            <a:r>
              <a:rPr lang="pt-BR" sz="2400" b="1" dirty="0" smtClean="0"/>
              <a:t>CLIENTE: COLETIVO NAVE MÃE</a:t>
            </a:r>
            <a:endParaRPr lang="pt-BR" sz="2400" b="1" dirty="0"/>
          </a:p>
        </p:txBody>
      </p:sp>
      <p:sp>
        <p:nvSpPr>
          <p:cNvPr id="20" name="Retângulo 19"/>
          <p:cNvSpPr/>
          <p:nvPr/>
        </p:nvSpPr>
        <p:spPr>
          <a:xfrm>
            <a:off x="-2404047" y="1315452"/>
            <a:ext cx="8646694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8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trata-se de um site que será desenvolvido para um grupo de pessoas com o mesmo objetivo: Criação e divulgação de eventos e de todos acontecimentos no mundo da musica eletrônica. Esse grupo denominasse coletivo.</a:t>
            </a:r>
          </a:p>
          <a:p>
            <a:r>
              <a:rPr lang="pt-BR" dirty="0"/>
              <a:t>O site terá uma grande importância para o coletivo, pois será usado para divulgar o conteúdo produzido e eventos realizados pelos diversos artistas envolvidos, assim aproximando o coletivo e suas atividades dos admiradores dessa arte.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06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JUSTIFICATIVA DO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Administrador</cp:lastModifiedBy>
  <cp:revision>5</cp:revision>
  <dcterms:created xsi:type="dcterms:W3CDTF">2017-03-31T00:03:00Z</dcterms:created>
  <dcterms:modified xsi:type="dcterms:W3CDTF">2017-03-31T00:41:38Z</dcterms:modified>
</cp:coreProperties>
</file>