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5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2475947">
            <a:off x="3010867" y="4152837"/>
            <a:ext cx="484632" cy="53200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56" y="381000"/>
            <a:ext cx="8770502" cy="1761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0"/>
            <a:ext cx="132521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385" y="5334000"/>
            <a:ext cx="407294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01417" y="4770439"/>
            <a:ext cx="20717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Keep Cards</a:t>
            </a:r>
            <a:endParaRPr lang="en-US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12972" y="4767172"/>
            <a:ext cx="3735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Discard Cards To Crib</a:t>
            </a:r>
            <a:endParaRPr lang="en-US" sz="3200" b="1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5334000"/>
            <a:ext cx="254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loud 5"/>
          <p:cNvSpPr/>
          <p:nvPr/>
        </p:nvSpPr>
        <p:spPr>
          <a:xfrm>
            <a:off x="3430598" y="2974891"/>
            <a:ext cx="2342673" cy="129679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18514798">
            <a:off x="5755539" y="4179287"/>
            <a:ext cx="484632" cy="53200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4350584" y="2362200"/>
            <a:ext cx="484632" cy="53200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45358" y="3233581"/>
            <a:ext cx="1808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Evaluate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7840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5102174"/>
            <a:ext cx="6983014" cy="163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C:\Users\Ken\Documents\GitHub\cribassistant.github.io\images\356_-_Weight_Lifting_Person-512_fin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0"/>
            <a:ext cx="533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7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894283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loud 4"/>
          <p:cNvSpPr/>
          <p:nvPr/>
        </p:nvSpPr>
        <p:spPr>
          <a:xfrm>
            <a:off x="3048000" y="2971800"/>
            <a:ext cx="3122602" cy="159710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350584" y="2211193"/>
            <a:ext cx="484632" cy="53200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7965" y="3273509"/>
            <a:ext cx="21292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Compute</a:t>
            </a:r>
            <a:endParaRPr lang="en-US" sz="4000" b="1" dirty="0"/>
          </a:p>
        </p:txBody>
      </p:sp>
      <p:sp>
        <p:nvSpPr>
          <p:cNvPr id="8" name="Down Arrow 7"/>
          <p:cNvSpPr/>
          <p:nvPr/>
        </p:nvSpPr>
        <p:spPr>
          <a:xfrm>
            <a:off x="4370999" y="4725793"/>
            <a:ext cx="484632" cy="53200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22" y="5714303"/>
            <a:ext cx="4733378" cy="91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425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</TotalTime>
  <Words>8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</dc:creator>
  <cp:lastModifiedBy>Ken</cp:lastModifiedBy>
  <cp:revision>48</cp:revision>
  <dcterms:created xsi:type="dcterms:W3CDTF">2006-08-16T00:00:00Z</dcterms:created>
  <dcterms:modified xsi:type="dcterms:W3CDTF">2017-03-18T16:49:13Z</dcterms:modified>
</cp:coreProperties>
</file>