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 Simoe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>
        <p:scale>
          <a:sx n="66" d="100"/>
          <a:sy n="66" d="100"/>
        </p:scale>
        <p:origin x="378" y="-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3360" y="796680"/>
            <a:ext cx="19244880" cy="2343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-526680"/>
            <a:ext cx="21383280" cy="479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27606240"/>
            <a:ext cx="21383280" cy="284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88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Click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edit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pt-PT" sz="655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6550" b="0" strike="noStrike" spc="-1" dirty="0" err="1">
                <a:solidFill>
                  <a:srgbClr val="000000"/>
                </a:solidFill>
                <a:latin typeface="Calibri"/>
              </a:rPr>
              <a:t>format</a:t>
            </a:r>
            <a:endParaRPr lang="pt-PT" sz="6550" b="0" strike="noStrike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680" b="0" strike="noStrike" spc="-1" dirty="0" err="1">
                <a:solidFill>
                  <a:srgbClr val="000000"/>
                </a:solidFill>
                <a:latin typeface="Calibri"/>
              </a:rPr>
              <a:t>Second</a:t>
            </a:r>
            <a:r>
              <a:rPr lang="pt-PT" sz="468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68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468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68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468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4210" b="0" strike="noStrike" spc="-1" dirty="0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Fourth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42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421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421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Fifth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Sixth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Seventh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pt-P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pt-PT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Imagem 4"/>
          <p:cNvPicPr/>
          <p:nvPr/>
        </p:nvPicPr>
        <p:blipFill>
          <a:blip r:embed="rId14"/>
          <a:stretch/>
        </p:blipFill>
        <p:spPr>
          <a:xfrm>
            <a:off x="616320" y="28163520"/>
            <a:ext cx="6241680" cy="1563120"/>
          </a:xfrm>
          <a:prstGeom prst="rect">
            <a:avLst/>
          </a:prstGeom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D06808-4AE3-EA55-7E8C-D649F4384DCC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963360" y="1089540"/>
            <a:ext cx="6241680" cy="1563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a18576@alunos.ipca.pt" TargetMode="External"/><Relationship Id="rId7" Type="http://schemas.openxmlformats.org/officeDocument/2006/relationships/hyperlink" Target="mailto:patricialeite@ipca.pt" TargetMode="Externa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boas@ipca.pt" TargetMode="External"/><Relationship Id="rId5" Type="http://schemas.openxmlformats.org/officeDocument/2006/relationships/hyperlink" Target="mailto:a21138@alunos.ipca.pt" TargetMode="External"/><Relationship Id="rId4" Type="http://schemas.openxmlformats.org/officeDocument/2006/relationships/hyperlink" Target="mailto:a18596@alunos.ipca.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61000" y="4859640"/>
            <a:ext cx="6010920" cy="1357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4" name="CustomShape 2"/>
          <p:cNvSpPr/>
          <p:nvPr/>
        </p:nvSpPr>
        <p:spPr>
          <a:xfrm>
            <a:off x="7686360" y="4859640"/>
            <a:ext cx="12451680" cy="592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5" name="CustomShape 3"/>
          <p:cNvSpPr/>
          <p:nvPr/>
        </p:nvSpPr>
        <p:spPr>
          <a:xfrm>
            <a:off x="7686360" y="11421360"/>
            <a:ext cx="12451680" cy="7014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6" name="CustomShape 4"/>
          <p:cNvSpPr/>
          <p:nvPr/>
        </p:nvSpPr>
        <p:spPr>
          <a:xfrm>
            <a:off x="1161000" y="19076760"/>
            <a:ext cx="1246968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7" name="CustomShape 5"/>
          <p:cNvSpPr/>
          <p:nvPr/>
        </p:nvSpPr>
        <p:spPr>
          <a:xfrm>
            <a:off x="14247720" y="19076760"/>
            <a:ext cx="588996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48" name="Imagem 21"/>
          <p:cNvPicPr/>
          <p:nvPr/>
        </p:nvPicPr>
        <p:blipFill>
          <a:blip r:embed="rId2"/>
          <a:stretch/>
        </p:blipFill>
        <p:spPr>
          <a:xfrm>
            <a:off x="8052840" y="1171584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49" name="Imagem 22"/>
          <p:cNvPicPr/>
          <p:nvPr/>
        </p:nvPicPr>
        <p:blipFill>
          <a:blip r:embed="rId2"/>
          <a:stretch/>
        </p:blipFill>
        <p:spPr>
          <a:xfrm>
            <a:off x="806076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0" name="Imagem 23"/>
          <p:cNvPicPr/>
          <p:nvPr/>
        </p:nvPicPr>
        <p:blipFill>
          <a:blip r:embed="rId2"/>
          <a:stretch/>
        </p:blipFill>
        <p:spPr>
          <a:xfrm>
            <a:off x="152568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1" name="Imagem 24"/>
          <p:cNvPicPr/>
          <p:nvPr/>
        </p:nvPicPr>
        <p:blipFill>
          <a:blip r:embed="rId2"/>
          <a:stretch/>
        </p:blipFill>
        <p:spPr>
          <a:xfrm>
            <a:off x="152568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52" name="CustomShape 6"/>
          <p:cNvSpPr/>
          <p:nvPr/>
        </p:nvSpPr>
        <p:spPr>
          <a:xfrm>
            <a:off x="1951200" y="1920816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RESULTS AND CONCLUSIONS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1525680" y="19916280"/>
            <a:ext cx="56466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7683480" y="19916280"/>
            <a:ext cx="54360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8408160" y="1158012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METHODOLOGY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95120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BACKGROUND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840816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OBJECTIVES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525680" y="5771880"/>
            <a:ext cx="515124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7918200" y="12299400"/>
            <a:ext cx="57121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14144760" y="12299400"/>
            <a:ext cx="56160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7918200" y="5695560"/>
            <a:ext cx="5712120" cy="31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heWrite here...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1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tem da lista 2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3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4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5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62" name="Imagem 38"/>
          <p:cNvPicPr/>
          <p:nvPr/>
        </p:nvPicPr>
        <p:blipFill>
          <a:blip r:embed="rId2"/>
          <a:stretch/>
        </p:blipFill>
        <p:spPr>
          <a:xfrm>
            <a:off x="1457424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14999760" y="19208160"/>
            <a:ext cx="476100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BIBLIOGRAPHY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89600" y="994680"/>
            <a:ext cx="12884400" cy="3353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6100"/>
              </a:lnSpc>
            </a:pPr>
            <a:r>
              <a:rPr lang="pt-PT" sz="6400" b="1" strike="noStrike" spc="-1" dirty="0">
                <a:solidFill>
                  <a:srgbClr val="004B87"/>
                </a:solidFill>
                <a:latin typeface="Calibri"/>
              </a:rPr>
              <a:t>HABITAFLEX</a:t>
            </a:r>
            <a:endParaRPr lang="en-US" sz="64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1" strike="noStrike" spc="-1" dirty="0">
                <a:solidFill>
                  <a:srgbClr val="004B87"/>
                </a:solidFill>
                <a:latin typeface="Calibri"/>
              </a:rPr>
              <a:t>Bruno Fernandes | Carlos Ribeiro | Rosário Silva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endParaRPr lang="pt-PT" sz="3200" b="0" i="1" strike="noStrike" spc="-1" dirty="0">
              <a:solidFill>
                <a:srgbClr val="004B87"/>
              </a:solidFill>
              <a:latin typeface="Calibri"/>
            </a:endParaRPr>
          </a:p>
          <a:p>
            <a:pPr>
              <a:lnSpc>
                <a:spcPts val="3900"/>
              </a:lnSpc>
            </a:pPr>
            <a:r>
              <a:rPr lang="pt-PT" sz="3200" b="0" i="1" strike="noStrike" spc="-1" dirty="0" err="1">
                <a:solidFill>
                  <a:srgbClr val="004B87"/>
                </a:solidFill>
                <a:latin typeface="Calibri"/>
              </a:rPr>
              <a:t>Students</a:t>
            </a:r>
            <a:r>
              <a:rPr lang="pt-PT" sz="3200" b="0" i="1" strike="noStrike" spc="-1" dirty="0">
                <a:solidFill>
                  <a:srgbClr val="004B87"/>
                </a:solidFill>
                <a:latin typeface="Calibri"/>
              </a:rPr>
              <a:t> in </a:t>
            </a:r>
            <a:r>
              <a:rPr lang="pt-PT" sz="3200" b="0" i="1" strike="noStrike" spc="-1" dirty="0" err="1">
                <a:solidFill>
                  <a:srgbClr val="004B87"/>
                </a:solidFill>
                <a:latin typeface="Calibri"/>
              </a:rPr>
              <a:t>Information</a:t>
            </a:r>
            <a:r>
              <a:rPr lang="pt-PT" sz="3200" b="0" i="1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3200" b="0" i="1" strike="noStrike" spc="-1" dirty="0" err="1">
                <a:solidFill>
                  <a:srgbClr val="004B87"/>
                </a:solidFill>
                <a:latin typeface="Calibri"/>
              </a:rPr>
              <a:t>Systems</a:t>
            </a:r>
            <a:r>
              <a:rPr lang="pt-PT" sz="3200" b="0" i="1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3200" b="0" i="1" strike="noStrike" spc="-1" dirty="0" err="1">
                <a:solidFill>
                  <a:srgbClr val="004B87"/>
                </a:solidFill>
                <a:latin typeface="Calibri"/>
              </a:rPr>
              <a:t>Engineering</a:t>
            </a:r>
            <a:endParaRPr lang="pt-PT" sz="3200" b="0" i="1" strike="noStrike" spc="-1" dirty="0">
              <a:solidFill>
                <a:srgbClr val="004B87"/>
              </a:solidFill>
              <a:latin typeface="Calibri"/>
            </a:endParaRPr>
          </a:p>
          <a:p>
            <a:pPr>
              <a:lnSpc>
                <a:spcPts val="3900"/>
              </a:lnSpc>
            </a:pPr>
            <a:endParaRPr lang="pt-PT" sz="3200" i="1" spc="-1" dirty="0">
              <a:solidFill>
                <a:srgbClr val="004B87"/>
              </a:solidFill>
              <a:latin typeface="Calibri"/>
            </a:endParaRPr>
          </a:p>
          <a:p>
            <a:pPr>
              <a:lnSpc>
                <a:spcPts val="3900"/>
              </a:lnSpc>
            </a:pPr>
            <a:r>
              <a:rPr lang="pt-PT" sz="3200" b="0" strike="noStrike" spc="-1" dirty="0">
                <a:solidFill>
                  <a:srgbClr val="004B87"/>
                </a:solidFill>
                <a:latin typeface="Calibri"/>
              </a:rPr>
              <a:t>Profª Edite </a:t>
            </a:r>
            <a:r>
              <a:rPr lang="pt-PT" sz="3200" spc="-1" dirty="0">
                <a:solidFill>
                  <a:srgbClr val="004B87"/>
                </a:solidFill>
                <a:latin typeface="Calibri"/>
              </a:rPr>
              <a:t>Joana Vilas Boas &amp; Profª Patrícia Leite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14457600" y="19916280"/>
            <a:ext cx="564660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100"/>
              </a:lnSpc>
            </a:pPr>
            <a:r>
              <a:rPr lang="pt-PT" sz="1800" b="0" strike="noStrike" spc="-1">
                <a:solidFill>
                  <a:srgbClr val="004B87"/>
                </a:solidFill>
                <a:latin typeface="Calibri"/>
              </a:rPr>
              <a:t>Up to 5 references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7955280" y="28254960"/>
            <a:ext cx="6583680" cy="1860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CONTACTS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  <a:hlinkClick r:id="rId3"/>
              </a:rPr>
              <a:t>a18576@alunos.ipca.pt</a:t>
            </a: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 (Bruno Fernandes)</a:t>
            </a: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pc="-1" dirty="0">
                <a:solidFill>
                  <a:srgbClr val="004B87"/>
                </a:solidFill>
                <a:latin typeface="Calibri"/>
                <a:hlinkClick r:id="rId4"/>
              </a:rPr>
              <a:t>a18596@alunos.ipca.pt</a:t>
            </a:r>
            <a:r>
              <a:rPr lang="en-GB" spc="-1" dirty="0">
                <a:solidFill>
                  <a:srgbClr val="004B87"/>
                </a:solidFill>
                <a:latin typeface="Calibri"/>
              </a:rPr>
              <a:t> (Carlos Ribeiro)</a:t>
            </a: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hlinkClick r:id="rId5"/>
              </a:rPr>
              <a:t>a21138@alunos.ipca.pt</a:t>
            </a:r>
            <a:r>
              <a:rPr lang="en-GB" sz="1800" b="0" strike="noStrike" spc="-1" dirty="0">
                <a:solidFill>
                  <a:srgbClr val="004B87"/>
                </a:solidFill>
                <a:latin typeface="Calibri"/>
              </a:rPr>
              <a:t> (Rosário Silva)</a:t>
            </a: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pc="-1" dirty="0">
                <a:solidFill>
                  <a:srgbClr val="004B87"/>
                </a:solidFill>
                <a:latin typeface="Calibri"/>
                <a:hlinkClick r:id="rId6"/>
              </a:rPr>
              <a:t>eboas@ipca.pt</a:t>
            </a:r>
            <a:r>
              <a:rPr lang="en-GB" spc="-1" dirty="0">
                <a:solidFill>
                  <a:srgbClr val="004B87"/>
                </a:solidFill>
                <a:latin typeface="Calibri"/>
              </a:rPr>
              <a:t> (Profª Edite Joana Vilas Boas)</a:t>
            </a: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hlinkClick r:id="rId7"/>
              </a:rPr>
              <a:t>patricialeite@ipca.pt</a:t>
            </a:r>
            <a:r>
              <a:rPr lang="en-GB" sz="1800" b="0" strike="noStrike" spc="-1" dirty="0">
                <a:solidFill>
                  <a:srgbClr val="004B87"/>
                </a:solidFill>
                <a:latin typeface="Calibri"/>
              </a:rPr>
              <a:t> (Profª Patricia </a:t>
            </a:r>
            <a:r>
              <a:rPr lang="en-GB" sz="1800" b="0" strike="noStrike" spc="-1">
                <a:solidFill>
                  <a:srgbClr val="004B87"/>
                </a:solidFill>
                <a:latin typeface="Calibri"/>
              </a:rPr>
              <a:t>Leite)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14144760" y="5695560"/>
            <a:ext cx="5616000" cy="35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8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1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8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tem da lista 2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8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3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8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4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8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5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152</Words>
  <Application>Microsoft Office PowerPoint</Application>
  <PresentationFormat>Personalizados</PresentationFormat>
  <Paragraphs>37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AMoreira</dc:creator>
  <dc:description/>
  <cp:lastModifiedBy>Maria do Rosario Dias Figueiredo da Silva</cp:lastModifiedBy>
  <cp:revision>92</cp:revision>
  <dcterms:created xsi:type="dcterms:W3CDTF">2014-03-10T11:06:56Z</dcterms:created>
  <dcterms:modified xsi:type="dcterms:W3CDTF">2024-01-04T21:00:34Z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