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2" r:id="rId8"/>
    <p:sldId id="264" r:id="rId9"/>
    <p:sldId id="265" r:id="rId10"/>
    <p:sldId id="266" r:id="rId11"/>
    <p:sldId id="267" r:id="rId12"/>
    <p:sldId id="263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2E1897-3FE9-4E87-BD96-2880F407235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3DAEA-A4F8-4515-9618-CB8CC13D71ED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Empresas de maior dimensão</a:t>
          </a:r>
          <a:endParaRPr lang="en-US"/>
        </a:p>
      </dgm:t>
    </dgm:pt>
    <dgm:pt modelId="{67EA52FC-6EAC-406F-B4EC-3636A51DF614}" type="parTrans" cxnId="{D83431D2-94FA-4518-8C90-81D012D51679}">
      <dgm:prSet/>
      <dgm:spPr/>
      <dgm:t>
        <a:bodyPr/>
        <a:lstStyle/>
        <a:p>
          <a:endParaRPr lang="en-US"/>
        </a:p>
      </dgm:t>
    </dgm:pt>
    <dgm:pt modelId="{6E5720E3-3257-4F11-975C-7F16ED90D8DC}" type="sibTrans" cxnId="{D83431D2-94FA-4518-8C90-81D012D516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61D6B4-FA69-406F-8DEF-94823C666ED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Integração com atual sistema das empresas</a:t>
          </a:r>
          <a:endParaRPr lang="en-US"/>
        </a:p>
      </dgm:t>
    </dgm:pt>
    <dgm:pt modelId="{AFFE39E9-F652-40C6-9A8F-F1705DA2292D}" type="parTrans" cxnId="{FA488BFD-8FE2-49D3-93AF-8AF68224734A}">
      <dgm:prSet/>
      <dgm:spPr/>
      <dgm:t>
        <a:bodyPr/>
        <a:lstStyle/>
        <a:p>
          <a:endParaRPr lang="en-US"/>
        </a:p>
      </dgm:t>
    </dgm:pt>
    <dgm:pt modelId="{AC2F3709-2EA8-4866-9708-420386426075}" type="sibTrans" cxnId="{FA488BFD-8FE2-49D3-93AF-8AF6822473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DA6196-B2C9-4AE4-9155-30BC48D3A8A3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App mobile com foco no utilizador</a:t>
          </a:r>
          <a:endParaRPr lang="en-US"/>
        </a:p>
      </dgm:t>
    </dgm:pt>
    <dgm:pt modelId="{417CA3FB-0AC5-4E30-BBA6-5CA408C439A1}" type="parTrans" cxnId="{5F8AFD33-DCA4-416D-8A3E-1C483355429F}">
      <dgm:prSet/>
      <dgm:spPr/>
      <dgm:t>
        <a:bodyPr/>
        <a:lstStyle/>
        <a:p>
          <a:endParaRPr lang="en-US"/>
        </a:p>
      </dgm:t>
    </dgm:pt>
    <dgm:pt modelId="{55F46747-D629-4128-97D7-F065D2762E8D}" type="sibTrans" cxnId="{5F8AFD33-DCA4-416D-8A3E-1C483355429F}">
      <dgm:prSet/>
      <dgm:spPr/>
      <dgm:t>
        <a:bodyPr/>
        <a:lstStyle/>
        <a:p>
          <a:endParaRPr lang="en-US"/>
        </a:p>
      </dgm:t>
    </dgm:pt>
    <dgm:pt modelId="{5C001811-FFE6-4368-9A73-523DDE6DB2BC}" type="pres">
      <dgm:prSet presAssocID="{062E1897-3FE9-4E87-BD96-2880F407235C}" presName="root" presStyleCnt="0">
        <dgm:presLayoutVars>
          <dgm:dir/>
          <dgm:resizeHandles val="exact"/>
        </dgm:presLayoutVars>
      </dgm:prSet>
      <dgm:spPr/>
    </dgm:pt>
    <dgm:pt modelId="{26ED203F-23DC-4E64-AF43-D3F96C72D7D8}" type="pres">
      <dgm:prSet presAssocID="{062E1897-3FE9-4E87-BD96-2880F407235C}" presName="container" presStyleCnt="0">
        <dgm:presLayoutVars>
          <dgm:dir/>
          <dgm:resizeHandles val="exact"/>
        </dgm:presLayoutVars>
      </dgm:prSet>
      <dgm:spPr/>
    </dgm:pt>
    <dgm:pt modelId="{E5455A7A-C1F5-4AA3-BC8C-902FE59CF1AF}" type="pres">
      <dgm:prSet presAssocID="{B0C3DAEA-A4F8-4515-9618-CB8CC13D71ED}" presName="compNode" presStyleCnt="0"/>
      <dgm:spPr/>
    </dgm:pt>
    <dgm:pt modelId="{D7534C8D-8200-469B-A091-0EC569EC6D64}" type="pres">
      <dgm:prSet presAssocID="{B0C3DAEA-A4F8-4515-9618-CB8CC13D71ED}" presName="iconBgRect" presStyleLbl="bgShp" presStyleIdx="0" presStyleCnt="3"/>
      <dgm:spPr/>
    </dgm:pt>
    <dgm:pt modelId="{D49E9E85-062A-482E-A683-39C550AA916E}" type="pres">
      <dgm:prSet presAssocID="{B0C3DAEA-A4F8-4515-9618-CB8CC13D71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dade"/>
        </a:ext>
      </dgm:extLst>
    </dgm:pt>
    <dgm:pt modelId="{F5E3F03D-9BD9-4362-9020-BFE32FF7EED5}" type="pres">
      <dgm:prSet presAssocID="{B0C3DAEA-A4F8-4515-9618-CB8CC13D71ED}" presName="spaceRect" presStyleCnt="0"/>
      <dgm:spPr/>
    </dgm:pt>
    <dgm:pt modelId="{B49EF199-1B2B-4834-870A-223C6BC815DE}" type="pres">
      <dgm:prSet presAssocID="{B0C3DAEA-A4F8-4515-9618-CB8CC13D71ED}" presName="textRect" presStyleLbl="revTx" presStyleIdx="0" presStyleCnt="3">
        <dgm:presLayoutVars>
          <dgm:chMax val="1"/>
          <dgm:chPref val="1"/>
        </dgm:presLayoutVars>
      </dgm:prSet>
      <dgm:spPr/>
    </dgm:pt>
    <dgm:pt modelId="{D2AADDA6-3F33-4BF3-9DAA-5F9DE7DFEAAE}" type="pres">
      <dgm:prSet presAssocID="{6E5720E3-3257-4F11-975C-7F16ED90D8DC}" presName="sibTrans" presStyleLbl="sibTrans2D1" presStyleIdx="0" presStyleCnt="0"/>
      <dgm:spPr/>
    </dgm:pt>
    <dgm:pt modelId="{538A6162-E53A-4657-A07A-680347ADACB1}" type="pres">
      <dgm:prSet presAssocID="{AB61D6B4-FA69-406F-8DEF-94823C666ED6}" presName="compNode" presStyleCnt="0"/>
      <dgm:spPr/>
    </dgm:pt>
    <dgm:pt modelId="{8897B390-7269-4E2F-A9F4-E85D03DC0B33}" type="pres">
      <dgm:prSet presAssocID="{AB61D6B4-FA69-406F-8DEF-94823C666ED6}" presName="iconBgRect" presStyleLbl="bgShp" presStyleIdx="1" presStyleCnt="3"/>
      <dgm:spPr/>
    </dgm:pt>
    <dgm:pt modelId="{58040DB7-E4B7-463E-8CE2-B8B1C6560B7C}" type="pres">
      <dgm:prSet presAssocID="{AB61D6B4-FA69-406F-8DEF-94823C666E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4A50EFE3-8AD4-4F2E-9C2C-657FDA90057D}" type="pres">
      <dgm:prSet presAssocID="{AB61D6B4-FA69-406F-8DEF-94823C666ED6}" presName="spaceRect" presStyleCnt="0"/>
      <dgm:spPr/>
    </dgm:pt>
    <dgm:pt modelId="{BC1B423E-BCC7-4A9F-BF63-4B1785ECB0B4}" type="pres">
      <dgm:prSet presAssocID="{AB61D6B4-FA69-406F-8DEF-94823C666ED6}" presName="textRect" presStyleLbl="revTx" presStyleIdx="1" presStyleCnt="3">
        <dgm:presLayoutVars>
          <dgm:chMax val="1"/>
          <dgm:chPref val="1"/>
        </dgm:presLayoutVars>
      </dgm:prSet>
      <dgm:spPr/>
    </dgm:pt>
    <dgm:pt modelId="{0ED4F2A2-503F-43C3-98BC-561471A93E10}" type="pres">
      <dgm:prSet presAssocID="{AC2F3709-2EA8-4866-9708-420386426075}" presName="sibTrans" presStyleLbl="sibTrans2D1" presStyleIdx="0" presStyleCnt="0"/>
      <dgm:spPr/>
    </dgm:pt>
    <dgm:pt modelId="{5BD48721-E5FA-4762-92D7-6C5129FF830E}" type="pres">
      <dgm:prSet presAssocID="{A7DA6196-B2C9-4AE4-9155-30BC48D3A8A3}" presName="compNode" presStyleCnt="0"/>
      <dgm:spPr/>
    </dgm:pt>
    <dgm:pt modelId="{438C289C-C9C0-420A-8158-71363F34A9CB}" type="pres">
      <dgm:prSet presAssocID="{A7DA6196-B2C9-4AE4-9155-30BC48D3A8A3}" presName="iconBgRect" presStyleLbl="bgShp" presStyleIdx="2" presStyleCnt="3"/>
      <dgm:spPr/>
    </dgm:pt>
    <dgm:pt modelId="{7E0FC78C-ECD3-4038-8A08-774AFC26B1A5}" type="pres">
      <dgm:prSet presAssocID="{A7DA6196-B2C9-4AE4-9155-30BC48D3A8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EB2EAD1-E569-4DFD-9D6E-B85A50326110}" type="pres">
      <dgm:prSet presAssocID="{A7DA6196-B2C9-4AE4-9155-30BC48D3A8A3}" presName="spaceRect" presStyleCnt="0"/>
      <dgm:spPr/>
    </dgm:pt>
    <dgm:pt modelId="{4336EE3A-6066-499D-B7AA-D4A9DB73CD9E}" type="pres">
      <dgm:prSet presAssocID="{A7DA6196-B2C9-4AE4-9155-30BC48D3A8A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F8AFD33-DCA4-416D-8A3E-1C483355429F}" srcId="{062E1897-3FE9-4E87-BD96-2880F407235C}" destId="{A7DA6196-B2C9-4AE4-9155-30BC48D3A8A3}" srcOrd="2" destOrd="0" parTransId="{417CA3FB-0AC5-4E30-BBA6-5CA408C439A1}" sibTransId="{55F46747-D629-4128-97D7-F065D2762E8D}"/>
    <dgm:cxn modelId="{73E6334F-C8DA-4ABD-BAE9-C6E18C64C037}" type="presOf" srcId="{AB61D6B4-FA69-406F-8DEF-94823C666ED6}" destId="{BC1B423E-BCC7-4A9F-BF63-4B1785ECB0B4}" srcOrd="0" destOrd="0" presId="urn:microsoft.com/office/officeart/2018/2/layout/IconCircleList"/>
    <dgm:cxn modelId="{EC73E250-D462-4A74-B278-58DC86F4DB44}" type="presOf" srcId="{AC2F3709-2EA8-4866-9708-420386426075}" destId="{0ED4F2A2-503F-43C3-98BC-561471A93E10}" srcOrd="0" destOrd="0" presId="urn:microsoft.com/office/officeart/2018/2/layout/IconCircleList"/>
    <dgm:cxn modelId="{42BADC75-5B9E-409F-B4A7-74297CF7C7A2}" type="presOf" srcId="{6E5720E3-3257-4F11-975C-7F16ED90D8DC}" destId="{D2AADDA6-3F33-4BF3-9DAA-5F9DE7DFEAAE}" srcOrd="0" destOrd="0" presId="urn:microsoft.com/office/officeart/2018/2/layout/IconCircleList"/>
    <dgm:cxn modelId="{F61756CC-7DB0-4B81-AE2D-F68D38B439CC}" type="presOf" srcId="{A7DA6196-B2C9-4AE4-9155-30BC48D3A8A3}" destId="{4336EE3A-6066-499D-B7AA-D4A9DB73CD9E}" srcOrd="0" destOrd="0" presId="urn:microsoft.com/office/officeart/2018/2/layout/IconCircleList"/>
    <dgm:cxn modelId="{D83431D2-94FA-4518-8C90-81D012D51679}" srcId="{062E1897-3FE9-4E87-BD96-2880F407235C}" destId="{B0C3DAEA-A4F8-4515-9618-CB8CC13D71ED}" srcOrd="0" destOrd="0" parTransId="{67EA52FC-6EAC-406F-B4EC-3636A51DF614}" sibTransId="{6E5720E3-3257-4F11-975C-7F16ED90D8DC}"/>
    <dgm:cxn modelId="{4B4155D8-5733-457B-990A-C108B1EEC950}" type="presOf" srcId="{062E1897-3FE9-4E87-BD96-2880F407235C}" destId="{5C001811-FFE6-4368-9A73-523DDE6DB2BC}" srcOrd="0" destOrd="0" presId="urn:microsoft.com/office/officeart/2018/2/layout/IconCircleList"/>
    <dgm:cxn modelId="{E2DE1DE9-92ED-4444-B817-CD92F036CEFF}" type="presOf" srcId="{B0C3DAEA-A4F8-4515-9618-CB8CC13D71ED}" destId="{B49EF199-1B2B-4834-870A-223C6BC815DE}" srcOrd="0" destOrd="0" presId="urn:microsoft.com/office/officeart/2018/2/layout/IconCircleList"/>
    <dgm:cxn modelId="{FA488BFD-8FE2-49D3-93AF-8AF68224734A}" srcId="{062E1897-3FE9-4E87-BD96-2880F407235C}" destId="{AB61D6B4-FA69-406F-8DEF-94823C666ED6}" srcOrd="1" destOrd="0" parTransId="{AFFE39E9-F652-40C6-9A8F-F1705DA2292D}" sibTransId="{AC2F3709-2EA8-4866-9708-420386426075}"/>
    <dgm:cxn modelId="{06BDC6B5-48BF-4CCB-BF5D-548D0FBB845A}" type="presParOf" srcId="{5C001811-FFE6-4368-9A73-523DDE6DB2BC}" destId="{26ED203F-23DC-4E64-AF43-D3F96C72D7D8}" srcOrd="0" destOrd="0" presId="urn:microsoft.com/office/officeart/2018/2/layout/IconCircleList"/>
    <dgm:cxn modelId="{C727E168-4A0A-4D92-B778-430B72B9359E}" type="presParOf" srcId="{26ED203F-23DC-4E64-AF43-D3F96C72D7D8}" destId="{E5455A7A-C1F5-4AA3-BC8C-902FE59CF1AF}" srcOrd="0" destOrd="0" presId="urn:microsoft.com/office/officeart/2018/2/layout/IconCircleList"/>
    <dgm:cxn modelId="{C6FA6ED8-4A93-4CFE-A72E-05F2B57AB3E4}" type="presParOf" srcId="{E5455A7A-C1F5-4AA3-BC8C-902FE59CF1AF}" destId="{D7534C8D-8200-469B-A091-0EC569EC6D64}" srcOrd="0" destOrd="0" presId="urn:microsoft.com/office/officeart/2018/2/layout/IconCircleList"/>
    <dgm:cxn modelId="{56538437-34BB-46C4-9718-5D4197D5C113}" type="presParOf" srcId="{E5455A7A-C1F5-4AA3-BC8C-902FE59CF1AF}" destId="{D49E9E85-062A-482E-A683-39C550AA916E}" srcOrd="1" destOrd="0" presId="urn:microsoft.com/office/officeart/2018/2/layout/IconCircleList"/>
    <dgm:cxn modelId="{38D7FBC5-AE77-4ACA-B810-FFED274C67A5}" type="presParOf" srcId="{E5455A7A-C1F5-4AA3-BC8C-902FE59CF1AF}" destId="{F5E3F03D-9BD9-4362-9020-BFE32FF7EED5}" srcOrd="2" destOrd="0" presId="urn:microsoft.com/office/officeart/2018/2/layout/IconCircleList"/>
    <dgm:cxn modelId="{FFA906D9-D8DA-493F-847F-2DA45D8CC1C7}" type="presParOf" srcId="{E5455A7A-C1F5-4AA3-BC8C-902FE59CF1AF}" destId="{B49EF199-1B2B-4834-870A-223C6BC815DE}" srcOrd="3" destOrd="0" presId="urn:microsoft.com/office/officeart/2018/2/layout/IconCircleList"/>
    <dgm:cxn modelId="{EC5B32CD-8BBD-4A1F-BD7F-06CA3872C7A1}" type="presParOf" srcId="{26ED203F-23DC-4E64-AF43-D3F96C72D7D8}" destId="{D2AADDA6-3F33-4BF3-9DAA-5F9DE7DFEAAE}" srcOrd="1" destOrd="0" presId="urn:microsoft.com/office/officeart/2018/2/layout/IconCircleList"/>
    <dgm:cxn modelId="{AC9CB6A4-9BE8-43B1-B77E-4EA4F513870F}" type="presParOf" srcId="{26ED203F-23DC-4E64-AF43-D3F96C72D7D8}" destId="{538A6162-E53A-4657-A07A-680347ADACB1}" srcOrd="2" destOrd="0" presId="urn:microsoft.com/office/officeart/2018/2/layout/IconCircleList"/>
    <dgm:cxn modelId="{2C3B9297-D729-4381-B4B7-3283430D76FA}" type="presParOf" srcId="{538A6162-E53A-4657-A07A-680347ADACB1}" destId="{8897B390-7269-4E2F-A9F4-E85D03DC0B33}" srcOrd="0" destOrd="0" presId="urn:microsoft.com/office/officeart/2018/2/layout/IconCircleList"/>
    <dgm:cxn modelId="{79FC05AF-AC18-483A-B0AF-B523F1ACF243}" type="presParOf" srcId="{538A6162-E53A-4657-A07A-680347ADACB1}" destId="{58040DB7-E4B7-463E-8CE2-B8B1C6560B7C}" srcOrd="1" destOrd="0" presId="urn:microsoft.com/office/officeart/2018/2/layout/IconCircleList"/>
    <dgm:cxn modelId="{23B5132A-33F7-4E4D-8505-5F2129076EE2}" type="presParOf" srcId="{538A6162-E53A-4657-A07A-680347ADACB1}" destId="{4A50EFE3-8AD4-4F2E-9C2C-657FDA90057D}" srcOrd="2" destOrd="0" presId="urn:microsoft.com/office/officeart/2018/2/layout/IconCircleList"/>
    <dgm:cxn modelId="{CBFF17B4-9A08-497F-AB69-B868606A31D7}" type="presParOf" srcId="{538A6162-E53A-4657-A07A-680347ADACB1}" destId="{BC1B423E-BCC7-4A9F-BF63-4B1785ECB0B4}" srcOrd="3" destOrd="0" presId="urn:microsoft.com/office/officeart/2018/2/layout/IconCircleList"/>
    <dgm:cxn modelId="{CBFC3BEC-3578-4001-A513-5D95AC03ACE8}" type="presParOf" srcId="{26ED203F-23DC-4E64-AF43-D3F96C72D7D8}" destId="{0ED4F2A2-503F-43C3-98BC-561471A93E10}" srcOrd="3" destOrd="0" presId="urn:microsoft.com/office/officeart/2018/2/layout/IconCircleList"/>
    <dgm:cxn modelId="{A80ED928-46BE-450E-BC87-0CB3CB47ABE1}" type="presParOf" srcId="{26ED203F-23DC-4E64-AF43-D3F96C72D7D8}" destId="{5BD48721-E5FA-4762-92D7-6C5129FF830E}" srcOrd="4" destOrd="0" presId="urn:microsoft.com/office/officeart/2018/2/layout/IconCircleList"/>
    <dgm:cxn modelId="{34EDA97D-D0C7-4DFE-9939-B955AA10A794}" type="presParOf" srcId="{5BD48721-E5FA-4762-92D7-6C5129FF830E}" destId="{438C289C-C9C0-420A-8158-71363F34A9CB}" srcOrd="0" destOrd="0" presId="urn:microsoft.com/office/officeart/2018/2/layout/IconCircleList"/>
    <dgm:cxn modelId="{E0D06542-1D19-48E5-99FC-8141D0C766AB}" type="presParOf" srcId="{5BD48721-E5FA-4762-92D7-6C5129FF830E}" destId="{7E0FC78C-ECD3-4038-8A08-774AFC26B1A5}" srcOrd="1" destOrd="0" presId="urn:microsoft.com/office/officeart/2018/2/layout/IconCircleList"/>
    <dgm:cxn modelId="{A567FCEF-8F1A-4C16-8D60-D161CBB22130}" type="presParOf" srcId="{5BD48721-E5FA-4762-92D7-6C5129FF830E}" destId="{EEB2EAD1-E569-4DFD-9D6E-B85A50326110}" srcOrd="2" destOrd="0" presId="urn:microsoft.com/office/officeart/2018/2/layout/IconCircleList"/>
    <dgm:cxn modelId="{4BF37AA7-CA24-4A1C-B209-A6CF33E35C28}" type="presParOf" srcId="{5BD48721-E5FA-4762-92D7-6C5129FF830E}" destId="{4336EE3A-6066-499D-B7AA-D4A9DB73CD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92E363-4C37-4150-9289-BF099C5E07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026684-6021-4B1B-9256-456A7BACE187}">
      <dgm:prSet/>
      <dgm:spPr/>
      <dgm:t>
        <a:bodyPr/>
        <a:lstStyle/>
        <a:p>
          <a:r>
            <a:rPr lang="pt-PT"/>
            <a:t>Integração Eficiente entre Serviços </a:t>
          </a:r>
          <a:endParaRPr lang="en-US"/>
        </a:p>
      </dgm:t>
    </dgm:pt>
    <dgm:pt modelId="{CFB6CEE5-E745-4FB3-B039-E739D8E66C40}" type="parTrans" cxnId="{7418340C-0E74-4C57-B7C6-2810BDC8AC9D}">
      <dgm:prSet/>
      <dgm:spPr/>
      <dgm:t>
        <a:bodyPr/>
        <a:lstStyle/>
        <a:p>
          <a:endParaRPr lang="en-US"/>
        </a:p>
      </dgm:t>
    </dgm:pt>
    <dgm:pt modelId="{FAE1AF02-EE1B-4B08-B869-4FCC7C30EF46}" type="sibTrans" cxnId="{7418340C-0E74-4C57-B7C6-2810BDC8AC9D}">
      <dgm:prSet/>
      <dgm:spPr/>
      <dgm:t>
        <a:bodyPr/>
        <a:lstStyle/>
        <a:p>
          <a:endParaRPr lang="en-US"/>
        </a:p>
      </dgm:t>
    </dgm:pt>
    <dgm:pt modelId="{6C6FB0B5-A21E-4D1D-B903-39DE10D5877D}">
      <dgm:prSet/>
      <dgm:spPr/>
      <dgm:t>
        <a:bodyPr/>
        <a:lstStyle/>
        <a:p>
          <a:r>
            <a:rPr lang="pt-PT"/>
            <a:t>Escalabilidade e Performance</a:t>
          </a:r>
          <a:endParaRPr lang="en-US"/>
        </a:p>
      </dgm:t>
    </dgm:pt>
    <dgm:pt modelId="{28D744D7-0D77-4B00-AF45-38403FB08517}" type="parTrans" cxnId="{6A537C54-5B2A-4C07-AD1A-9DAD3B40DF71}">
      <dgm:prSet/>
      <dgm:spPr/>
      <dgm:t>
        <a:bodyPr/>
        <a:lstStyle/>
        <a:p>
          <a:endParaRPr lang="en-US"/>
        </a:p>
      </dgm:t>
    </dgm:pt>
    <dgm:pt modelId="{E084DDA9-DDAA-4F29-AD3D-CE990EA69411}" type="sibTrans" cxnId="{6A537C54-5B2A-4C07-AD1A-9DAD3B40DF71}">
      <dgm:prSet/>
      <dgm:spPr/>
      <dgm:t>
        <a:bodyPr/>
        <a:lstStyle/>
        <a:p>
          <a:endParaRPr lang="en-US"/>
        </a:p>
      </dgm:t>
    </dgm:pt>
    <dgm:pt modelId="{1CC6BDFC-917A-4AC7-903E-E1C9C9C593D0}">
      <dgm:prSet/>
      <dgm:spPr/>
      <dgm:t>
        <a:bodyPr/>
        <a:lstStyle/>
        <a:p>
          <a:r>
            <a:rPr lang="pt-PT"/>
            <a:t>Consistência e Confiabilidade dos Dados</a:t>
          </a:r>
          <a:endParaRPr lang="en-US"/>
        </a:p>
      </dgm:t>
    </dgm:pt>
    <dgm:pt modelId="{CA9412D9-B0EF-4F5D-BFA6-7B3C07602FCB}" type="parTrans" cxnId="{02D60D5B-ADCA-4A93-A058-DD8863A6A332}">
      <dgm:prSet/>
      <dgm:spPr/>
      <dgm:t>
        <a:bodyPr/>
        <a:lstStyle/>
        <a:p>
          <a:endParaRPr lang="en-US"/>
        </a:p>
      </dgm:t>
    </dgm:pt>
    <dgm:pt modelId="{41CF82FC-31DC-4956-B002-554890879268}" type="sibTrans" cxnId="{02D60D5B-ADCA-4A93-A058-DD8863A6A332}">
      <dgm:prSet/>
      <dgm:spPr/>
      <dgm:t>
        <a:bodyPr/>
        <a:lstStyle/>
        <a:p>
          <a:endParaRPr lang="en-US"/>
        </a:p>
      </dgm:t>
    </dgm:pt>
    <dgm:pt modelId="{6313DDE6-A907-44BC-9532-6AD572EDF368}">
      <dgm:prSet/>
      <dgm:spPr/>
      <dgm:t>
        <a:bodyPr/>
        <a:lstStyle/>
        <a:p>
          <a:r>
            <a:rPr lang="pt-PT"/>
            <a:t>Segurança e Privacidade dos Dados</a:t>
          </a:r>
          <a:endParaRPr lang="en-US"/>
        </a:p>
      </dgm:t>
    </dgm:pt>
    <dgm:pt modelId="{8C88A084-CA35-47FE-882C-A248B8A31242}" type="parTrans" cxnId="{67DA088D-06BF-46A9-88E5-8246891EE25D}">
      <dgm:prSet/>
      <dgm:spPr/>
      <dgm:t>
        <a:bodyPr/>
        <a:lstStyle/>
        <a:p>
          <a:endParaRPr lang="en-US"/>
        </a:p>
      </dgm:t>
    </dgm:pt>
    <dgm:pt modelId="{9B5C2E0E-D341-4946-8243-EB291A27FE5B}" type="sibTrans" cxnId="{67DA088D-06BF-46A9-88E5-8246891EE25D}">
      <dgm:prSet/>
      <dgm:spPr/>
      <dgm:t>
        <a:bodyPr/>
        <a:lstStyle/>
        <a:p>
          <a:endParaRPr lang="en-US"/>
        </a:p>
      </dgm:t>
    </dgm:pt>
    <dgm:pt modelId="{643A4C61-D198-422B-9BEB-1D96D137D0C9}">
      <dgm:prSet/>
      <dgm:spPr/>
      <dgm:t>
        <a:bodyPr/>
        <a:lstStyle/>
        <a:p>
          <a:r>
            <a:rPr lang="pt-PT"/>
            <a:t>Facilidade de Monitorização e Manutenção</a:t>
          </a:r>
          <a:endParaRPr lang="en-US"/>
        </a:p>
      </dgm:t>
    </dgm:pt>
    <dgm:pt modelId="{0998C4E2-410B-4A91-AA09-713D3D7B0025}" type="parTrans" cxnId="{5A8B489E-D5BB-47D8-95A7-B611F6EF8F04}">
      <dgm:prSet/>
      <dgm:spPr/>
      <dgm:t>
        <a:bodyPr/>
        <a:lstStyle/>
        <a:p>
          <a:endParaRPr lang="en-US"/>
        </a:p>
      </dgm:t>
    </dgm:pt>
    <dgm:pt modelId="{4E6E76A9-8EC1-418E-9C27-BCE0151205FE}" type="sibTrans" cxnId="{5A8B489E-D5BB-47D8-95A7-B611F6EF8F04}">
      <dgm:prSet/>
      <dgm:spPr/>
      <dgm:t>
        <a:bodyPr/>
        <a:lstStyle/>
        <a:p>
          <a:endParaRPr lang="en-US"/>
        </a:p>
      </dgm:t>
    </dgm:pt>
    <dgm:pt modelId="{1F7E9DA6-8EA0-4A25-9B20-204C15273458}" type="pres">
      <dgm:prSet presAssocID="{1292E363-4C37-4150-9289-BF099C5E07BE}" presName="root" presStyleCnt="0">
        <dgm:presLayoutVars>
          <dgm:dir/>
          <dgm:resizeHandles val="exact"/>
        </dgm:presLayoutVars>
      </dgm:prSet>
      <dgm:spPr/>
    </dgm:pt>
    <dgm:pt modelId="{A98504FB-BE79-4839-B2E6-4808E2A94235}" type="pres">
      <dgm:prSet presAssocID="{92026684-6021-4B1B-9256-456A7BACE187}" presName="compNode" presStyleCnt="0"/>
      <dgm:spPr/>
    </dgm:pt>
    <dgm:pt modelId="{28D20B14-520E-479F-8B78-ECF6CF2D5258}" type="pres">
      <dgm:prSet presAssocID="{92026684-6021-4B1B-9256-456A7BACE187}" presName="bgRect" presStyleLbl="bgShp" presStyleIdx="0" presStyleCnt="5"/>
      <dgm:spPr/>
    </dgm:pt>
    <dgm:pt modelId="{28F8B921-BFD5-4564-94EF-BD00E8C0E930}" type="pres">
      <dgm:prSet presAssocID="{92026684-6021-4B1B-9256-456A7BACE18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AE6BA509-79BA-4F1B-A769-EE506A434F85}" type="pres">
      <dgm:prSet presAssocID="{92026684-6021-4B1B-9256-456A7BACE187}" presName="spaceRect" presStyleCnt="0"/>
      <dgm:spPr/>
    </dgm:pt>
    <dgm:pt modelId="{81FE5C36-C35E-4E5D-B991-16E585C4F970}" type="pres">
      <dgm:prSet presAssocID="{92026684-6021-4B1B-9256-456A7BACE187}" presName="parTx" presStyleLbl="revTx" presStyleIdx="0" presStyleCnt="5">
        <dgm:presLayoutVars>
          <dgm:chMax val="0"/>
          <dgm:chPref val="0"/>
        </dgm:presLayoutVars>
      </dgm:prSet>
      <dgm:spPr/>
    </dgm:pt>
    <dgm:pt modelId="{AE2A591F-F878-4E90-BA80-AFC68AD6D755}" type="pres">
      <dgm:prSet presAssocID="{FAE1AF02-EE1B-4B08-B869-4FCC7C30EF46}" presName="sibTrans" presStyleCnt="0"/>
      <dgm:spPr/>
    </dgm:pt>
    <dgm:pt modelId="{45A51D60-0F39-483B-ADAB-CF6F6930F6A0}" type="pres">
      <dgm:prSet presAssocID="{6C6FB0B5-A21E-4D1D-B903-39DE10D5877D}" presName="compNode" presStyleCnt="0"/>
      <dgm:spPr/>
    </dgm:pt>
    <dgm:pt modelId="{40FF0F79-22C0-49B4-BFAE-AC9F6F5D2CDA}" type="pres">
      <dgm:prSet presAssocID="{6C6FB0B5-A21E-4D1D-B903-39DE10D5877D}" presName="bgRect" presStyleLbl="bgShp" presStyleIdx="1" presStyleCnt="5"/>
      <dgm:spPr/>
    </dgm:pt>
    <dgm:pt modelId="{1349F826-F237-4B54-9DDF-454FD3BE5CE3}" type="pres">
      <dgm:prSet presAssocID="{6C6FB0B5-A21E-4D1D-B903-39DE10D5877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ómetro"/>
        </a:ext>
      </dgm:extLst>
    </dgm:pt>
    <dgm:pt modelId="{E58FC6A9-1ECC-4687-93BD-FF4A3A5FAD4E}" type="pres">
      <dgm:prSet presAssocID="{6C6FB0B5-A21E-4D1D-B903-39DE10D5877D}" presName="spaceRect" presStyleCnt="0"/>
      <dgm:spPr/>
    </dgm:pt>
    <dgm:pt modelId="{AE22A687-F748-4297-907D-BC719BAFFF01}" type="pres">
      <dgm:prSet presAssocID="{6C6FB0B5-A21E-4D1D-B903-39DE10D5877D}" presName="parTx" presStyleLbl="revTx" presStyleIdx="1" presStyleCnt="5">
        <dgm:presLayoutVars>
          <dgm:chMax val="0"/>
          <dgm:chPref val="0"/>
        </dgm:presLayoutVars>
      </dgm:prSet>
      <dgm:spPr/>
    </dgm:pt>
    <dgm:pt modelId="{46E217AF-3D63-4F53-90FD-1773520201EA}" type="pres">
      <dgm:prSet presAssocID="{E084DDA9-DDAA-4F29-AD3D-CE990EA69411}" presName="sibTrans" presStyleCnt="0"/>
      <dgm:spPr/>
    </dgm:pt>
    <dgm:pt modelId="{FB743DAC-0D42-4AB0-A90C-C0273055C117}" type="pres">
      <dgm:prSet presAssocID="{1CC6BDFC-917A-4AC7-903E-E1C9C9C593D0}" presName="compNode" presStyleCnt="0"/>
      <dgm:spPr/>
    </dgm:pt>
    <dgm:pt modelId="{F71B8A68-A03A-4DCA-A679-CE52E7AB02B7}" type="pres">
      <dgm:prSet presAssocID="{1CC6BDFC-917A-4AC7-903E-E1C9C9C593D0}" presName="bgRect" presStyleLbl="bgShp" presStyleIdx="2" presStyleCnt="5"/>
      <dgm:spPr/>
    </dgm:pt>
    <dgm:pt modelId="{863BE230-35FA-4823-91F3-7A22307B7837}" type="pres">
      <dgm:prSet presAssocID="{1CC6BDFC-917A-4AC7-903E-E1C9C9C593D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B5D1A426-17C6-4197-A0D9-2222FAC39EEA}" type="pres">
      <dgm:prSet presAssocID="{1CC6BDFC-917A-4AC7-903E-E1C9C9C593D0}" presName="spaceRect" presStyleCnt="0"/>
      <dgm:spPr/>
    </dgm:pt>
    <dgm:pt modelId="{EC7D846D-C73F-4162-B8B5-ADC76CE801F5}" type="pres">
      <dgm:prSet presAssocID="{1CC6BDFC-917A-4AC7-903E-E1C9C9C593D0}" presName="parTx" presStyleLbl="revTx" presStyleIdx="2" presStyleCnt="5">
        <dgm:presLayoutVars>
          <dgm:chMax val="0"/>
          <dgm:chPref val="0"/>
        </dgm:presLayoutVars>
      </dgm:prSet>
      <dgm:spPr/>
    </dgm:pt>
    <dgm:pt modelId="{0CADEF31-AAA4-4A56-ABF0-DEDC09B2B9DC}" type="pres">
      <dgm:prSet presAssocID="{41CF82FC-31DC-4956-B002-554890879268}" presName="sibTrans" presStyleCnt="0"/>
      <dgm:spPr/>
    </dgm:pt>
    <dgm:pt modelId="{8F8E8B09-1801-447F-B3DE-C9F8296AC2D3}" type="pres">
      <dgm:prSet presAssocID="{6313DDE6-A907-44BC-9532-6AD572EDF368}" presName="compNode" presStyleCnt="0"/>
      <dgm:spPr/>
    </dgm:pt>
    <dgm:pt modelId="{B352EBB1-8FEB-470B-8D65-F175CC785CC1}" type="pres">
      <dgm:prSet presAssocID="{6313DDE6-A907-44BC-9532-6AD572EDF368}" presName="bgRect" presStyleLbl="bgShp" presStyleIdx="3" presStyleCnt="5"/>
      <dgm:spPr/>
    </dgm:pt>
    <dgm:pt modelId="{F2C3BB9E-B38C-4C30-BC62-77B81ADAA6E3}" type="pres">
      <dgm:prSet presAssocID="{6313DDE6-A907-44BC-9532-6AD572EDF36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15902541-F104-4BE2-ACF8-5B97F877D6EA}" type="pres">
      <dgm:prSet presAssocID="{6313DDE6-A907-44BC-9532-6AD572EDF368}" presName="spaceRect" presStyleCnt="0"/>
      <dgm:spPr/>
    </dgm:pt>
    <dgm:pt modelId="{2F11DCB2-259C-4E46-B234-7A1772D080BB}" type="pres">
      <dgm:prSet presAssocID="{6313DDE6-A907-44BC-9532-6AD572EDF368}" presName="parTx" presStyleLbl="revTx" presStyleIdx="3" presStyleCnt="5">
        <dgm:presLayoutVars>
          <dgm:chMax val="0"/>
          <dgm:chPref val="0"/>
        </dgm:presLayoutVars>
      </dgm:prSet>
      <dgm:spPr/>
    </dgm:pt>
    <dgm:pt modelId="{118DE5B9-AC7D-4D49-A016-F8B71A401AEC}" type="pres">
      <dgm:prSet presAssocID="{9B5C2E0E-D341-4946-8243-EB291A27FE5B}" presName="sibTrans" presStyleCnt="0"/>
      <dgm:spPr/>
    </dgm:pt>
    <dgm:pt modelId="{97ACEDB8-0232-4CCE-8913-8D3314B277C5}" type="pres">
      <dgm:prSet presAssocID="{643A4C61-D198-422B-9BEB-1D96D137D0C9}" presName="compNode" presStyleCnt="0"/>
      <dgm:spPr/>
    </dgm:pt>
    <dgm:pt modelId="{D544AB6E-1479-4E44-9D3B-EE0BDFEF3EBE}" type="pres">
      <dgm:prSet presAssocID="{643A4C61-D198-422B-9BEB-1D96D137D0C9}" presName="bgRect" presStyleLbl="bgShp" presStyleIdx="4" presStyleCnt="5"/>
      <dgm:spPr/>
    </dgm:pt>
    <dgm:pt modelId="{F95043B2-7D54-4362-B120-F2166A061F63}" type="pres">
      <dgm:prSet presAssocID="{643A4C61-D198-422B-9BEB-1D96D137D0C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amentas"/>
        </a:ext>
      </dgm:extLst>
    </dgm:pt>
    <dgm:pt modelId="{95C61143-FFD4-4FC9-A3D0-9CBDF04E741E}" type="pres">
      <dgm:prSet presAssocID="{643A4C61-D198-422B-9BEB-1D96D137D0C9}" presName="spaceRect" presStyleCnt="0"/>
      <dgm:spPr/>
    </dgm:pt>
    <dgm:pt modelId="{6491F9EA-6257-496C-9F98-E0A34A2D665F}" type="pres">
      <dgm:prSet presAssocID="{643A4C61-D198-422B-9BEB-1D96D137D0C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418340C-0E74-4C57-B7C6-2810BDC8AC9D}" srcId="{1292E363-4C37-4150-9289-BF099C5E07BE}" destId="{92026684-6021-4B1B-9256-456A7BACE187}" srcOrd="0" destOrd="0" parTransId="{CFB6CEE5-E745-4FB3-B039-E739D8E66C40}" sibTransId="{FAE1AF02-EE1B-4B08-B869-4FCC7C30EF46}"/>
    <dgm:cxn modelId="{4741F424-E3B7-4585-BC5E-41BDB979F219}" type="presOf" srcId="{92026684-6021-4B1B-9256-456A7BACE187}" destId="{81FE5C36-C35E-4E5D-B991-16E585C4F970}" srcOrd="0" destOrd="0" presId="urn:microsoft.com/office/officeart/2018/2/layout/IconVerticalSolidList"/>
    <dgm:cxn modelId="{F327D034-A9D9-48DD-8C74-DE7622BE0EB9}" type="presOf" srcId="{643A4C61-D198-422B-9BEB-1D96D137D0C9}" destId="{6491F9EA-6257-496C-9F98-E0A34A2D665F}" srcOrd="0" destOrd="0" presId="urn:microsoft.com/office/officeart/2018/2/layout/IconVerticalSolidList"/>
    <dgm:cxn modelId="{7BDBBB36-3F53-4D0F-9D4C-ED6F37E75E0D}" type="presOf" srcId="{6313DDE6-A907-44BC-9532-6AD572EDF368}" destId="{2F11DCB2-259C-4E46-B234-7A1772D080BB}" srcOrd="0" destOrd="0" presId="urn:microsoft.com/office/officeart/2018/2/layout/IconVerticalSolidList"/>
    <dgm:cxn modelId="{02D60D5B-ADCA-4A93-A058-DD8863A6A332}" srcId="{1292E363-4C37-4150-9289-BF099C5E07BE}" destId="{1CC6BDFC-917A-4AC7-903E-E1C9C9C593D0}" srcOrd="2" destOrd="0" parTransId="{CA9412D9-B0EF-4F5D-BFA6-7B3C07602FCB}" sibTransId="{41CF82FC-31DC-4956-B002-554890879268}"/>
    <dgm:cxn modelId="{6A537C54-5B2A-4C07-AD1A-9DAD3B40DF71}" srcId="{1292E363-4C37-4150-9289-BF099C5E07BE}" destId="{6C6FB0B5-A21E-4D1D-B903-39DE10D5877D}" srcOrd="1" destOrd="0" parTransId="{28D744D7-0D77-4B00-AF45-38403FB08517}" sibTransId="{E084DDA9-DDAA-4F29-AD3D-CE990EA69411}"/>
    <dgm:cxn modelId="{67DA088D-06BF-46A9-88E5-8246891EE25D}" srcId="{1292E363-4C37-4150-9289-BF099C5E07BE}" destId="{6313DDE6-A907-44BC-9532-6AD572EDF368}" srcOrd="3" destOrd="0" parTransId="{8C88A084-CA35-47FE-882C-A248B8A31242}" sibTransId="{9B5C2E0E-D341-4946-8243-EB291A27FE5B}"/>
    <dgm:cxn modelId="{7D795097-C8C5-4C6B-BD2C-9DA05E2A79CA}" type="presOf" srcId="{6C6FB0B5-A21E-4D1D-B903-39DE10D5877D}" destId="{AE22A687-F748-4297-907D-BC719BAFFF01}" srcOrd="0" destOrd="0" presId="urn:microsoft.com/office/officeart/2018/2/layout/IconVerticalSolidList"/>
    <dgm:cxn modelId="{5A8B489E-D5BB-47D8-95A7-B611F6EF8F04}" srcId="{1292E363-4C37-4150-9289-BF099C5E07BE}" destId="{643A4C61-D198-422B-9BEB-1D96D137D0C9}" srcOrd="4" destOrd="0" parTransId="{0998C4E2-410B-4A91-AA09-713D3D7B0025}" sibTransId="{4E6E76A9-8EC1-418E-9C27-BCE0151205FE}"/>
    <dgm:cxn modelId="{477871D3-9496-40FE-94E2-8E58DCB2510D}" type="presOf" srcId="{1CC6BDFC-917A-4AC7-903E-E1C9C9C593D0}" destId="{EC7D846D-C73F-4162-B8B5-ADC76CE801F5}" srcOrd="0" destOrd="0" presId="urn:microsoft.com/office/officeart/2018/2/layout/IconVerticalSolidList"/>
    <dgm:cxn modelId="{E46F07DA-E284-4BEB-83FB-E46EA8505487}" type="presOf" srcId="{1292E363-4C37-4150-9289-BF099C5E07BE}" destId="{1F7E9DA6-8EA0-4A25-9B20-204C15273458}" srcOrd="0" destOrd="0" presId="urn:microsoft.com/office/officeart/2018/2/layout/IconVerticalSolidList"/>
    <dgm:cxn modelId="{A9424092-DFD2-4531-8F4E-7ABFD02893E9}" type="presParOf" srcId="{1F7E9DA6-8EA0-4A25-9B20-204C15273458}" destId="{A98504FB-BE79-4839-B2E6-4808E2A94235}" srcOrd="0" destOrd="0" presId="urn:microsoft.com/office/officeart/2018/2/layout/IconVerticalSolidList"/>
    <dgm:cxn modelId="{6DCB57E8-6F48-4244-8B9D-7533DCA58D1C}" type="presParOf" srcId="{A98504FB-BE79-4839-B2E6-4808E2A94235}" destId="{28D20B14-520E-479F-8B78-ECF6CF2D5258}" srcOrd="0" destOrd="0" presId="urn:microsoft.com/office/officeart/2018/2/layout/IconVerticalSolidList"/>
    <dgm:cxn modelId="{8BB5848E-0605-4032-BFEF-88DCBEC34504}" type="presParOf" srcId="{A98504FB-BE79-4839-B2E6-4808E2A94235}" destId="{28F8B921-BFD5-4564-94EF-BD00E8C0E930}" srcOrd="1" destOrd="0" presId="urn:microsoft.com/office/officeart/2018/2/layout/IconVerticalSolidList"/>
    <dgm:cxn modelId="{BE111CF2-C5F7-400A-A20C-C792A7267DB5}" type="presParOf" srcId="{A98504FB-BE79-4839-B2E6-4808E2A94235}" destId="{AE6BA509-79BA-4F1B-A769-EE506A434F85}" srcOrd="2" destOrd="0" presId="urn:microsoft.com/office/officeart/2018/2/layout/IconVerticalSolidList"/>
    <dgm:cxn modelId="{65C05737-5D2D-4E2E-8733-CC4AD2FE264D}" type="presParOf" srcId="{A98504FB-BE79-4839-B2E6-4808E2A94235}" destId="{81FE5C36-C35E-4E5D-B991-16E585C4F970}" srcOrd="3" destOrd="0" presId="urn:microsoft.com/office/officeart/2018/2/layout/IconVerticalSolidList"/>
    <dgm:cxn modelId="{8C1A233A-E055-4712-8527-A91F0F93AAED}" type="presParOf" srcId="{1F7E9DA6-8EA0-4A25-9B20-204C15273458}" destId="{AE2A591F-F878-4E90-BA80-AFC68AD6D755}" srcOrd="1" destOrd="0" presId="urn:microsoft.com/office/officeart/2018/2/layout/IconVerticalSolidList"/>
    <dgm:cxn modelId="{B93A4202-5257-4807-94C5-944ABBAA4614}" type="presParOf" srcId="{1F7E9DA6-8EA0-4A25-9B20-204C15273458}" destId="{45A51D60-0F39-483B-ADAB-CF6F6930F6A0}" srcOrd="2" destOrd="0" presId="urn:microsoft.com/office/officeart/2018/2/layout/IconVerticalSolidList"/>
    <dgm:cxn modelId="{4047206A-EE54-4875-9DC2-818A95E70495}" type="presParOf" srcId="{45A51D60-0F39-483B-ADAB-CF6F6930F6A0}" destId="{40FF0F79-22C0-49B4-BFAE-AC9F6F5D2CDA}" srcOrd="0" destOrd="0" presId="urn:microsoft.com/office/officeart/2018/2/layout/IconVerticalSolidList"/>
    <dgm:cxn modelId="{ABD86A1B-02CA-465E-8913-335CA3BDF3A5}" type="presParOf" srcId="{45A51D60-0F39-483B-ADAB-CF6F6930F6A0}" destId="{1349F826-F237-4B54-9DDF-454FD3BE5CE3}" srcOrd="1" destOrd="0" presId="urn:microsoft.com/office/officeart/2018/2/layout/IconVerticalSolidList"/>
    <dgm:cxn modelId="{3D893586-AE5A-474F-8525-8ACF24651DEE}" type="presParOf" srcId="{45A51D60-0F39-483B-ADAB-CF6F6930F6A0}" destId="{E58FC6A9-1ECC-4687-93BD-FF4A3A5FAD4E}" srcOrd="2" destOrd="0" presId="urn:microsoft.com/office/officeart/2018/2/layout/IconVerticalSolidList"/>
    <dgm:cxn modelId="{91680ED9-56B9-4C5B-8FBB-3BE249261805}" type="presParOf" srcId="{45A51D60-0F39-483B-ADAB-CF6F6930F6A0}" destId="{AE22A687-F748-4297-907D-BC719BAFFF01}" srcOrd="3" destOrd="0" presId="urn:microsoft.com/office/officeart/2018/2/layout/IconVerticalSolidList"/>
    <dgm:cxn modelId="{DC2E4D31-B2FC-44F1-A931-8CF0820ED436}" type="presParOf" srcId="{1F7E9DA6-8EA0-4A25-9B20-204C15273458}" destId="{46E217AF-3D63-4F53-90FD-1773520201EA}" srcOrd="3" destOrd="0" presId="urn:microsoft.com/office/officeart/2018/2/layout/IconVerticalSolidList"/>
    <dgm:cxn modelId="{D9CF9CD9-ADB7-4D44-8687-60596478E605}" type="presParOf" srcId="{1F7E9DA6-8EA0-4A25-9B20-204C15273458}" destId="{FB743DAC-0D42-4AB0-A90C-C0273055C117}" srcOrd="4" destOrd="0" presId="urn:microsoft.com/office/officeart/2018/2/layout/IconVerticalSolidList"/>
    <dgm:cxn modelId="{1E4A2AA3-30D3-4627-9145-E0A1FB931F29}" type="presParOf" srcId="{FB743DAC-0D42-4AB0-A90C-C0273055C117}" destId="{F71B8A68-A03A-4DCA-A679-CE52E7AB02B7}" srcOrd="0" destOrd="0" presId="urn:microsoft.com/office/officeart/2018/2/layout/IconVerticalSolidList"/>
    <dgm:cxn modelId="{FF48F3BE-62B1-4A4D-ACFB-290183052848}" type="presParOf" srcId="{FB743DAC-0D42-4AB0-A90C-C0273055C117}" destId="{863BE230-35FA-4823-91F3-7A22307B7837}" srcOrd="1" destOrd="0" presId="urn:microsoft.com/office/officeart/2018/2/layout/IconVerticalSolidList"/>
    <dgm:cxn modelId="{30B2AA83-D52B-4FAC-95B6-26E14957BF09}" type="presParOf" srcId="{FB743DAC-0D42-4AB0-A90C-C0273055C117}" destId="{B5D1A426-17C6-4197-A0D9-2222FAC39EEA}" srcOrd="2" destOrd="0" presId="urn:microsoft.com/office/officeart/2018/2/layout/IconVerticalSolidList"/>
    <dgm:cxn modelId="{1EB8AC47-FACB-4B1B-A20C-EB560C5D32A0}" type="presParOf" srcId="{FB743DAC-0D42-4AB0-A90C-C0273055C117}" destId="{EC7D846D-C73F-4162-B8B5-ADC76CE801F5}" srcOrd="3" destOrd="0" presId="urn:microsoft.com/office/officeart/2018/2/layout/IconVerticalSolidList"/>
    <dgm:cxn modelId="{EB893163-C81B-459C-A6DE-AE1DB196DB59}" type="presParOf" srcId="{1F7E9DA6-8EA0-4A25-9B20-204C15273458}" destId="{0CADEF31-AAA4-4A56-ABF0-DEDC09B2B9DC}" srcOrd="5" destOrd="0" presId="urn:microsoft.com/office/officeart/2018/2/layout/IconVerticalSolidList"/>
    <dgm:cxn modelId="{3EB4C7A8-A649-4FB5-9741-685F1A91B339}" type="presParOf" srcId="{1F7E9DA6-8EA0-4A25-9B20-204C15273458}" destId="{8F8E8B09-1801-447F-B3DE-C9F8296AC2D3}" srcOrd="6" destOrd="0" presId="urn:microsoft.com/office/officeart/2018/2/layout/IconVerticalSolidList"/>
    <dgm:cxn modelId="{C8E821B4-BC61-4789-927E-AD089E2A5C71}" type="presParOf" srcId="{8F8E8B09-1801-447F-B3DE-C9F8296AC2D3}" destId="{B352EBB1-8FEB-470B-8D65-F175CC785CC1}" srcOrd="0" destOrd="0" presId="urn:microsoft.com/office/officeart/2018/2/layout/IconVerticalSolidList"/>
    <dgm:cxn modelId="{5E3F8D5E-125D-4A0A-8E5F-3167CDEDA7A9}" type="presParOf" srcId="{8F8E8B09-1801-447F-B3DE-C9F8296AC2D3}" destId="{F2C3BB9E-B38C-4C30-BC62-77B81ADAA6E3}" srcOrd="1" destOrd="0" presId="urn:microsoft.com/office/officeart/2018/2/layout/IconVerticalSolidList"/>
    <dgm:cxn modelId="{0089EA2E-E192-46A7-A5A8-3DCAC955C285}" type="presParOf" srcId="{8F8E8B09-1801-447F-B3DE-C9F8296AC2D3}" destId="{15902541-F104-4BE2-ACF8-5B97F877D6EA}" srcOrd="2" destOrd="0" presId="urn:microsoft.com/office/officeart/2018/2/layout/IconVerticalSolidList"/>
    <dgm:cxn modelId="{DAFC31F4-3E78-4807-98FE-ADE931D86D8B}" type="presParOf" srcId="{8F8E8B09-1801-447F-B3DE-C9F8296AC2D3}" destId="{2F11DCB2-259C-4E46-B234-7A1772D080BB}" srcOrd="3" destOrd="0" presId="urn:microsoft.com/office/officeart/2018/2/layout/IconVerticalSolidList"/>
    <dgm:cxn modelId="{BC5E269F-3F7E-4C8A-9C1E-0A09EC3D2072}" type="presParOf" srcId="{1F7E9DA6-8EA0-4A25-9B20-204C15273458}" destId="{118DE5B9-AC7D-4D49-A016-F8B71A401AEC}" srcOrd="7" destOrd="0" presId="urn:microsoft.com/office/officeart/2018/2/layout/IconVerticalSolidList"/>
    <dgm:cxn modelId="{FABC250C-79C9-409D-8656-0B594AA04816}" type="presParOf" srcId="{1F7E9DA6-8EA0-4A25-9B20-204C15273458}" destId="{97ACEDB8-0232-4CCE-8913-8D3314B277C5}" srcOrd="8" destOrd="0" presId="urn:microsoft.com/office/officeart/2018/2/layout/IconVerticalSolidList"/>
    <dgm:cxn modelId="{7A5F4085-D6FC-4A49-AD81-FDB015E5FD3A}" type="presParOf" srcId="{97ACEDB8-0232-4CCE-8913-8D3314B277C5}" destId="{D544AB6E-1479-4E44-9D3B-EE0BDFEF3EBE}" srcOrd="0" destOrd="0" presId="urn:microsoft.com/office/officeart/2018/2/layout/IconVerticalSolidList"/>
    <dgm:cxn modelId="{4DC196C7-6E0F-4666-968C-2446085AF483}" type="presParOf" srcId="{97ACEDB8-0232-4CCE-8913-8D3314B277C5}" destId="{F95043B2-7D54-4362-B120-F2166A061F63}" srcOrd="1" destOrd="0" presId="urn:microsoft.com/office/officeart/2018/2/layout/IconVerticalSolidList"/>
    <dgm:cxn modelId="{E07F48A6-8366-4499-B36C-880C6AF829C0}" type="presParOf" srcId="{97ACEDB8-0232-4CCE-8913-8D3314B277C5}" destId="{95C61143-FFD4-4FC9-A3D0-9CBDF04E741E}" srcOrd="2" destOrd="0" presId="urn:microsoft.com/office/officeart/2018/2/layout/IconVerticalSolidList"/>
    <dgm:cxn modelId="{70333316-F42F-4715-9FDB-68A0BBAAF8D7}" type="presParOf" srcId="{97ACEDB8-0232-4CCE-8913-8D3314B277C5}" destId="{6491F9EA-6257-496C-9F98-E0A34A2D66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2D0F44-3682-4552-99AE-063F3D1DE45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E5D0E1-05CD-41D8-A38C-2C37C1FDB235}">
      <dgm:prSet/>
      <dgm:spPr/>
      <dgm:t>
        <a:bodyPr/>
        <a:lstStyle/>
        <a:p>
          <a:pPr>
            <a:defRPr cap="all"/>
          </a:pPr>
          <a:r>
            <a:rPr lang="pt-PT"/>
            <a:t>Funcionalidade de Chat</a:t>
          </a:r>
          <a:endParaRPr lang="en-US"/>
        </a:p>
      </dgm:t>
    </dgm:pt>
    <dgm:pt modelId="{1DF7CFCA-8A3A-4BB1-A974-EEAC80CF573C}" type="parTrans" cxnId="{62574C56-89FF-4318-B89A-E739547344E8}">
      <dgm:prSet/>
      <dgm:spPr/>
      <dgm:t>
        <a:bodyPr/>
        <a:lstStyle/>
        <a:p>
          <a:endParaRPr lang="en-US"/>
        </a:p>
      </dgm:t>
    </dgm:pt>
    <dgm:pt modelId="{7692B414-60BC-42D0-A068-BF551D094507}" type="sibTrans" cxnId="{62574C56-89FF-4318-B89A-E739547344E8}">
      <dgm:prSet/>
      <dgm:spPr/>
      <dgm:t>
        <a:bodyPr/>
        <a:lstStyle/>
        <a:p>
          <a:endParaRPr lang="en-US"/>
        </a:p>
      </dgm:t>
    </dgm:pt>
    <dgm:pt modelId="{AD8F96B8-2F8C-44BB-8B85-AD793B76D1FE}">
      <dgm:prSet/>
      <dgm:spPr/>
      <dgm:t>
        <a:bodyPr/>
        <a:lstStyle/>
        <a:p>
          <a:pPr>
            <a:defRPr cap="all"/>
          </a:pPr>
          <a:r>
            <a:rPr lang="pt-PT"/>
            <a:t>Funcionalidade de Notificações</a:t>
          </a:r>
          <a:endParaRPr lang="en-US"/>
        </a:p>
      </dgm:t>
    </dgm:pt>
    <dgm:pt modelId="{1289F049-245E-4ECB-A823-019325415628}" type="parTrans" cxnId="{A513EB28-48BA-4BCE-92E5-A8954282152C}">
      <dgm:prSet/>
      <dgm:spPr/>
      <dgm:t>
        <a:bodyPr/>
        <a:lstStyle/>
        <a:p>
          <a:endParaRPr lang="en-US"/>
        </a:p>
      </dgm:t>
    </dgm:pt>
    <dgm:pt modelId="{4AD81A0E-AEBC-460C-8D0A-559EE8CC56C0}" type="sibTrans" cxnId="{A513EB28-48BA-4BCE-92E5-A8954282152C}">
      <dgm:prSet/>
      <dgm:spPr/>
      <dgm:t>
        <a:bodyPr/>
        <a:lstStyle/>
        <a:p>
          <a:endParaRPr lang="en-US"/>
        </a:p>
      </dgm:t>
    </dgm:pt>
    <dgm:pt modelId="{46826541-B454-4A74-ACEC-57CDEC87875A}">
      <dgm:prSet/>
      <dgm:spPr/>
      <dgm:t>
        <a:bodyPr/>
        <a:lstStyle/>
        <a:p>
          <a:pPr>
            <a:defRPr cap="all"/>
          </a:pPr>
          <a:r>
            <a:rPr lang="pt-PT"/>
            <a:t>Integração com google maps</a:t>
          </a:r>
          <a:endParaRPr lang="en-US"/>
        </a:p>
      </dgm:t>
    </dgm:pt>
    <dgm:pt modelId="{4CF8E656-F7D5-4D69-8DA8-4A3594C48BD0}" type="parTrans" cxnId="{59A86F28-7158-4675-B224-02175E0F68C7}">
      <dgm:prSet/>
      <dgm:spPr/>
      <dgm:t>
        <a:bodyPr/>
        <a:lstStyle/>
        <a:p>
          <a:endParaRPr lang="en-US"/>
        </a:p>
      </dgm:t>
    </dgm:pt>
    <dgm:pt modelId="{E58588FA-4D7F-4D99-8DC8-C20C835AF2CA}" type="sibTrans" cxnId="{59A86F28-7158-4675-B224-02175E0F68C7}">
      <dgm:prSet/>
      <dgm:spPr/>
      <dgm:t>
        <a:bodyPr/>
        <a:lstStyle/>
        <a:p>
          <a:endParaRPr lang="en-US"/>
        </a:p>
      </dgm:t>
    </dgm:pt>
    <dgm:pt modelId="{4FD61C23-8DA4-42A8-AFCF-2853BA0A701C}">
      <dgm:prSet/>
      <dgm:spPr/>
      <dgm:t>
        <a:bodyPr/>
        <a:lstStyle/>
        <a:p>
          <a:pPr>
            <a:defRPr cap="all"/>
          </a:pPr>
          <a:r>
            <a:rPr lang="pt-PT"/>
            <a:t>Melhorias de UX/UI</a:t>
          </a:r>
          <a:endParaRPr lang="en-US"/>
        </a:p>
      </dgm:t>
    </dgm:pt>
    <dgm:pt modelId="{0B97A04E-2351-49D4-897B-0371B405561C}" type="parTrans" cxnId="{9A2C0673-908C-495D-99DD-04194438FF2B}">
      <dgm:prSet/>
      <dgm:spPr/>
      <dgm:t>
        <a:bodyPr/>
        <a:lstStyle/>
        <a:p>
          <a:endParaRPr lang="en-US"/>
        </a:p>
      </dgm:t>
    </dgm:pt>
    <dgm:pt modelId="{848C12BA-4531-4AD0-84F5-F7A9314930AF}" type="sibTrans" cxnId="{9A2C0673-908C-495D-99DD-04194438FF2B}">
      <dgm:prSet/>
      <dgm:spPr/>
      <dgm:t>
        <a:bodyPr/>
        <a:lstStyle/>
        <a:p>
          <a:endParaRPr lang="en-US"/>
        </a:p>
      </dgm:t>
    </dgm:pt>
    <dgm:pt modelId="{C95B7E35-742C-451A-96D9-8210053E0B7F}">
      <dgm:prSet/>
      <dgm:spPr/>
      <dgm:t>
        <a:bodyPr/>
        <a:lstStyle/>
        <a:p>
          <a:pPr>
            <a:defRPr cap="all"/>
          </a:pPr>
          <a:r>
            <a:rPr lang="pt-PT"/>
            <a:t>Comercialização</a:t>
          </a:r>
          <a:endParaRPr lang="en-US"/>
        </a:p>
      </dgm:t>
    </dgm:pt>
    <dgm:pt modelId="{42E121EB-B2C6-41FE-AAA3-D6D23003FF8F}" type="parTrans" cxnId="{6CBE4C03-A0BD-46C9-97B7-897D97969374}">
      <dgm:prSet/>
      <dgm:spPr/>
      <dgm:t>
        <a:bodyPr/>
        <a:lstStyle/>
        <a:p>
          <a:endParaRPr lang="en-US"/>
        </a:p>
      </dgm:t>
    </dgm:pt>
    <dgm:pt modelId="{52C63D01-C943-4DBA-983D-BBF9E506EC75}" type="sibTrans" cxnId="{6CBE4C03-A0BD-46C9-97B7-897D97969374}">
      <dgm:prSet/>
      <dgm:spPr/>
      <dgm:t>
        <a:bodyPr/>
        <a:lstStyle/>
        <a:p>
          <a:endParaRPr lang="en-US"/>
        </a:p>
      </dgm:t>
    </dgm:pt>
    <dgm:pt modelId="{6636D966-1F1B-42BD-BD2D-C60A9F785489}" type="pres">
      <dgm:prSet presAssocID="{E82D0F44-3682-4552-99AE-063F3D1DE458}" presName="root" presStyleCnt="0">
        <dgm:presLayoutVars>
          <dgm:dir/>
          <dgm:resizeHandles val="exact"/>
        </dgm:presLayoutVars>
      </dgm:prSet>
      <dgm:spPr/>
    </dgm:pt>
    <dgm:pt modelId="{972E031F-F90B-4CD4-910A-9981FDE23330}" type="pres">
      <dgm:prSet presAssocID="{0AE5D0E1-05CD-41D8-A38C-2C37C1FDB235}" presName="compNode" presStyleCnt="0"/>
      <dgm:spPr/>
    </dgm:pt>
    <dgm:pt modelId="{D0394D51-ED23-4C83-8E74-D30972D13CB6}" type="pres">
      <dgm:prSet presAssocID="{0AE5D0E1-05CD-41D8-A38C-2C37C1FDB235}" presName="iconBgRect" presStyleLbl="bgShp" presStyleIdx="0" presStyleCnt="5"/>
      <dgm:spPr/>
    </dgm:pt>
    <dgm:pt modelId="{126360DC-5264-4106-BFD9-6DA447795DF6}" type="pres">
      <dgm:prSet presAssocID="{0AE5D0E1-05CD-41D8-A38C-2C37C1FDB2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zador"/>
        </a:ext>
      </dgm:extLst>
    </dgm:pt>
    <dgm:pt modelId="{333887CD-2F6E-4000-8F4E-F27F93058FE4}" type="pres">
      <dgm:prSet presAssocID="{0AE5D0E1-05CD-41D8-A38C-2C37C1FDB235}" presName="spaceRect" presStyleCnt="0"/>
      <dgm:spPr/>
    </dgm:pt>
    <dgm:pt modelId="{8812B304-D12E-4887-8002-5B6E300A0D73}" type="pres">
      <dgm:prSet presAssocID="{0AE5D0E1-05CD-41D8-A38C-2C37C1FDB235}" presName="textRect" presStyleLbl="revTx" presStyleIdx="0" presStyleCnt="5">
        <dgm:presLayoutVars>
          <dgm:chMax val="1"/>
          <dgm:chPref val="1"/>
        </dgm:presLayoutVars>
      </dgm:prSet>
      <dgm:spPr/>
    </dgm:pt>
    <dgm:pt modelId="{79B5137C-3240-4ED8-8FCA-6460515A4655}" type="pres">
      <dgm:prSet presAssocID="{7692B414-60BC-42D0-A068-BF551D094507}" presName="sibTrans" presStyleCnt="0"/>
      <dgm:spPr/>
    </dgm:pt>
    <dgm:pt modelId="{A32D28BB-8101-46D5-B16E-F6340DE6A0B0}" type="pres">
      <dgm:prSet presAssocID="{AD8F96B8-2F8C-44BB-8B85-AD793B76D1FE}" presName="compNode" presStyleCnt="0"/>
      <dgm:spPr/>
    </dgm:pt>
    <dgm:pt modelId="{98343378-045B-4036-9771-4244E7590648}" type="pres">
      <dgm:prSet presAssocID="{AD8F96B8-2F8C-44BB-8B85-AD793B76D1FE}" presName="iconBgRect" presStyleLbl="bgShp" presStyleIdx="1" presStyleCnt="5"/>
      <dgm:spPr/>
    </dgm:pt>
    <dgm:pt modelId="{03D2C5A9-6B0B-4386-B9A6-DCD1EC9A4ED5}" type="pres">
      <dgm:prSet presAssocID="{AD8F96B8-2F8C-44BB-8B85-AD793B76D1F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o"/>
        </a:ext>
      </dgm:extLst>
    </dgm:pt>
    <dgm:pt modelId="{605F0C10-12D9-4ED4-8A73-586F92246607}" type="pres">
      <dgm:prSet presAssocID="{AD8F96B8-2F8C-44BB-8B85-AD793B76D1FE}" presName="spaceRect" presStyleCnt="0"/>
      <dgm:spPr/>
    </dgm:pt>
    <dgm:pt modelId="{BA111F77-2DB0-4E27-B28A-2CA130BAB273}" type="pres">
      <dgm:prSet presAssocID="{AD8F96B8-2F8C-44BB-8B85-AD793B76D1FE}" presName="textRect" presStyleLbl="revTx" presStyleIdx="1" presStyleCnt="5">
        <dgm:presLayoutVars>
          <dgm:chMax val="1"/>
          <dgm:chPref val="1"/>
        </dgm:presLayoutVars>
      </dgm:prSet>
      <dgm:spPr/>
    </dgm:pt>
    <dgm:pt modelId="{60E5976C-1841-4D89-873B-8A33B3359720}" type="pres">
      <dgm:prSet presAssocID="{4AD81A0E-AEBC-460C-8D0A-559EE8CC56C0}" presName="sibTrans" presStyleCnt="0"/>
      <dgm:spPr/>
    </dgm:pt>
    <dgm:pt modelId="{8A4A66ED-737C-46EE-AD54-5D0C80E3586D}" type="pres">
      <dgm:prSet presAssocID="{46826541-B454-4A74-ACEC-57CDEC87875A}" presName="compNode" presStyleCnt="0"/>
      <dgm:spPr/>
    </dgm:pt>
    <dgm:pt modelId="{ACD44DF9-F749-4FED-8D60-C53A95DBA5E5}" type="pres">
      <dgm:prSet presAssocID="{46826541-B454-4A74-ACEC-57CDEC87875A}" presName="iconBgRect" presStyleLbl="bgShp" presStyleIdx="2" presStyleCnt="5"/>
      <dgm:spPr/>
    </dgm:pt>
    <dgm:pt modelId="{4D22C1C0-9591-439C-A0F1-BD22684E120F}" type="pres">
      <dgm:prSet presAssocID="{46826541-B454-4A74-ACEC-57CDEC87875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3689ED2E-2011-4CB1-817C-F304227ED747}" type="pres">
      <dgm:prSet presAssocID="{46826541-B454-4A74-ACEC-57CDEC87875A}" presName="spaceRect" presStyleCnt="0"/>
      <dgm:spPr/>
    </dgm:pt>
    <dgm:pt modelId="{E317AE1D-158D-49CA-A26E-AC32B1D257AD}" type="pres">
      <dgm:prSet presAssocID="{46826541-B454-4A74-ACEC-57CDEC87875A}" presName="textRect" presStyleLbl="revTx" presStyleIdx="2" presStyleCnt="5">
        <dgm:presLayoutVars>
          <dgm:chMax val="1"/>
          <dgm:chPref val="1"/>
        </dgm:presLayoutVars>
      </dgm:prSet>
      <dgm:spPr/>
    </dgm:pt>
    <dgm:pt modelId="{8B4207E4-16FA-4C12-9FD4-8240E2E615DE}" type="pres">
      <dgm:prSet presAssocID="{E58588FA-4D7F-4D99-8DC8-C20C835AF2CA}" presName="sibTrans" presStyleCnt="0"/>
      <dgm:spPr/>
    </dgm:pt>
    <dgm:pt modelId="{79C2D37F-2C77-413D-9AEE-10625886579B}" type="pres">
      <dgm:prSet presAssocID="{4FD61C23-8DA4-42A8-AFCF-2853BA0A701C}" presName="compNode" presStyleCnt="0"/>
      <dgm:spPr/>
    </dgm:pt>
    <dgm:pt modelId="{33320C92-36C5-4A68-BC47-2497530EA5C7}" type="pres">
      <dgm:prSet presAssocID="{4FD61C23-8DA4-42A8-AFCF-2853BA0A701C}" presName="iconBgRect" presStyleLbl="bgShp" presStyleIdx="3" presStyleCnt="5"/>
      <dgm:spPr/>
    </dgm:pt>
    <dgm:pt modelId="{B2B8E1E8-9144-4CA7-9E0F-5AF110B4D979}" type="pres">
      <dgm:prSet presAssocID="{4FD61C23-8DA4-42A8-AFCF-2853BA0A701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5F6FCEB-E216-4E78-BB40-9BA5970A3D66}" type="pres">
      <dgm:prSet presAssocID="{4FD61C23-8DA4-42A8-AFCF-2853BA0A701C}" presName="spaceRect" presStyleCnt="0"/>
      <dgm:spPr/>
    </dgm:pt>
    <dgm:pt modelId="{835872B2-2741-4233-BBC1-322C8D480AAD}" type="pres">
      <dgm:prSet presAssocID="{4FD61C23-8DA4-42A8-AFCF-2853BA0A701C}" presName="textRect" presStyleLbl="revTx" presStyleIdx="3" presStyleCnt="5">
        <dgm:presLayoutVars>
          <dgm:chMax val="1"/>
          <dgm:chPref val="1"/>
        </dgm:presLayoutVars>
      </dgm:prSet>
      <dgm:spPr/>
    </dgm:pt>
    <dgm:pt modelId="{BEBA3901-65FB-412E-B95D-CBE923CDC222}" type="pres">
      <dgm:prSet presAssocID="{848C12BA-4531-4AD0-84F5-F7A9314930AF}" presName="sibTrans" presStyleCnt="0"/>
      <dgm:spPr/>
    </dgm:pt>
    <dgm:pt modelId="{771437FD-34BC-4FCC-AA50-0E14EA36B64F}" type="pres">
      <dgm:prSet presAssocID="{C95B7E35-742C-451A-96D9-8210053E0B7F}" presName="compNode" presStyleCnt="0"/>
      <dgm:spPr/>
    </dgm:pt>
    <dgm:pt modelId="{DE8AF89B-5317-48A3-BB11-D3971AA449AC}" type="pres">
      <dgm:prSet presAssocID="{C95B7E35-742C-451A-96D9-8210053E0B7F}" presName="iconBgRect" presStyleLbl="bgShp" presStyleIdx="4" presStyleCnt="5"/>
      <dgm:spPr/>
    </dgm:pt>
    <dgm:pt modelId="{3E2A9B96-C9E1-41A0-8C01-AF457E09FDE2}" type="pres">
      <dgm:prSet presAssocID="{C95B7E35-742C-451A-96D9-8210053E0B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AB0FADFE-B913-4136-A8C9-00323F4E4FDE}" type="pres">
      <dgm:prSet presAssocID="{C95B7E35-742C-451A-96D9-8210053E0B7F}" presName="spaceRect" presStyleCnt="0"/>
      <dgm:spPr/>
    </dgm:pt>
    <dgm:pt modelId="{4BBACE97-2CED-4263-99E7-54286897FD63}" type="pres">
      <dgm:prSet presAssocID="{C95B7E35-742C-451A-96D9-8210053E0B7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CBE4C03-A0BD-46C9-97B7-897D97969374}" srcId="{E82D0F44-3682-4552-99AE-063F3D1DE458}" destId="{C95B7E35-742C-451A-96D9-8210053E0B7F}" srcOrd="4" destOrd="0" parTransId="{42E121EB-B2C6-41FE-AAA3-D6D23003FF8F}" sibTransId="{52C63D01-C943-4DBA-983D-BBF9E506EC75}"/>
    <dgm:cxn modelId="{13755607-4072-4D70-A85A-EBC4561B282B}" type="presOf" srcId="{C95B7E35-742C-451A-96D9-8210053E0B7F}" destId="{4BBACE97-2CED-4263-99E7-54286897FD63}" srcOrd="0" destOrd="0" presId="urn:microsoft.com/office/officeart/2018/5/layout/IconCircleLabelList"/>
    <dgm:cxn modelId="{DB6DB720-FB03-4FB9-81D0-3F25FB64DB89}" type="presOf" srcId="{0AE5D0E1-05CD-41D8-A38C-2C37C1FDB235}" destId="{8812B304-D12E-4887-8002-5B6E300A0D73}" srcOrd="0" destOrd="0" presId="urn:microsoft.com/office/officeart/2018/5/layout/IconCircleLabelList"/>
    <dgm:cxn modelId="{59A86F28-7158-4675-B224-02175E0F68C7}" srcId="{E82D0F44-3682-4552-99AE-063F3D1DE458}" destId="{46826541-B454-4A74-ACEC-57CDEC87875A}" srcOrd="2" destOrd="0" parTransId="{4CF8E656-F7D5-4D69-8DA8-4A3594C48BD0}" sibTransId="{E58588FA-4D7F-4D99-8DC8-C20C835AF2CA}"/>
    <dgm:cxn modelId="{A513EB28-48BA-4BCE-92E5-A8954282152C}" srcId="{E82D0F44-3682-4552-99AE-063F3D1DE458}" destId="{AD8F96B8-2F8C-44BB-8B85-AD793B76D1FE}" srcOrd="1" destOrd="0" parTransId="{1289F049-245E-4ECB-A823-019325415628}" sibTransId="{4AD81A0E-AEBC-460C-8D0A-559EE8CC56C0}"/>
    <dgm:cxn modelId="{9A2C0673-908C-495D-99DD-04194438FF2B}" srcId="{E82D0F44-3682-4552-99AE-063F3D1DE458}" destId="{4FD61C23-8DA4-42A8-AFCF-2853BA0A701C}" srcOrd="3" destOrd="0" parTransId="{0B97A04E-2351-49D4-897B-0371B405561C}" sibTransId="{848C12BA-4531-4AD0-84F5-F7A9314930AF}"/>
    <dgm:cxn modelId="{62574C56-89FF-4318-B89A-E739547344E8}" srcId="{E82D0F44-3682-4552-99AE-063F3D1DE458}" destId="{0AE5D0E1-05CD-41D8-A38C-2C37C1FDB235}" srcOrd="0" destOrd="0" parTransId="{1DF7CFCA-8A3A-4BB1-A974-EEAC80CF573C}" sibTransId="{7692B414-60BC-42D0-A068-BF551D094507}"/>
    <dgm:cxn modelId="{5FDD02A0-6BAD-4412-A14F-C42C405E8AA8}" type="presOf" srcId="{AD8F96B8-2F8C-44BB-8B85-AD793B76D1FE}" destId="{BA111F77-2DB0-4E27-B28A-2CA130BAB273}" srcOrd="0" destOrd="0" presId="urn:microsoft.com/office/officeart/2018/5/layout/IconCircleLabelList"/>
    <dgm:cxn modelId="{4EA801BD-3B16-42B2-A9FC-98ECA7B44B7C}" type="presOf" srcId="{46826541-B454-4A74-ACEC-57CDEC87875A}" destId="{E317AE1D-158D-49CA-A26E-AC32B1D257AD}" srcOrd="0" destOrd="0" presId="urn:microsoft.com/office/officeart/2018/5/layout/IconCircleLabelList"/>
    <dgm:cxn modelId="{5DFEBABD-23C3-4FD8-9F2D-ECB6B213878E}" type="presOf" srcId="{E82D0F44-3682-4552-99AE-063F3D1DE458}" destId="{6636D966-1F1B-42BD-BD2D-C60A9F785489}" srcOrd="0" destOrd="0" presId="urn:microsoft.com/office/officeart/2018/5/layout/IconCircleLabelList"/>
    <dgm:cxn modelId="{9A6F48C3-D5AE-4E70-BF4B-51D3E3D7AE07}" type="presOf" srcId="{4FD61C23-8DA4-42A8-AFCF-2853BA0A701C}" destId="{835872B2-2741-4233-BBC1-322C8D480AAD}" srcOrd="0" destOrd="0" presId="urn:microsoft.com/office/officeart/2018/5/layout/IconCircleLabelList"/>
    <dgm:cxn modelId="{7CF8BF7A-47E1-4C7C-8FC3-CEF3D33F5CAF}" type="presParOf" srcId="{6636D966-1F1B-42BD-BD2D-C60A9F785489}" destId="{972E031F-F90B-4CD4-910A-9981FDE23330}" srcOrd="0" destOrd="0" presId="urn:microsoft.com/office/officeart/2018/5/layout/IconCircleLabelList"/>
    <dgm:cxn modelId="{41631D0B-8306-4DAA-9567-B444FC0C6692}" type="presParOf" srcId="{972E031F-F90B-4CD4-910A-9981FDE23330}" destId="{D0394D51-ED23-4C83-8E74-D30972D13CB6}" srcOrd="0" destOrd="0" presId="urn:microsoft.com/office/officeart/2018/5/layout/IconCircleLabelList"/>
    <dgm:cxn modelId="{066BDD1F-8D45-460C-8983-40ECA6990C37}" type="presParOf" srcId="{972E031F-F90B-4CD4-910A-9981FDE23330}" destId="{126360DC-5264-4106-BFD9-6DA447795DF6}" srcOrd="1" destOrd="0" presId="urn:microsoft.com/office/officeart/2018/5/layout/IconCircleLabelList"/>
    <dgm:cxn modelId="{B4DF5480-FDBD-4E45-8DB8-E004EA8146B4}" type="presParOf" srcId="{972E031F-F90B-4CD4-910A-9981FDE23330}" destId="{333887CD-2F6E-4000-8F4E-F27F93058FE4}" srcOrd="2" destOrd="0" presId="urn:microsoft.com/office/officeart/2018/5/layout/IconCircleLabelList"/>
    <dgm:cxn modelId="{31014A12-C2C6-431B-B311-D23415A7D98E}" type="presParOf" srcId="{972E031F-F90B-4CD4-910A-9981FDE23330}" destId="{8812B304-D12E-4887-8002-5B6E300A0D73}" srcOrd="3" destOrd="0" presId="urn:microsoft.com/office/officeart/2018/5/layout/IconCircleLabelList"/>
    <dgm:cxn modelId="{82887307-294B-4B03-81E0-A3B8BD859D2C}" type="presParOf" srcId="{6636D966-1F1B-42BD-BD2D-C60A9F785489}" destId="{79B5137C-3240-4ED8-8FCA-6460515A4655}" srcOrd="1" destOrd="0" presId="urn:microsoft.com/office/officeart/2018/5/layout/IconCircleLabelList"/>
    <dgm:cxn modelId="{FE67F4EC-5292-4C75-A559-E1BB8B51FD55}" type="presParOf" srcId="{6636D966-1F1B-42BD-BD2D-C60A9F785489}" destId="{A32D28BB-8101-46D5-B16E-F6340DE6A0B0}" srcOrd="2" destOrd="0" presId="urn:microsoft.com/office/officeart/2018/5/layout/IconCircleLabelList"/>
    <dgm:cxn modelId="{83C6BA94-0CC7-453E-9C10-8C702CE00627}" type="presParOf" srcId="{A32D28BB-8101-46D5-B16E-F6340DE6A0B0}" destId="{98343378-045B-4036-9771-4244E7590648}" srcOrd="0" destOrd="0" presId="urn:microsoft.com/office/officeart/2018/5/layout/IconCircleLabelList"/>
    <dgm:cxn modelId="{A4222F36-FCE5-4EA6-88F6-CDE1A5F70CD2}" type="presParOf" srcId="{A32D28BB-8101-46D5-B16E-F6340DE6A0B0}" destId="{03D2C5A9-6B0B-4386-B9A6-DCD1EC9A4ED5}" srcOrd="1" destOrd="0" presId="urn:microsoft.com/office/officeart/2018/5/layout/IconCircleLabelList"/>
    <dgm:cxn modelId="{34B2C7A0-B694-4006-91DE-939CF83E6331}" type="presParOf" srcId="{A32D28BB-8101-46D5-B16E-F6340DE6A0B0}" destId="{605F0C10-12D9-4ED4-8A73-586F92246607}" srcOrd="2" destOrd="0" presId="urn:microsoft.com/office/officeart/2018/5/layout/IconCircleLabelList"/>
    <dgm:cxn modelId="{5517DAEC-7DC0-442C-A121-9C8C6CEFC33D}" type="presParOf" srcId="{A32D28BB-8101-46D5-B16E-F6340DE6A0B0}" destId="{BA111F77-2DB0-4E27-B28A-2CA130BAB273}" srcOrd="3" destOrd="0" presId="urn:microsoft.com/office/officeart/2018/5/layout/IconCircleLabelList"/>
    <dgm:cxn modelId="{5AB93432-D123-4C06-B1E3-8B286767ABF8}" type="presParOf" srcId="{6636D966-1F1B-42BD-BD2D-C60A9F785489}" destId="{60E5976C-1841-4D89-873B-8A33B3359720}" srcOrd="3" destOrd="0" presId="urn:microsoft.com/office/officeart/2018/5/layout/IconCircleLabelList"/>
    <dgm:cxn modelId="{62BFE581-75AB-4A2E-9D52-620D679E2967}" type="presParOf" srcId="{6636D966-1F1B-42BD-BD2D-C60A9F785489}" destId="{8A4A66ED-737C-46EE-AD54-5D0C80E3586D}" srcOrd="4" destOrd="0" presId="urn:microsoft.com/office/officeart/2018/5/layout/IconCircleLabelList"/>
    <dgm:cxn modelId="{B3CFA029-EB8A-4CD0-8F05-EF56FD615652}" type="presParOf" srcId="{8A4A66ED-737C-46EE-AD54-5D0C80E3586D}" destId="{ACD44DF9-F749-4FED-8D60-C53A95DBA5E5}" srcOrd="0" destOrd="0" presId="urn:microsoft.com/office/officeart/2018/5/layout/IconCircleLabelList"/>
    <dgm:cxn modelId="{4C0B64AF-569F-420B-B29E-60CA76CCB459}" type="presParOf" srcId="{8A4A66ED-737C-46EE-AD54-5D0C80E3586D}" destId="{4D22C1C0-9591-439C-A0F1-BD22684E120F}" srcOrd="1" destOrd="0" presId="urn:microsoft.com/office/officeart/2018/5/layout/IconCircleLabelList"/>
    <dgm:cxn modelId="{1C1BEE7C-B394-4009-93FA-8D6281445811}" type="presParOf" srcId="{8A4A66ED-737C-46EE-AD54-5D0C80E3586D}" destId="{3689ED2E-2011-4CB1-817C-F304227ED747}" srcOrd="2" destOrd="0" presId="urn:microsoft.com/office/officeart/2018/5/layout/IconCircleLabelList"/>
    <dgm:cxn modelId="{8EF3BB06-73B3-4BAF-A218-DFAD2D568F6A}" type="presParOf" srcId="{8A4A66ED-737C-46EE-AD54-5D0C80E3586D}" destId="{E317AE1D-158D-49CA-A26E-AC32B1D257AD}" srcOrd="3" destOrd="0" presId="urn:microsoft.com/office/officeart/2018/5/layout/IconCircleLabelList"/>
    <dgm:cxn modelId="{56246EC0-F550-4616-BEAC-421CB14FECAC}" type="presParOf" srcId="{6636D966-1F1B-42BD-BD2D-C60A9F785489}" destId="{8B4207E4-16FA-4C12-9FD4-8240E2E615DE}" srcOrd="5" destOrd="0" presId="urn:microsoft.com/office/officeart/2018/5/layout/IconCircleLabelList"/>
    <dgm:cxn modelId="{7C47B2CA-B3F3-4968-AC9E-E95574FC6AA8}" type="presParOf" srcId="{6636D966-1F1B-42BD-BD2D-C60A9F785489}" destId="{79C2D37F-2C77-413D-9AEE-10625886579B}" srcOrd="6" destOrd="0" presId="urn:microsoft.com/office/officeart/2018/5/layout/IconCircleLabelList"/>
    <dgm:cxn modelId="{6C0BA203-C04A-4AA6-814B-20A2153BD4CD}" type="presParOf" srcId="{79C2D37F-2C77-413D-9AEE-10625886579B}" destId="{33320C92-36C5-4A68-BC47-2497530EA5C7}" srcOrd="0" destOrd="0" presId="urn:microsoft.com/office/officeart/2018/5/layout/IconCircleLabelList"/>
    <dgm:cxn modelId="{924E65CF-DE51-41D9-8D41-34EE2596CD3B}" type="presParOf" srcId="{79C2D37F-2C77-413D-9AEE-10625886579B}" destId="{B2B8E1E8-9144-4CA7-9E0F-5AF110B4D979}" srcOrd="1" destOrd="0" presId="urn:microsoft.com/office/officeart/2018/5/layout/IconCircleLabelList"/>
    <dgm:cxn modelId="{EF9D0D79-B901-4C0D-917C-E7E9FD019F82}" type="presParOf" srcId="{79C2D37F-2C77-413D-9AEE-10625886579B}" destId="{D5F6FCEB-E216-4E78-BB40-9BA5970A3D66}" srcOrd="2" destOrd="0" presId="urn:microsoft.com/office/officeart/2018/5/layout/IconCircleLabelList"/>
    <dgm:cxn modelId="{906A5CE3-0852-482B-A4EF-59506C5095BD}" type="presParOf" srcId="{79C2D37F-2C77-413D-9AEE-10625886579B}" destId="{835872B2-2741-4233-BBC1-322C8D480AAD}" srcOrd="3" destOrd="0" presId="urn:microsoft.com/office/officeart/2018/5/layout/IconCircleLabelList"/>
    <dgm:cxn modelId="{51977DF6-9065-4594-97AE-A7D693F60C5E}" type="presParOf" srcId="{6636D966-1F1B-42BD-BD2D-C60A9F785489}" destId="{BEBA3901-65FB-412E-B95D-CBE923CDC222}" srcOrd="7" destOrd="0" presId="urn:microsoft.com/office/officeart/2018/5/layout/IconCircleLabelList"/>
    <dgm:cxn modelId="{00164C0A-A6BE-4520-8582-B061D3DEAB26}" type="presParOf" srcId="{6636D966-1F1B-42BD-BD2D-C60A9F785489}" destId="{771437FD-34BC-4FCC-AA50-0E14EA36B64F}" srcOrd="8" destOrd="0" presId="urn:microsoft.com/office/officeart/2018/5/layout/IconCircleLabelList"/>
    <dgm:cxn modelId="{39A94C10-6D6E-492A-AF12-7DD5C165C1CE}" type="presParOf" srcId="{771437FD-34BC-4FCC-AA50-0E14EA36B64F}" destId="{DE8AF89B-5317-48A3-BB11-D3971AA449AC}" srcOrd="0" destOrd="0" presId="urn:microsoft.com/office/officeart/2018/5/layout/IconCircleLabelList"/>
    <dgm:cxn modelId="{6D3B82D0-95E7-47AE-9B59-0BCF84C2FAB4}" type="presParOf" srcId="{771437FD-34BC-4FCC-AA50-0E14EA36B64F}" destId="{3E2A9B96-C9E1-41A0-8C01-AF457E09FDE2}" srcOrd="1" destOrd="0" presId="urn:microsoft.com/office/officeart/2018/5/layout/IconCircleLabelList"/>
    <dgm:cxn modelId="{87B448BA-0BF7-4988-AB0B-2E7E83002834}" type="presParOf" srcId="{771437FD-34BC-4FCC-AA50-0E14EA36B64F}" destId="{AB0FADFE-B913-4136-A8C9-00323F4E4FDE}" srcOrd="2" destOrd="0" presId="urn:microsoft.com/office/officeart/2018/5/layout/IconCircleLabelList"/>
    <dgm:cxn modelId="{712924D2-8096-41F7-84AE-FFD110924594}" type="presParOf" srcId="{771437FD-34BC-4FCC-AA50-0E14EA36B64F}" destId="{4BBACE97-2CED-4263-99E7-54286897FD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B47911-C85E-4A57-85AB-A61A4AF79B07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286B389-9C4F-47C2-824A-2A33E2652DDE}">
      <dgm:prSet/>
      <dgm:spPr/>
      <dgm:t>
        <a:bodyPr/>
        <a:lstStyle/>
        <a:p>
          <a:r>
            <a:rPr lang="pt-PT"/>
            <a:t>Identificação de Potenciais Clientes</a:t>
          </a:r>
          <a:endParaRPr lang="en-US"/>
        </a:p>
      </dgm:t>
    </dgm:pt>
    <dgm:pt modelId="{55A5A437-0360-4746-81E7-5884E3866C59}" type="parTrans" cxnId="{1A7CE6DF-DFA1-44D7-9A89-6CBEA70129E2}">
      <dgm:prSet/>
      <dgm:spPr/>
      <dgm:t>
        <a:bodyPr/>
        <a:lstStyle/>
        <a:p>
          <a:endParaRPr lang="en-US"/>
        </a:p>
      </dgm:t>
    </dgm:pt>
    <dgm:pt modelId="{7B424179-DC26-4986-A3F6-F248B5EB4F45}" type="sibTrans" cxnId="{1A7CE6DF-DFA1-44D7-9A89-6CBEA70129E2}">
      <dgm:prSet/>
      <dgm:spPr/>
      <dgm:t>
        <a:bodyPr/>
        <a:lstStyle/>
        <a:p>
          <a:endParaRPr lang="en-US"/>
        </a:p>
      </dgm:t>
    </dgm:pt>
    <dgm:pt modelId="{40C07AE4-B32F-4028-B9F6-3F53C682A002}">
      <dgm:prSet/>
      <dgm:spPr/>
      <dgm:t>
        <a:bodyPr/>
        <a:lstStyle/>
        <a:p>
          <a:r>
            <a:rPr lang="pt-PT"/>
            <a:t>Foco em 40 grandes players do ramo imobiliário.</a:t>
          </a:r>
          <a:endParaRPr lang="en-US"/>
        </a:p>
      </dgm:t>
    </dgm:pt>
    <dgm:pt modelId="{18B70CCE-1C1B-4052-8DDC-2BD174D0D2A9}" type="parTrans" cxnId="{9F72C9D3-93C3-4D0F-9737-E2551927AAEA}">
      <dgm:prSet/>
      <dgm:spPr/>
      <dgm:t>
        <a:bodyPr/>
        <a:lstStyle/>
        <a:p>
          <a:endParaRPr lang="en-US"/>
        </a:p>
      </dgm:t>
    </dgm:pt>
    <dgm:pt modelId="{AF2F12AD-3586-419D-BB64-FD5766EEB920}" type="sibTrans" cxnId="{9F72C9D3-93C3-4D0F-9737-E2551927AAEA}">
      <dgm:prSet/>
      <dgm:spPr/>
      <dgm:t>
        <a:bodyPr/>
        <a:lstStyle/>
        <a:p>
          <a:endParaRPr lang="en-US"/>
        </a:p>
      </dgm:t>
    </dgm:pt>
    <dgm:pt modelId="{6743598B-9BD1-4176-8817-243CB07DEF8A}">
      <dgm:prSet/>
      <dgm:spPr/>
      <dgm:t>
        <a:bodyPr/>
        <a:lstStyle/>
        <a:p>
          <a:r>
            <a:rPr lang="pt-PT"/>
            <a:t>Conversão de Clientes</a:t>
          </a:r>
          <a:endParaRPr lang="en-US"/>
        </a:p>
      </dgm:t>
    </dgm:pt>
    <dgm:pt modelId="{ED0AF053-C8B9-41A2-910A-78265B3DBB93}" type="parTrans" cxnId="{C740ED16-029E-4671-B660-1D46402D4A89}">
      <dgm:prSet/>
      <dgm:spPr/>
      <dgm:t>
        <a:bodyPr/>
        <a:lstStyle/>
        <a:p>
          <a:endParaRPr lang="en-US"/>
        </a:p>
      </dgm:t>
    </dgm:pt>
    <dgm:pt modelId="{6C8A26ED-E230-465A-BF24-69FAFE7329C1}" type="sibTrans" cxnId="{C740ED16-029E-4671-B660-1D46402D4A89}">
      <dgm:prSet/>
      <dgm:spPr/>
      <dgm:t>
        <a:bodyPr/>
        <a:lstStyle/>
        <a:p>
          <a:endParaRPr lang="en-US"/>
        </a:p>
      </dgm:t>
    </dgm:pt>
    <dgm:pt modelId="{90C1B83E-7371-4D78-AC72-BE62FCAA6F33}">
      <dgm:prSet/>
      <dgm:spPr/>
      <dgm:t>
        <a:bodyPr/>
        <a:lstStyle/>
        <a:p>
          <a:r>
            <a:rPr lang="pt-PT"/>
            <a:t>Transformar 25% dos potenciais clientes em negócios fechados.</a:t>
          </a:r>
          <a:endParaRPr lang="en-US"/>
        </a:p>
      </dgm:t>
    </dgm:pt>
    <dgm:pt modelId="{624A413B-3367-4018-9642-B3A0A114EDCB}" type="parTrans" cxnId="{1A743F10-F407-4915-9FA0-18F72BC534ED}">
      <dgm:prSet/>
      <dgm:spPr/>
      <dgm:t>
        <a:bodyPr/>
        <a:lstStyle/>
        <a:p>
          <a:endParaRPr lang="en-US"/>
        </a:p>
      </dgm:t>
    </dgm:pt>
    <dgm:pt modelId="{CB96FD8F-75C0-4B70-9A0F-63FF1D4279AD}" type="sibTrans" cxnId="{1A743F10-F407-4915-9FA0-18F72BC534ED}">
      <dgm:prSet/>
      <dgm:spPr/>
      <dgm:t>
        <a:bodyPr/>
        <a:lstStyle/>
        <a:p>
          <a:endParaRPr lang="en-US"/>
        </a:p>
      </dgm:t>
    </dgm:pt>
    <dgm:pt modelId="{6DDD3B6B-879A-4CD5-96F8-338C4B176BA6}">
      <dgm:prSet/>
      <dgm:spPr/>
      <dgm:t>
        <a:bodyPr/>
        <a:lstStyle/>
        <a:p>
          <a:r>
            <a:rPr lang="pt-PT"/>
            <a:t>Avaliação e Segmentação Pós-Adesão</a:t>
          </a:r>
          <a:endParaRPr lang="en-US"/>
        </a:p>
      </dgm:t>
    </dgm:pt>
    <dgm:pt modelId="{C88093AB-1676-4024-8C7B-5F0E8029185E}" type="parTrans" cxnId="{4E56A849-2297-432D-94CF-B4130FD32B8D}">
      <dgm:prSet/>
      <dgm:spPr/>
      <dgm:t>
        <a:bodyPr/>
        <a:lstStyle/>
        <a:p>
          <a:endParaRPr lang="en-US"/>
        </a:p>
      </dgm:t>
    </dgm:pt>
    <dgm:pt modelId="{8715F60A-F08C-4F62-AF88-27E2E01CBD49}" type="sibTrans" cxnId="{4E56A849-2297-432D-94CF-B4130FD32B8D}">
      <dgm:prSet/>
      <dgm:spPr/>
      <dgm:t>
        <a:bodyPr/>
        <a:lstStyle/>
        <a:p>
          <a:endParaRPr lang="en-US"/>
        </a:p>
      </dgm:t>
    </dgm:pt>
    <dgm:pt modelId="{4F8EE3CB-D23F-43EB-8069-003A2169425A}">
      <dgm:prSet/>
      <dgm:spPr/>
      <dgm:t>
        <a:bodyPr/>
        <a:lstStyle/>
        <a:p>
          <a:r>
            <a:rPr lang="pt-PT"/>
            <a:t>Após um mês, análise do fluxo de anúncios para identificar os "Loving Customers" (Top 40% em atividade).</a:t>
          </a:r>
          <a:endParaRPr lang="en-US"/>
        </a:p>
      </dgm:t>
    </dgm:pt>
    <dgm:pt modelId="{DBAD1C9B-9988-44E8-84AE-8D8072F88124}" type="parTrans" cxnId="{0E891350-9C3F-4ED2-9A3E-0FE475A204B8}">
      <dgm:prSet/>
      <dgm:spPr/>
      <dgm:t>
        <a:bodyPr/>
        <a:lstStyle/>
        <a:p>
          <a:endParaRPr lang="en-US"/>
        </a:p>
      </dgm:t>
    </dgm:pt>
    <dgm:pt modelId="{7921B19A-145F-4A85-9A41-173A76159C8B}" type="sibTrans" cxnId="{0E891350-9C3F-4ED2-9A3E-0FE475A204B8}">
      <dgm:prSet/>
      <dgm:spPr/>
      <dgm:t>
        <a:bodyPr/>
        <a:lstStyle/>
        <a:p>
          <a:endParaRPr lang="en-US"/>
        </a:p>
      </dgm:t>
    </dgm:pt>
    <dgm:pt modelId="{BAEF64DB-9C9F-44CD-9039-3809E34CD56D}">
      <dgm:prSet/>
      <dgm:spPr/>
      <dgm:t>
        <a:bodyPr/>
        <a:lstStyle/>
        <a:p>
          <a:r>
            <a:rPr lang="pt-PT"/>
            <a:t>Colaboração com Loving Customers</a:t>
          </a:r>
          <a:endParaRPr lang="en-US"/>
        </a:p>
      </dgm:t>
    </dgm:pt>
    <dgm:pt modelId="{17404CE0-4E46-4699-8C30-534000792847}" type="parTrans" cxnId="{349F1FC1-34FA-40E1-8446-C401FD10448E}">
      <dgm:prSet/>
      <dgm:spPr/>
      <dgm:t>
        <a:bodyPr/>
        <a:lstStyle/>
        <a:p>
          <a:endParaRPr lang="en-US"/>
        </a:p>
      </dgm:t>
    </dgm:pt>
    <dgm:pt modelId="{BA02492C-EDC0-4E7E-91F6-7169E24F9C73}" type="sibTrans" cxnId="{349F1FC1-34FA-40E1-8446-C401FD10448E}">
      <dgm:prSet/>
      <dgm:spPr/>
      <dgm:t>
        <a:bodyPr/>
        <a:lstStyle/>
        <a:p>
          <a:endParaRPr lang="en-US"/>
        </a:p>
      </dgm:t>
    </dgm:pt>
    <dgm:pt modelId="{84994C00-1D44-43A9-9DA9-D4C4156FFA87}">
      <dgm:prSet/>
      <dgm:spPr/>
      <dgm:t>
        <a:bodyPr/>
        <a:lstStyle/>
        <a:p>
          <a:r>
            <a:rPr lang="pt-PT"/>
            <a:t>Colaboração no desenvolvimento de novas features, fortalecendo a parceria e o crescimento do sistema.</a:t>
          </a:r>
          <a:endParaRPr lang="en-US"/>
        </a:p>
      </dgm:t>
    </dgm:pt>
    <dgm:pt modelId="{5FAAD554-46E5-401E-BFD1-1881A837E756}" type="parTrans" cxnId="{291F62F5-AC15-4C8A-9DD7-1259352E1FF2}">
      <dgm:prSet/>
      <dgm:spPr/>
      <dgm:t>
        <a:bodyPr/>
        <a:lstStyle/>
        <a:p>
          <a:endParaRPr lang="en-US"/>
        </a:p>
      </dgm:t>
    </dgm:pt>
    <dgm:pt modelId="{A5B60DDD-45EB-4C2B-B194-B2BDC976D1C8}" type="sibTrans" cxnId="{291F62F5-AC15-4C8A-9DD7-1259352E1FF2}">
      <dgm:prSet/>
      <dgm:spPr/>
      <dgm:t>
        <a:bodyPr/>
        <a:lstStyle/>
        <a:p>
          <a:endParaRPr lang="en-US"/>
        </a:p>
      </dgm:t>
    </dgm:pt>
    <dgm:pt modelId="{62DE7AED-916E-4D64-BD64-CC332ECC1CA0}" type="pres">
      <dgm:prSet presAssocID="{04B47911-C85E-4A57-85AB-A61A4AF79B07}" presName="linear" presStyleCnt="0">
        <dgm:presLayoutVars>
          <dgm:dir/>
          <dgm:animLvl val="lvl"/>
          <dgm:resizeHandles val="exact"/>
        </dgm:presLayoutVars>
      </dgm:prSet>
      <dgm:spPr/>
    </dgm:pt>
    <dgm:pt modelId="{416299DC-8729-4AB1-9F00-56F8ECA92AEB}" type="pres">
      <dgm:prSet presAssocID="{D286B389-9C4F-47C2-824A-2A33E2652DDE}" presName="parentLin" presStyleCnt="0"/>
      <dgm:spPr/>
    </dgm:pt>
    <dgm:pt modelId="{A19E6426-C59A-4759-BD00-C7C69D46A3C8}" type="pres">
      <dgm:prSet presAssocID="{D286B389-9C4F-47C2-824A-2A33E2652DDE}" presName="parentLeftMargin" presStyleLbl="node1" presStyleIdx="0" presStyleCnt="4"/>
      <dgm:spPr/>
    </dgm:pt>
    <dgm:pt modelId="{79ED8530-5FE3-4607-9850-0A27B559BBF2}" type="pres">
      <dgm:prSet presAssocID="{D286B389-9C4F-47C2-824A-2A33E2652DD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5A9502E-7151-444B-ADEC-918DA562FF14}" type="pres">
      <dgm:prSet presAssocID="{D286B389-9C4F-47C2-824A-2A33E2652DDE}" presName="negativeSpace" presStyleCnt="0"/>
      <dgm:spPr/>
    </dgm:pt>
    <dgm:pt modelId="{9AAB0DFC-6606-45F9-A3A0-B3827C11742E}" type="pres">
      <dgm:prSet presAssocID="{D286B389-9C4F-47C2-824A-2A33E2652DDE}" presName="childText" presStyleLbl="conFgAcc1" presStyleIdx="0" presStyleCnt="4">
        <dgm:presLayoutVars>
          <dgm:bulletEnabled val="1"/>
        </dgm:presLayoutVars>
      </dgm:prSet>
      <dgm:spPr/>
    </dgm:pt>
    <dgm:pt modelId="{9BBD9751-D2F2-4E35-9AF5-0267A79E7B05}" type="pres">
      <dgm:prSet presAssocID="{7B424179-DC26-4986-A3F6-F248B5EB4F45}" presName="spaceBetweenRectangles" presStyleCnt="0"/>
      <dgm:spPr/>
    </dgm:pt>
    <dgm:pt modelId="{05E5A9C8-6889-405A-9DA4-C99BAF0F2B81}" type="pres">
      <dgm:prSet presAssocID="{6743598B-9BD1-4176-8817-243CB07DEF8A}" presName="parentLin" presStyleCnt="0"/>
      <dgm:spPr/>
    </dgm:pt>
    <dgm:pt modelId="{7EFB1ACA-10B9-4884-91BB-5FD3EAEA1B19}" type="pres">
      <dgm:prSet presAssocID="{6743598B-9BD1-4176-8817-243CB07DEF8A}" presName="parentLeftMargin" presStyleLbl="node1" presStyleIdx="0" presStyleCnt="4"/>
      <dgm:spPr/>
    </dgm:pt>
    <dgm:pt modelId="{5A027D39-C819-4AB8-AED6-0F968B9381D4}" type="pres">
      <dgm:prSet presAssocID="{6743598B-9BD1-4176-8817-243CB07DEF8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B1D1951-2B1F-44EF-B48D-B63E86E86167}" type="pres">
      <dgm:prSet presAssocID="{6743598B-9BD1-4176-8817-243CB07DEF8A}" presName="negativeSpace" presStyleCnt="0"/>
      <dgm:spPr/>
    </dgm:pt>
    <dgm:pt modelId="{BE420759-CFBC-4E0F-B4D1-4F7BC97B528B}" type="pres">
      <dgm:prSet presAssocID="{6743598B-9BD1-4176-8817-243CB07DEF8A}" presName="childText" presStyleLbl="conFgAcc1" presStyleIdx="1" presStyleCnt="4">
        <dgm:presLayoutVars>
          <dgm:bulletEnabled val="1"/>
        </dgm:presLayoutVars>
      </dgm:prSet>
      <dgm:spPr/>
    </dgm:pt>
    <dgm:pt modelId="{55BBEB0F-308E-464D-8165-A5B78537EF6E}" type="pres">
      <dgm:prSet presAssocID="{6C8A26ED-E230-465A-BF24-69FAFE7329C1}" presName="spaceBetweenRectangles" presStyleCnt="0"/>
      <dgm:spPr/>
    </dgm:pt>
    <dgm:pt modelId="{19700F48-6540-490D-9846-3C25F3ED4E2A}" type="pres">
      <dgm:prSet presAssocID="{6DDD3B6B-879A-4CD5-96F8-338C4B176BA6}" presName="parentLin" presStyleCnt="0"/>
      <dgm:spPr/>
    </dgm:pt>
    <dgm:pt modelId="{0D8303C5-312A-4C49-A5B1-5616B7E8C9F3}" type="pres">
      <dgm:prSet presAssocID="{6DDD3B6B-879A-4CD5-96F8-338C4B176BA6}" presName="parentLeftMargin" presStyleLbl="node1" presStyleIdx="1" presStyleCnt="4"/>
      <dgm:spPr/>
    </dgm:pt>
    <dgm:pt modelId="{49A4E6C5-6877-4110-9295-89CD88C5CE41}" type="pres">
      <dgm:prSet presAssocID="{6DDD3B6B-879A-4CD5-96F8-338C4B176B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A022B9-1871-4EBA-99A1-445A6EC87589}" type="pres">
      <dgm:prSet presAssocID="{6DDD3B6B-879A-4CD5-96F8-338C4B176BA6}" presName="negativeSpace" presStyleCnt="0"/>
      <dgm:spPr/>
    </dgm:pt>
    <dgm:pt modelId="{823BDACB-EBC5-44C4-88D0-5885E516CBCA}" type="pres">
      <dgm:prSet presAssocID="{6DDD3B6B-879A-4CD5-96F8-338C4B176BA6}" presName="childText" presStyleLbl="conFgAcc1" presStyleIdx="2" presStyleCnt="4">
        <dgm:presLayoutVars>
          <dgm:bulletEnabled val="1"/>
        </dgm:presLayoutVars>
      </dgm:prSet>
      <dgm:spPr/>
    </dgm:pt>
    <dgm:pt modelId="{02FB6814-9322-48A0-B92F-B3B373F114A5}" type="pres">
      <dgm:prSet presAssocID="{8715F60A-F08C-4F62-AF88-27E2E01CBD49}" presName="spaceBetweenRectangles" presStyleCnt="0"/>
      <dgm:spPr/>
    </dgm:pt>
    <dgm:pt modelId="{033B58E0-B751-49A9-BC18-655874A06F59}" type="pres">
      <dgm:prSet presAssocID="{BAEF64DB-9C9F-44CD-9039-3809E34CD56D}" presName="parentLin" presStyleCnt="0"/>
      <dgm:spPr/>
    </dgm:pt>
    <dgm:pt modelId="{85BF6530-EDC1-49F3-9BDF-1147E3DEA1BD}" type="pres">
      <dgm:prSet presAssocID="{BAEF64DB-9C9F-44CD-9039-3809E34CD56D}" presName="parentLeftMargin" presStyleLbl="node1" presStyleIdx="2" presStyleCnt="4"/>
      <dgm:spPr/>
    </dgm:pt>
    <dgm:pt modelId="{E7674F48-E5B1-49EF-BB16-3268325B36DD}" type="pres">
      <dgm:prSet presAssocID="{BAEF64DB-9C9F-44CD-9039-3809E34CD56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7780970-95A9-4361-BD43-808E68686234}" type="pres">
      <dgm:prSet presAssocID="{BAEF64DB-9C9F-44CD-9039-3809E34CD56D}" presName="negativeSpace" presStyleCnt="0"/>
      <dgm:spPr/>
    </dgm:pt>
    <dgm:pt modelId="{E72BB0EB-F6B4-4652-BD5D-D1A9DD464C3E}" type="pres">
      <dgm:prSet presAssocID="{BAEF64DB-9C9F-44CD-9039-3809E34CD56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A743F10-F407-4915-9FA0-18F72BC534ED}" srcId="{6743598B-9BD1-4176-8817-243CB07DEF8A}" destId="{90C1B83E-7371-4D78-AC72-BE62FCAA6F33}" srcOrd="0" destOrd="0" parTransId="{624A413B-3367-4018-9642-B3A0A114EDCB}" sibTransId="{CB96FD8F-75C0-4B70-9A0F-63FF1D4279AD}"/>
    <dgm:cxn modelId="{C740ED16-029E-4671-B660-1D46402D4A89}" srcId="{04B47911-C85E-4A57-85AB-A61A4AF79B07}" destId="{6743598B-9BD1-4176-8817-243CB07DEF8A}" srcOrd="1" destOrd="0" parTransId="{ED0AF053-C8B9-41A2-910A-78265B3DBB93}" sibTransId="{6C8A26ED-E230-465A-BF24-69FAFE7329C1}"/>
    <dgm:cxn modelId="{291DBB29-F489-48CD-95A2-B994225F60E4}" type="presOf" srcId="{90C1B83E-7371-4D78-AC72-BE62FCAA6F33}" destId="{BE420759-CFBC-4E0F-B4D1-4F7BC97B528B}" srcOrd="0" destOrd="0" presId="urn:microsoft.com/office/officeart/2005/8/layout/list1"/>
    <dgm:cxn modelId="{C0E9582C-C2D1-4107-A1A0-C4F180E0C976}" type="presOf" srcId="{04B47911-C85E-4A57-85AB-A61A4AF79B07}" destId="{62DE7AED-916E-4D64-BD64-CC332ECC1CA0}" srcOrd="0" destOrd="0" presId="urn:microsoft.com/office/officeart/2005/8/layout/list1"/>
    <dgm:cxn modelId="{64BCF62F-2CAA-458A-A6E4-5F86C4F8F1AC}" type="presOf" srcId="{6743598B-9BD1-4176-8817-243CB07DEF8A}" destId="{5A027D39-C819-4AB8-AED6-0F968B9381D4}" srcOrd="1" destOrd="0" presId="urn:microsoft.com/office/officeart/2005/8/layout/list1"/>
    <dgm:cxn modelId="{AA3AFB5D-CAD9-48DF-A608-643A24A1B22D}" type="presOf" srcId="{6DDD3B6B-879A-4CD5-96F8-338C4B176BA6}" destId="{49A4E6C5-6877-4110-9295-89CD88C5CE41}" srcOrd="1" destOrd="0" presId="urn:microsoft.com/office/officeart/2005/8/layout/list1"/>
    <dgm:cxn modelId="{4E56A849-2297-432D-94CF-B4130FD32B8D}" srcId="{04B47911-C85E-4A57-85AB-A61A4AF79B07}" destId="{6DDD3B6B-879A-4CD5-96F8-338C4B176BA6}" srcOrd="2" destOrd="0" parTransId="{C88093AB-1676-4024-8C7B-5F0E8029185E}" sibTransId="{8715F60A-F08C-4F62-AF88-27E2E01CBD49}"/>
    <dgm:cxn modelId="{0E891350-9C3F-4ED2-9A3E-0FE475A204B8}" srcId="{6DDD3B6B-879A-4CD5-96F8-338C4B176BA6}" destId="{4F8EE3CB-D23F-43EB-8069-003A2169425A}" srcOrd="0" destOrd="0" parTransId="{DBAD1C9B-9988-44E8-84AE-8D8072F88124}" sibTransId="{7921B19A-145F-4A85-9A41-173A76159C8B}"/>
    <dgm:cxn modelId="{33008F74-2A1F-47A9-BFBA-6762E4472D78}" type="presOf" srcId="{D286B389-9C4F-47C2-824A-2A33E2652DDE}" destId="{79ED8530-5FE3-4607-9850-0A27B559BBF2}" srcOrd="1" destOrd="0" presId="urn:microsoft.com/office/officeart/2005/8/layout/list1"/>
    <dgm:cxn modelId="{656B4577-2EF9-4F18-9160-CA3E94C4858D}" type="presOf" srcId="{6743598B-9BD1-4176-8817-243CB07DEF8A}" destId="{7EFB1ACA-10B9-4884-91BB-5FD3EAEA1B19}" srcOrd="0" destOrd="0" presId="urn:microsoft.com/office/officeart/2005/8/layout/list1"/>
    <dgm:cxn modelId="{84713E7B-E669-467B-8C1D-8611D097B8AC}" type="presOf" srcId="{40C07AE4-B32F-4028-B9F6-3F53C682A002}" destId="{9AAB0DFC-6606-45F9-A3A0-B3827C11742E}" srcOrd="0" destOrd="0" presId="urn:microsoft.com/office/officeart/2005/8/layout/list1"/>
    <dgm:cxn modelId="{566B6F8C-F7AB-40A0-9431-5806B7ECD7A8}" type="presOf" srcId="{84994C00-1D44-43A9-9DA9-D4C4156FFA87}" destId="{E72BB0EB-F6B4-4652-BD5D-D1A9DD464C3E}" srcOrd="0" destOrd="0" presId="urn:microsoft.com/office/officeart/2005/8/layout/list1"/>
    <dgm:cxn modelId="{2C7DE2B9-CA75-46AD-BEAA-0EC4AB31F9C2}" type="presOf" srcId="{BAEF64DB-9C9F-44CD-9039-3809E34CD56D}" destId="{85BF6530-EDC1-49F3-9BDF-1147E3DEA1BD}" srcOrd="0" destOrd="0" presId="urn:microsoft.com/office/officeart/2005/8/layout/list1"/>
    <dgm:cxn modelId="{7A9A36BB-927A-4B92-BD01-E1B1AD653EE9}" type="presOf" srcId="{BAEF64DB-9C9F-44CD-9039-3809E34CD56D}" destId="{E7674F48-E5B1-49EF-BB16-3268325B36DD}" srcOrd="1" destOrd="0" presId="urn:microsoft.com/office/officeart/2005/8/layout/list1"/>
    <dgm:cxn modelId="{349F1FC1-34FA-40E1-8446-C401FD10448E}" srcId="{04B47911-C85E-4A57-85AB-A61A4AF79B07}" destId="{BAEF64DB-9C9F-44CD-9039-3809E34CD56D}" srcOrd="3" destOrd="0" parTransId="{17404CE0-4E46-4699-8C30-534000792847}" sibTransId="{BA02492C-EDC0-4E7E-91F6-7169E24F9C73}"/>
    <dgm:cxn modelId="{F3509DC9-86A4-428E-9EAD-7B2AA0A30040}" type="presOf" srcId="{D286B389-9C4F-47C2-824A-2A33E2652DDE}" destId="{A19E6426-C59A-4759-BD00-C7C69D46A3C8}" srcOrd="0" destOrd="0" presId="urn:microsoft.com/office/officeart/2005/8/layout/list1"/>
    <dgm:cxn modelId="{9F72C9D3-93C3-4D0F-9737-E2551927AAEA}" srcId="{D286B389-9C4F-47C2-824A-2A33E2652DDE}" destId="{40C07AE4-B32F-4028-B9F6-3F53C682A002}" srcOrd="0" destOrd="0" parTransId="{18B70CCE-1C1B-4052-8DDC-2BD174D0D2A9}" sibTransId="{AF2F12AD-3586-419D-BB64-FD5766EEB920}"/>
    <dgm:cxn modelId="{1A7CE6DF-DFA1-44D7-9A89-6CBEA70129E2}" srcId="{04B47911-C85E-4A57-85AB-A61A4AF79B07}" destId="{D286B389-9C4F-47C2-824A-2A33E2652DDE}" srcOrd="0" destOrd="0" parTransId="{55A5A437-0360-4746-81E7-5884E3866C59}" sibTransId="{7B424179-DC26-4986-A3F6-F248B5EB4F45}"/>
    <dgm:cxn modelId="{CBEA47EE-4BE8-4328-B099-E61989411283}" type="presOf" srcId="{6DDD3B6B-879A-4CD5-96F8-338C4B176BA6}" destId="{0D8303C5-312A-4C49-A5B1-5616B7E8C9F3}" srcOrd="0" destOrd="0" presId="urn:microsoft.com/office/officeart/2005/8/layout/list1"/>
    <dgm:cxn modelId="{A3D2EBF2-C09B-4606-BEDA-EF630B93A7FD}" type="presOf" srcId="{4F8EE3CB-D23F-43EB-8069-003A2169425A}" destId="{823BDACB-EBC5-44C4-88D0-5885E516CBCA}" srcOrd="0" destOrd="0" presId="urn:microsoft.com/office/officeart/2005/8/layout/list1"/>
    <dgm:cxn modelId="{291F62F5-AC15-4C8A-9DD7-1259352E1FF2}" srcId="{BAEF64DB-9C9F-44CD-9039-3809E34CD56D}" destId="{84994C00-1D44-43A9-9DA9-D4C4156FFA87}" srcOrd="0" destOrd="0" parTransId="{5FAAD554-46E5-401E-BFD1-1881A837E756}" sibTransId="{A5B60DDD-45EB-4C2B-B194-B2BDC976D1C8}"/>
    <dgm:cxn modelId="{B7F4C501-850A-4E08-9BFC-7709964C101A}" type="presParOf" srcId="{62DE7AED-916E-4D64-BD64-CC332ECC1CA0}" destId="{416299DC-8729-4AB1-9F00-56F8ECA92AEB}" srcOrd="0" destOrd="0" presId="urn:microsoft.com/office/officeart/2005/8/layout/list1"/>
    <dgm:cxn modelId="{37DB55EC-0647-4BC6-82DC-C4A1DE6CBDBF}" type="presParOf" srcId="{416299DC-8729-4AB1-9F00-56F8ECA92AEB}" destId="{A19E6426-C59A-4759-BD00-C7C69D46A3C8}" srcOrd="0" destOrd="0" presId="urn:microsoft.com/office/officeart/2005/8/layout/list1"/>
    <dgm:cxn modelId="{1348A4E0-A4EA-47DE-94ED-2C173B972C35}" type="presParOf" srcId="{416299DC-8729-4AB1-9F00-56F8ECA92AEB}" destId="{79ED8530-5FE3-4607-9850-0A27B559BBF2}" srcOrd="1" destOrd="0" presId="urn:microsoft.com/office/officeart/2005/8/layout/list1"/>
    <dgm:cxn modelId="{76B803F0-02BB-43C0-91F9-36E3169DE5AD}" type="presParOf" srcId="{62DE7AED-916E-4D64-BD64-CC332ECC1CA0}" destId="{15A9502E-7151-444B-ADEC-918DA562FF14}" srcOrd="1" destOrd="0" presId="urn:microsoft.com/office/officeart/2005/8/layout/list1"/>
    <dgm:cxn modelId="{578A9529-C560-4138-8234-BC86DF0A0FFE}" type="presParOf" srcId="{62DE7AED-916E-4D64-BD64-CC332ECC1CA0}" destId="{9AAB0DFC-6606-45F9-A3A0-B3827C11742E}" srcOrd="2" destOrd="0" presId="urn:microsoft.com/office/officeart/2005/8/layout/list1"/>
    <dgm:cxn modelId="{67540423-6880-442A-B7D8-70FF6EECDAF2}" type="presParOf" srcId="{62DE7AED-916E-4D64-BD64-CC332ECC1CA0}" destId="{9BBD9751-D2F2-4E35-9AF5-0267A79E7B05}" srcOrd="3" destOrd="0" presId="urn:microsoft.com/office/officeart/2005/8/layout/list1"/>
    <dgm:cxn modelId="{2E4FB900-E228-4699-A42D-9C935D8B02D0}" type="presParOf" srcId="{62DE7AED-916E-4D64-BD64-CC332ECC1CA0}" destId="{05E5A9C8-6889-405A-9DA4-C99BAF0F2B81}" srcOrd="4" destOrd="0" presId="urn:microsoft.com/office/officeart/2005/8/layout/list1"/>
    <dgm:cxn modelId="{A311B009-F05E-49D9-B0E2-8D856987EEC3}" type="presParOf" srcId="{05E5A9C8-6889-405A-9DA4-C99BAF0F2B81}" destId="{7EFB1ACA-10B9-4884-91BB-5FD3EAEA1B19}" srcOrd="0" destOrd="0" presId="urn:microsoft.com/office/officeart/2005/8/layout/list1"/>
    <dgm:cxn modelId="{40EEDC69-CD7D-4626-8E65-B0A0CC992BBB}" type="presParOf" srcId="{05E5A9C8-6889-405A-9DA4-C99BAF0F2B81}" destId="{5A027D39-C819-4AB8-AED6-0F968B9381D4}" srcOrd="1" destOrd="0" presId="urn:microsoft.com/office/officeart/2005/8/layout/list1"/>
    <dgm:cxn modelId="{B2BE1F87-DA6E-4C2E-B823-E166AC2894F7}" type="presParOf" srcId="{62DE7AED-916E-4D64-BD64-CC332ECC1CA0}" destId="{8B1D1951-2B1F-44EF-B48D-B63E86E86167}" srcOrd="5" destOrd="0" presId="urn:microsoft.com/office/officeart/2005/8/layout/list1"/>
    <dgm:cxn modelId="{9ACDCBC0-6572-4FF6-BF39-3746B6A3FE62}" type="presParOf" srcId="{62DE7AED-916E-4D64-BD64-CC332ECC1CA0}" destId="{BE420759-CFBC-4E0F-B4D1-4F7BC97B528B}" srcOrd="6" destOrd="0" presId="urn:microsoft.com/office/officeart/2005/8/layout/list1"/>
    <dgm:cxn modelId="{689FD412-B7F2-48CD-8BDD-44C1485093D9}" type="presParOf" srcId="{62DE7AED-916E-4D64-BD64-CC332ECC1CA0}" destId="{55BBEB0F-308E-464D-8165-A5B78537EF6E}" srcOrd="7" destOrd="0" presId="urn:microsoft.com/office/officeart/2005/8/layout/list1"/>
    <dgm:cxn modelId="{2AEAF3F7-22FF-400F-BF07-7C013C948984}" type="presParOf" srcId="{62DE7AED-916E-4D64-BD64-CC332ECC1CA0}" destId="{19700F48-6540-490D-9846-3C25F3ED4E2A}" srcOrd="8" destOrd="0" presId="urn:microsoft.com/office/officeart/2005/8/layout/list1"/>
    <dgm:cxn modelId="{043C5842-7166-4A40-AEFB-5824CF4B4395}" type="presParOf" srcId="{19700F48-6540-490D-9846-3C25F3ED4E2A}" destId="{0D8303C5-312A-4C49-A5B1-5616B7E8C9F3}" srcOrd="0" destOrd="0" presId="urn:microsoft.com/office/officeart/2005/8/layout/list1"/>
    <dgm:cxn modelId="{7524BCEB-68E7-420D-9C30-F491C9F9496E}" type="presParOf" srcId="{19700F48-6540-490D-9846-3C25F3ED4E2A}" destId="{49A4E6C5-6877-4110-9295-89CD88C5CE41}" srcOrd="1" destOrd="0" presId="urn:microsoft.com/office/officeart/2005/8/layout/list1"/>
    <dgm:cxn modelId="{A21E9DEC-8132-4B9F-B400-2BDE0785A201}" type="presParOf" srcId="{62DE7AED-916E-4D64-BD64-CC332ECC1CA0}" destId="{ADA022B9-1871-4EBA-99A1-445A6EC87589}" srcOrd="9" destOrd="0" presId="urn:microsoft.com/office/officeart/2005/8/layout/list1"/>
    <dgm:cxn modelId="{8DA129A0-A2AA-45D3-B18A-8332D6F27495}" type="presParOf" srcId="{62DE7AED-916E-4D64-BD64-CC332ECC1CA0}" destId="{823BDACB-EBC5-44C4-88D0-5885E516CBCA}" srcOrd="10" destOrd="0" presId="urn:microsoft.com/office/officeart/2005/8/layout/list1"/>
    <dgm:cxn modelId="{BC760B64-40F3-4A92-BE66-79E418E7654F}" type="presParOf" srcId="{62DE7AED-916E-4D64-BD64-CC332ECC1CA0}" destId="{02FB6814-9322-48A0-B92F-B3B373F114A5}" srcOrd="11" destOrd="0" presId="urn:microsoft.com/office/officeart/2005/8/layout/list1"/>
    <dgm:cxn modelId="{2F882A2F-8559-48A5-B048-FBB6B6DD0E5D}" type="presParOf" srcId="{62DE7AED-916E-4D64-BD64-CC332ECC1CA0}" destId="{033B58E0-B751-49A9-BC18-655874A06F59}" srcOrd="12" destOrd="0" presId="urn:microsoft.com/office/officeart/2005/8/layout/list1"/>
    <dgm:cxn modelId="{0B975B63-6201-401E-9CCF-3F9F4FA651B2}" type="presParOf" srcId="{033B58E0-B751-49A9-BC18-655874A06F59}" destId="{85BF6530-EDC1-49F3-9BDF-1147E3DEA1BD}" srcOrd="0" destOrd="0" presId="urn:microsoft.com/office/officeart/2005/8/layout/list1"/>
    <dgm:cxn modelId="{AAF04645-EC22-4580-B5BE-8516D2E1D24A}" type="presParOf" srcId="{033B58E0-B751-49A9-BC18-655874A06F59}" destId="{E7674F48-E5B1-49EF-BB16-3268325B36DD}" srcOrd="1" destOrd="0" presId="urn:microsoft.com/office/officeart/2005/8/layout/list1"/>
    <dgm:cxn modelId="{81D13FC2-B14D-48A2-8212-F80724294043}" type="presParOf" srcId="{62DE7AED-916E-4D64-BD64-CC332ECC1CA0}" destId="{47780970-95A9-4361-BD43-808E68686234}" srcOrd="13" destOrd="0" presId="urn:microsoft.com/office/officeart/2005/8/layout/list1"/>
    <dgm:cxn modelId="{E7763EB6-587B-49B9-8F0A-7E7089A07409}" type="presParOf" srcId="{62DE7AED-916E-4D64-BD64-CC332ECC1CA0}" destId="{E72BB0EB-F6B4-4652-BD5D-D1A9DD464C3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6542A1-0406-4D79-B0FC-DF2AA2B761A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4BEA87-D7EA-4D70-A533-B92B644965B3}">
      <dgm:prSet/>
      <dgm:spPr/>
      <dgm:t>
        <a:bodyPr/>
        <a:lstStyle/>
        <a:p>
          <a:pPr>
            <a:defRPr b="1"/>
          </a:pPr>
          <a:r>
            <a:rPr lang="pt-PT"/>
            <a:t>Campanhas de Marketing Digital</a:t>
          </a:r>
          <a:endParaRPr lang="en-US"/>
        </a:p>
      </dgm:t>
    </dgm:pt>
    <dgm:pt modelId="{70A44027-86E4-42F0-9A63-C76B3A126223}" type="parTrans" cxnId="{6C7839D7-1127-4793-83C1-5067A9FF7220}">
      <dgm:prSet/>
      <dgm:spPr/>
      <dgm:t>
        <a:bodyPr/>
        <a:lstStyle/>
        <a:p>
          <a:endParaRPr lang="en-US"/>
        </a:p>
      </dgm:t>
    </dgm:pt>
    <dgm:pt modelId="{0B5B18E0-A184-4469-AB72-B681F05A9375}" type="sibTrans" cxnId="{6C7839D7-1127-4793-83C1-5067A9FF7220}">
      <dgm:prSet/>
      <dgm:spPr/>
      <dgm:t>
        <a:bodyPr/>
        <a:lstStyle/>
        <a:p>
          <a:endParaRPr lang="en-US"/>
        </a:p>
      </dgm:t>
    </dgm:pt>
    <dgm:pt modelId="{5D758A8C-F89E-4F20-B14D-80E09AA3DA17}">
      <dgm:prSet/>
      <dgm:spPr/>
      <dgm:t>
        <a:bodyPr/>
        <a:lstStyle/>
        <a:p>
          <a:r>
            <a:rPr lang="pt-PT"/>
            <a:t>Utilização de SEO, SEM, e redes sociais para atrair utilizadores.</a:t>
          </a:r>
          <a:endParaRPr lang="en-US"/>
        </a:p>
      </dgm:t>
    </dgm:pt>
    <dgm:pt modelId="{ECB23815-B983-4045-9E89-C6D1ABB2A8C4}" type="parTrans" cxnId="{CDAE052F-CB81-4ED1-9245-286E8F16F67D}">
      <dgm:prSet/>
      <dgm:spPr/>
      <dgm:t>
        <a:bodyPr/>
        <a:lstStyle/>
        <a:p>
          <a:endParaRPr lang="en-US"/>
        </a:p>
      </dgm:t>
    </dgm:pt>
    <dgm:pt modelId="{44071163-9369-46A1-86A6-7BE22B4EFDD6}" type="sibTrans" cxnId="{CDAE052F-CB81-4ED1-9245-286E8F16F67D}">
      <dgm:prSet/>
      <dgm:spPr/>
      <dgm:t>
        <a:bodyPr/>
        <a:lstStyle/>
        <a:p>
          <a:endParaRPr lang="en-US"/>
        </a:p>
      </dgm:t>
    </dgm:pt>
    <dgm:pt modelId="{A7D9A0E2-7DBD-4D39-958E-AA24E9E219B4}">
      <dgm:prSet/>
      <dgm:spPr/>
      <dgm:t>
        <a:bodyPr/>
        <a:lstStyle/>
        <a:p>
          <a:pPr>
            <a:defRPr b="1"/>
          </a:pPr>
          <a:r>
            <a:rPr lang="pt-PT"/>
            <a:t>Parcerias Estratégicas</a:t>
          </a:r>
          <a:endParaRPr lang="en-US"/>
        </a:p>
      </dgm:t>
    </dgm:pt>
    <dgm:pt modelId="{44E12720-BD26-4667-AE6D-B3D93C8794EA}" type="parTrans" cxnId="{2D7F2F52-4FDA-4139-A4FB-2A9B981B77C4}">
      <dgm:prSet/>
      <dgm:spPr/>
      <dgm:t>
        <a:bodyPr/>
        <a:lstStyle/>
        <a:p>
          <a:endParaRPr lang="en-US"/>
        </a:p>
      </dgm:t>
    </dgm:pt>
    <dgm:pt modelId="{14670B43-5786-4A7E-A83F-679D2EED6005}" type="sibTrans" cxnId="{2D7F2F52-4FDA-4139-A4FB-2A9B981B77C4}">
      <dgm:prSet/>
      <dgm:spPr/>
      <dgm:t>
        <a:bodyPr/>
        <a:lstStyle/>
        <a:p>
          <a:endParaRPr lang="en-US"/>
        </a:p>
      </dgm:t>
    </dgm:pt>
    <dgm:pt modelId="{6040942E-F220-459E-A1E6-C4D4D524C9C5}">
      <dgm:prSet/>
      <dgm:spPr/>
      <dgm:t>
        <a:bodyPr/>
        <a:lstStyle/>
        <a:p>
          <a:r>
            <a:rPr lang="pt-PT"/>
            <a:t>Colaboração com plataformas de anúncios, blogs de imobiliário, e influencers.</a:t>
          </a:r>
          <a:endParaRPr lang="en-US"/>
        </a:p>
      </dgm:t>
    </dgm:pt>
    <dgm:pt modelId="{E7594188-C68D-4DD4-A923-F64D81FB53D2}" type="parTrans" cxnId="{797A3CC3-AFF6-480E-AD4D-0BCAFCAC9EA7}">
      <dgm:prSet/>
      <dgm:spPr/>
      <dgm:t>
        <a:bodyPr/>
        <a:lstStyle/>
        <a:p>
          <a:endParaRPr lang="en-US"/>
        </a:p>
      </dgm:t>
    </dgm:pt>
    <dgm:pt modelId="{52857D00-71C5-4AA4-80CA-D64D51F7EEF5}" type="sibTrans" cxnId="{797A3CC3-AFF6-480E-AD4D-0BCAFCAC9EA7}">
      <dgm:prSet/>
      <dgm:spPr/>
      <dgm:t>
        <a:bodyPr/>
        <a:lstStyle/>
        <a:p>
          <a:endParaRPr lang="en-US"/>
        </a:p>
      </dgm:t>
    </dgm:pt>
    <dgm:pt modelId="{F4FBD5D1-7F48-489A-9AA5-3B6712F8759B}">
      <dgm:prSet/>
      <dgm:spPr/>
      <dgm:t>
        <a:bodyPr/>
        <a:lstStyle/>
        <a:p>
          <a:pPr>
            <a:defRPr b="1"/>
          </a:pPr>
          <a:r>
            <a:rPr lang="pt-PT"/>
            <a:t>Experiência do Utilizador Personalizada</a:t>
          </a:r>
          <a:endParaRPr lang="en-US"/>
        </a:p>
      </dgm:t>
    </dgm:pt>
    <dgm:pt modelId="{2F384293-1BAC-4A0E-B644-09C002B569E3}" type="parTrans" cxnId="{674ED621-CD17-4B1C-8B87-DBB42B111D8D}">
      <dgm:prSet/>
      <dgm:spPr/>
      <dgm:t>
        <a:bodyPr/>
        <a:lstStyle/>
        <a:p>
          <a:endParaRPr lang="en-US"/>
        </a:p>
      </dgm:t>
    </dgm:pt>
    <dgm:pt modelId="{0CED2CF3-2BCE-48A9-B52F-57E517679232}" type="sibTrans" cxnId="{674ED621-CD17-4B1C-8B87-DBB42B111D8D}">
      <dgm:prSet/>
      <dgm:spPr/>
      <dgm:t>
        <a:bodyPr/>
        <a:lstStyle/>
        <a:p>
          <a:endParaRPr lang="en-US"/>
        </a:p>
      </dgm:t>
    </dgm:pt>
    <dgm:pt modelId="{8EE7E42D-7C98-47D2-8D55-AE73AA1007BF}">
      <dgm:prSet/>
      <dgm:spPr/>
      <dgm:t>
        <a:bodyPr/>
        <a:lstStyle/>
        <a:p>
          <a:r>
            <a:rPr lang="pt-PT"/>
            <a:t>Implementação de funcionalidades como recomendações personalizadas e alertas de novos imóveis com base nos favoritos.</a:t>
          </a:r>
          <a:endParaRPr lang="en-US"/>
        </a:p>
      </dgm:t>
    </dgm:pt>
    <dgm:pt modelId="{B0A00E4A-4C00-4C24-BB5A-62D01A5FF815}" type="parTrans" cxnId="{8F13E858-B1BA-44E8-9F84-5E56CCBD763F}">
      <dgm:prSet/>
      <dgm:spPr/>
      <dgm:t>
        <a:bodyPr/>
        <a:lstStyle/>
        <a:p>
          <a:endParaRPr lang="en-US"/>
        </a:p>
      </dgm:t>
    </dgm:pt>
    <dgm:pt modelId="{5F9C1B02-6FD2-42F7-908B-FDF695B68C8E}" type="sibTrans" cxnId="{8F13E858-B1BA-44E8-9F84-5E56CCBD763F}">
      <dgm:prSet/>
      <dgm:spPr/>
      <dgm:t>
        <a:bodyPr/>
        <a:lstStyle/>
        <a:p>
          <a:endParaRPr lang="en-US"/>
        </a:p>
      </dgm:t>
    </dgm:pt>
    <dgm:pt modelId="{16183450-F579-4E2E-BF54-A38AFB439E49}" type="pres">
      <dgm:prSet presAssocID="{796542A1-0406-4D79-B0FC-DF2AA2B761A1}" presName="root" presStyleCnt="0">
        <dgm:presLayoutVars>
          <dgm:dir/>
          <dgm:resizeHandles val="exact"/>
        </dgm:presLayoutVars>
      </dgm:prSet>
      <dgm:spPr/>
    </dgm:pt>
    <dgm:pt modelId="{8881C76E-E6B3-4449-802C-27985717F5AC}" type="pres">
      <dgm:prSet presAssocID="{B54BEA87-D7EA-4D70-A533-B92B644965B3}" presName="compNode" presStyleCnt="0"/>
      <dgm:spPr/>
    </dgm:pt>
    <dgm:pt modelId="{259242E2-74CC-4201-925C-D30437DE5DC9}" type="pres">
      <dgm:prSet presAssocID="{B54BEA87-D7EA-4D70-A533-B92B644965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64FFF78-1F55-4644-B3CC-183A20BB67FB}" type="pres">
      <dgm:prSet presAssocID="{B54BEA87-D7EA-4D70-A533-B92B644965B3}" presName="iconSpace" presStyleCnt="0"/>
      <dgm:spPr/>
    </dgm:pt>
    <dgm:pt modelId="{91C571FE-4636-4DE5-8BCE-8E64016686B6}" type="pres">
      <dgm:prSet presAssocID="{B54BEA87-D7EA-4D70-A533-B92B644965B3}" presName="parTx" presStyleLbl="revTx" presStyleIdx="0" presStyleCnt="6">
        <dgm:presLayoutVars>
          <dgm:chMax val="0"/>
          <dgm:chPref val="0"/>
        </dgm:presLayoutVars>
      </dgm:prSet>
      <dgm:spPr/>
    </dgm:pt>
    <dgm:pt modelId="{44ED75B2-EB8D-4C7D-BF24-20C92A84BA59}" type="pres">
      <dgm:prSet presAssocID="{B54BEA87-D7EA-4D70-A533-B92B644965B3}" presName="txSpace" presStyleCnt="0"/>
      <dgm:spPr/>
    </dgm:pt>
    <dgm:pt modelId="{04D0DC4D-ACD2-454A-8407-8F57824F67CC}" type="pres">
      <dgm:prSet presAssocID="{B54BEA87-D7EA-4D70-A533-B92B644965B3}" presName="desTx" presStyleLbl="revTx" presStyleIdx="1" presStyleCnt="6">
        <dgm:presLayoutVars/>
      </dgm:prSet>
      <dgm:spPr/>
    </dgm:pt>
    <dgm:pt modelId="{995E2051-C38E-434E-9D86-968D6562B311}" type="pres">
      <dgm:prSet presAssocID="{0B5B18E0-A184-4469-AB72-B681F05A9375}" presName="sibTrans" presStyleCnt="0"/>
      <dgm:spPr/>
    </dgm:pt>
    <dgm:pt modelId="{302CB65B-439C-4A87-A4D8-91625FBEE284}" type="pres">
      <dgm:prSet presAssocID="{A7D9A0E2-7DBD-4D39-958E-AA24E9E219B4}" presName="compNode" presStyleCnt="0"/>
      <dgm:spPr/>
    </dgm:pt>
    <dgm:pt modelId="{396BEF05-FE6A-4490-B55B-7EAB6D877BD6}" type="pres">
      <dgm:prSet presAssocID="{A7D9A0E2-7DBD-4D39-958E-AA24E9E219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fone"/>
        </a:ext>
      </dgm:extLst>
    </dgm:pt>
    <dgm:pt modelId="{37422A1B-E706-4EA8-9E7E-D3C6EB1469EE}" type="pres">
      <dgm:prSet presAssocID="{A7D9A0E2-7DBD-4D39-958E-AA24E9E219B4}" presName="iconSpace" presStyleCnt="0"/>
      <dgm:spPr/>
    </dgm:pt>
    <dgm:pt modelId="{C8A1B4D3-6087-4439-8115-676E750E1DA3}" type="pres">
      <dgm:prSet presAssocID="{A7D9A0E2-7DBD-4D39-958E-AA24E9E219B4}" presName="parTx" presStyleLbl="revTx" presStyleIdx="2" presStyleCnt="6">
        <dgm:presLayoutVars>
          <dgm:chMax val="0"/>
          <dgm:chPref val="0"/>
        </dgm:presLayoutVars>
      </dgm:prSet>
      <dgm:spPr/>
    </dgm:pt>
    <dgm:pt modelId="{21AA0D8F-4097-4348-AB94-AEDA7A1CEE25}" type="pres">
      <dgm:prSet presAssocID="{A7D9A0E2-7DBD-4D39-958E-AA24E9E219B4}" presName="txSpace" presStyleCnt="0"/>
      <dgm:spPr/>
    </dgm:pt>
    <dgm:pt modelId="{701B7B6E-108E-4A21-8F14-631E915DD188}" type="pres">
      <dgm:prSet presAssocID="{A7D9A0E2-7DBD-4D39-958E-AA24E9E219B4}" presName="desTx" presStyleLbl="revTx" presStyleIdx="3" presStyleCnt="6">
        <dgm:presLayoutVars/>
      </dgm:prSet>
      <dgm:spPr/>
    </dgm:pt>
    <dgm:pt modelId="{1D3C51A6-0E7E-474E-8C81-4CA4832E9221}" type="pres">
      <dgm:prSet presAssocID="{14670B43-5786-4A7E-A83F-679D2EED6005}" presName="sibTrans" presStyleCnt="0"/>
      <dgm:spPr/>
    </dgm:pt>
    <dgm:pt modelId="{1846D746-49DC-4F0E-B4CE-56D1A923B077}" type="pres">
      <dgm:prSet presAssocID="{F4FBD5D1-7F48-489A-9AA5-3B6712F8759B}" presName="compNode" presStyleCnt="0"/>
      <dgm:spPr/>
    </dgm:pt>
    <dgm:pt modelId="{E6D98323-DE4A-4173-9F65-A25B81B6DD14}" type="pres">
      <dgm:prSet presAssocID="{F4FBD5D1-7F48-489A-9AA5-3B6712F875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89B7B8D5-56A4-415D-95BD-E80AAEDFADE2}" type="pres">
      <dgm:prSet presAssocID="{F4FBD5D1-7F48-489A-9AA5-3B6712F8759B}" presName="iconSpace" presStyleCnt="0"/>
      <dgm:spPr/>
    </dgm:pt>
    <dgm:pt modelId="{7F50D358-FF11-42C2-9F6B-58F7D53E77F0}" type="pres">
      <dgm:prSet presAssocID="{F4FBD5D1-7F48-489A-9AA5-3B6712F8759B}" presName="parTx" presStyleLbl="revTx" presStyleIdx="4" presStyleCnt="6">
        <dgm:presLayoutVars>
          <dgm:chMax val="0"/>
          <dgm:chPref val="0"/>
        </dgm:presLayoutVars>
      </dgm:prSet>
      <dgm:spPr/>
    </dgm:pt>
    <dgm:pt modelId="{B5243850-7C73-4238-A6F2-1B9023181446}" type="pres">
      <dgm:prSet presAssocID="{F4FBD5D1-7F48-489A-9AA5-3B6712F8759B}" presName="txSpace" presStyleCnt="0"/>
      <dgm:spPr/>
    </dgm:pt>
    <dgm:pt modelId="{E6407E60-2177-4786-A1E3-9E9B6430AB63}" type="pres">
      <dgm:prSet presAssocID="{F4FBD5D1-7F48-489A-9AA5-3B6712F8759B}" presName="desTx" presStyleLbl="revTx" presStyleIdx="5" presStyleCnt="6">
        <dgm:presLayoutVars/>
      </dgm:prSet>
      <dgm:spPr/>
    </dgm:pt>
  </dgm:ptLst>
  <dgm:cxnLst>
    <dgm:cxn modelId="{BC37A300-5967-4CF0-AB48-BD236C88A062}" type="presOf" srcId="{A7D9A0E2-7DBD-4D39-958E-AA24E9E219B4}" destId="{C8A1B4D3-6087-4439-8115-676E750E1DA3}" srcOrd="0" destOrd="0" presId="urn:microsoft.com/office/officeart/2018/2/layout/IconLabelDescriptionList"/>
    <dgm:cxn modelId="{0DDDC709-920E-4BFC-AA7C-173D93853429}" type="presOf" srcId="{6040942E-F220-459E-A1E6-C4D4D524C9C5}" destId="{701B7B6E-108E-4A21-8F14-631E915DD188}" srcOrd="0" destOrd="0" presId="urn:microsoft.com/office/officeart/2018/2/layout/IconLabelDescriptionList"/>
    <dgm:cxn modelId="{674ED621-CD17-4B1C-8B87-DBB42B111D8D}" srcId="{796542A1-0406-4D79-B0FC-DF2AA2B761A1}" destId="{F4FBD5D1-7F48-489A-9AA5-3B6712F8759B}" srcOrd="2" destOrd="0" parTransId="{2F384293-1BAC-4A0E-B644-09C002B569E3}" sibTransId="{0CED2CF3-2BCE-48A9-B52F-57E517679232}"/>
    <dgm:cxn modelId="{CDAE052F-CB81-4ED1-9245-286E8F16F67D}" srcId="{B54BEA87-D7EA-4D70-A533-B92B644965B3}" destId="{5D758A8C-F89E-4F20-B14D-80E09AA3DA17}" srcOrd="0" destOrd="0" parTransId="{ECB23815-B983-4045-9E89-C6D1ABB2A8C4}" sibTransId="{44071163-9369-46A1-86A6-7BE22B4EFDD6}"/>
    <dgm:cxn modelId="{FE6D2C5C-1C5C-454C-B495-A0577F81C18C}" type="presOf" srcId="{B54BEA87-D7EA-4D70-A533-B92B644965B3}" destId="{91C571FE-4636-4DE5-8BCE-8E64016686B6}" srcOrd="0" destOrd="0" presId="urn:microsoft.com/office/officeart/2018/2/layout/IconLabelDescriptionList"/>
    <dgm:cxn modelId="{2D7F2F52-4FDA-4139-A4FB-2A9B981B77C4}" srcId="{796542A1-0406-4D79-B0FC-DF2AA2B761A1}" destId="{A7D9A0E2-7DBD-4D39-958E-AA24E9E219B4}" srcOrd="1" destOrd="0" parTransId="{44E12720-BD26-4667-AE6D-B3D93C8794EA}" sibTransId="{14670B43-5786-4A7E-A83F-679D2EED6005}"/>
    <dgm:cxn modelId="{8F13E858-B1BA-44E8-9F84-5E56CCBD763F}" srcId="{F4FBD5D1-7F48-489A-9AA5-3B6712F8759B}" destId="{8EE7E42D-7C98-47D2-8D55-AE73AA1007BF}" srcOrd="0" destOrd="0" parTransId="{B0A00E4A-4C00-4C24-BB5A-62D01A5FF815}" sibTransId="{5F9C1B02-6FD2-42F7-908B-FDF695B68C8E}"/>
    <dgm:cxn modelId="{08DD537B-5E46-4F1E-91F7-0FEC84279430}" type="presOf" srcId="{5D758A8C-F89E-4F20-B14D-80E09AA3DA17}" destId="{04D0DC4D-ACD2-454A-8407-8F57824F67CC}" srcOrd="0" destOrd="0" presId="urn:microsoft.com/office/officeart/2018/2/layout/IconLabelDescriptionList"/>
    <dgm:cxn modelId="{28449F7E-0C8C-436D-815A-D7101D933397}" type="presOf" srcId="{796542A1-0406-4D79-B0FC-DF2AA2B761A1}" destId="{16183450-F579-4E2E-BF54-A38AFB439E49}" srcOrd="0" destOrd="0" presId="urn:microsoft.com/office/officeart/2018/2/layout/IconLabelDescriptionList"/>
    <dgm:cxn modelId="{108BEB7F-4511-4274-8F7A-30405D1A332B}" type="presOf" srcId="{F4FBD5D1-7F48-489A-9AA5-3B6712F8759B}" destId="{7F50D358-FF11-42C2-9F6B-58F7D53E77F0}" srcOrd="0" destOrd="0" presId="urn:microsoft.com/office/officeart/2018/2/layout/IconLabelDescriptionList"/>
    <dgm:cxn modelId="{797A3CC3-AFF6-480E-AD4D-0BCAFCAC9EA7}" srcId="{A7D9A0E2-7DBD-4D39-958E-AA24E9E219B4}" destId="{6040942E-F220-459E-A1E6-C4D4D524C9C5}" srcOrd="0" destOrd="0" parTransId="{E7594188-C68D-4DD4-A923-F64D81FB53D2}" sibTransId="{52857D00-71C5-4AA4-80CA-D64D51F7EEF5}"/>
    <dgm:cxn modelId="{6C7839D7-1127-4793-83C1-5067A9FF7220}" srcId="{796542A1-0406-4D79-B0FC-DF2AA2B761A1}" destId="{B54BEA87-D7EA-4D70-A533-B92B644965B3}" srcOrd="0" destOrd="0" parTransId="{70A44027-86E4-42F0-9A63-C76B3A126223}" sibTransId="{0B5B18E0-A184-4469-AB72-B681F05A9375}"/>
    <dgm:cxn modelId="{25C8A9EA-A078-4E51-A87D-E3955E8DB015}" type="presOf" srcId="{8EE7E42D-7C98-47D2-8D55-AE73AA1007BF}" destId="{E6407E60-2177-4786-A1E3-9E9B6430AB63}" srcOrd="0" destOrd="0" presId="urn:microsoft.com/office/officeart/2018/2/layout/IconLabelDescriptionList"/>
    <dgm:cxn modelId="{385367A4-C3C1-4CB6-918B-AC2C9227363E}" type="presParOf" srcId="{16183450-F579-4E2E-BF54-A38AFB439E49}" destId="{8881C76E-E6B3-4449-802C-27985717F5AC}" srcOrd="0" destOrd="0" presId="urn:microsoft.com/office/officeart/2018/2/layout/IconLabelDescriptionList"/>
    <dgm:cxn modelId="{DCA48557-C192-4186-B138-59F753C90704}" type="presParOf" srcId="{8881C76E-E6B3-4449-802C-27985717F5AC}" destId="{259242E2-74CC-4201-925C-D30437DE5DC9}" srcOrd="0" destOrd="0" presId="urn:microsoft.com/office/officeart/2018/2/layout/IconLabelDescriptionList"/>
    <dgm:cxn modelId="{0DB9ED9D-9834-4A48-BFA1-AF52D58DE60E}" type="presParOf" srcId="{8881C76E-E6B3-4449-802C-27985717F5AC}" destId="{964FFF78-1F55-4644-B3CC-183A20BB67FB}" srcOrd="1" destOrd="0" presId="urn:microsoft.com/office/officeart/2018/2/layout/IconLabelDescriptionList"/>
    <dgm:cxn modelId="{3A6E5881-9B04-44B9-AF55-54DCB9001438}" type="presParOf" srcId="{8881C76E-E6B3-4449-802C-27985717F5AC}" destId="{91C571FE-4636-4DE5-8BCE-8E64016686B6}" srcOrd="2" destOrd="0" presId="urn:microsoft.com/office/officeart/2018/2/layout/IconLabelDescriptionList"/>
    <dgm:cxn modelId="{7BA48B5C-F60E-425A-9EB8-B7C3951622D6}" type="presParOf" srcId="{8881C76E-E6B3-4449-802C-27985717F5AC}" destId="{44ED75B2-EB8D-4C7D-BF24-20C92A84BA59}" srcOrd="3" destOrd="0" presId="urn:microsoft.com/office/officeart/2018/2/layout/IconLabelDescriptionList"/>
    <dgm:cxn modelId="{01022088-751D-499C-B9BC-0A95559F958F}" type="presParOf" srcId="{8881C76E-E6B3-4449-802C-27985717F5AC}" destId="{04D0DC4D-ACD2-454A-8407-8F57824F67CC}" srcOrd="4" destOrd="0" presId="urn:microsoft.com/office/officeart/2018/2/layout/IconLabelDescriptionList"/>
    <dgm:cxn modelId="{BC0BE9D9-4945-450F-9552-18A886862ACD}" type="presParOf" srcId="{16183450-F579-4E2E-BF54-A38AFB439E49}" destId="{995E2051-C38E-434E-9D86-968D6562B311}" srcOrd="1" destOrd="0" presId="urn:microsoft.com/office/officeart/2018/2/layout/IconLabelDescriptionList"/>
    <dgm:cxn modelId="{DDA7C463-058A-483A-A31A-0DE0EF75344A}" type="presParOf" srcId="{16183450-F579-4E2E-BF54-A38AFB439E49}" destId="{302CB65B-439C-4A87-A4D8-91625FBEE284}" srcOrd="2" destOrd="0" presId="urn:microsoft.com/office/officeart/2018/2/layout/IconLabelDescriptionList"/>
    <dgm:cxn modelId="{38251CFB-6B95-4B75-B324-B1F5FDC911A8}" type="presParOf" srcId="{302CB65B-439C-4A87-A4D8-91625FBEE284}" destId="{396BEF05-FE6A-4490-B55B-7EAB6D877BD6}" srcOrd="0" destOrd="0" presId="urn:microsoft.com/office/officeart/2018/2/layout/IconLabelDescriptionList"/>
    <dgm:cxn modelId="{BD42453F-6F88-4FFB-A844-A2D79A4C1962}" type="presParOf" srcId="{302CB65B-439C-4A87-A4D8-91625FBEE284}" destId="{37422A1B-E706-4EA8-9E7E-D3C6EB1469EE}" srcOrd="1" destOrd="0" presId="urn:microsoft.com/office/officeart/2018/2/layout/IconLabelDescriptionList"/>
    <dgm:cxn modelId="{25C97AB8-283B-4D0C-BC81-EE95E49037CF}" type="presParOf" srcId="{302CB65B-439C-4A87-A4D8-91625FBEE284}" destId="{C8A1B4D3-6087-4439-8115-676E750E1DA3}" srcOrd="2" destOrd="0" presId="urn:microsoft.com/office/officeart/2018/2/layout/IconLabelDescriptionList"/>
    <dgm:cxn modelId="{AD4C03A6-D3E5-4FF9-AB43-1DE8D4107BDF}" type="presParOf" srcId="{302CB65B-439C-4A87-A4D8-91625FBEE284}" destId="{21AA0D8F-4097-4348-AB94-AEDA7A1CEE25}" srcOrd="3" destOrd="0" presId="urn:microsoft.com/office/officeart/2018/2/layout/IconLabelDescriptionList"/>
    <dgm:cxn modelId="{34AAC612-8979-4469-9D14-B76810787587}" type="presParOf" srcId="{302CB65B-439C-4A87-A4D8-91625FBEE284}" destId="{701B7B6E-108E-4A21-8F14-631E915DD188}" srcOrd="4" destOrd="0" presId="urn:microsoft.com/office/officeart/2018/2/layout/IconLabelDescriptionList"/>
    <dgm:cxn modelId="{43433564-8497-4F36-8201-FC8C354C9E0F}" type="presParOf" srcId="{16183450-F579-4E2E-BF54-A38AFB439E49}" destId="{1D3C51A6-0E7E-474E-8C81-4CA4832E9221}" srcOrd="3" destOrd="0" presId="urn:microsoft.com/office/officeart/2018/2/layout/IconLabelDescriptionList"/>
    <dgm:cxn modelId="{1BE13D99-2E24-47CC-8E61-5A53CCBF4E06}" type="presParOf" srcId="{16183450-F579-4E2E-BF54-A38AFB439E49}" destId="{1846D746-49DC-4F0E-B4CE-56D1A923B077}" srcOrd="4" destOrd="0" presId="urn:microsoft.com/office/officeart/2018/2/layout/IconLabelDescriptionList"/>
    <dgm:cxn modelId="{4841DFFB-15D4-45EB-B007-7E4C99D53C06}" type="presParOf" srcId="{1846D746-49DC-4F0E-B4CE-56D1A923B077}" destId="{E6D98323-DE4A-4173-9F65-A25B81B6DD14}" srcOrd="0" destOrd="0" presId="urn:microsoft.com/office/officeart/2018/2/layout/IconLabelDescriptionList"/>
    <dgm:cxn modelId="{734D8C51-C408-4F0A-845B-64A7E6271EF4}" type="presParOf" srcId="{1846D746-49DC-4F0E-B4CE-56D1A923B077}" destId="{89B7B8D5-56A4-415D-95BD-E80AAEDFADE2}" srcOrd="1" destOrd="0" presId="urn:microsoft.com/office/officeart/2018/2/layout/IconLabelDescriptionList"/>
    <dgm:cxn modelId="{B9EABFCD-EC43-4EB0-8662-03443C19EA8F}" type="presParOf" srcId="{1846D746-49DC-4F0E-B4CE-56D1A923B077}" destId="{7F50D358-FF11-42C2-9F6B-58F7D53E77F0}" srcOrd="2" destOrd="0" presId="urn:microsoft.com/office/officeart/2018/2/layout/IconLabelDescriptionList"/>
    <dgm:cxn modelId="{856A473E-B401-4115-A33D-7129B03656FF}" type="presParOf" srcId="{1846D746-49DC-4F0E-B4CE-56D1A923B077}" destId="{B5243850-7C73-4238-A6F2-1B9023181446}" srcOrd="3" destOrd="0" presId="urn:microsoft.com/office/officeart/2018/2/layout/IconLabelDescriptionList"/>
    <dgm:cxn modelId="{65B3C166-24B9-49BB-A01A-18DC610EAD30}" type="presParOf" srcId="{1846D746-49DC-4F0E-B4CE-56D1A923B077}" destId="{E6407E60-2177-4786-A1E3-9E9B6430AB6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34C8D-8200-469B-A091-0EC569EC6D64}">
      <dsp:nvSpPr>
        <dsp:cNvPr id="0" name=""/>
        <dsp:cNvSpPr/>
      </dsp:nvSpPr>
      <dsp:spPr>
        <a:xfrm>
          <a:off x="817375" y="1242038"/>
          <a:ext cx="642681" cy="6426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E9E85-062A-482E-A683-39C550AA916E}">
      <dsp:nvSpPr>
        <dsp:cNvPr id="0" name=""/>
        <dsp:cNvSpPr/>
      </dsp:nvSpPr>
      <dsp:spPr>
        <a:xfrm>
          <a:off x="952339" y="1377001"/>
          <a:ext cx="372755" cy="372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EF199-1B2B-4834-870A-223C6BC815DE}">
      <dsp:nvSpPr>
        <dsp:cNvPr id="0" name=""/>
        <dsp:cNvSpPr/>
      </dsp:nvSpPr>
      <dsp:spPr>
        <a:xfrm>
          <a:off x="1597774" y="1242038"/>
          <a:ext cx="1514891" cy="642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Empresas de maior dimensão</a:t>
          </a:r>
          <a:endParaRPr lang="en-US" sz="1400" kern="1200"/>
        </a:p>
      </dsp:txBody>
      <dsp:txXfrm>
        <a:off x="1597774" y="1242038"/>
        <a:ext cx="1514891" cy="642681"/>
      </dsp:txXfrm>
    </dsp:sp>
    <dsp:sp modelId="{8897B390-7269-4E2F-A9F4-E85D03DC0B33}">
      <dsp:nvSpPr>
        <dsp:cNvPr id="0" name=""/>
        <dsp:cNvSpPr/>
      </dsp:nvSpPr>
      <dsp:spPr>
        <a:xfrm>
          <a:off x="3376624" y="1242038"/>
          <a:ext cx="642681" cy="6426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40DB7-E4B7-463E-8CE2-B8B1C6560B7C}">
      <dsp:nvSpPr>
        <dsp:cNvPr id="0" name=""/>
        <dsp:cNvSpPr/>
      </dsp:nvSpPr>
      <dsp:spPr>
        <a:xfrm>
          <a:off x="3511587" y="1377001"/>
          <a:ext cx="372755" cy="372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B423E-BCC7-4A9F-BF63-4B1785ECB0B4}">
      <dsp:nvSpPr>
        <dsp:cNvPr id="0" name=""/>
        <dsp:cNvSpPr/>
      </dsp:nvSpPr>
      <dsp:spPr>
        <a:xfrm>
          <a:off x="4157023" y="1242038"/>
          <a:ext cx="1514891" cy="642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Integração com atual sistema das empresas</a:t>
          </a:r>
          <a:endParaRPr lang="en-US" sz="1400" kern="1200"/>
        </a:p>
      </dsp:txBody>
      <dsp:txXfrm>
        <a:off x="4157023" y="1242038"/>
        <a:ext cx="1514891" cy="642681"/>
      </dsp:txXfrm>
    </dsp:sp>
    <dsp:sp modelId="{438C289C-C9C0-420A-8158-71363F34A9CB}">
      <dsp:nvSpPr>
        <dsp:cNvPr id="0" name=""/>
        <dsp:cNvSpPr/>
      </dsp:nvSpPr>
      <dsp:spPr>
        <a:xfrm>
          <a:off x="817375" y="2159743"/>
          <a:ext cx="642681" cy="6426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FC78C-ECD3-4038-8A08-774AFC26B1A5}">
      <dsp:nvSpPr>
        <dsp:cNvPr id="0" name=""/>
        <dsp:cNvSpPr/>
      </dsp:nvSpPr>
      <dsp:spPr>
        <a:xfrm>
          <a:off x="952339" y="2294706"/>
          <a:ext cx="372755" cy="372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6EE3A-6066-499D-B7AA-D4A9DB73CD9E}">
      <dsp:nvSpPr>
        <dsp:cNvPr id="0" name=""/>
        <dsp:cNvSpPr/>
      </dsp:nvSpPr>
      <dsp:spPr>
        <a:xfrm>
          <a:off x="1597774" y="2159743"/>
          <a:ext cx="1514891" cy="642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App mobile com foco no utilizador</a:t>
          </a:r>
          <a:endParaRPr lang="en-US" sz="1400" kern="1200"/>
        </a:p>
      </dsp:txBody>
      <dsp:txXfrm>
        <a:off x="1597774" y="2159743"/>
        <a:ext cx="1514891" cy="642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20B14-520E-479F-8B78-ECF6CF2D5258}">
      <dsp:nvSpPr>
        <dsp:cNvPr id="0" name=""/>
        <dsp:cNvSpPr/>
      </dsp:nvSpPr>
      <dsp:spPr>
        <a:xfrm>
          <a:off x="0" y="3622"/>
          <a:ext cx="5913437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8B921-BFD5-4564-94EF-BD00E8C0E930}">
      <dsp:nvSpPr>
        <dsp:cNvPr id="0" name=""/>
        <dsp:cNvSpPr/>
      </dsp:nvSpPr>
      <dsp:spPr>
        <a:xfrm>
          <a:off x="233421" y="177241"/>
          <a:ext cx="424402" cy="424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E5C36-C35E-4E5D-B991-16E585C4F970}">
      <dsp:nvSpPr>
        <dsp:cNvPr id="0" name=""/>
        <dsp:cNvSpPr/>
      </dsp:nvSpPr>
      <dsp:spPr>
        <a:xfrm>
          <a:off x="891244" y="3622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Integração Eficiente entre Serviços </a:t>
          </a:r>
          <a:endParaRPr lang="en-US" sz="1900" kern="1200"/>
        </a:p>
      </dsp:txBody>
      <dsp:txXfrm>
        <a:off x="891244" y="3622"/>
        <a:ext cx="5022192" cy="771640"/>
      </dsp:txXfrm>
    </dsp:sp>
    <dsp:sp modelId="{40FF0F79-22C0-49B4-BFAE-AC9F6F5D2CDA}">
      <dsp:nvSpPr>
        <dsp:cNvPr id="0" name=""/>
        <dsp:cNvSpPr/>
      </dsp:nvSpPr>
      <dsp:spPr>
        <a:xfrm>
          <a:off x="0" y="968173"/>
          <a:ext cx="5913437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9F826-F237-4B54-9DDF-454FD3BE5CE3}">
      <dsp:nvSpPr>
        <dsp:cNvPr id="0" name=""/>
        <dsp:cNvSpPr/>
      </dsp:nvSpPr>
      <dsp:spPr>
        <a:xfrm>
          <a:off x="233421" y="1141792"/>
          <a:ext cx="424402" cy="424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2A687-F748-4297-907D-BC719BAFFF01}">
      <dsp:nvSpPr>
        <dsp:cNvPr id="0" name=""/>
        <dsp:cNvSpPr/>
      </dsp:nvSpPr>
      <dsp:spPr>
        <a:xfrm>
          <a:off x="891244" y="968173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Escalabilidade e Performance</a:t>
          </a:r>
          <a:endParaRPr lang="en-US" sz="1900" kern="1200"/>
        </a:p>
      </dsp:txBody>
      <dsp:txXfrm>
        <a:off x="891244" y="968173"/>
        <a:ext cx="5022192" cy="771640"/>
      </dsp:txXfrm>
    </dsp:sp>
    <dsp:sp modelId="{F71B8A68-A03A-4DCA-A679-CE52E7AB02B7}">
      <dsp:nvSpPr>
        <dsp:cNvPr id="0" name=""/>
        <dsp:cNvSpPr/>
      </dsp:nvSpPr>
      <dsp:spPr>
        <a:xfrm>
          <a:off x="0" y="1932723"/>
          <a:ext cx="5913437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BE230-35FA-4823-91F3-7A22307B7837}">
      <dsp:nvSpPr>
        <dsp:cNvPr id="0" name=""/>
        <dsp:cNvSpPr/>
      </dsp:nvSpPr>
      <dsp:spPr>
        <a:xfrm>
          <a:off x="233421" y="2106342"/>
          <a:ext cx="424402" cy="424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D846D-C73F-4162-B8B5-ADC76CE801F5}">
      <dsp:nvSpPr>
        <dsp:cNvPr id="0" name=""/>
        <dsp:cNvSpPr/>
      </dsp:nvSpPr>
      <dsp:spPr>
        <a:xfrm>
          <a:off x="891244" y="1932723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Consistência e Confiabilidade dos Dados</a:t>
          </a:r>
          <a:endParaRPr lang="en-US" sz="1900" kern="1200"/>
        </a:p>
      </dsp:txBody>
      <dsp:txXfrm>
        <a:off x="891244" y="1932723"/>
        <a:ext cx="5022192" cy="771640"/>
      </dsp:txXfrm>
    </dsp:sp>
    <dsp:sp modelId="{B352EBB1-8FEB-470B-8D65-F175CC785CC1}">
      <dsp:nvSpPr>
        <dsp:cNvPr id="0" name=""/>
        <dsp:cNvSpPr/>
      </dsp:nvSpPr>
      <dsp:spPr>
        <a:xfrm>
          <a:off x="0" y="2897274"/>
          <a:ext cx="5913437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3BB9E-B38C-4C30-BC62-77B81ADAA6E3}">
      <dsp:nvSpPr>
        <dsp:cNvPr id="0" name=""/>
        <dsp:cNvSpPr/>
      </dsp:nvSpPr>
      <dsp:spPr>
        <a:xfrm>
          <a:off x="233421" y="3070893"/>
          <a:ext cx="424402" cy="424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1DCB2-259C-4E46-B234-7A1772D080BB}">
      <dsp:nvSpPr>
        <dsp:cNvPr id="0" name=""/>
        <dsp:cNvSpPr/>
      </dsp:nvSpPr>
      <dsp:spPr>
        <a:xfrm>
          <a:off x="891244" y="2897274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Segurança e Privacidade dos Dados</a:t>
          </a:r>
          <a:endParaRPr lang="en-US" sz="1900" kern="1200"/>
        </a:p>
      </dsp:txBody>
      <dsp:txXfrm>
        <a:off x="891244" y="2897274"/>
        <a:ext cx="5022192" cy="771640"/>
      </dsp:txXfrm>
    </dsp:sp>
    <dsp:sp modelId="{D544AB6E-1479-4E44-9D3B-EE0BDFEF3EBE}">
      <dsp:nvSpPr>
        <dsp:cNvPr id="0" name=""/>
        <dsp:cNvSpPr/>
      </dsp:nvSpPr>
      <dsp:spPr>
        <a:xfrm>
          <a:off x="0" y="3861824"/>
          <a:ext cx="5913437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043B2-7D54-4362-B120-F2166A061F63}">
      <dsp:nvSpPr>
        <dsp:cNvPr id="0" name=""/>
        <dsp:cNvSpPr/>
      </dsp:nvSpPr>
      <dsp:spPr>
        <a:xfrm>
          <a:off x="233421" y="4035443"/>
          <a:ext cx="424402" cy="424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1F9EA-6257-496C-9F98-E0A34A2D665F}">
      <dsp:nvSpPr>
        <dsp:cNvPr id="0" name=""/>
        <dsp:cNvSpPr/>
      </dsp:nvSpPr>
      <dsp:spPr>
        <a:xfrm>
          <a:off x="891244" y="3861824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Facilidade de Monitorização e Manutenção</a:t>
          </a:r>
          <a:endParaRPr lang="en-US" sz="1900" kern="1200"/>
        </a:p>
      </dsp:txBody>
      <dsp:txXfrm>
        <a:off x="891244" y="3861824"/>
        <a:ext cx="5022192" cy="771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94D51-ED23-4C83-8E74-D30972D13CB6}">
      <dsp:nvSpPr>
        <dsp:cNvPr id="0" name=""/>
        <dsp:cNvSpPr/>
      </dsp:nvSpPr>
      <dsp:spPr>
        <a:xfrm>
          <a:off x="331208" y="851222"/>
          <a:ext cx="1027230" cy="1027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360DC-5264-4106-BFD9-6DA447795DF6}">
      <dsp:nvSpPr>
        <dsp:cNvPr id="0" name=""/>
        <dsp:cNvSpPr/>
      </dsp:nvSpPr>
      <dsp:spPr>
        <a:xfrm>
          <a:off x="550126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2B304-D12E-4887-8002-5B6E300A0D73}">
      <dsp:nvSpPr>
        <dsp:cNvPr id="0" name=""/>
        <dsp:cNvSpPr/>
      </dsp:nvSpPr>
      <dsp:spPr>
        <a:xfrm>
          <a:off x="2832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400" kern="1200"/>
            <a:t>Funcionalidade de Chat</a:t>
          </a:r>
          <a:endParaRPr lang="en-US" sz="1400" kern="1200"/>
        </a:p>
      </dsp:txBody>
      <dsp:txXfrm>
        <a:off x="2832" y="2198410"/>
        <a:ext cx="1683984" cy="673593"/>
      </dsp:txXfrm>
    </dsp:sp>
    <dsp:sp modelId="{98343378-045B-4036-9771-4244E7590648}">
      <dsp:nvSpPr>
        <dsp:cNvPr id="0" name=""/>
        <dsp:cNvSpPr/>
      </dsp:nvSpPr>
      <dsp:spPr>
        <a:xfrm>
          <a:off x="2309890" y="851222"/>
          <a:ext cx="1027230" cy="1027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2C5A9-6B0B-4386-B9A6-DCD1EC9A4ED5}">
      <dsp:nvSpPr>
        <dsp:cNvPr id="0" name=""/>
        <dsp:cNvSpPr/>
      </dsp:nvSpPr>
      <dsp:spPr>
        <a:xfrm>
          <a:off x="2528808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11F77-2DB0-4E27-B28A-2CA130BAB273}">
      <dsp:nvSpPr>
        <dsp:cNvPr id="0" name=""/>
        <dsp:cNvSpPr/>
      </dsp:nvSpPr>
      <dsp:spPr>
        <a:xfrm>
          <a:off x="1981513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400" kern="1200"/>
            <a:t>Funcionalidade de Notificações</a:t>
          </a:r>
          <a:endParaRPr lang="en-US" sz="1400" kern="1200"/>
        </a:p>
      </dsp:txBody>
      <dsp:txXfrm>
        <a:off x="1981513" y="2198410"/>
        <a:ext cx="1683984" cy="673593"/>
      </dsp:txXfrm>
    </dsp:sp>
    <dsp:sp modelId="{ACD44DF9-F749-4FED-8D60-C53A95DBA5E5}">
      <dsp:nvSpPr>
        <dsp:cNvPr id="0" name=""/>
        <dsp:cNvSpPr/>
      </dsp:nvSpPr>
      <dsp:spPr>
        <a:xfrm>
          <a:off x="4288572" y="851222"/>
          <a:ext cx="1027230" cy="1027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2C1C0-9591-439C-A0F1-BD22684E120F}">
      <dsp:nvSpPr>
        <dsp:cNvPr id="0" name=""/>
        <dsp:cNvSpPr/>
      </dsp:nvSpPr>
      <dsp:spPr>
        <a:xfrm>
          <a:off x="4507490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7AE1D-158D-49CA-A26E-AC32B1D257AD}">
      <dsp:nvSpPr>
        <dsp:cNvPr id="0" name=""/>
        <dsp:cNvSpPr/>
      </dsp:nvSpPr>
      <dsp:spPr>
        <a:xfrm>
          <a:off x="3960195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400" kern="1200"/>
            <a:t>Integração com google maps</a:t>
          </a:r>
          <a:endParaRPr lang="en-US" sz="1400" kern="1200"/>
        </a:p>
      </dsp:txBody>
      <dsp:txXfrm>
        <a:off x="3960195" y="2198410"/>
        <a:ext cx="1683984" cy="673593"/>
      </dsp:txXfrm>
    </dsp:sp>
    <dsp:sp modelId="{33320C92-36C5-4A68-BC47-2497530EA5C7}">
      <dsp:nvSpPr>
        <dsp:cNvPr id="0" name=""/>
        <dsp:cNvSpPr/>
      </dsp:nvSpPr>
      <dsp:spPr>
        <a:xfrm>
          <a:off x="6267253" y="851222"/>
          <a:ext cx="1027230" cy="10272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8E1E8-9144-4CA7-9E0F-5AF110B4D979}">
      <dsp:nvSpPr>
        <dsp:cNvPr id="0" name=""/>
        <dsp:cNvSpPr/>
      </dsp:nvSpPr>
      <dsp:spPr>
        <a:xfrm>
          <a:off x="6486171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872B2-2741-4233-BBC1-322C8D480AAD}">
      <dsp:nvSpPr>
        <dsp:cNvPr id="0" name=""/>
        <dsp:cNvSpPr/>
      </dsp:nvSpPr>
      <dsp:spPr>
        <a:xfrm>
          <a:off x="5938876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400" kern="1200"/>
            <a:t>Melhorias de UX/UI</a:t>
          </a:r>
          <a:endParaRPr lang="en-US" sz="1400" kern="1200"/>
        </a:p>
      </dsp:txBody>
      <dsp:txXfrm>
        <a:off x="5938876" y="2198410"/>
        <a:ext cx="1683984" cy="673593"/>
      </dsp:txXfrm>
    </dsp:sp>
    <dsp:sp modelId="{DE8AF89B-5317-48A3-BB11-D3971AA449AC}">
      <dsp:nvSpPr>
        <dsp:cNvPr id="0" name=""/>
        <dsp:cNvSpPr/>
      </dsp:nvSpPr>
      <dsp:spPr>
        <a:xfrm>
          <a:off x="8245935" y="851222"/>
          <a:ext cx="1027230" cy="1027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A9B96-C9E1-41A0-8C01-AF457E09FDE2}">
      <dsp:nvSpPr>
        <dsp:cNvPr id="0" name=""/>
        <dsp:cNvSpPr/>
      </dsp:nvSpPr>
      <dsp:spPr>
        <a:xfrm>
          <a:off x="8464853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ACE97-2CED-4263-99E7-54286897FD63}">
      <dsp:nvSpPr>
        <dsp:cNvPr id="0" name=""/>
        <dsp:cNvSpPr/>
      </dsp:nvSpPr>
      <dsp:spPr>
        <a:xfrm>
          <a:off x="7917558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400" kern="1200"/>
            <a:t>Comercialização</a:t>
          </a:r>
          <a:endParaRPr lang="en-US" sz="1400" kern="1200"/>
        </a:p>
      </dsp:txBody>
      <dsp:txXfrm>
        <a:off x="7917558" y="2198410"/>
        <a:ext cx="1683984" cy="6735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B0DFC-6606-45F9-A3A0-B3827C11742E}">
      <dsp:nvSpPr>
        <dsp:cNvPr id="0" name=""/>
        <dsp:cNvSpPr/>
      </dsp:nvSpPr>
      <dsp:spPr>
        <a:xfrm>
          <a:off x="0" y="295884"/>
          <a:ext cx="5913437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33248" rIns="4589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Foco em 40 grandes players do ramo imobiliário.</a:t>
          </a:r>
          <a:endParaRPr lang="en-US" sz="1600" kern="1200"/>
        </a:p>
      </dsp:txBody>
      <dsp:txXfrm>
        <a:off x="0" y="295884"/>
        <a:ext cx="5913437" cy="667800"/>
      </dsp:txXfrm>
    </dsp:sp>
    <dsp:sp modelId="{79ED8530-5FE3-4607-9850-0A27B559BBF2}">
      <dsp:nvSpPr>
        <dsp:cNvPr id="0" name=""/>
        <dsp:cNvSpPr/>
      </dsp:nvSpPr>
      <dsp:spPr>
        <a:xfrm>
          <a:off x="295671" y="59723"/>
          <a:ext cx="413940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Identificação de Potenciais Clientes</a:t>
          </a:r>
          <a:endParaRPr lang="en-US" sz="1600" kern="1200"/>
        </a:p>
      </dsp:txBody>
      <dsp:txXfrm>
        <a:off x="318728" y="82780"/>
        <a:ext cx="4093291" cy="426206"/>
      </dsp:txXfrm>
    </dsp:sp>
    <dsp:sp modelId="{BE420759-CFBC-4E0F-B4D1-4F7BC97B528B}">
      <dsp:nvSpPr>
        <dsp:cNvPr id="0" name=""/>
        <dsp:cNvSpPr/>
      </dsp:nvSpPr>
      <dsp:spPr>
        <a:xfrm>
          <a:off x="0" y="1286243"/>
          <a:ext cx="591343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33248" rIns="4589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Transformar 25% dos potenciais clientes em negócios fechados.</a:t>
          </a:r>
          <a:endParaRPr lang="en-US" sz="1600" kern="1200"/>
        </a:p>
      </dsp:txBody>
      <dsp:txXfrm>
        <a:off x="0" y="1286243"/>
        <a:ext cx="5913437" cy="882000"/>
      </dsp:txXfrm>
    </dsp:sp>
    <dsp:sp modelId="{5A027D39-C819-4AB8-AED6-0F968B9381D4}">
      <dsp:nvSpPr>
        <dsp:cNvPr id="0" name=""/>
        <dsp:cNvSpPr/>
      </dsp:nvSpPr>
      <dsp:spPr>
        <a:xfrm>
          <a:off x="295671" y="1050083"/>
          <a:ext cx="413940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Conversão de Clientes</a:t>
          </a:r>
          <a:endParaRPr lang="en-US" sz="1600" kern="1200"/>
        </a:p>
      </dsp:txBody>
      <dsp:txXfrm>
        <a:off x="318728" y="1073140"/>
        <a:ext cx="4093291" cy="426206"/>
      </dsp:txXfrm>
    </dsp:sp>
    <dsp:sp modelId="{823BDACB-EBC5-44C4-88D0-5885E516CBCA}">
      <dsp:nvSpPr>
        <dsp:cNvPr id="0" name=""/>
        <dsp:cNvSpPr/>
      </dsp:nvSpPr>
      <dsp:spPr>
        <a:xfrm>
          <a:off x="0" y="2490803"/>
          <a:ext cx="591343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33248" rIns="4589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Após um mês, análise do fluxo de anúncios para identificar os "Loving Customers" (Top 40% em atividade).</a:t>
          </a:r>
          <a:endParaRPr lang="en-US" sz="1600" kern="1200"/>
        </a:p>
      </dsp:txBody>
      <dsp:txXfrm>
        <a:off x="0" y="2490803"/>
        <a:ext cx="5913437" cy="882000"/>
      </dsp:txXfrm>
    </dsp:sp>
    <dsp:sp modelId="{49A4E6C5-6877-4110-9295-89CD88C5CE41}">
      <dsp:nvSpPr>
        <dsp:cNvPr id="0" name=""/>
        <dsp:cNvSpPr/>
      </dsp:nvSpPr>
      <dsp:spPr>
        <a:xfrm>
          <a:off x="295671" y="2254643"/>
          <a:ext cx="413940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Avaliação e Segmentação Pós-Adesão</a:t>
          </a:r>
          <a:endParaRPr lang="en-US" sz="1600" kern="1200"/>
        </a:p>
      </dsp:txBody>
      <dsp:txXfrm>
        <a:off x="318728" y="2277700"/>
        <a:ext cx="4093291" cy="426206"/>
      </dsp:txXfrm>
    </dsp:sp>
    <dsp:sp modelId="{E72BB0EB-F6B4-4652-BD5D-D1A9DD464C3E}">
      <dsp:nvSpPr>
        <dsp:cNvPr id="0" name=""/>
        <dsp:cNvSpPr/>
      </dsp:nvSpPr>
      <dsp:spPr>
        <a:xfrm>
          <a:off x="0" y="3695364"/>
          <a:ext cx="591343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33248" rIns="4589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Colaboração no desenvolvimento de novas features, fortalecendo a parceria e o crescimento do sistema.</a:t>
          </a:r>
          <a:endParaRPr lang="en-US" sz="1600" kern="1200"/>
        </a:p>
      </dsp:txBody>
      <dsp:txXfrm>
        <a:off x="0" y="3695364"/>
        <a:ext cx="5913437" cy="882000"/>
      </dsp:txXfrm>
    </dsp:sp>
    <dsp:sp modelId="{E7674F48-E5B1-49EF-BB16-3268325B36DD}">
      <dsp:nvSpPr>
        <dsp:cNvPr id="0" name=""/>
        <dsp:cNvSpPr/>
      </dsp:nvSpPr>
      <dsp:spPr>
        <a:xfrm>
          <a:off x="295671" y="3459204"/>
          <a:ext cx="413940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Colaboração com Loving Customers</a:t>
          </a:r>
          <a:endParaRPr lang="en-US" sz="1600" kern="1200"/>
        </a:p>
      </dsp:txBody>
      <dsp:txXfrm>
        <a:off x="318728" y="3482261"/>
        <a:ext cx="4093291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242E2-74CC-4201-925C-D30437DE5DC9}">
      <dsp:nvSpPr>
        <dsp:cNvPr id="0" name=""/>
        <dsp:cNvSpPr/>
      </dsp:nvSpPr>
      <dsp:spPr>
        <a:xfrm>
          <a:off x="4097" y="836171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571FE-4636-4DE5-8BCE-8E64016686B6}">
      <dsp:nvSpPr>
        <dsp:cNvPr id="0" name=""/>
        <dsp:cNvSpPr/>
      </dsp:nvSpPr>
      <dsp:spPr>
        <a:xfrm>
          <a:off x="4097" y="1926945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600" kern="1200"/>
            <a:t>Campanhas de Marketing Digital</a:t>
          </a:r>
          <a:endParaRPr lang="en-US" sz="1600" kern="1200"/>
        </a:p>
      </dsp:txBody>
      <dsp:txXfrm>
        <a:off x="4097" y="1926945"/>
        <a:ext cx="2864531" cy="429679"/>
      </dsp:txXfrm>
    </dsp:sp>
    <dsp:sp modelId="{04D0DC4D-ACD2-454A-8407-8F57824F67CC}">
      <dsp:nvSpPr>
        <dsp:cNvPr id="0" name=""/>
        <dsp:cNvSpPr/>
      </dsp:nvSpPr>
      <dsp:spPr>
        <a:xfrm>
          <a:off x="4097" y="2397642"/>
          <a:ext cx="2864531" cy="48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/>
            <a:t>Utilização de SEO, SEM, e redes sociais para atrair utilizadores.</a:t>
          </a:r>
          <a:endParaRPr lang="en-US" sz="1200" kern="1200"/>
        </a:p>
      </dsp:txBody>
      <dsp:txXfrm>
        <a:off x="4097" y="2397642"/>
        <a:ext cx="2864531" cy="489412"/>
      </dsp:txXfrm>
    </dsp:sp>
    <dsp:sp modelId="{396BEF05-FE6A-4490-B55B-7EAB6D877BD6}">
      <dsp:nvSpPr>
        <dsp:cNvPr id="0" name=""/>
        <dsp:cNvSpPr/>
      </dsp:nvSpPr>
      <dsp:spPr>
        <a:xfrm>
          <a:off x="3369921" y="836171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1B4D3-6087-4439-8115-676E750E1DA3}">
      <dsp:nvSpPr>
        <dsp:cNvPr id="0" name=""/>
        <dsp:cNvSpPr/>
      </dsp:nvSpPr>
      <dsp:spPr>
        <a:xfrm>
          <a:off x="3369921" y="1926945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600" kern="1200"/>
            <a:t>Parcerias Estratégicas</a:t>
          </a:r>
          <a:endParaRPr lang="en-US" sz="1600" kern="1200"/>
        </a:p>
      </dsp:txBody>
      <dsp:txXfrm>
        <a:off x="3369921" y="1926945"/>
        <a:ext cx="2864531" cy="429679"/>
      </dsp:txXfrm>
    </dsp:sp>
    <dsp:sp modelId="{701B7B6E-108E-4A21-8F14-631E915DD188}">
      <dsp:nvSpPr>
        <dsp:cNvPr id="0" name=""/>
        <dsp:cNvSpPr/>
      </dsp:nvSpPr>
      <dsp:spPr>
        <a:xfrm>
          <a:off x="3369921" y="2397642"/>
          <a:ext cx="2864531" cy="48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/>
            <a:t>Colaboração com plataformas de anúncios, blogs de imobiliário, e influencers.</a:t>
          </a:r>
          <a:endParaRPr lang="en-US" sz="1200" kern="1200"/>
        </a:p>
      </dsp:txBody>
      <dsp:txXfrm>
        <a:off x="3369921" y="2397642"/>
        <a:ext cx="2864531" cy="489412"/>
      </dsp:txXfrm>
    </dsp:sp>
    <dsp:sp modelId="{E6D98323-DE4A-4173-9F65-A25B81B6DD14}">
      <dsp:nvSpPr>
        <dsp:cNvPr id="0" name=""/>
        <dsp:cNvSpPr/>
      </dsp:nvSpPr>
      <dsp:spPr>
        <a:xfrm>
          <a:off x="6735746" y="836171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0D358-FF11-42C2-9F6B-58F7D53E77F0}">
      <dsp:nvSpPr>
        <dsp:cNvPr id="0" name=""/>
        <dsp:cNvSpPr/>
      </dsp:nvSpPr>
      <dsp:spPr>
        <a:xfrm>
          <a:off x="6735746" y="1926945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600" kern="1200"/>
            <a:t>Experiência do Utilizador Personalizada</a:t>
          </a:r>
          <a:endParaRPr lang="en-US" sz="1600" kern="1200"/>
        </a:p>
      </dsp:txBody>
      <dsp:txXfrm>
        <a:off x="6735746" y="1926945"/>
        <a:ext cx="2864531" cy="429679"/>
      </dsp:txXfrm>
    </dsp:sp>
    <dsp:sp modelId="{E6407E60-2177-4786-A1E3-9E9B6430AB63}">
      <dsp:nvSpPr>
        <dsp:cNvPr id="0" name=""/>
        <dsp:cNvSpPr/>
      </dsp:nvSpPr>
      <dsp:spPr>
        <a:xfrm>
          <a:off x="6735746" y="2397642"/>
          <a:ext cx="2864531" cy="48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/>
            <a:t>Implementação de funcionalidades como recomendações personalizadas e alertas de novos imóveis com base nos favoritos.</a:t>
          </a:r>
          <a:endParaRPr lang="en-US" sz="1200" kern="1200"/>
        </a:p>
      </dsp:txBody>
      <dsp:txXfrm>
        <a:off x="6735746" y="2397642"/>
        <a:ext cx="2864531" cy="489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1/18/2024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07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1/18/2024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4591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1/18/2024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904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1/18/2024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1165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1/18/2024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024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1/18/2024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4024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1/18/2024</a:t>
            </a:fld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1656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1/18/2024</a:t>
            </a:fld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064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1/18/2024</a:t>
            </a:fld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64294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1/18/2024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4147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ECD8B30-1B71-45A1-8314-D59C86F581E1}" type="datetime1">
              <a:rPr lang="en-US" smtClean="0"/>
              <a:pPr/>
              <a:t>1/18/2024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6180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1/18/2024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92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5DEF8388-6A3E-3116-D28B-12C230A8E7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69821" y="3682046"/>
            <a:ext cx="4177663" cy="23244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19C6790-4350-819C-4B1C-251FF190B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04" y="2704169"/>
            <a:ext cx="5072574" cy="658502"/>
          </a:xfrm>
        </p:spPr>
        <p:txBody>
          <a:bodyPr>
            <a:normAutofit fontScale="90000"/>
          </a:bodyPr>
          <a:lstStyle/>
          <a:p>
            <a:r>
              <a:rPr lang="pt-PT" sz="4900" dirty="0" err="1"/>
              <a:t>HabitaFlex</a:t>
            </a:r>
            <a:endParaRPr lang="pt-PT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301D17-760D-AB92-9E20-4E0F3E048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04" y="3932904"/>
            <a:ext cx="4544001" cy="2416660"/>
          </a:xfrm>
        </p:spPr>
        <p:txBody>
          <a:bodyPr>
            <a:normAutofit/>
          </a:bodyPr>
          <a:lstStyle/>
          <a:p>
            <a:r>
              <a:rPr lang="pt-PT" dirty="0"/>
              <a:t>Bruno </a:t>
            </a:r>
            <a:r>
              <a:rPr lang="pt-PT" dirty="0" err="1"/>
              <a:t>fernandes</a:t>
            </a:r>
            <a:endParaRPr lang="pt-PT" dirty="0"/>
          </a:p>
          <a:p>
            <a:r>
              <a:rPr lang="pt-PT" dirty="0"/>
              <a:t>Carlos Ribeiro</a:t>
            </a:r>
          </a:p>
          <a:p>
            <a:r>
              <a:rPr lang="pt-PT" dirty="0"/>
              <a:t>Rosário Silva</a:t>
            </a:r>
          </a:p>
        </p:txBody>
      </p:sp>
      <p:pic>
        <p:nvPicPr>
          <p:cNvPr id="13" name="Imagem 12" descr="Uma imagem com texto, Tipo de letra, logótipo, círculo&#10;&#10;Descrição gerada automaticamente">
            <a:extLst>
              <a:ext uri="{FF2B5EF4-FFF2-40B4-BE49-F238E27FC236}">
                <a16:creationId xmlns:a16="http://schemas.microsoft.com/office/drawing/2014/main" id="{04045DCE-898A-4CDA-8AF2-DE0CFB01B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857" y="45994"/>
            <a:ext cx="4427954" cy="35329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DD302C9-75DB-D460-CD7F-08422D91882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3953308" y="3774947"/>
            <a:ext cx="2920979" cy="1936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2ED8D93-5C74-52D5-D426-259BB7D3536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525178" y="114838"/>
            <a:ext cx="3906771" cy="21770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4A6163B-5D65-8755-5A28-C6A93139723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3953308" y="880501"/>
            <a:ext cx="2433422" cy="2019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07F6CDE-C154-EB08-1166-948D174F471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5831108" y="1456031"/>
            <a:ext cx="2735954" cy="2019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661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996FA1-33E0-28C6-6213-CD2443444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pt-PT" sz="2500"/>
              <a:t>Plano de comercialização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Marcador de Posição de Conteúdo 2">
            <a:extLst>
              <a:ext uri="{FF2B5EF4-FFF2-40B4-BE49-F238E27FC236}">
                <a16:creationId xmlns:a16="http://schemas.microsoft.com/office/drawing/2014/main" id="{038D554B-3BE5-44CA-D17B-12FD9AB097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25244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382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70A12-A305-884C-1719-21B162FF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PT" dirty="0"/>
              <a:t>Estratégia de Aquisição de Utilizadores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42D4020D-2775-E391-6059-52B6BE315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87143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268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Pessoa a ver telefone vazio">
            <a:extLst>
              <a:ext uri="{FF2B5EF4-FFF2-40B4-BE49-F238E27FC236}">
                <a16:creationId xmlns:a16="http://schemas.microsoft.com/office/drawing/2014/main" id="{2D968BF7-6701-83C9-74FA-392198554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28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E199D33-750D-40A3-927A-8D32B0600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397173"/>
            <a:ext cx="12192000" cy="1963346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083823-BF72-67A5-3F78-1B7730EC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101" y="4731477"/>
            <a:ext cx="9599967" cy="1464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spc="1500" dirty="0" err="1">
                <a:solidFill>
                  <a:srgbClr val="FFFFFE"/>
                </a:solidFill>
              </a:rPr>
              <a:t>Apresentação</a:t>
            </a:r>
            <a:br>
              <a:rPr lang="en-US" sz="3100" spc="1500" dirty="0">
                <a:solidFill>
                  <a:srgbClr val="FFFFFE"/>
                </a:solidFill>
              </a:rPr>
            </a:br>
            <a:br>
              <a:rPr lang="en-US" sz="3100" spc="1500" dirty="0">
                <a:solidFill>
                  <a:srgbClr val="FFFFFE"/>
                </a:solidFill>
              </a:rPr>
            </a:br>
            <a:r>
              <a:rPr lang="en-US" sz="3100" spc="1500" dirty="0">
                <a:solidFill>
                  <a:srgbClr val="FFFFFE"/>
                </a:solidFill>
              </a:rPr>
              <a:t> da app Mobile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B5C7E8-DD6D-40CB-A8DC-7056D20EB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6101" y="4564091"/>
            <a:ext cx="9601907" cy="0"/>
          </a:xfrm>
          <a:prstGeom prst="line">
            <a:avLst/>
          </a:prstGeom>
          <a:ln w="31750">
            <a:solidFill>
              <a:srgbClr val="AFEA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2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6F08F8C5-1F7B-B645-6F3D-FEA501EB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/>
              <a:t>HabitaFlex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B2916C-6AA0-6ED1-9D12-7B9A8050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cap="all" dirty="0" err="1"/>
              <a:t>Projeto</a:t>
            </a:r>
            <a:r>
              <a:rPr lang="en-US" cap="all" dirty="0"/>
              <a:t> </a:t>
            </a:r>
            <a:r>
              <a:rPr lang="en-US" cap="all" dirty="0" err="1"/>
              <a:t>Aplicado</a:t>
            </a:r>
            <a:r>
              <a:rPr lang="en-US" cap="all" dirty="0"/>
              <a:t>  </a:t>
            </a:r>
          </a:p>
          <a:p>
            <a:pPr marL="0" indent="0">
              <a:buNone/>
            </a:pPr>
            <a:r>
              <a:rPr lang="en-US" cap="all" dirty="0"/>
              <a:t>Grupo 13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540482-50B1-C132-50F0-DA513B2A2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7141" b="15572"/>
          <a:stretch/>
        </p:blipFill>
        <p:spPr>
          <a:xfrm>
            <a:off x="4498677" y="1061884"/>
            <a:ext cx="7299189" cy="410593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5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difício de alta elevação Amidst Skyscrapers">
            <a:extLst>
              <a:ext uri="{FF2B5EF4-FFF2-40B4-BE49-F238E27FC236}">
                <a16:creationId xmlns:a16="http://schemas.microsoft.com/office/drawing/2014/main" id="{19FFCCF7-054C-55FA-EC2F-BA0092642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6440" r="-1" b="855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D36B48-B5E7-AD1F-8EE1-F8796ED5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pt-PT" sz="2200"/>
              <a:t>Contextualização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E2F4B7-48AB-1978-73B7-EC8D8277D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dirty="0"/>
              <a:t>O setor imobiliário é um dos pilares fundamentais da economia global, representando uma parcela significativa do investimento e da riqueza mundial.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Durante décadas, a compra, venda e aluguer de imóveis seguiram um modelo tradicional, no qual a interação pessoal e a negociação direta eram a norma.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Porém, o avanço das tecnologias de informação e a crescente globalização mudaram drasticamente este cenário.</a:t>
            </a:r>
          </a:p>
          <a:p>
            <a:endParaRPr lang="pt-PT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424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1F67B-D66C-F1A4-3890-AD9C41F12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Quem é o Cliente?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0B0ECF-108D-8751-10E2-8DD2E1467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826" y="4319793"/>
            <a:ext cx="9144000" cy="1655762"/>
          </a:xfrm>
        </p:spPr>
        <p:txBody>
          <a:bodyPr>
            <a:normAutofit/>
          </a:bodyPr>
          <a:lstStyle/>
          <a:p>
            <a:r>
              <a:rPr lang="pt-PT" sz="2800" dirty="0"/>
              <a:t>Empresas do setor imobiliário </a:t>
            </a:r>
          </a:p>
          <a:p>
            <a:endParaRPr lang="pt-PT" sz="2800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629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1F67B-D66C-F1A4-3890-AD9C41F12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Quem é o utilizador?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0B0ECF-108D-8751-10E2-8DD2E1467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826" y="4319793"/>
            <a:ext cx="9144000" cy="1655762"/>
          </a:xfrm>
        </p:spPr>
        <p:txBody>
          <a:bodyPr>
            <a:normAutofit/>
          </a:bodyPr>
          <a:lstStyle/>
          <a:p>
            <a:r>
              <a:rPr lang="pt-PT" sz="2800" dirty="0"/>
              <a:t>Toda a pessoa individual ou coletiva que pretenda comprar ou alugar um imóvel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9772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9512D56-5C20-32A6-5308-39169CEB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pt-PT"/>
              <a:t>Abordagem Inicial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E038EC-AE27-5A2D-53BD-F16DC404D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pt-PT"/>
              <a:t>Cliente-alvo abrangente</a:t>
            </a:r>
          </a:p>
          <a:p>
            <a:endParaRPr lang="pt-PT"/>
          </a:p>
          <a:p>
            <a:r>
              <a:rPr lang="pt-PT"/>
              <a:t>App mobile generalista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CD7A0B01-56E2-545C-455E-A24746530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4" r="-3" b="-3"/>
          <a:stretch/>
        </p:blipFill>
        <p:spPr>
          <a:xfrm>
            <a:off x="5860026" y="1075887"/>
            <a:ext cx="5045620" cy="38661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53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12D56-5C20-32A6-5308-39169CEB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52" y="317726"/>
            <a:ext cx="9173496" cy="1314996"/>
          </a:xfrm>
        </p:spPr>
        <p:txBody>
          <a:bodyPr anchor="b">
            <a:noAutofit/>
          </a:bodyPr>
          <a:lstStyle/>
          <a:p>
            <a:r>
              <a:rPr lang="pt-PT" sz="7200"/>
              <a:t>Nova abordagem</a:t>
            </a:r>
            <a:endParaRPr lang="pt-PT" sz="7200" dirty="0"/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7CFD4602-5719-2D3F-8655-C90500FFA2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8761" y="2125737"/>
          <a:ext cx="6489291" cy="4044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F1A7B111-8B69-0F27-23F6-A9C85BC04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1850" y="2125737"/>
            <a:ext cx="4989561" cy="36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7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82EEA-80CB-805F-40FF-D66E04ED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de Sistema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5A31DD1-03D8-DE9F-4862-606EA562D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88" y="1474838"/>
            <a:ext cx="11345423" cy="4886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93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A7C30A-2134-356A-B091-F2CC192C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pt-PT" dirty="0"/>
              <a:t>Arquitetura de Sistema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9A597D24-8A59-600E-9979-4DA25BFA3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75845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505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666374-F378-ED75-6604-121B52B0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PT" dirty="0"/>
              <a:t>Próximos passos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7828AE93-4BFD-BDE6-CCB2-686BD9E97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578918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39023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193</TotalTime>
  <Words>321</Words>
  <Application>Microsoft Office PowerPoint</Application>
  <PresentationFormat>Ecrã Panorâmico</PresentationFormat>
  <Paragraphs>56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Galeria</vt:lpstr>
      <vt:lpstr>HabitaFlex</vt:lpstr>
      <vt:lpstr>Contextualização</vt:lpstr>
      <vt:lpstr>Quem é o Cliente?</vt:lpstr>
      <vt:lpstr>Quem é o utilizador?</vt:lpstr>
      <vt:lpstr>Abordagem Inicial </vt:lpstr>
      <vt:lpstr>Nova abordagem</vt:lpstr>
      <vt:lpstr>Arquitetura de Sistema</vt:lpstr>
      <vt:lpstr>Arquitetura de Sistema</vt:lpstr>
      <vt:lpstr>Próximos passos</vt:lpstr>
      <vt:lpstr>Plano de comercialização</vt:lpstr>
      <vt:lpstr>Estratégia de Aquisição de Utilizadores</vt:lpstr>
      <vt:lpstr>Apresentação   da app Mobile</vt:lpstr>
      <vt:lpstr>HabitaFlex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HabitaFlex</dc:title>
  <dc:creator>Carlos Ribeiro</dc:creator>
  <cp:lastModifiedBy>Carlos Ribeiro</cp:lastModifiedBy>
  <cp:revision>12</cp:revision>
  <dcterms:created xsi:type="dcterms:W3CDTF">2024-01-18T19:00:03Z</dcterms:created>
  <dcterms:modified xsi:type="dcterms:W3CDTF">2024-01-18T22:15:11Z</dcterms:modified>
</cp:coreProperties>
</file>