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3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6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71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52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25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44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957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48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33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6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8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662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7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61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25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1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63EC2D-122A-481B-A805-AB76F57E6FC1}" type="datetimeFigureOut">
              <a:rPr lang="es-PE" smtClean="0"/>
              <a:t>14/11/2015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4A5527-0972-4E81-A02D-07FC8822352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70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51299" y="3433313"/>
            <a:ext cx="4129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Ronny Morales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Aldo Pizarro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Wilfredo Hurtado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</a:t>
            </a:r>
            <a:r>
              <a:rPr lang="es-P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RIcaldi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4" y="2552861"/>
            <a:ext cx="5187284" cy="2916286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70" y="522461"/>
            <a:ext cx="5250180" cy="1214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819400"/>
            <a:ext cx="372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err="1" smtClean="0">
                <a:solidFill>
                  <a:srgbClr val="0070C0"/>
                </a:solidFill>
              </a:rPr>
              <a:t>Trello</a:t>
            </a:r>
            <a:endParaRPr lang="es-PE" sz="48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9" y="309549"/>
            <a:ext cx="6600825" cy="6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19610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9600" b="1" dirty="0" smtClean="0">
                <a:ln/>
                <a:solidFill>
                  <a:schemeClr val="accent4"/>
                </a:solidFill>
              </a:rPr>
              <a:t>Conclusiones</a:t>
            </a:r>
            <a:endParaRPr lang="es-ES" sz="9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19610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8000" b="1" dirty="0" smtClean="0">
                <a:ln/>
                <a:solidFill>
                  <a:schemeClr val="accent4"/>
                </a:solidFill>
              </a:rPr>
              <a:t>Problemática y alcance: </a:t>
            </a:r>
          </a:p>
          <a:p>
            <a:pPr algn="ctr"/>
            <a:r>
              <a:rPr lang="es-ES" sz="8000" b="1" dirty="0" err="1" smtClean="0">
                <a:ln/>
                <a:solidFill>
                  <a:schemeClr val="accent4"/>
                </a:solidFill>
              </a:rPr>
              <a:t>RentaCar</a:t>
            </a:r>
            <a:endParaRPr lang="es-ES" sz="8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42" y="1947069"/>
            <a:ext cx="9326810" cy="383460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Historias de usuario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42" y="2110004"/>
            <a:ext cx="9216033" cy="40781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Historias de usuario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1" y="1494356"/>
            <a:ext cx="7996832" cy="481984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Historias de usuario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1" y="2695575"/>
            <a:ext cx="8755822" cy="276854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Historias de usuario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67" y="1966118"/>
            <a:ext cx="10462015" cy="430133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Historias de usuario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0070C0"/>
                </a:solidFill>
              </a:rPr>
              <a:t>Modelo de datos</a:t>
            </a:r>
            <a:endParaRPr lang="es-PE" sz="48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8" y="1183493"/>
            <a:ext cx="9059026" cy="5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6" y="1419225"/>
            <a:ext cx="8972550" cy="5048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1619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err="1" smtClean="0">
                <a:solidFill>
                  <a:srgbClr val="0070C0"/>
                </a:solidFill>
              </a:rPr>
              <a:t>Github</a:t>
            </a:r>
            <a:endParaRPr lang="es-PE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11</TotalTime>
  <Words>36</Words>
  <Application>Microsoft Office PowerPoint</Application>
  <PresentationFormat>Panorámica</PresentationFormat>
  <Paragraphs>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Ronny</dc:creator>
  <cp:lastModifiedBy>Ronny</cp:lastModifiedBy>
  <cp:revision>3</cp:revision>
  <dcterms:created xsi:type="dcterms:W3CDTF">2015-11-14T13:02:01Z</dcterms:created>
  <dcterms:modified xsi:type="dcterms:W3CDTF">2015-11-14T13:13:27Z</dcterms:modified>
</cp:coreProperties>
</file>