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75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10" d="100"/>
          <a:sy n="110" d="100"/>
        </p:scale>
        <p:origin x="516" y="78"/>
      </p:cViewPr>
      <p:guideLst>
        <p:guide orient="horz" pos="23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97187"/>
            <a:ext cx="829056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42174"/>
            <a:ext cx="73152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389467"/>
            <a:ext cx="210312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389467"/>
            <a:ext cx="618744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823722"/>
            <a:ext cx="841248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895429"/>
            <a:ext cx="841248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89468"/>
            <a:ext cx="84124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1793241"/>
            <a:ext cx="412622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2672080"/>
            <a:ext cx="412622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793241"/>
            <a:ext cx="414655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672080"/>
            <a:ext cx="4146550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053255"/>
            <a:ext cx="493776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053255"/>
            <a:ext cx="493776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389468"/>
            <a:ext cx="84124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947333"/>
            <a:ext cx="84124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208D-E5F7-432D-B783-0485AA1D065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6780108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8" y="707137"/>
            <a:ext cx="8172704" cy="6067516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/>
        </p:nvSpPr>
        <p:spPr>
          <a:xfrm>
            <a:off x="6444322" y="1713600"/>
            <a:ext cx="136550" cy="1365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415061" y="1841790"/>
            <a:ext cx="165811" cy="16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5-Point Star 6"/>
          <p:cNvSpPr>
            <a:spLocks noChangeAspect="1"/>
          </p:cNvSpPr>
          <p:nvPr/>
        </p:nvSpPr>
        <p:spPr>
          <a:xfrm>
            <a:off x="6457734" y="1784679"/>
            <a:ext cx="152400" cy="15605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>
            <a:off x="6657159" y="1340657"/>
            <a:ext cx="117043" cy="1196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9" name="TextBox 8"/>
          <p:cNvSpPr txBox="1"/>
          <p:nvPr/>
        </p:nvSpPr>
        <p:spPr>
          <a:xfrm>
            <a:off x="2581575" y="3955308"/>
            <a:ext cx="2070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686077" y="4449071"/>
            <a:ext cx="165811" cy="16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687388" y="4721600"/>
            <a:ext cx="165811" cy="165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2" name="5-Point Star 11"/>
          <p:cNvSpPr/>
          <p:nvPr/>
        </p:nvSpPr>
        <p:spPr>
          <a:xfrm>
            <a:off x="2686077" y="4990421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3" name="Isosceles Triangle 12"/>
          <p:cNvSpPr>
            <a:spLocks noChangeAspect="1"/>
          </p:cNvSpPr>
          <p:nvPr/>
        </p:nvSpPr>
        <p:spPr>
          <a:xfrm>
            <a:off x="2698197" y="5259433"/>
            <a:ext cx="165811" cy="1656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75983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85" y="899441"/>
            <a:ext cx="6917758" cy="5084393"/>
          </a:xfrm>
          <a:prstGeom prst="rect">
            <a:avLst/>
          </a:prstGeom>
        </p:spPr>
      </p:pic>
      <p:sp>
        <p:nvSpPr>
          <p:cNvPr id="3" name="Rectangle 2"/>
          <p:cNvSpPr>
            <a:spLocks noChangeAspect="1"/>
          </p:cNvSpPr>
          <p:nvPr/>
        </p:nvSpPr>
        <p:spPr>
          <a:xfrm>
            <a:off x="2849881" y="1767841"/>
            <a:ext cx="132080" cy="13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9559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6" y="801194"/>
            <a:ext cx="7997875" cy="5937723"/>
          </a:xfrm>
          <a:prstGeom prst="rect">
            <a:avLst/>
          </a:prstGeom>
        </p:spPr>
      </p:pic>
      <p:sp>
        <p:nvSpPr>
          <p:cNvPr id="3" name="Rectangle 2"/>
          <p:cNvSpPr>
            <a:spLocks noChangeAspect="1"/>
          </p:cNvSpPr>
          <p:nvPr/>
        </p:nvSpPr>
        <p:spPr>
          <a:xfrm>
            <a:off x="5722597" y="1753912"/>
            <a:ext cx="165811" cy="16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722597" y="1915911"/>
            <a:ext cx="165811" cy="16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" name="5-Point Star 4"/>
          <p:cNvSpPr>
            <a:spLocks noChangeAspect="1"/>
          </p:cNvSpPr>
          <p:nvPr/>
        </p:nvSpPr>
        <p:spPr>
          <a:xfrm>
            <a:off x="5806287" y="1745919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>
            <a:off x="5547098" y="1424195"/>
            <a:ext cx="175499" cy="1658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4" name="TextBox 13"/>
          <p:cNvSpPr txBox="1"/>
          <p:nvPr/>
        </p:nvSpPr>
        <p:spPr>
          <a:xfrm>
            <a:off x="3349385" y="4316115"/>
            <a:ext cx="2070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516597" y="4751462"/>
            <a:ext cx="165811" cy="16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514449" y="5021118"/>
            <a:ext cx="165811" cy="16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6" name="5-Point Star 15"/>
          <p:cNvSpPr>
            <a:spLocks noChangeAspect="1"/>
          </p:cNvSpPr>
          <p:nvPr/>
        </p:nvSpPr>
        <p:spPr>
          <a:xfrm>
            <a:off x="3527096" y="5290775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7" name="Isosceles Triangle 16"/>
          <p:cNvSpPr>
            <a:spLocks noChangeAspect="1"/>
          </p:cNvSpPr>
          <p:nvPr/>
        </p:nvSpPr>
        <p:spPr>
          <a:xfrm>
            <a:off x="3509605" y="5560431"/>
            <a:ext cx="175499" cy="1658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</p:spTree>
    <p:extLst>
      <p:ext uri="{BB962C8B-B14F-4D97-AF65-F5344CB8AC3E}">
        <p14:creationId xmlns:p14="http://schemas.microsoft.com/office/powerpoint/2010/main" val="13399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2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28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Greene</dc:creator>
  <cp:lastModifiedBy>Chris Greene</cp:lastModifiedBy>
  <cp:revision>14</cp:revision>
  <dcterms:created xsi:type="dcterms:W3CDTF">2016-04-18T13:51:09Z</dcterms:created>
  <dcterms:modified xsi:type="dcterms:W3CDTF">2016-04-18T17:50:04Z</dcterms:modified>
</cp:coreProperties>
</file>