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753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10" y="108"/>
      </p:cViewPr>
      <p:guideLst>
        <p:guide orient="horz" pos="2328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197187"/>
            <a:ext cx="829056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42174"/>
            <a:ext cx="73152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2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9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1" y="389467"/>
            <a:ext cx="210312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1" y="389467"/>
            <a:ext cx="6187440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9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8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1" y="1823722"/>
            <a:ext cx="841248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1" y="4895429"/>
            <a:ext cx="841248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947333"/>
            <a:ext cx="414528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1947333"/>
            <a:ext cx="414528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8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389468"/>
            <a:ext cx="841248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2" y="1793241"/>
            <a:ext cx="412622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2" y="2672080"/>
            <a:ext cx="4126229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1793241"/>
            <a:ext cx="414655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2672080"/>
            <a:ext cx="4146550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8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7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487680"/>
            <a:ext cx="3145790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1053255"/>
            <a:ext cx="493776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194560"/>
            <a:ext cx="3145790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487680"/>
            <a:ext cx="3145790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1053255"/>
            <a:ext cx="493776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194560"/>
            <a:ext cx="3145790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08D-E5F7-432D-B783-0485AA1D065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8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389468"/>
            <a:ext cx="84124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947333"/>
            <a:ext cx="84124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6780108"/>
            <a:ext cx="21945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2208D-E5F7-432D-B783-0485AA1D065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6780108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6780108"/>
            <a:ext cx="21945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2285F-6BEC-498C-9379-1740A8D8E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3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" y="799500"/>
            <a:ext cx="8172704" cy="6067516"/>
          </a:xfrm>
          <a:prstGeom prst="rect">
            <a:avLst/>
          </a:prstGeom>
        </p:spPr>
      </p:pic>
      <p:sp>
        <p:nvSpPr>
          <p:cNvPr id="5" name="Rectangle 4"/>
          <p:cNvSpPr>
            <a:spLocks noChangeAspect="1"/>
          </p:cNvSpPr>
          <p:nvPr/>
        </p:nvSpPr>
        <p:spPr>
          <a:xfrm>
            <a:off x="6257175" y="1705240"/>
            <a:ext cx="136550" cy="1365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140799" y="1687887"/>
            <a:ext cx="165811" cy="171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7" name="5-Point Star 6"/>
          <p:cNvSpPr>
            <a:spLocks noChangeAspect="1"/>
          </p:cNvSpPr>
          <p:nvPr/>
        </p:nvSpPr>
        <p:spPr>
          <a:xfrm>
            <a:off x="6197768" y="1859142"/>
            <a:ext cx="152400" cy="15605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>
            <a:off x="6452443" y="1340657"/>
            <a:ext cx="117043" cy="1196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9" name="TextBox 8"/>
          <p:cNvSpPr txBox="1"/>
          <p:nvPr/>
        </p:nvSpPr>
        <p:spPr>
          <a:xfrm>
            <a:off x="2581575" y="3955308"/>
            <a:ext cx="2070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=1e4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=1e5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=1e6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=1e7 K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2686077" y="4449071"/>
            <a:ext cx="165811" cy="169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687388" y="4721600"/>
            <a:ext cx="165811" cy="165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2" name="5-Point Star 11"/>
          <p:cNvSpPr/>
          <p:nvPr/>
        </p:nvSpPr>
        <p:spPr>
          <a:xfrm>
            <a:off x="2686077" y="4990421"/>
            <a:ext cx="165811" cy="165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3" name="Isosceles Triangle 12"/>
          <p:cNvSpPr>
            <a:spLocks noChangeAspect="1"/>
          </p:cNvSpPr>
          <p:nvPr/>
        </p:nvSpPr>
        <p:spPr>
          <a:xfrm>
            <a:off x="2698197" y="5259433"/>
            <a:ext cx="165811" cy="1656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</p:spTree>
    <p:extLst>
      <p:ext uri="{BB962C8B-B14F-4D97-AF65-F5344CB8AC3E}">
        <p14:creationId xmlns:p14="http://schemas.microsoft.com/office/powerpoint/2010/main" val="375983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4" y="894726"/>
            <a:ext cx="8174736" cy="6071616"/>
          </a:xfrm>
          <a:prstGeom prst="rect">
            <a:avLst/>
          </a:prstGeom>
        </p:spPr>
      </p:pic>
      <p:sp>
        <p:nvSpPr>
          <p:cNvPr id="3" name="Rectangle 2"/>
          <p:cNvSpPr>
            <a:spLocks noChangeAspect="1"/>
          </p:cNvSpPr>
          <p:nvPr/>
        </p:nvSpPr>
        <p:spPr>
          <a:xfrm>
            <a:off x="2495918" y="1831375"/>
            <a:ext cx="169110" cy="16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325099" y="2077606"/>
            <a:ext cx="170819" cy="169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5-Point Star 4"/>
          <p:cNvSpPr>
            <a:spLocks noChangeAspect="1"/>
          </p:cNvSpPr>
          <p:nvPr/>
        </p:nvSpPr>
        <p:spPr>
          <a:xfrm>
            <a:off x="2225014" y="1864567"/>
            <a:ext cx="165794" cy="16977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>
            <a:off x="3030958" y="1435033"/>
            <a:ext cx="165467" cy="1691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8" name="TextBox 7"/>
          <p:cNvSpPr txBox="1"/>
          <p:nvPr/>
        </p:nvSpPr>
        <p:spPr>
          <a:xfrm>
            <a:off x="2020885" y="4253790"/>
            <a:ext cx="2185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=1e4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=1e5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=1e6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=1e7 K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2150655" y="4691049"/>
            <a:ext cx="169110" cy="16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150517" y="4954065"/>
            <a:ext cx="170819" cy="169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5-Point Star 10"/>
          <p:cNvSpPr>
            <a:spLocks noChangeAspect="1"/>
          </p:cNvSpPr>
          <p:nvPr/>
        </p:nvSpPr>
        <p:spPr>
          <a:xfrm>
            <a:off x="2155542" y="5228925"/>
            <a:ext cx="165794" cy="16977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>
            <a:off x="2150949" y="5527423"/>
            <a:ext cx="165467" cy="1691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</p:spTree>
    <p:extLst>
      <p:ext uri="{BB962C8B-B14F-4D97-AF65-F5344CB8AC3E}">
        <p14:creationId xmlns:p14="http://schemas.microsoft.com/office/powerpoint/2010/main" val="395594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5" y="782721"/>
            <a:ext cx="8174736" cy="6071616"/>
          </a:xfrm>
          <a:prstGeom prst="rect">
            <a:avLst/>
          </a:prstGeom>
        </p:spPr>
      </p:pic>
      <p:sp>
        <p:nvSpPr>
          <p:cNvPr id="3" name="Rectangle 2"/>
          <p:cNvSpPr>
            <a:spLocks noChangeAspect="1"/>
          </p:cNvSpPr>
          <p:nvPr/>
        </p:nvSpPr>
        <p:spPr>
          <a:xfrm>
            <a:off x="5889189" y="1671005"/>
            <a:ext cx="165811" cy="15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5889190" y="1745918"/>
            <a:ext cx="165811" cy="165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5" name="5-Point Star 4"/>
          <p:cNvSpPr>
            <a:spLocks noChangeAspect="1"/>
          </p:cNvSpPr>
          <p:nvPr/>
        </p:nvSpPr>
        <p:spPr>
          <a:xfrm>
            <a:off x="5972097" y="1828824"/>
            <a:ext cx="165811" cy="165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>
            <a:off x="5622161" y="1383252"/>
            <a:ext cx="175499" cy="1658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4" name="TextBox 13"/>
          <p:cNvSpPr txBox="1"/>
          <p:nvPr/>
        </p:nvSpPr>
        <p:spPr>
          <a:xfrm>
            <a:off x="3349385" y="4316115"/>
            <a:ext cx="2070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=1e4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=1e5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=1e6 K</a:t>
            </a:r>
          </a:p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92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2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=1e7 K</a:t>
            </a: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3516597" y="4751462"/>
            <a:ext cx="165811" cy="16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514449" y="5021118"/>
            <a:ext cx="165811" cy="165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6" name="5-Point Star 15"/>
          <p:cNvSpPr>
            <a:spLocks noChangeAspect="1"/>
          </p:cNvSpPr>
          <p:nvPr/>
        </p:nvSpPr>
        <p:spPr>
          <a:xfrm>
            <a:off x="3527096" y="5290775"/>
            <a:ext cx="165811" cy="165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7" name="Isosceles Triangle 16"/>
          <p:cNvSpPr>
            <a:spLocks noChangeAspect="1"/>
          </p:cNvSpPr>
          <p:nvPr/>
        </p:nvSpPr>
        <p:spPr>
          <a:xfrm>
            <a:off x="3509605" y="5560431"/>
            <a:ext cx="175499" cy="1658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</p:spTree>
    <p:extLst>
      <p:ext uri="{BB962C8B-B14F-4D97-AF65-F5344CB8AC3E}">
        <p14:creationId xmlns:p14="http://schemas.microsoft.com/office/powerpoint/2010/main" val="133998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2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42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Greene</dc:creator>
  <cp:lastModifiedBy>Chris Greene</cp:lastModifiedBy>
  <cp:revision>20</cp:revision>
  <dcterms:created xsi:type="dcterms:W3CDTF">2016-04-18T13:51:09Z</dcterms:created>
  <dcterms:modified xsi:type="dcterms:W3CDTF">2016-05-02T19:22:55Z</dcterms:modified>
</cp:coreProperties>
</file>