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3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2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6" y="626241"/>
            <a:ext cx="7661910" cy="5688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6692" y="1552756"/>
            <a:ext cx="142875" cy="152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96692" y="1854679"/>
            <a:ext cx="131912" cy="1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662648" y="1720971"/>
            <a:ext cx="142875" cy="11789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6805523" y="1337094"/>
            <a:ext cx="104235" cy="112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7652" y="3708101"/>
            <a:ext cx="194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16851" y="4015571"/>
            <a:ext cx="276045" cy="2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16851" y="4404088"/>
            <a:ext cx="276045" cy="155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3390177" y="4641637"/>
            <a:ext cx="138023" cy="1639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3398801" y="4887818"/>
            <a:ext cx="146651" cy="1552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0" y="843226"/>
            <a:ext cx="6485398" cy="47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9" y="690210"/>
            <a:ext cx="7498008" cy="55666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5578" y="1538394"/>
            <a:ext cx="118095" cy="13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46645" y="1868572"/>
            <a:ext cx="98414" cy="10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981609" y="1807672"/>
            <a:ext cx="127937" cy="1911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5725270" y="1305481"/>
            <a:ext cx="121375" cy="1146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22571" y="4327221"/>
            <a:ext cx="314921" cy="24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2570" y="4645844"/>
            <a:ext cx="314921" cy="17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09804" y="4888011"/>
            <a:ext cx="157461" cy="1815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4309804" y="5121633"/>
            <a:ext cx="167304" cy="1720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55056" y="3907180"/>
            <a:ext cx="194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</p:spTree>
    <p:extLst>
      <p:ext uri="{BB962C8B-B14F-4D97-AF65-F5344CB8AC3E}">
        <p14:creationId xmlns:p14="http://schemas.microsoft.com/office/powerpoint/2010/main" val="1339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Greene</dc:creator>
  <cp:lastModifiedBy>Chris Greene</cp:lastModifiedBy>
  <cp:revision>10</cp:revision>
  <dcterms:created xsi:type="dcterms:W3CDTF">2016-04-18T13:51:09Z</dcterms:created>
  <dcterms:modified xsi:type="dcterms:W3CDTF">2016-04-18T14:49:49Z</dcterms:modified>
</cp:coreProperties>
</file>