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7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Greene" initials="CG" lastIdx="4" clrIdx="0">
    <p:extLst/>
  </p:cmAuthor>
  <p:cmAuthor id="2" name="Chris Richardson" initials="" lastIdx="3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1" autoAdjust="0"/>
    <p:restoredTop sz="94660"/>
  </p:normalViewPr>
  <p:slideViewPr>
    <p:cSldViewPr showGuides="1">
      <p:cViewPr>
        <p:scale>
          <a:sx n="30" d="100"/>
          <a:sy n="30" d="100"/>
        </p:scale>
        <p:origin x="1242" y="-480"/>
      </p:cViewPr>
      <p:guideLst>
        <p:guide orient="horz" pos="10368"/>
        <p:guide pos="137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0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9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659F-BCAD-4F49-8558-2B5CFF0DE5F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3B64-CDEE-4090-9687-97EA24B3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749630"/>
            <a:ext cx="357862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Investigating Simulations of Emission Lines from the Narrow Line Region of LINERS</a:t>
            </a:r>
          </a:p>
          <a:p>
            <a:pPr algn="ctr"/>
            <a:r>
              <a:rPr lang="en-US" sz="4400" b="1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Christopher Greene, Chris Richardson</a:t>
            </a:r>
          </a:p>
          <a:p>
            <a:pPr algn="ctr"/>
            <a:r>
              <a:rPr lang="en-US" sz="4400" b="1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Elon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4697" y="6560999"/>
            <a:ext cx="13033818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90145" y="3004693"/>
            <a:ext cx="14091807" cy="317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ratio [O II] 3727/ [N II] 6584 is sensitive to elemental abundances, and was used to constrain our abundance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Variation in α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does not significantly affect the simulated values.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At a metallicity of 1.5, it appears that [O II] 3727/ [N II] 6584 is slightly underpredicted when compared to [S II] 6716 / [S II] 6731.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After constraining metallicity, diagnostic plots of excitation mechanism were produced.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BPT diagram and diagnostics from empirically derived from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Osterbrock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Veilleux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1983 were produced, as well as plots of ratios found by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Lamareille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2010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Kewley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et al 2006.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[N II] 6584 appears at the fringe of observed LINERs, indicating that our densities may be overestimated.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[S II] 6720 also falls close to the edge of our observational data, falling off the group of data with larger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2443" y="25182959"/>
            <a:ext cx="1360581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u="sng" dirty="0">
              <a:solidFill>
                <a:srgbClr val="730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u="sng" dirty="0">
              <a:solidFill>
                <a:srgbClr val="730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u="sng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Baldwin J. A.,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PhillipsM.M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Telervich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R., 1981, PASP, 93, 5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Grupe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Komassa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Leighly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K., Page, K., 2010,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187, 64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Groves, B.,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Dopita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Michael., Sutherland, R. 2004,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153, 75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Groves B. A., Heckman T.M., Kauffmann G., 2006, MNRAS, 371, 1559</a:t>
            </a:r>
          </a:p>
          <a:p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Kewley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L. J., &amp;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Dopita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M. A. 2002,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ApJS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142, 35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Ryden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B., Peterson, B., 2010, Foundations of Astrophysics, (Addison-Wesley)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Ferland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G. J.; Porter, R. L.; van Hoof, P. A. M.; Williams, R. J. R.; Abel, N. P.;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Lykins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M. L.; Shaw, G.;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Henney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W. J.; Stancil, P. C., 2013,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RevMexAA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49, 137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OsterbrockD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E.,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FerlandG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J., 2006, Astrophysics of Gaseous Nebulae and Active Galactic Nuclei. University Science Books, California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Lamareille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F. 2010, A&amp;A, 509, A53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Peterson, B. M. 1993, PASP, 105, 247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Richardson C. T., Allen J. T., Baldwin J. A., Hewett P. C., Ferland G. J., 2014, MNRAS, 437, 2376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Shirazi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M., 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Brinchmann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J. 2012, MNRAS, 421, 1043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Veilleux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Osterbrock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D. E., 1987,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63, 295 (VO87)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91766" y="22967328"/>
            <a:ext cx="1170908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Ionization structure profiles indicate that our simulations overestimate nitrogen abundance.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Emissivity and Ionization Fraction profiles are most affected by temperature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Peak emissivity varies with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u="sng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US" sz="40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Adjust nitrogen scaling to fit observational data.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Examine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ranges between 10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10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K to determine the cause of the elongation of emissivity and ionization.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88197" y="8042944"/>
            <a:ext cx="103701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734829" y="7430538"/>
            <a:ext cx="795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http://www.nasa.gov/mission_pages/chandra/multimedia/galaxy-centaurusA.html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0720" y="12209295"/>
            <a:ext cx="14334536" cy="1492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u="sng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set up the incident radiation curve from: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baseline curve, the blackbody temperature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BB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set to 10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K based off of previous photoionization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Spectral indices are determined from the average value of observations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-1.59, 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-0.6, 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ox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-1.42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Grupe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et al. 2010).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Photon flux and hydrogen density of a simulated cloud constrain the degree of ionization within the cloud.  The ratio of photon flux to hydrogen density is the ionization parameter.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for elemental abundances are provided to the simulation.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stopping boundary condition for the simulation is based on electron fraction: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fit the values of 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using Ordinary Least Squares regression, producing the line: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run simulations varying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BB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between 10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 and 10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value of 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varied according to the standard deviation of the mean, 0.51, and the value of 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changed accordingly.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ox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kept constant at -1.42 for all simulations.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Optical data is obtained via the Sloan Digital Sky Survey (SDSS) DR12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200165" y="28124145"/>
            <a:ext cx="14507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would like to thank the Elon College Fellows program, my research mentor Dr. Chris Richardson, and the Elon Department of Undergraduate Research. 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project was conducted as a part of Elon University’s Summer Undergraduate Research Experience, 2016.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5845330" y="2892157"/>
            <a:ext cx="12137" cy="28904028"/>
          </a:xfrm>
          <a:prstGeom prst="line">
            <a:avLst/>
          </a:prstGeom>
          <a:ln>
            <a:solidFill>
              <a:srgbClr val="73000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0597579" y="2892155"/>
            <a:ext cx="154726" cy="28904030"/>
          </a:xfrm>
          <a:prstGeom prst="line">
            <a:avLst/>
          </a:prstGeom>
          <a:ln>
            <a:solidFill>
              <a:srgbClr val="73000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0" y="596454"/>
            <a:ext cx="7483710" cy="19716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553" y="805190"/>
            <a:ext cx="3213566" cy="18076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354" y="805189"/>
            <a:ext cx="3193018" cy="18076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0720" y="3369224"/>
            <a:ext cx="13809263" cy="4955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73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</a:t>
            </a:r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Low-Ionization Nuclear Emission Region (LINER) galaxies are a subset of Active Galactic Nuclei (AGN)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Computational modeling of LINERs has proven difficult due to a lack of understanding of the physical mechanism that drives LINER activity.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Photoionization models of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Seyfert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galaxies have proven successful and this project looked to examine the viability of photoionization models for LINERs.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87810" y="3024600"/>
            <a:ext cx="11713039" cy="1585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examine these peculiarities, plots of the ionization structure and emissivity of nitrogen, oxygen, and sulfur were produced.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high emissivity of O I is typical of LINER emission.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decreases the depth of peak emissivity, while increasing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increases how deep the elements will emit.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280742" y="19610609"/>
            <a:ext cx="12113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 II and S III have the most interesting ionization structure, with higher temperatures significantly lengthening the depth where there is more S II and S III. This could explain the overprediction in our diagnostic diagrams.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517" r="7236" b="8527"/>
          <a:stretch/>
        </p:blipFill>
        <p:spPr>
          <a:xfrm>
            <a:off x="16454642" y="7017027"/>
            <a:ext cx="12625605" cy="60967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774940"/>
            <a:ext cx="3658191" cy="1480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75" y="13550655"/>
            <a:ext cx="1254442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11" y="22624428"/>
            <a:ext cx="87534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4" y="7305017"/>
            <a:ext cx="7941386" cy="49042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-1" r="6001" b="2913"/>
          <a:stretch/>
        </p:blipFill>
        <p:spPr>
          <a:xfrm>
            <a:off x="17563997" y="16563737"/>
            <a:ext cx="11516250" cy="7453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r="7917"/>
          <a:stretch/>
        </p:blipFill>
        <p:spPr>
          <a:xfrm>
            <a:off x="31403560" y="4831128"/>
            <a:ext cx="10390268" cy="59374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1112" r="6333"/>
          <a:stretch/>
        </p:blipFill>
        <p:spPr>
          <a:xfrm>
            <a:off x="31573841" y="12475138"/>
            <a:ext cx="10743283" cy="71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5994</TotalTime>
  <Words>973</Words>
  <Application>Microsoft Office PowerPoint</Application>
  <PresentationFormat>Custom</PresentationFormat>
  <Paragraphs>167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Greene</dc:creator>
  <cp:lastModifiedBy>Chris Greene</cp:lastModifiedBy>
  <cp:revision>218</cp:revision>
  <dcterms:created xsi:type="dcterms:W3CDTF">2016-04-18T13:55:02Z</dcterms:created>
  <dcterms:modified xsi:type="dcterms:W3CDTF">2016-12-29T18:06:20Z</dcterms:modified>
</cp:coreProperties>
</file>