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599"/>
  </p:normalViewPr>
  <p:slideViewPr>
    <p:cSldViewPr snapToGrid="0" snapToObjects="1">
      <p:cViewPr>
        <p:scale>
          <a:sx n="99" d="100"/>
          <a:sy n="99" d="100"/>
        </p:scale>
        <p:origin x="520" y="-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14363-88C1-A744-9F17-DE55ECE3C9A1}" type="datetimeFigureOut">
              <a:rPr lang="en-US" smtClean="0"/>
              <a:t>12/31/18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F7E3B-7074-734D-AC88-AF88D5590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78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14363-88C1-A744-9F17-DE55ECE3C9A1}" type="datetimeFigureOut">
              <a:rPr lang="en-US" smtClean="0"/>
              <a:t>12/31/18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F7E3B-7074-734D-AC88-AF88D5590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897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14363-88C1-A744-9F17-DE55ECE3C9A1}" type="datetimeFigureOut">
              <a:rPr lang="en-US" smtClean="0"/>
              <a:t>12/31/18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F7E3B-7074-734D-AC88-AF88D5590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874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14363-88C1-A744-9F17-DE55ECE3C9A1}" type="datetimeFigureOut">
              <a:rPr lang="en-US" smtClean="0"/>
              <a:t>12/31/18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F7E3B-7074-734D-AC88-AF88D5590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07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14363-88C1-A744-9F17-DE55ECE3C9A1}" type="datetimeFigureOut">
              <a:rPr lang="en-US" smtClean="0"/>
              <a:t>12/31/18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F7E3B-7074-734D-AC88-AF88D5590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069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14363-88C1-A744-9F17-DE55ECE3C9A1}" type="datetimeFigureOut">
              <a:rPr lang="en-US" smtClean="0"/>
              <a:t>12/31/18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F7E3B-7074-734D-AC88-AF88D5590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551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14363-88C1-A744-9F17-DE55ECE3C9A1}" type="datetimeFigureOut">
              <a:rPr lang="en-US" smtClean="0"/>
              <a:t>12/31/18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F7E3B-7074-734D-AC88-AF88D5590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066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14363-88C1-A744-9F17-DE55ECE3C9A1}" type="datetimeFigureOut">
              <a:rPr lang="en-US" smtClean="0"/>
              <a:t>12/31/18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F7E3B-7074-734D-AC88-AF88D5590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58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14363-88C1-A744-9F17-DE55ECE3C9A1}" type="datetimeFigureOut">
              <a:rPr lang="en-US" smtClean="0"/>
              <a:t>12/31/18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F7E3B-7074-734D-AC88-AF88D5590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22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14363-88C1-A744-9F17-DE55ECE3C9A1}" type="datetimeFigureOut">
              <a:rPr lang="en-US" smtClean="0"/>
              <a:t>12/31/18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F7E3B-7074-734D-AC88-AF88D5590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963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14363-88C1-A744-9F17-DE55ECE3C9A1}" type="datetimeFigureOut">
              <a:rPr lang="en-US" smtClean="0"/>
              <a:t>12/31/18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F7E3B-7074-734D-AC88-AF88D5590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548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014363-88C1-A744-9F17-DE55ECE3C9A1}" type="datetimeFigureOut">
              <a:rPr lang="en-US" smtClean="0"/>
              <a:t>12/31/18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0F7E3B-7074-734D-AC88-AF88D5590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638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66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182361" y="1764404"/>
            <a:ext cx="11345393" cy="3694176"/>
            <a:chOff x="182361" y="1764404"/>
            <a:chExt cx="11345393" cy="3694176"/>
          </a:xfrm>
        </p:grpSpPr>
        <p:grpSp>
          <p:nvGrpSpPr>
            <p:cNvPr id="24" name="Group 23"/>
            <p:cNvGrpSpPr/>
            <p:nvPr/>
          </p:nvGrpSpPr>
          <p:grpSpPr>
            <a:xfrm>
              <a:off x="182361" y="1764404"/>
              <a:ext cx="9720072" cy="3694176"/>
              <a:chOff x="452818" y="1803041"/>
              <a:chExt cx="9720072" cy="3694176"/>
            </a:xfrm>
          </p:grpSpPr>
          <p:pic>
            <p:nvPicPr>
              <p:cNvPr id="23" name="Picture 22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52818" y="1803041"/>
                <a:ext cx="9720072" cy="3694176"/>
              </a:xfrm>
              <a:prstGeom prst="rect">
                <a:avLst/>
              </a:prstGeom>
            </p:spPr>
          </p:pic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54046" y="3853029"/>
                <a:ext cx="624060" cy="835010"/>
              </a:xfrm>
              <a:prstGeom prst="rect">
                <a:avLst/>
              </a:prstGeom>
            </p:spPr>
          </p:pic>
          <p:pic>
            <p:nvPicPr>
              <p:cNvPr id="16" name="Picture 15"/>
              <p:cNvPicPr>
                <a:picLocks noChangeAspect="1"/>
              </p:cNvPicPr>
              <p:nvPr/>
            </p:nvPicPr>
            <p:blipFill rotWithShape="1">
              <a:blip r:embed="rId4"/>
              <a:srcRect l="-4806"/>
              <a:stretch/>
            </p:blipFill>
            <p:spPr>
              <a:xfrm>
                <a:off x="4703427" y="3940233"/>
                <a:ext cx="490229" cy="747806"/>
              </a:xfrm>
              <a:prstGeom prst="rect">
                <a:avLst/>
              </a:prstGeom>
            </p:spPr>
          </p:pic>
        </p:grpSp>
        <p:grpSp>
          <p:nvGrpSpPr>
            <p:cNvPr id="27" name="Group 26"/>
            <p:cNvGrpSpPr>
              <a:grpSpLocks noChangeAspect="1"/>
            </p:cNvGrpSpPr>
            <p:nvPr/>
          </p:nvGrpSpPr>
          <p:grpSpPr>
            <a:xfrm>
              <a:off x="10137011" y="2080509"/>
              <a:ext cx="1390743" cy="2568893"/>
              <a:chOff x="9907000" y="1616869"/>
              <a:chExt cx="1542246" cy="2848740"/>
            </a:xfrm>
          </p:grpSpPr>
          <p:pic>
            <p:nvPicPr>
              <p:cNvPr id="25" name="Picture 24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907000" y="1616869"/>
                <a:ext cx="1542246" cy="1832706"/>
              </a:xfrm>
              <a:prstGeom prst="rect">
                <a:avLst/>
              </a:prstGeom>
            </p:spPr>
          </p:pic>
          <p:pic>
            <p:nvPicPr>
              <p:cNvPr id="26" name="Picture 25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907001" y="3449575"/>
                <a:ext cx="1542244" cy="1016034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675699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0" y="1506474"/>
            <a:ext cx="11449246" cy="3694176"/>
            <a:chOff x="0" y="1506474"/>
            <a:chExt cx="11449246" cy="3694176"/>
          </a:xfrm>
        </p:grpSpPr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1506474"/>
              <a:ext cx="9720072" cy="3694176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907001" y="3449575"/>
              <a:ext cx="1542244" cy="1016034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907000" y="1616869"/>
              <a:ext cx="1542246" cy="1832706"/>
            </a:xfrm>
            <a:prstGeom prst="rect">
              <a:avLst/>
            </a:prstGeom>
          </p:spPr>
        </p:pic>
      </p:grpSp>
      <p:pic>
        <p:nvPicPr>
          <p:cNvPr id="20" name="Picture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20309" y="3544048"/>
            <a:ext cx="477795" cy="781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546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343973" y="1218842"/>
            <a:ext cx="11482747" cy="3694176"/>
            <a:chOff x="343973" y="1218842"/>
            <a:chExt cx="11482747" cy="3694176"/>
          </a:xfrm>
        </p:grpSpPr>
        <p:grpSp>
          <p:nvGrpSpPr>
            <p:cNvPr id="15" name="Group 14"/>
            <p:cNvGrpSpPr/>
            <p:nvPr/>
          </p:nvGrpSpPr>
          <p:grpSpPr>
            <a:xfrm>
              <a:off x="343973" y="1218842"/>
              <a:ext cx="9720072" cy="3694176"/>
              <a:chOff x="343973" y="1218842"/>
              <a:chExt cx="9720072" cy="3694176"/>
            </a:xfrm>
          </p:grpSpPr>
          <p:pic>
            <p:nvPicPr>
              <p:cNvPr id="14" name="Picture 13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43973" y="1218842"/>
                <a:ext cx="9720072" cy="3694176"/>
              </a:xfrm>
              <a:prstGeom prst="rect">
                <a:avLst/>
              </a:prstGeom>
            </p:spPr>
          </p:pic>
          <p:grpSp>
            <p:nvGrpSpPr>
              <p:cNvPr id="7" name="Group 6"/>
              <p:cNvGrpSpPr/>
              <p:nvPr/>
            </p:nvGrpSpPr>
            <p:grpSpPr>
              <a:xfrm>
                <a:off x="1356991" y="3398433"/>
                <a:ext cx="5021365" cy="781157"/>
                <a:chOff x="1356991" y="3398433"/>
                <a:chExt cx="5021365" cy="781157"/>
              </a:xfrm>
            </p:grpSpPr>
            <p:pic>
              <p:nvPicPr>
                <p:cNvPr id="5" name="Picture 4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900561" y="3398433"/>
                  <a:ext cx="477795" cy="781157"/>
                </a:xfrm>
                <a:prstGeom prst="rect">
                  <a:avLst/>
                </a:prstGeom>
              </p:spPr>
            </p:pic>
            <p:pic>
              <p:nvPicPr>
                <p:cNvPr id="6" name="Picture 5"/>
                <p:cNvPicPr>
                  <a:picLocks noChangeAspect="1"/>
                </p:cNvPicPr>
                <p:nvPr/>
              </p:nvPicPr>
              <p:blipFill rotWithShape="1">
                <a:blip r:embed="rId4"/>
                <a:srcRect l="-4806"/>
                <a:stretch/>
              </p:blipFill>
              <p:spPr>
                <a:xfrm>
                  <a:off x="1356991" y="3411494"/>
                  <a:ext cx="503530" cy="768096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7" name="Group 16"/>
            <p:cNvGrpSpPr/>
            <p:nvPr/>
          </p:nvGrpSpPr>
          <p:grpSpPr>
            <a:xfrm>
              <a:off x="10327405" y="1447365"/>
              <a:ext cx="1499315" cy="2732225"/>
              <a:chOff x="9942489" y="1447365"/>
              <a:chExt cx="1499315" cy="2732225"/>
            </a:xfrm>
          </p:grpSpPr>
          <p:pic>
            <p:nvPicPr>
              <p:cNvPr id="8" name="Picture 7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945961" y="1447365"/>
                <a:ext cx="1495843" cy="1719905"/>
              </a:xfrm>
              <a:prstGeom prst="rect">
                <a:avLst/>
              </a:prstGeom>
            </p:spPr>
          </p:pic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942489" y="3167270"/>
                <a:ext cx="1499315" cy="101232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8292657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215209</TotalTime>
  <Words>0</Words>
  <Application>Microsoft Macintosh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Emmett Jenkins</dc:creator>
  <cp:lastModifiedBy>Emmett Jenkins</cp:lastModifiedBy>
  <cp:revision>8</cp:revision>
  <dcterms:created xsi:type="dcterms:W3CDTF">2019-04-12T17:39:53Z</dcterms:created>
  <dcterms:modified xsi:type="dcterms:W3CDTF">2019-05-10T02:20:55Z</dcterms:modified>
</cp:coreProperties>
</file>