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818" r:id="rId3"/>
  </p:sldMasterIdLst>
  <p:notesMasterIdLst>
    <p:notesMasterId r:id="rId14"/>
  </p:notesMasterIdLst>
  <p:sldIdLst>
    <p:sldId id="256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4162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3775">
          <p15:clr>
            <a:srgbClr val="A4A3A4"/>
          </p15:clr>
        </p15:guide>
        <p15:guide id="6" pos="1446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4314">
          <p15:clr>
            <a:srgbClr val="A4A3A4"/>
          </p15:clr>
        </p15:guide>
        <p15:guide id="10" pos="4218">
          <p15:clr>
            <a:srgbClr val="A4A3A4"/>
          </p15:clr>
        </p15:guide>
        <p15:guide id="11" pos="2929">
          <p15:clr>
            <a:srgbClr val="A4A3A4"/>
          </p15:clr>
        </p15:guide>
        <p15:guide id="12" pos="2831">
          <p15:clr>
            <a:srgbClr val="A4A3A4"/>
          </p15:clr>
        </p15:guide>
        <p15:guide id="13" pos="1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11" d="100"/>
          <a:sy n="111" d="100"/>
        </p:scale>
        <p:origin x="-1614" y="-78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smtClean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6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Author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 smtClean="0">
                <a:solidFill>
                  <a:schemeClr val="tx1"/>
                </a:solidFill>
              </a:rPr>
              <a:t>www.dnvgl.com</a:t>
            </a:r>
            <a:endParaRPr lang="en-GB" sz="1200" b="1" cap="none" baseline="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8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smtClean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6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6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smtClean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400" b="1" cap="all" baseline="0" dirty="0" smtClean="0">
              <a:solidFill>
                <a:schemeClr val="bg1"/>
              </a:solidFill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21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smtClean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2" name="SD_FLD_Author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ocument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2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7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>
            <p:custDataLst>
              <p:tags r:id="rId16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smtClean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 hidden="1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>
            <p:custDataLst>
              <p:tags r:id="rId3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smtClean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65" y="3785644"/>
            <a:ext cx="6560234" cy="2590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November 29, 2016</a:t>
            </a:r>
          </a:p>
          <a:p>
            <a:pPr algn="r"/>
            <a:endParaRPr lang="en-GB" dirty="0" smtClean="0"/>
          </a:p>
          <a:p>
            <a:pPr algn="r"/>
            <a:r>
              <a:rPr lang="en-GB" dirty="0" smtClean="0"/>
              <a:t>Henry Chang</a:t>
            </a:r>
          </a:p>
          <a:p>
            <a:pPr algn="r"/>
            <a:r>
              <a:rPr lang="en-GB" dirty="0" smtClean="0"/>
              <a:t>Andrew </a:t>
            </a:r>
            <a:r>
              <a:rPr lang="en-GB" dirty="0" err="1" smtClean="0"/>
              <a:t>Dato</a:t>
            </a:r>
            <a:endParaRPr lang="en-GB" dirty="0" smtClean="0"/>
          </a:p>
          <a:p>
            <a:pPr algn="r"/>
            <a:r>
              <a:rPr lang="en-GB" dirty="0" smtClean="0"/>
              <a:t>Nir Jacobson</a:t>
            </a:r>
          </a:p>
          <a:p>
            <a:pPr algn="r"/>
            <a:r>
              <a:rPr lang="en-GB" dirty="0" smtClean="0"/>
              <a:t>Connor King</a:t>
            </a:r>
          </a:p>
          <a:p>
            <a:pPr algn="r"/>
            <a:r>
              <a:rPr lang="en-GB" dirty="0" smtClean="0"/>
              <a:t>Austin Shelton</a:t>
            </a:r>
            <a:endParaRPr lang="en-GB" dirty="0"/>
          </a:p>
          <a:p>
            <a:pPr algn="r"/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Model Generator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Tasks should not be too large</a:t>
            </a:r>
          </a:p>
          <a:p>
            <a:r>
              <a:rPr lang="en-GB" dirty="0" smtClean="0"/>
              <a:t>Effective commenting in/documentation of the code</a:t>
            </a:r>
          </a:p>
          <a:p>
            <a:r>
              <a:rPr lang="en-GB" dirty="0" smtClean="0"/>
              <a:t>Test code before committing for others to use</a:t>
            </a:r>
          </a:p>
          <a:p>
            <a:r>
              <a:rPr lang="en-GB" dirty="0" smtClean="0"/>
              <a:t>Be careful committing to master in general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9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Given 6 photos of an object taken at 90</a:t>
            </a:r>
            <a:r>
              <a:rPr lang="en-GB" sz="2800" dirty="0" smtClean="0">
                <a:ea typeface="Verdana"/>
                <a:cs typeface="Verdana"/>
              </a:rPr>
              <a:t>° angles, generate a 3D model of the object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Why?</a:t>
            </a:r>
          </a:p>
          <a:p>
            <a:pPr lvl="2"/>
            <a:r>
              <a:rPr lang="en-GB" dirty="0" smtClean="0"/>
              <a:t>To use the object in animations and games</a:t>
            </a:r>
          </a:p>
          <a:p>
            <a:pPr lvl="2"/>
            <a:r>
              <a:rPr lang="en-GB" dirty="0" smtClean="0"/>
              <a:t>Manual 3D modelling </a:t>
            </a:r>
            <a:r>
              <a:rPr lang="en-GB" dirty="0" smtClean="0"/>
              <a:t>is an art—it takes time and skill</a:t>
            </a:r>
          </a:p>
          <a:p>
            <a:pPr lvl="2"/>
            <a:endParaRPr lang="en-GB" dirty="0" smtClean="0"/>
          </a:p>
          <a:p>
            <a:pPr lvl="1"/>
            <a:r>
              <a:rPr lang="en-GB" b="1" dirty="0" smtClean="0"/>
              <a:t>Goal:</a:t>
            </a:r>
            <a:r>
              <a:rPr lang="en-GB" dirty="0" smtClean="0"/>
              <a:t> an automated way of modelling simple objects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Goals 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000" dirty="0" smtClean="0"/>
              <a:t>Ability to generate a 3D model from a “cube” of images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000" dirty="0" smtClean="0"/>
              <a:t>UI for editing &amp; arranging images into a cube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000" dirty="0" smtClean="0"/>
              <a:t>UI for previewing the cube &amp; generated 3D model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000" dirty="0" smtClean="0"/>
              <a:t>Ability to export generated model to a .OBJ file</a:t>
            </a:r>
          </a:p>
          <a:p>
            <a:pPr marL="822960" lvl="1" indent="-457200">
              <a:buFont typeface="+mj-lt"/>
              <a:buAutoNum type="arabicPeriod"/>
            </a:pPr>
            <a:endParaRPr lang="en-GB" sz="2000" dirty="0" smtClean="0"/>
          </a:p>
          <a:p>
            <a:r>
              <a:rPr lang="en-GB" sz="2800" dirty="0" smtClean="0"/>
              <a:t>All Goals Achieved!</a:t>
            </a:r>
          </a:p>
          <a:p>
            <a:pPr lvl="1"/>
            <a:r>
              <a:rPr lang="en-GB" sz="2600" dirty="0" smtClean="0"/>
              <a:t> </a:t>
            </a:r>
            <a:r>
              <a:rPr lang="en-GB" dirty="0" smtClean="0"/>
              <a:t>Some achieved with smaller scope than originally planned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5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Particulars in the underlying technologies</a:t>
            </a:r>
          </a:p>
          <a:p>
            <a:pPr lvl="1"/>
            <a:r>
              <a:rPr lang="en-GB" dirty="0" err="1" smtClean="0"/>
              <a:t>Qt</a:t>
            </a:r>
            <a:r>
              <a:rPr lang="en-GB" dirty="0" smtClean="0"/>
              <a:t>: Software development framework (IDE + Libraries)</a:t>
            </a:r>
          </a:p>
          <a:p>
            <a:pPr lvl="2"/>
            <a:r>
              <a:rPr lang="en-GB" dirty="0" smtClean="0"/>
              <a:t>Custom IDE</a:t>
            </a:r>
          </a:p>
          <a:p>
            <a:pPr lvl="2"/>
            <a:r>
              <a:rPr lang="en-GB" dirty="0" smtClean="0"/>
              <a:t>Custom build process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OpenGL: 3D graphics API</a:t>
            </a:r>
          </a:p>
          <a:p>
            <a:pPr lvl="2"/>
            <a:r>
              <a:rPr lang="en-GB" dirty="0" smtClean="0"/>
              <a:t>Low-level considerations, even with </a:t>
            </a:r>
            <a:r>
              <a:rPr lang="en-GB" dirty="0" err="1" smtClean="0"/>
              <a:t>Qt’s</a:t>
            </a:r>
            <a:r>
              <a:rPr lang="en-GB" dirty="0" smtClean="0"/>
              <a:t> abstractions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development framework</a:t>
            </a:r>
          </a:p>
          <a:p>
            <a:pPr lvl="1"/>
            <a:r>
              <a:rPr lang="en-US" dirty="0" smtClean="0"/>
              <a:t>C++ IDE</a:t>
            </a:r>
          </a:p>
          <a:p>
            <a:pPr lvl="1"/>
            <a:r>
              <a:rPr lang="en-US" dirty="0" smtClean="0"/>
              <a:t>GUI editor</a:t>
            </a:r>
          </a:p>
          <a:p>
            <a:pPr lvl="1"/>
            <a:r>
              <a:rPr lang="en-US" dirty="0" smtClean="0"/>
              <a:t>Managed C++ environment that is similar to Java</a:t>
            </a:r>
          </a:p>
          <a:p>
            <a:pPr lvl="2"/>
            <a:r>
              <a:rPr lang="en-US" dirty="0" smtClean="0"/>
              <a:t>Abstraction libraries </a:t>
            </a:r>
          </a:p>
          <a:p>
            <a:pPr lvl="2"/>
            <a:r>
              <a:rPr lang="en-US" dirty="0" smtClean="0"/>
              <a:t>GUI libraries</a:t>
            </a:r>
          </a:p>
          <a:p>
            <a:pPr lvl="1"/>
            <a:r>
              <a:rPr lang="en-US" dirty="0" smtClean="0"/>
              <a:t>Can produce binaries for multiple platforms from a single codebase</a:t>
            </a:r>
          </a:p>
          <a:p>
            <a:pPr lvl="1"/>
            <a:endParaRPr lang="en-US" dirty="0"/>
          </a:p>
          <a:p>
            <a:r>
              <a:rPr lang="en-US" dirty="0" err="1" smtClean="0"/>
              <a:t>Commerical</a:t>
            </a:r>
            <a:r>
              <a:rPr lang="en-US" dirty="0" smtClean="0"/>
              <a:t> &amp; GPL licenses</a:t>
            </a:r>
          </a:p>
          <a:p>
            <a:pPr lvl="1"/>
            <a:r>
              <a:rPr lang="en-US" dirty="0" smtClean="0"/>
              <a:t>We used (and so comply with) the GPL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Qt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3D graphics API</a:t>
            </a:r>
          </a:p>
          <a:p>
            <a:pPr lvl="1"/>
            <a:r>
              <a:rPr lang="en-US" dirty="0" smtClean="0"/>
              <a:t>Software API to graphics processing hardware</a:t>
            </a:r>
          </a:p>
          <a:p>
            <a:pPr lvl="1"/>
            <a:r>
              <a:rPr lang="en-US" dirty="0" smtClean="0"/>
              <a:t>Open, cross-platform</a:t>
            </a:r>
          </a:p>
          <a:p>
            <a:pPr lvl="1"/>
            <a:endParaRPr lang="en-US" dirty="0"/>
          </a:p>
          <a:p>
            <a:r>
              <a:rPr lang="en-US" dirty="0" smtClean="0"/>
              <a:t>Code written in GLSL to execute on the GPU</a:t>
            </a:r>
          </a:p>
          <a:p>
            <a:pPr lvl="1"/>
            <a:r>
              <a:rPr lang="en-US" dirty="0" smtClean="0"/>
              <a:t>C/C++ similar</a:t>
            </a:r>
          </a:p>
          <a:p>
            <a:pPr lvl="1"/>
            <a:r>
              <a:rPr lang="en-US" dirty="0" smtClean="0"/>
              <a:t>Matrix &amp; vector operations in 3-space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Code is written in C/C++ to execute on the CPU</a:t>
            </a:r>
          </a:p>
          <a:p>
            <a:pPr lvl="1"/>
            <a:r>
              <a:rPr lang="en-US" dirty="0" smtClean="0"/>
              <a:t>Buffer data from main memory to GPU memory</a:t>
            </a:r>
          </a:p>
          <a:p>
            <a:pPr lvl="2"/>
            <a:r>
              <a:rPr lang="en-US" dirty="0" smtClean="0"/>
              <a:t>JPEG’s (textures)</a:t>
            </a:r>
          </a:p>
          <a:p>
            <a:pPr lvl="2"/>
            <a:r>
              <a:rPr lang="en-US" dirty="0" smtClean="0"/>
              <a:t>Matrices</a:t>
            </a:r>
          </a:p>
          <a:p>
            <a:pPr lvl="2"/>
            <a:r>
              <a:rPr lang="en-US" dirty="0" smtClean="0"/>
              <a:t>Updated </a:t>
            </a:r>
            <a:r>
              <a:rPr lang="en-US" b="1" dirty="0" err="1" smtClean="0"/>
              <a:t>int</a:t>
            </a:r>
            <a:r>
              <a:rPr lang="en-US" dirty="0" smtClean="0"/>
              <a:t> and </a:t>
            </a:r>
            <a:r>
              <a:rPr lang="en-US" b="1" dirty="0" smtClean="0"/>
              <a:t>float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Compile GLSL code, send to the GPU</a:t>
            </a:r>
          </a:p>
          <a:p>
            <a:pPr lvl="1"/>
            <a:r>
              <a:rPr lang="en-US" dirty="0" smtClean="0"/>
              <a:t>Trigger 3D render by the GPU</a:t>
            </a:r>
          </a:p>
          <a:p>
            <a:pPr lvl="1"/>
            <a:r>
              <a:rPr lang="en-US" dirty="0" smtClean="0"/>
              <a:t>Buffer data from GPU memory to main memory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OpenGL?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Process</a:t>
            </a:r>
          </a:p>
          <a:p>
            <a:pPr lvl="1"/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Scrum board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Codebase </a:t>
            </a:r>
            <a:r>
              <a:rPr lang="en-US" dirty="0"/>
              <a:t>v</a:t>
            </a:r>
            <a:r>
              <a:rPr lang="en-US" dirty="0" smtClean="0"/>
              <a:t>ersion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Working with interactive 2D &amp; 3D transformations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Enjoyed…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Getting familiar with memory management in </a:t>
            </a:r>
            <a:r>
              <a:rPr lang="en-GB" dirty="0" err="1" smtClean="0"/>
              <a:t>Qt</a:t>
            </a:r>
            <a:endParaRPr lang="en-GB" dirty="0" smtClean="0"/>
          </a:p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Didn’t Enjoy…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4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xmlns="" name="Blank.potx" id="{9E70B88D-3D22-4FA9-92B5-9A9B13E38217}" vid="{309FADF9-4198-4A8D-89B3-026D6A16F0EF}"/>
    </a:ext>
  </a:extLst>
</a:theme>
</file>

<file path=ppt/theme/theme2.xml><?xml version="1.0" encoding="utf-8"?>
<a:theme xmlns:a="http://schemas.openxmlformats.org/drawingml/2006/main" name="1_Blank - Copy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9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Black">
      <a:srgbClr val="000000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xmlns="" name="Blank.potx" id="{9E70B88D-3D22-4FA9-92B5-9A9B13E38217}" vid="{E7D774E9-F208-4B79-8A35-C21C90610E1A}"/>
    </a:ext>
  </a:extLst>
</a:theme>
</file>

<file path=ppt/theme/theme3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</TotalTime>
  <Words>377</Words>
  <Application>Microsoft Office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Blank</vt:lpstr>
      <vt:lpstr>1_Blank - Copy</vt:lpstr>
      <vt:lpstr>Grid</vt:lpstr>
      <vt:lpstr>3D Model Generator</vt:lpstr>
      <vt:lpstr>Introduction</vt:lpstr>
      <vt:lpstr>Goals</vt:lpstr>
      <vt:lpstr>Challenges</vt:lpstr>
      <vt:lpstr>What is Qt?</vt:lpstr>
      <vt:lpstr>What is OpenGL?</vt:lpstr>
      <vt:lpstr>Project Management Techniques</vt:lpstr>
      <vt:lpstr>We Enjoyed…</vt:lpstr>
      <vt:lpstr>We Didn’t Enjoy…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Generator</dc:title>
  <dc:creator>Jacobson, Nir</dc:creator>
  <cp:lastModifiedBy>Jacobson, Nir</cp:lastModifiedBy>
  <cp:revision>10</cp:revision>
  <dcterms:created xsi:type="dcterms:W3CDTF">2016-11-29T17:46:49Z</dcterms:created>
  <dcterms:modified xsi:type="dcterms:W3CDTF">2016-11-29T18:46:35Z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