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0202"/>
  </p:normalViewPr>
  <p:slideViewPr>
    <p:cSldViewPr snapToGrid="0">
      <p:cViewPr varScale="1">
        <p:scale>
          <a:sx n="95" d="100"/>
          <a:sy n="95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62D60-43C1-7A48-B4DE-2F96992A9A42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21C8C-2B1E-7746-9A95-80AB06A7F9E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11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We were order to create a solution to help/assis manage clinical trials. </a:t>
            </a:r>
          </a:p>
          <a:p>
            <a:r>
              <a:rPr lang="en-FR" dirty="0"/>
              <a:t>As for any tool/app one implicite objective is to make user live easear. </a:t>
            </a:r>
            <a:r>
              <a:rPr lang="en-GB" dirty="0"/>
              <a:t>A</a:t>
            </a:r>
            <a:r>
              <a:rPr lang="en-FR" dirty="0"/>
              <a:t>nd in the context of trial study, why not try to m</a:t>
            </a:r>
            <a:r>
              <a:rPr lang="en-GB" dirty="0" err="1"/>
              <a:t>ak</a:t>
            </a:r>
            <a:r>
              <a:rPr lang="en-FR" dirty="0"/>
              <a:t>e the collected data mor reilable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1C8C-2B1E-7746-9A95-80AB06A7F9E3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2171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How to make all this reals</a:t>
            </a:r>
            <a:br>
              <a:rPr lang="en-FR" dirty="0"/>
            </a:br>
            <a:r>
              <a:rPr lang="en-FR" dirty="0"/>
              <a:t>What do we have</a:t>
            </a:r>
          </a:p>
          <a:p>
            <a:r>
              <a:rPr lang="en-GB" dirty="0"/>
              <a:t>W</a:t>
            </a:r>
            <a:r>
              <a:rPr lang="en-FR" dirty="0"/>
              <a:t>hat have been done.</a:t>
            </a:r>
          </a:p>
          <a:p>
            <a:endParaRPr lang="en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A</a:t>
            </a:r>
            <a:r>
              <a:rPr lang="en-FR" sz="1200" dirty="0"/>
              <a:t>dd mechanisme to ease the management of the routes</a:t>
            </a:r>
          </a:p>
          <a:p>
            <a:endParaRPr lang="en-FR" dirty="0"/>
          </a:p>
          <a:p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1C8C-2B1E-7746-9A95-80AB06A7F9E3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7428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A</a:t>
            </a:r>
            <a:r>
              <a:rPr lang="en-FR" sz="1200" dirty="0"/>
              <a:t>dd mechanisme to ease the management of the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sz="1200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1C8C-2B1E-7746-9A95-80AB06A7F9E3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2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FR" dirty="0"/>
              <a:t>e have one data structure so , create the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1C8C-2B1E-7746-9A95-80AB06A7F9E3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4039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If we have a front, it is to display somethins.</a:t>
            </a:r>
          </a:p>
          <a:p>
            <a:endParaRPr lang="en-FR" dirty="0"/>
          </a:p>
          <a:p>
            <a:r>
              <a:rPr lang="en-FR" dirty="0"/>
              <a:t>So let generate some dummy data</a:t>
            </a:r>
          </a:p>
          <a:p>
            <a:endParaRPr lang="en-FR" dirty="0"/>
          </a:p>
          <a:p>
            <a:r>
              <a:rPr lang="en-FR" dirty="0"/>
              <a:t>And generate sql commandes via Excel</a:t>
            </a:r>
          </a:p>
          <a:p>
            <a:r>
              <a:rPr lang="en-FR" dirty="0"/>
              <a:t>Next generate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1C8C-2B1E-7746-9A95-80AB06A7F9E3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12277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After having sweet with excel, use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1C8C-2B1E-7746-9A95-80AB06A7F9E3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445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CDD5-92AB-DB48-DE98-A3D9F700E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4D225-413D-2B5F-E8F9-7A649601D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F15C4-F9DE-9A5F-42A0-B4C9B309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E39C-C2D7-FB41-B7AF-0485C51B63E4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D86D-FFAC-9DFB-1B2C-FF58F194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F2FF-6308-6EC5-971E-8D37DBAC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6CDE-177F-124A-9593-43D8CA2C9D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7341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CF7A-8F82-18D7-0DB7-4026F410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B5D3C-02E4-6EA2-9D44-912BE1CDD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61C0-156D-B8F6-2B48-40F99C87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E39C-C2D7-FB41-B7AF-0485C51B63E4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5DB6-EF25-CD39-6817-641109D2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11CE-B632-226E-6761-E8F9B64D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6CDE-177F-124A-9593-43D8CA2C9D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533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F5E61-670D-070B-F834-91EC6296C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ED23E-74C3-09E1-24BF-361B334C6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13F6A-5E25-DA74-907C-2A3A40E0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E39C-C2D7-FB41-B7AF-0485C51B63E4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3E79-547C-F73C-DB37-1DE0F3E9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C8F2-5632-3500-AC7A-DBC7054D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6CDE-177F-124A-9593-43D8CA2C9D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4518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726A-FF9B-6017-4114-E4B58D53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BAD83-327C-57D4-9456-1A2D4495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5D22-C11B-3AA6-5581-BDE3070B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E39C-C2D7-FB41-B7AF-0485C51B63E4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FAD5-2F41-FB3B-43E7-8706B354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A32D-6723-B82C-BDAF-950597A2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6CDE-177F-124A-9593-43D8CA2C9D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1274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129E-A077-E4D7-E0AD-B7A90015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26BE7-54E1-7ABA-8BA6-FC2ADCF6C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12E5-2558-88EA-8454-470FEC5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E39C-C2D7-FB41-B7AF-0485C51B63E4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F15C-1717-4A2A-6B07-8425829A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B6938-5E51-5CB0-1B32-B57D60F4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6CDE-177F-124A-9593-43D8CA2C9D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956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A009-9CA3-0C1B-99E8-B7602D54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8F2D-3D78-7831-9195-A31AF7DFC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BBD5D-3143-3759-7993-A8C6DDF00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7F47-6B8A-1B9A-80FC-DE9911CE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E39C-C2D7-FB41-B7AF-0485C51B63E4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18A89-EC12-7D23-C531-EFA1305E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FD1F6-DCFF-8D0A-C795-8CA074A5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6CDE-177F-124A-9593-43D8CA2C9D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82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5B67-7207-021C-3152-F570BBF8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4325-83FB-90E6-BEA9-3389F21B5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749FB-8733-2D9C-11FC-3A573CF3C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62AA8-40BE-247A-8D05-6AF180A09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3FCC4-6C3D-BB59-730C-194A415EE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881DD-A06D-7F96-A8CE-9BD61408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E39C-C2D7-FB41-B7AF-0485C51B63E4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B0561-F6EA-5BD9-B731-F775421C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F687C-9A91-B2F7-EB15-517E5B9D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6CDE-177F-124A-9593-43D8CA2C9D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3871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81A1-20A9-ECB7-6760-2D7FFBDC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04362-6D60-9BAC-1C7C-D180F72E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E39C-C2D7-FB41-B7AF-0485C51B63E4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9CBCD-185B-445D-C68A-FDA35661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4BFFD-A8DA-E76F-83FD-FDBA1D96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6CDE-177F-124A-9593-43D8CA2C9D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1834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5FA39-EB99-E07D-9351-B80D8724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E39C-C2D7-FB41-B7AF-0485C51B63E4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F32EF-F103-27A8-64EE-4AB3E848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15908-E8A3-578A-CE83-859DEB2D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6CDE-177F-124A-9593-43D8CA2C9D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557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43CD-FEA3-21B4-F117-EE007A6B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F08B-51A9-F79E-6D1F-A6F7D291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04435-DDA8-7A94-5577-C9AFA33B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4C72-5575-CB9B-F8F1-B3C18444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E39C-C2D7-FB41-B7AF-0485C51B63E4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7DE67-180F-5D14-3C22-F8DD675C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900E3-419B-78E9-D4B0-E8CE6B4F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6CDE-177F-124A-9593-43D8CA2C9D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7842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4726-B3F1-31FE-B011-B17045E8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280D4-3DF8-C9A9-33D8-EF8DDC02C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635C0-5613-6A2E-443C-25707686A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B687D-2038-6052-7F5D-C92B2AB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E39C-C2D7-FB41-B7AF-0485C51B63E4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65C17-7501-6808-4F68-2DF0AE08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9A414-8A99-3736-A9F4-41B2A2D7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6CDE-177F-124A-9593-43D8CA2C9D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044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699CC-1BEB-BC72-92A1-26793972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65479-4049-D31A-0E25-1293C1B8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0F3F-414D-95F5-B52F-8CBE4A106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E39C-C2D7-FB41-B7AF-0485C51B63E4}" type="datetimeFigureOut">
              <a:rPr lang="en-FR" smtClean="0"/>
              <a:t>16/12/2022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E261-CF89-5258-99DF-C1482CBF5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EAA4-3422-CC93-409A-35740D426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6CDE-177F-124A-9593-43D8CA2C9D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070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F000-7223-61D5-97E3-94320394E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Sanofi Accelerator</a:t>
            </a:r>
            <a:br>
              <a:rPr lang="en-FR" dirty="0"/>
            </a:br>
            <a:r>
              <a:rPr lang="en-FR" dirty="0"/>
              <a:t>Trials management solution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7BD34-5386-5151-D4FB-900A49320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05983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A6F7-B21D-6676-2A2C-5179A73A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0996"/>
            <a:ext cx="10515600" cy="410041"/>
          </a:xfrm>
        </p:spPr>
        <p:txBody>
          <a:bodyPr>
            <a:normAutofit fontScale="90000"/>
          </a:bodyPr>
          <a:lstStyle/>
          <a:p>
            <a:r>
              <a:rPr lang="en-FR" sz="2800" dirty="0"/>
              <a:t>Dataset for Mongo with JS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4C7803-599A-2B7D-1CD5-B67960DE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59688"/>
            <a:ext cx="7772400" cy="29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1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E0AF-0894-1638-6E9F-FAC0180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145"/>
          </a:xfrm>
        </p:spPr>
        <p:txBody>
          <a:bodyPr>
            <a:normAutofit fontScale="90000"/>
          </a:bodyPr>
          <a:lstStyle/>
          <a:p>
            <a:r>
              <a:rPr lang="en-FR" sz="2800" dirty="0"/>
              <a:t>Generate database environment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6027007-2DA1-12FE-1605-2B3730F6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0918"/>
            <a:ext cx="7772400" cy="49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3C9B8C-ACBB-F0D2-D51C-7CFED449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803"/>
          </a:xfrm>
        </p:spPr>
        <p:txBody>
          <a:bodyPr>
            <a:normAutofit fontScale="90000"/>
          </a:bodyPr>
          <a:lstStyle/>
          <a:p>
            <a:r>
              <a:rPr lang="en-FR" sz="2800" dirty="0"/>
              <a:t>Display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35C6997-7164-B5C1-31C9-28FC1A55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66" y="1529355"/>
            <a:ext cx="9951945" cy="48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B2BF-B75C-EDE3-B730-AFC58D23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70" y="211970"/>
            <a:ext cx="10515600" cy="469761"/>
          </a:xfrm>
        </p:spPr>
        <p:txBody>
          <a:bodyPr>
            <a:normAutofit/>
          </a:bodyPr>
          <a:lstStyle/>
          <a:p>
            <a:r>
              <a:rPr lang="en-FR" sz="2000" dirty="0"/>
              <a:t>User roles and views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1D5D7167-F309-3FDB-B849-4412B145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950843"/>
            <a:ext cx="10614991" cy="530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3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241A-C050-10DD-DBC2-F47F9704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n-FR" sz="2800" dirty="0"/>
              <a:t>App basic structure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87F0B68-D244-A48A-0012-F21B49E7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7" y="1070439"/>
            <a:ext cx="11151801" cy="46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4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7CBF-3CC6-BB8E-FC80-F89EFD5F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8"/>
          </a:xfrm>
        </p:spPr>
        <p:txBody>
          <a:bodyPr>
            <a:normAutofit fontScale="90000"/>
          </a:bodyPr>
          <a:lstStyle/>
          <a:p>
            <a:r>
              <a:rPr lang="en-FR" sz="2800" dirty="0"/>
              <a:t>Relational database - Mysql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69B327-A0EA-AA6A-888C-639AA6CF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0" y="1245614"/>
            <a:ext cx="11124580" cy="48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7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4519-72D3-72F9-6B22-65530559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616"/>
          </a:xfrm>
        </p:spPr>
        <p:txBody>
          <a:bodyPr>
            <a:normAutofit/>
          </a:bodyPr>
          <a:lstStyle/>
          <a:p>
            <a:r>
              <a:rPr lang="en-FR" sz="2800" dirty="0"/>
              <a:t>NoSql database – MongoDB -document</a:t>
            </a: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6A5E67B9-9BEE-F876-90B5-1679F56D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7" y="1627778"/>
            <a:ext cx="9665943" cy="44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BBBA-A2EE-C98C-53F1-9ECC898B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10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</a:t>
            </a:r>
            <a:r>
              <a:rPr lang="en-FR" dirty="0"/>
              <a:t> - structur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85A8-220E-0A97-6091-1D445409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155"/>
            <a:ext cx="3236259" cy="2275728"/>
          </a:xfrm>
        </p:spPr>
        <p:txBody>
          <a:bodyPr/>
          <a:lstStyle/>
          <a:p>
            <a:r>
              <a:rPr lang="en-FR" dirty="0"/>
              <a:t>4 react front</a:t>
            </a:r>
          </a:p>
          <a:p>
            <a:r>
              <a:rPr lang="en-FR" dirty="0"/>
              <a:t>1 admin interface</a:t>
            </a:r>
          </a:p>
          <a:p>
            <a:endParaRPr lang="en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5A75D-0F66-1405-05FC-16B5A9300A17}"/>
              </a:ext>
            </a:extLst>
          </p:cNvPr>
          <p:cNvSpPr txBox="1"/>
          <p:nvPr/>
        </p:nvSpPr>
        <p:spPr>
          <a:xfrm>
            <a:off x="6562165" y="2156137"/>
            <a:ext cx="3693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800" dirty="0"/>
              <a:t>Express</a:t>
            </a:r>
          </a:p>
          <a:p>
            <a:endParaRPr lang="en-FR" sz="2800" dirty="0"/>
          </a:p>
          <a:p>
            <a:r>
              <a:rPr lang="en-FR" sz="2800" dirty="0"/>
              <a:t>1 main start file</a:t>
            </a:r>
          </a:p>
          <a:p>
            <a:r>
              <a:rPr lang="fr-FR" sz="2800" dirty="0"/>
              <a:t>1 </a:t>
            </a:r>
            <a:r>
              <a:rPr lang="en-FR" sz="2800" dirty="0"/>
              <a:t>file per services</a:t>
            </a:r>
          </a:p>
        </p:txBody>
      </p:sp>
    </p:spTree>
    <p:extLst>
      <p:ext uri="{BB962C8B-B14F-4D97-AF65-F5344CB8AC3E}">
        <p14:creationId xmlns:p14="http://schemas.microsoft.com/office/powerpoint/2010/main" val="88085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33AB-7405-7DD1-A914-A64E5116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FR" sz="2800" dirty="0"/>
              <a:t>Route management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18EEFDC-3C33-D594-2914-78344EC4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360" y="1258483"/>
            <a:ext cx="5923280" cy="262636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79604F6-9A05-E15D-46FD-CC2BDAC16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55" y="4243705"/>
            <a:ext cx="9737090" cy="22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1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5BCD-F690-A6C4-B1DB-D172955C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040"/>
          </a:xfrm>
        </p:spPr>
        <p:txBody>
          <a:bodyPr>
            <a:normAutofit fontScale="90000"/>
          </a:bodyPr>
          <a:lstStyle/>
          <a:p>
            <a:r>
              <a:rPr lang="en-FR" sz="3100" dirty="0"/>
              <a:t>SQL script for database schema creation</a:t>
            </a:r>
            <a:r>
              <a:rPr lang="en-FR" dirty="0"/>
              <a:t>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66C75C7-400D-FD5E-837D-BEEA3B3DD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4565" y="1308732"/>
            <a:ext cx="4804268" cy="5184142"/>
          </a:xfrm>
        </p:spPr>
      </p:pic>
    </p:spTree>
    <p:extLst>
      <p:ext uri="{BB962C8B-B14F-4D97-AF65-F5344CB8AC3E}">
        <p14:creationId xmlns:p14="http://schemas.microsoft.com/office/powerpoint/2010/main" val="186282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FAB9-CCA0-1650-501A-AB99F3B6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30655"/>
            <a:ext cx="10515600" cy="331918"/>
          </a:xfrm>
        </p:spPr>
        <p:txBody>
          <a:bodyPr>
            <a:normAutofit fontScale="90000"/>
          </a:bodyPr>
          <a:lstStyle/>
          <a:p>
            <a:r>
              <a:rPr lang="en-FR" sz="2800" dirty="0"/>
              <a:t>Dev Dataset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54531A3-5C54-55FD-6599-04EA83915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914400"/>
            <a:ext cx="7772400" cy="1494064"/>
          </a:xfrm>
          <a:prstGeom prst="rect">
            <a:avLst/>
          </a:prstGeom>
        </p:spPr>
      </p:pic>
      <p:pic>
        <p:nvPicPr>
          <p:cNvPr id="8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B454CA4-2C9C-29BA-FD98-248063C9D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639269"/>
            <a:ext cx="6083842" cy="4097708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A39E574-0B95-0DA7-F5DE-8484F67D0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800" y="2886187"/>
            <a:ext cx="7772400" cy="31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3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200</Words>
  <Application>Microsoft Macintosh PowerPoint</Application>
  <PresentationFormat>Widescreen</PresentationFormat>
  <Paragraphs>41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 2013 - 2022</vt:lpstr>
      <vt:lpstr>Sanofi Accelerator Trials management solution  </vt:lpstr>
      <vt:lpstr>User roles and views</vt:lpstr>
      <vt:lpstr>App basic structure</vt:lpstr>
      <vt:lpstr>Relational database - Mysql</vt:lpstr>
      <vt:lpstr>NoSql database – MongoDB -document</vt:lpstr>
      <vt:lpstr>Project - structur</vt:lpstr>
      <vt:lpstr>Route management</vt:lpstr>
      <vt:lpstr>SQL script for database schema creation </vt:lpstr>
      <vt:lpstr>Dev Dataset</vt:lpstr>
      <vt:lpstr>Dataset for Mongo with JS</vt:lpstr>
      <vt:lpstr>Generate database environment</vt:lpstr>
      <vt:lpstr>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Sanofi Accelerator Trials management solution  </dc:title>
  <dc:creator>Christophe CHERET</dc:creator>
  <cp:lastModifiedBy>Christophe CHERET</cp:lastModifiedBy>
  <cp:revision>4</cp:revision>
  <dcterms:created xsi:type="dcterms:W3CDTF">2022-12-16T07:29:48Z</dcterms:created>
  <dcterms:modified xsi:type="dcterms:W3CDTF">2022-12-16T11:11:35Z</dcterms:modified>
</cp:coreProperties>
</file>