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64" r:id="rId8"/>
    <p:sldId id="263" r:id="rId9"/>
    <p:sldId id="270" r:id="rId10"/>
    <p:sldId id="271" r:id="rId11"/>
    <p:sldId id="272" r:id="rId12"/>
    <p:sldId id="273" r:id="rId13"/>
    <p:sldId id="265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20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61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2644-BD15-4130-9676-47ED8E5E0DD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E0FD6B-9EDF-4E8F-BF86-7E243A9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1222375"/>
          </a:xfrm>
        </p:spPr>
        <p:txBody>
          <a:bodyPr/>
          <a:lstStyle/>
          <a:p>
            <a:pPr algn="ctr"/>
            <a:r>
              <a:rPr lang="en-US" dirty="0" smtClean="0"/>
              <a:t>Association rule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8458200" cy="2057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Submitted To- </a:t>
            </a:r>
            <a:r>
              <a:rPr lang="en-US" b="1" dirty="0" smtClean="0"/>
              <a:t>                                                            </a:t>
            </a:r>
            <a:r>
              <a:rPr lang="en-US" b="1" u="sng" dirty="0" smtClean="0"/>
              <a:t>Submitted By-</a:t>
            </a:r>
          </a:p>
          <a:p>
            <a:r>
              <a:rPr lang="en-US" dirty="0"/>
              <a:t>Dr. </a:t>
            </a:r>
            <a:r>
              <a:rPr lang="en-US" dirty="0" err="1"/>
              <a:t>Dharmveer</a:t>
            </a:r>
            <a:r>
              <a:rPr lang="en-US" dirty="0"/>
              <a:t> Singh </a:t>
            </a:r>
            <a:r>
              <a:rPr lang="en-US" dirty="0" smtClean="0"/>
              <a:t>Rajput                                 </a:t>
            </a:r>
            <a:r>
              <a:rPr lang="en-US" dirty="0"/>
              <a:t>R</a:t>
            </a:r>
            <a:r>
              <a:rPr lang="en-US" dirty="0" smtClean="0"/>
              <a:t>ishi </a:t>
            </a:r>
            <a:r>
              <a:rPr lang="en-US" dirty="0" smtClean="0"/>
              <a:t>B</a:t>
            </a:r>
            <a:r>
              <a:rPr lang="en-US" dirty="0" smtClean="0"/>
              <a:t>hardwaj</a:t>
            </a:r>
          </a:p>
          <a:p>
            <a:r>
              <a:rPr lang="en-US" dirty="0" err="1" smtClean="0"/>
              <a:t>Parag</a:t>
            </a:r>
            <a:r>
              <a:rPr lang="en-US" dirty="0" smtClean="0"/>
              <a:t> </a:t>
            </a:r>
            <a:r>
              <a:rPr lang="en-US" dirty="0" err="1" smtClean="0"/>
              <a:t>Gagg</a:t>
            </a:r>
            <a:endParaRPr lang="en-US" dirty="0"/>
          </a:p>
        </p:txBody>
      </p:sp>
    </p:spTree>
  </p:cSld>
  <p:clrMapOvr>
    <a:masterClrMapping/>
  </p:clrMapOvr>
  <p:transition advTm="5000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848600" cy="4957010"/>
          </a:xfrm>
        </p:spPr>
      </p:pic>
    </p:spTree>
    <p:extLst>
      <p:ext uri="{BB962C8B-B14F-4D97-AF65-F5344CB8AC3E}">
        <p14:creationId xmlns:p14="http://schemas.microsoft.com/office/powerpoint/2010/main" val="169391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98" y="2872410"/>
            <a:ext cx="4058216" cy="2457793"/>
          </a:xfrm>
        </p:spPr>
      </p:pic>
    </p:spTree>
    <p:extLst>
      <p:ext uri="{BB962C8B-B14F-4D97-AF65-F5344CB8AC3E}">
        <p14:creationId xmlns:p14="http://schemas.microsoft.com/office/powerpoint/2010/main" val="402421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 A</a:t>
            </a:r>
            <a:r>
              <a:rPr lang="pt-BR" dirty="0"/>
              <a:t>=&gt;C(50,75</a:t>
            </a:r>
            <a:r>
              <a:rPr lang="pt-BR" dirty="0" smtClean="0"/>
              <a:t>),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C=&gt;A(50,75</a:t>
            </a:r>
            <a:r>
              <a:rPr lang="pt-BR" dirty="0" smtClean="0"/>
              <a:t>),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A,D=&gt;C(33.33,100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C,D</a:t>
            </a:r>
            <a:r>
              <a:rPr lang="pt-BR" dirty="0"/>
              <a:t>=&gt; </a:t>
            </a:r>
            <a:r>
              <a:rPr lang="pt-BR" dirty="0" smtClean="0"/>
              <a:t>A(33,100)</a:t>
            </a:r>
          </a:p>
          <a:p>
            <a:pPr marL="0" indent="0">
              <a:buNone/>
            </a:pPr>
            <a:r>
              <a:rPr lang="pt-BR" dirty="0" smtClean="0"/>
              <a:t>A</a:t>
            </a:r>
            <a:r>
              <a:rPr lang="pt-BR" dirty="0"/>
              <a:t>=&gt;B(50,75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B=&gt;A(50, 75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en-IN" b="1" dirty="0"/>
              <a:t>A=&gt;B </a:t>
            </a:r>
            <a:r>
              <a:rPr lang="en-IN" b="1" dirty="0" smtClean="0"/>
              <a:t>  and  A</a:t>
            </a:r>
            <a:r>
              <a:rPr lang="en-IN" b="1" dirty="0"/>
              <a:t>=&gt;C </a:t>
            </a:r>
            <a:r>
              <a:rPr lang="en-IN" b="1" dirty="0" smtClean="0"/>
              <a:t> can be written as  A</a:t>
            </a:r>
            <a:r>
              <a:rPr lang="en-IN" b="1" dirty="0"/>
              <a:t>=&gt; BC</a:t>
            </a:r>
          </a:p>
        </p:txBody>
      </p:sp>
    </p:spTree>
    <p:extLst>
      <p:ext uri="{BB962C8B-B14F-4D97-AF65-F5344CB8AC3E}">
        <p14:creationId xmlns:p14="http://schemas.microsoft.com/office/powerpoint/2010/main" val="295574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research work is to hide the sensitive association rules using the selected sensitive items.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15000"/>
            <a:ext cx="8686800" cy="3651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Initial Methods</a:t>
            </a:r>
          </a:p>
          <a:p>
            <a:r>
              <a:rPr lang="en-US" dirty="0" smtClean="0"/>
              <a:t>Proposed Method</a:t>
            </a:r>
          </a:p>
          <a:p>
            <a:r>
              <a:rPr lang="en-US" dirty="0" smtClean="0"/>
              <a:t>Future Scope</a:t>
            </a:r>
            <a:endParaRPr lang="en-US" dirty="0"/>
          </a:p>
        </p:txBody>
      </p:sp>
    </p:spTree>
  </p:cSld>
  <p:clrMapOvr>
    <a:masterClrMapping/>
  </p:clrMapOvr>
  <p:transition advTm="7000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of ASOCIATION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Business</a:t>
            </a:r>
          </a:p>
          <a:p>
            <a:r>
              <a:rPr lang="en-US" dirty="0" smtClean="0"/>
              <a:t>Medical Analysis</a:t>
            </a:r>
          </a:p>
          <a:p>
            <a:r>
              <a:rPr lang="en-US" dirty="0" smtClean="0"/>
              <a:t>Bioinformatics</a:t>
            </a:r>
          </a:p>
          <a:p>
            <a:r>
              <a:rPr lang="en-US" dirty="0" smtClean="0"/>
              <a:t>Product Control</a:t>
            </a:r>
          </a:p>
          <a:p>
            <a:endParaRPr lang="en-US" dirty="0"/>
          </a:p>
        </p:txBody>
      </p:sp>
    </p:spTree>
  </p:cSld>
  <p:clrMapOvr>
    <a:masterClrMapping/>
  </p:clrMapOvr>
  <p:transition advTm="1500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knowledge discovered from </a:t>
            </a:r>
            <a:r>
              <a:rPr lang="en-IN" dirty="0" smtClean="0"/>
              <a:t>a database </a:t>
            </a:r>
            <a:r>
              <a:rPr lang="en-IN" dirty="0"/>
              <a:t>can be expressed in patterns such as decision </a:t>
            </a:r>
            <a:r>
              <a:rPr lang="en-IN" dirty="0" smtClean="0"/>
              <a:t>trees , clusters </a:t>
            </a:r>
            <a:r>
              <a:rPr lang="en-IN" dirty="0"/>
              <a:t>or association </a:t>
            </a:r>
            <a:r>
              <a:rPr lang="en-IN" dirty="0" smtClean="0"/>
              <a:t>rules</a:t>
            </a:r>
          </a:p>
          <a:p>
            <a:r>
              <a:rPr lang="en-IN" dirty="0" smtClean="0"/>
              <a:t>OUTPUT PRIVACY : is </a:t>
            </a:r>
            <a:r>
              <a:rPr lang="en-IN" dirty="0"/>
              <a:t>that preventing the </a:t>
            </a:r>
            <a:r>
              <a:rPr lang="en-IN" dirty="0" smtClean="0"/>
              <a:t>mining output </a:t>
            </a:r>
            <a:r>
              <a:rPr lang="en-IN" dirty="0"/>
              <a:t>from malicious inference attacks </a:t>
            </a:r>
            <a:endParaRPr lang="en-IN" dirty="0" smtClean="0"/>
          </a:p>
          <a:p>
            <a:r>
              <a:rPr lang="en-IN" dirty="0" smtClean="0"/>
              <a:t>INPUT PRIVACY : </a:t>
            </a:r>
            <a:r>
              <a:rPr lang="en-IN" dirty="0"/>
              <a:t>is that sanitizing the raw data </a:t>
            </a:r>
            <a:r>
              <a:rPr lang="en-IN" dirty="0" smtClean="0"/>
              <a:t>itself before </a:t>
            </a:r>
            <a:r>
              <a:rPr lang="en-IN" dirty="0"/>
              <a:t>performing mining</a:t>
            </a:r>
          </a:p>
        </p:txBody>
      </p:sp>
    </p:spTree>
    <p:extLst>
      <p:ext uri="{BB962C8B-B14F-4D97-AF65-F5344CB8AC3E}">
        <p14:creationId xmlns:p14="http://schemas.microsoft.com/office/powerpoint/2010/main" val="14934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381000"/>
            <a:ext cx="5638800" cy="61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Calculate Some Parameters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C:\Users\ARPAN DUBEY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66" y="4149436"/>
            <a:ext cx="4173350" cy="19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RPAN DUBEY\Desktop\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05199"/>
            <a:ext cx="4258916" cy="17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2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algorithm is based on the a </a:t>
            </a:r>
            <a:r>
              <a:rPr lang="en-US" i="1" dirty="0" smtClean="0"/>
              <a:t>priori hypothesis, viz., an item set </a:t>
            </a:r>
            <a:r>
              <a:rPr lang="en-US" dirty="0" smtClean="0"/>
              <a:t>can only be frequent if all its subsets are also frequent. </a:t>
            </a:r>
          </a:p>
          <a:p>
            <a:r>
              <a:rPr lang="en-US" dirty="0" smtClean="0"/>
              <a:t>This information makes possible to reduce the search space efficiently when discovering the frequent item sets, because using this information reduces the number of candidates.</a:t>
            </a:r>
            <a:endParaRPr lang="en-US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find the frequent items and </a:t>
            </a:r>
            <a:r>
              <a:rPr lang="en-IN" dirty="0" smtClean="0"/>
              <a:t>the association </a:t>
            </a:r>
            <a:r>
              <a:rPr lang="en-IN" dirty="0"/>
              <a:t>rules are generated using the </a:t>
            </a:r>
            <a:r>
              <a:rPr lang="en-IN" dirty="0" smtClean="0"/>
              <a:t>A priori algorithm</a:t>
            </a:r>
          </a:p>
          <a:p>
            <a:r>
              <a:rPr lang="en-IN" dirty="0"/>
              <a:t>These rules are used to form representative association </a:t>
            </a:r>
            <a:r>
              <a:rPr lang="en-IN" dirty="0" smtClean="0"/>
              <a:t>rules having </a:t>
            </a:r>
            <a:r>
              <a:rPr lang="en-IN" dirty="0"/>
              <a:t>frequent items </a:t>
            </a:r>
            <a:r>
              <a:rPr lang="en-IN" dirty="0" smtClean="0"/>
              <a:t>on LHS</a:t>
            </a:r>
          </a:p>
          <a:p>
            <a:r>
              <a:rPr lang="en-IN" dirty="0"/>
              <a:t>The selected RHS </a:t>
            </a:r>
            <a:r>
              <a:rPr lang="en-IN" dirty="0" smtClean="0"/>
              <a:t>are considered </a:t>
            </a:r>
            <a:r>
              <a:rPr lang="en-IN" dirty="0"/>
              <a:t>as sensitive </a:t>
            </a:r>
            <a:r>
              <a:rPr lang="en-IN" dirty="0" smtClean="0"/>
              <a:t>items</a:t>
            </a:r>
          </a:p>
          <a:p>
            <a:r>
              <a:rPr lang="en-IN" dirty="0" smtClean="0"/>
              <a:t>The </a:t>
            </a:r>
            <a:r>
              <a:rPr lang="en-IN" dirty="0"/>
              <a:t>selected RHS </a:t>
            </a:r>
            <a:r>
              <a:rPr lang="en-IN" dirty="0" smtClean="0"/>
              <a:t>are considered </a:t>
            </a:r>
            <a:r>
              <a:rPr lang="en-IN" dirty="0"/>
              <a:t>as sensitive items</a:t>
            </a:r>
            <a:endParaRPr lang="en-IN" dirty="0" smtClean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7010400" cy="4778232"/>
          </a:xfrm>
        </p:spPr>
      </p:pic>
    </p:spTree>
    <p:extLst>
      <p:ext uri="{BB962C8B-B14F-4D97-AF65-F5344CB8AC3E}">
        <p14:creationId xmlns:p14="http://schemas.microsoft.com/office/powerpoint/2010/main" val="827793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253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Association rule Presentation</vt:lpstr>
      <vt:lpstr>Contents</vt:lpstr>
      <vt:lpstr>Application of ASOCIATION RULE</vt:lpstr>
      <vt:lpstr>INTRODUCTION</vt:lpstr>
      <vt:lpstr>PowerPoint Presentation</vt:lpstr>
      <vt:lpstr>PowerPoint Presentation</vt:lpstr>
      <vt:lpstr>Apriori algorithm</vt:lpstr>
      <vt:lpstr>Proposed method</vt:lpstr>
      <vt:lpstr>PowerPoint Presentation</vt:lpstr>
      <vt:lpstr>PowerPoint Presentation</vt:lpstr>
      <vt:lpstr>PowerPoint Presentation</vt:lpstr>
      <vt:lpstr>PowerPoint Presentation</vt:lpstr>
      <vt:lpstr>Future scope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Presentation</dc:title>
  <dc:creator>Pranav</dc:creator>
  <cp:lastModifiedBy>rishi bhardwaj</cp:lastModifiedBy>
  <cp:revision>44</cp:revision>
  <dcterms:created xsi:type="dcterms:W3CDTF">2013-10-28T16:58:34Z</dcterms:created>
  <dcterms:modified xsi:type="dcterms:W3CDTF">2014-12-07T18:21:24Z</dcterms:modified>
</cp:coreProperties>
</file>