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9FD8-9833-4BCE-9984-A1097D18D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7F91A-3745-4DE7-AE5B-BDC238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0FD5-04BA-40F7-81AE-FA9E7699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FA1C-C4F7-44A9-82B0-D63D272C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B3B7-57E3-4223-ABDE-5E9DAF5B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3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03AF-B3E3-4324-9C91-83493014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C87F-AEBF-408E-96D2-6EEE16E3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5078-7972-4C72-9C7F-D51FB821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1658-9751-4C2D-8CCF-BA9F002C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9A9E-0DD5-4F4C-B036-491B9AD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11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1638F-5385-4BFC-A1EC-0B1EEA2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AF43F-D66F-46DF-8C08-888E0D5BC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3563-0A32-448E-BDA8-A1AEF36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9CF4-9CFC-467B-9766-1A4D7646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C6A7-C652-42DF-B512-79EE281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60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EAB9-315F-4488-B587-0261394C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BBF9-5C6C-4D8E-B1F1-6EFF4127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086C-3DD2-4F1F-8EA7-594FE545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E9AC-5B26-4796-89B2-096A3D12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B59D-CAE3-40A5-AB89-EA245576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597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482E-7AA7-44B4-AE66-F9E1DF2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C526-C4D9-4E6E-9AA6-2972827F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1A7E-22EC-45F6-81E9-1A07FABA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647-B099-401A-BFC5-65D2E736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8C7A-60C7-4807-B87E-90638686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612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CA41-F436-4A01-AADC-126A36F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CD99-171D-4ACA-B73F-7F145C8B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F7A44-1659-4058-9F82-5BBBC714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5889-AF29-4EAF-A220-2AC17514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D13D-6DE6-4465-A959-F50C0F9B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9B6A-D518-486B-9A01-6D6EE9C3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1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015B-8DDD-4E79-8754-A465AB6C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40DBE-AC53-4FAE-A1A3-4FB5B12C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89A7F-0B71-491F-A821-BE331D81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97F33-1D6B-408E-A0AC-7D288D82F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EE6B3-F308-48B7-882F-F8096E239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03DEB-0CA4-40A3-AE1E-AAEA2061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4C263-9053-41FC-8275-14E788DB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6EE4F-07DE-46F0-B0B4-AEB6877C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242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C9B2-98FA-4603-B6FC-063D4764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72511-779C-4166-AE0C-0245F64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3C1C3-D3B0-4F2E-9DFD-E16BD1D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899FB-8932-4E8D-AA0F-9DABC03D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946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E1D1-F7EE-4EA6-9945-4F6FBBD0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5E5C2-5955-4814-8873-CF2A5959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92141-740A-44F5-9144-63D187D2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403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4DFC-F925-4EA1-AF68-BD31BCA2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B8A7-A6D0-4CB8-8C4B-0D6066D2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4AD00-38CF-4AC4-81A9-83054239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AE271-35F3-458A-AC29-4C4751E9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4961-E7D1-4E25-ABDE-8057AB7F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92CE-8B8B-4CB4-B62A-DC124CE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22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6153-9CF8-4F71-B5BF-F8E955D1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BCBA8-C334-4493-A385-CF1A20CE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CFC53-D9DD-4550-8349-0CC27ED9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750A-E89C-49E3-AE3B-58662D4E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3087-A0C3-4C5F-B56C-B64062CF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0CE6-0EE8-4630-853A-EEDA9B5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586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6BAA-44E4-4211-874F-6789B744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8E8C4-9055-455D-8435-F9190B61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C1E8-6F67-4081-857D-111CD5C4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2A53-520A-436E-A246-00136D96BB5A}" type="datetimeFigureOut">
              <a:rPr lang="en-SE" smtClean="0"/>
              <a:t>2021-03-17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F3AC-4B40-43D7-A6B8-665F911CB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15C9-6296-4309-BC84-EBE6B8B2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9643-4DB6-4E44-9797-97FFE5B7C4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3179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73" y="0"/>
            <a:ext cx="6858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reeform 4"/>
          <p:cNvSpPr/>
          <p:nvPr/>
        </p:nvSpPr>
        <p:spPr>
          <a:xfrm>
            <a:off x="4143745" y="1895531"/>
            <a:ext cx="2326660" cy="1266413"/>
          </a:xfrm>
          <a:custGeom>
            <a:avLst/>
            <a:gdLst>
              <a:gd name="connsiteX0" fmla="*/ 2269875 w 2354093"/>
              <a:gd name="connsiteY0" fmla="*/ 146914 h 1266413"/>
              <a:gd name="connsiteX1" fmla="*/ 2056230 w 2354093"/>
              <a:gd name="connsiteY1" fmla="*/ 5908 h 1266413"/>
              <a:gd name="connsiteX2" fmla="*/ 1718671 w 2354093"/>
              <a:gd name="connsiteY2" fmla="*/ 35819 h 1266413"/>
              <a:gd name="connsiteX3" fmla="*/ 1376839 w 2354093"/>
              <a:gd name="connsiteY3" fmla="*/ 121276 h 1266413"/>
              <a:gd name="connsiteX4" fmla="*/ 911093 w 2354093"/>
              <a:gd name="connsiteY4" fmla="*/ 245190 h 1266413"/>
              <a:gd name="connsiteX5" fmla="*/ 492349 w 2354093"/>
              <a:gd name="connsiteY5" fmla="*/ 463108 h 1266413"/>
              <a:gd name="connsiteX6" fmla="*/ 214611 w 2354093"/>
              <a:gd name="connsiteY6" fmla="*/ 595568 h 1266413"/>
              <a:gd name="connsiteX7" fmla="*/ 60787 w 2354093"/>
              <a:gd name="connsiteY7" fmla="*/ 698118 h 1266413"/>
              <a:gd name="connsiteX8" fmla="*/ 966 w 2354093"/>
              <a:gd name="connsiteY8" fmla="*/ 881852 h 1266413"/>
              <a:gd name="connsiteX9" fmla="*/ 30877 w 2354093"/>
              <a:gd name="connsiteY9" fmla="*/ 1039949 h 1266413"/>
              <a:gd name="connsiteX10" fmla="*/ 120607 w 2354093"/>
              <a:gd name="connsiteY10" fmla="*/ 1206592 h 1266413"/>
              <a:gd name="connsiteX11" fmla="*/ 334252 w 2354093"/>
              <a:gd name="connsiteY11" fmla="*/ 1266413 h 1266413"/>
              <a:gd name="connsiteX12" fmla="*/ 637628 w 2354093"/>
              <a:gd name="connsiteY12" fmla="*/ 1206592 h 1266413"/>
              <a:gd name="connsiteX13" fmla="*/ 996551 w 2354093"/>
              <a:gd name="connsiteY13" fmla="*/ 1146772 h 1266413"/>
              <a:gd name="connsiteX14" fmla="*/ 1304200 w 2354093"/>
              <a:gd name="connsiteY14" fmla="*/ 1018585 h 1266413"/>
              <a:gd name="connsiteX15" fmla="*/ 1607576 w 2354093"/>
              <a:gd name="connsiteY15" fmla="*/ 890398 h 1266413"/>
              <a:gd name="connsiteX16" fmla="*/ 1932316 w 2354093"/>
              <a:gd name="connsiteY16" fmla="*/ 698118 h 1266413"/>
              <a:gd name="connsiteX17" fmla="*/ 2197235 w 2354093"/>
              <a:gd name="connsiteY17" fmla="*/ 497291 h 1266413"/>
              <a:gd name="connsiteX18" fmla="*/ 2351060 w 2354093"/>
              <a:gd name="connsiteY18" fmla="*/ 330648 h 1266413"/>
              <a:gd name="connsiteX19" fmla="*/ 2269875 w 2354093"/>
              <a:gd name="connsiteY19" fmla="*/ 146914 h 1266413"/>
              <a:gd name="connsiteX0" fmla="*/ 2269875 w 2354526"/>
              <a:gd name="connsiteY0" fmla="*/ 146914 h 1266413"/>
              <a:gd name="connsiteX1" fmla="*/ 2056230 w 2354526"/>
              <a:gd name="connsiteY1" fmla="*/ 5908 h 1266413"/>
              <a:gd name="connsiteX2" fmla="*/ 1718671 w 2354526"/>
              <a:gd name="connsiteY2" fmla="*/ 35819 h 1266413"/>
              <a:gd name="connsiteX3" fmla="*/ 1376839 w 2354526"/>
              <a:gd name="connsiteY3" fmla="*/ 121276 h 1266413"/>
              <a:gd name="connsiteX4" fmla="*/ 911093 w 2354526"/>
              <a:gd name="connsiteY4" fmla="*/ 245190 h 1266413"/>
              <a:gd name="connsiteX5" fmla="*/ 492349 w 2354526"/>
              <a:gd name="connsiteY5" fmla="*/ 463108 h 1266413"/>
              <a:gd name="connsiteX6" fmla="*/ 214611 w 2354526"/>
              <a:gd name="connsiteY6" fmla="*/ 595568 h 1266413"/>
              <a:gd name="connsiteX7" fmla="*/ 60787 w 2354526"/>
              <a:gd name="connsiteY7" fmla="*/ 698118 h 1266413"/>
              <a:gd name="connsiteX8" fmla="*/ 966 w 2354526"/>
              <a:gd name="connsiteY8" fmla="*/ 881852 h 1266413"/>
              <a:gd name="connsiteX9" fmla="*/ 30877 w 2354526"/>
              <a:gd name="connsiteY9" fmla="*/ 1039949 h 1266413"/>
              <a:gd name="connsiteX10" fmla="*/ 120607 w 2354526"/>
              <a:gd name="connsiteY10" fmla="*/ 1206592 h 1266413"/>
              <a:gd name="connsiteX11" fmla="*/ 334252 w 2354526"/>
              <a:gd name="connsiteY11" fmla="*/ 1266413 h 1266413"/>
              <a:gd name="connsiteX12" fmla="*/ 637628 w 2354526"/>
              <a:gd name="connsiteY12" fmla="*/ 1206592 h 1266413"/>
              <a:gd name="connsiteX13" fmla="*/ 996551 w 2354526"/>
              <a:gd name="connsiteY13" fmla="*/ 1146772 h 1266413"/>
              <a:gd name="connsiteX14" fmla="*/ 1304200 w 2354526"/>
              <a:gd name="connsiteY14" fmla="*/ 1018585 h 1266413"/>
              <a:gd name="connsiteX15" fmla="*/ 1607576 w 2354526"/>
              <a:gd name="connsiteY15" fmla="*/ 890398 h 1266413"/>
              <a:gd name="connsiteX16" fmla="*/ 1932316 w 2354526"/>
              <a:gd name="connsiteY16" fmla="*/ 698118 h 1266413"/>
              <a:gd name="connsiteX17" fmla="*/ 2167325 w 2354526"/>
              <a:gd name="connsiteY17" fmla="*/ 480199 h 1266413"/>
              <a:gd name="connsiteX18" fmla="*/ 2351060 w 2354526"/>
              <a:gd name="connsiteY18" fmla="*/ 330648 h 1266413"/>
              <a:gd name="connsiteX19" fmla="*/ 2269875 w 2354526"/>
              <a:gd name="connsiteY19" fmla="*/ 146914 h 1266413"/>
              <a:gd name="connsiteX0" fmla="*/ 2269875 w 2354526"/>
              <a:gd name="connsiteY0" fmla="*/ 146914 h 1266413"/>
              <a:gd name="connsiteX1" fmla="*/ 2056230 w 2354526"/>
              <a:gd name="connsiteY1" fmla="*/ 5908 h 1266413"/>
              <a:gd name="connsiteX2" fmla="*/ 1718671 w 2354526"/>
              <a:gd name="connsiteY2" fmla="*/ 35819 h 1266413"/>
              <a:gd name="connsiteX3" fmla="*/ 1376839 w 2354526"/>
              <a:gd name="connsiteY3" fmla="*/ 121276 h 1266413"/>
              <a:gd name="connsiteX4" fmla="*/ 911093 w 2354526"/>
              <a:gd name="connsiteY4" fmla="*/ 245190 h 1266413"/>
              <a:gd name="connsiteX5" fmla="*/ 492349 w 2354526"/>
              <a:gd name="connsiteY5" fmla="*/ 463108 h 1266413"/>
              <a:gd name="connsiteX6" fmla="*/ 214611 w 2354526"/>
              <a:gd name="connsiteY6" fmla="*/ 595568 h 1266413"/>
              <a:gd name="connsiteX7" fmla="*/ 60787 w 2354526"/>
              <a:gd name="connsiteY7" fmla="*/ 698118 h 1266413"/>
              <a:gd name="connsiteX8" fmla="*/ 966 w 2354526"/>
              <a:gd name="connsiteY8" fmla="*/ 881852 h 1266413"/>
              <a:gd name="connsiteX9" fmla="*/ 30877 w 2354526"/>
              <a:gd name="connsiteY9" fmla="*/ 1039949 h 1266413"/>
              <a:gd name="connsiteX10" fmla="*/ 120607 w 2354526"/>
              <a:gd name="connsiteY10" fmla="*/ 1206592 h 1266413"/>
              <a:gd name="connsiteX11" fmla="*/ 334252 w 2354526"/>
              <a:gd name="connsiteY11" fmla="*/ 1266413 h 1266413"/>
              <a:gd name="connsiteX12" fmla="*/ 637628 w 2354526"/>
              <a:gd name="connsiteY12" fmla="*/ 1206592 h 1266413"/>
              <a:gd name="connsiteX13" fmla="*/ 996551 w 2354526"/>
              <a:gd name="connsiteY13" fmla="*/ 1146772 h 1266413"/>
              <a:gd name="connsiteX14" fmla="*/ 1304200 w 2354526"/>
              <a:gd name="connsiteY14" fmla="*/ 997220 h 1266413"/>
              <a:gd name="connsiteX15" fmla="*/ 1607576 w 2354526"/>
              <a:gd name="connsiteY15" fmla="*/ 890398 h 1266413"/>
              <a:gd name="connsiteX16" fmla="*/ 1932316 w 2354526"/>
              <a:gd name="connsiteY16" fmla="*/ 698118 h 1266413"/>
              <a:gd name="connsiteX17" fmla="*/ 2167325 w 2354526"/>
              <a:gd name="connsiteY17" fmla="*/ 480199 h 1266413"/>
              <a:gd name="connsiteX18" fmla="*/ 2351060 w 2354526"/>
              <a:gd name="connsiteY18" fmla="*/ 330648 h 1266413"/>
              <a:gd name="connsiteX19" fmla="*/ 2269875 w 2354526"/>
              <a:gd name="connsiteY19" fmla="*/ 146914 h 1266413"/>
              <a:gd name="connsiteX0" fmla="*/ 2269875 w 2354526"/>
              <a:gd name="connsiteY0" fmla="*/ 146914 h 1266413"/>
              <a:gd name="connsiteX1" fmla="*/ 2056230 w 2354526"/>
              <a:gd name="connsiteY1" fmla="*/ 5908 h 1266413"/>
              <a:gd name="connsiteX2" fmla="*/ 1718671 w 2354526"/>
              <a:gd name="connsiteY2" fmla="*/ 35819 h 1266413"/>
              <a:gd name="connsiteX3" fmla="*/ 1376839 w 2354526"/>
              <a:gd name="connsiteY3" fmla="*/ 121276 h 1266413"/>
              <a:gd name="connsiteX4" fmla="*/ 911093 w 2354526"/>
              <a:gd name="connsiteY4" fmla="*/ 245190 h 1266413"/>
              <a:gd name="connsiteX5" fmla="*/ 492349 w 2354526"/>
              <a:gd name="connsiteY5" fmla="*/ 463108 h 1266413"/>
              <a:gd name="connsiteX6" fmla="*/ 214611 w 2354526"/>
              <a:gd name="connsiteY6" fmla="*/ 595568 h 1266413"/>
              <a:gd name="connsiteX7" fmla="*/ 60787 w 2354526"/>
              <a:gd name="connsiteY7" fmla="*/ 698118 h 1266413"/>
              <a:gd name="connsiteX8" fmla="*/ 966 w 2354526"/>
              <a:gd name="connsiteY8" fmla="*/ 881852 h 1266413"/>
              <a:gd name="connsiteX9" fmla="*/ 30877 w 2354526"/>
              <a:gd name="connsiteY9" fmla="*/ 1039949 h 1266413"/>
              <a:gd name="connsiteX10" fmla="*/ 120607 w 2354526"/>
              <a:gd name="connsiteY10" fmla="*/ 1206592 h 1266413"/>
              <a:gd name="connsiteX11" fmla="*/ 334252 w 2354526"/>
              <a:gd name="connsiteY11" fmla="*/ 1266413 h 1266413"/>
              <a:gd name="connsiteX12" fmla="*/ 637628 w 2354526"/>
              <a:gd name="connsiteY12" fmla="*/ 1206592 h 1266413"/>
              <a:gd name="connsiteX13" fmla="*/ 979459 w 2354526"/>
              <a:gd name="connsiteY13" fmla="*/ 1129680 h 1266413"/>
              <a:gd name="connsiteX14" fmla="*/ 1304200 w 2354526"/>
              <a:gd name="connsiteY14" fmla="*/ 997220 h 1266413"/>
              <a:gd name="connsiteX15" fmla="*/ 1607576 w 2354526"/>
              <a:gd name="connsiteY15" fmla="*/ 890398 h 1266413"/>
              <a:gd name="connsiteX16" fmla="*/ 1932316 w 2354526"/>
              <a:gd name="connsiteY16" fmla="*/ 698118 h 1266413"/>
              <a:gd name="connsiteX17" fmla="*/ 2167325 w 2354526"/>
              <a:gd name="connsiteY17" fmla="*/ 480199 h 1266413"/>
              <a:gd name="connsiteX18" fmla="*/ 2351060 w 2354526"/>
              <a:gd name="connsiteY18" fmla="*/ 330648 h 1266413"/>
              <a:gd name="connsiteX19" fmla="*/ 2269875 w 2354526"/>
              <a:gd name="connsiteY19" fmla="*/ 146914 h 1266413"/>
              <a:gd name="connsiteX0" fmla="*/ 2269875 w 2326660"/>
              <a:gd name="connsiteY0" fmla="*/ 146914 h 1266413"/>
              <a:gd name="connsiteX1" fmla="*/ 2056230 w 2326660"/>
              <a:gd name="connsiteY1" fmla="*/ 5908 h 1266413"/>
              <a:gd name="connsiteX2" fmla="*/ 1718671 w 2326660"/>
              <a:gd name="connsiteY2" fmla="*/ 35819 h 1266413"/>
              <a:gd name="connsiteX3" fmla="*/ 1376839 w 2326660"/>
              <a:gd name="connsiteY3" fmla="*/ 121276 h 1266413"/>
              <a:gd name="connsiteX4" fmla="*/ 911093 w 2326660"/>
              <a:gd name="connsiteY4" fmla="*/ 245190 h 1266413"/>
              <a:gd name="connsiteX5" fmla="*/ 492349 w 2326660"/>
              <a:gd name="connsiteY5" fmla="*/ 463108 h 1266413"/>
              <a:gd name="connsiteX6" fmla="*/ 214611 w 2326660"/>
              <a:gd name="connsiteY6" fmla="*/ 595568 h 1266413"/>
              <a:gd name="connsiteX7" fmla="*/ 60787 w 2326660"/>
              <a:gd name="connsiteY7" fmla="*/ 698118 h 1266413"/>
              <a:gd name="connsiteX8" fmla="*/ 966 w 2326660"/>
              <a:gd name="connsiteY8" fmla="*/ 881852 h 1266413"/>
              <a:gd name="connsiteX9" fmla="*/ 30877 w 2326660"/>
              <a:gd name="connsiteY9" fmla="*/ 1039949 h 1266413"/>
              <a:gd name="connsiteX10" fmla="*/ 120607 w 2326660"/>
              <a:gd name="connsiteY10" fmla="*/ 1206592 h 1266413"/>
              <a:gd name="connsiteX11" fmla="*/ 334252 w 2326660"/>
              <a:gd name="connsiteY11" fmla="*/ 1266413 h 1266413"/>
              <a:gd name="connsiteX12" fmla="*/ 637628 w 2326660"/>
              <a:gd name="connsiteY12" fmla="*/ 1206592 h 1266413"/>
              <a:gd name="connsiteX13" fmla="*/ 979459 w 2326660"/>
              <a:gd name="connsiteY13" fmla="*/ 1129680 h 1266413"/>
              <a:gd name="connsiteX14" fmla="*/ 1304200 w 2326660"/>
              <a:gd name="connsiteY14" fmla="*/ 997220 h 1266413"/>
              <a:gd name="connsiteX15" fmla="*/ 1607576 w 2326660"/>
              <a:gd name="connsiteY15" fmla="*/ 890398 h 1266413"/>
              <a:gd name="connsiteX16" fmla="*/ 1932316 w 2326660"/>
              <a:gd name="connsiteY16" fmla="*/ 698118 h 1266413"/>
              <a:gd name="connsiteX17" fmla="*/ 2167325 w 2326660"/>
              <a:gd name="connsiteY17" fmla="*/ 480199 h 1266413"/>
              <a:gd name="connsiteX18" fmla="*/ 2321150 w 2326660"/>
              <a:gd name="connsiteY18" fmla="*/ 330648 h 1266413"/>
              <a:gd name="connsiteX19" fmla="*/ 2269875 w 2326660"/>
              <a:gd name="connsiteY19" fmla="*/ 146914 h 126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26660" h="1266413">
                <a:moveTo>
                  <a:pt x="2269875" y="146914"/>
                </a:moveTo>
                <a:cubicBezTo>
                  <a:pt x="2225722" y="92791"/>
                  <a:pt x="2148097" y="24424"/>
                  <a:pt x="2056230" y="5908"/>
                </a:cubicBezTo>
                <a:cubicBezTo>
                  <a:pt x="1964363" y="-12608"/>
                  <a:pt x="1831903" y="16591"/>
                  <a:pt x="1718671" y="35819"/>
                </a:cubicBezTo>
                <a:cubicBezTo>
                  <a:pt x="1605439" y="55047"/>
                  <a:pt x="1376839" y="121276"/>
                  <a:pt x="1376839" y="121276"/>
                </a:cubicBezTo>
                <a:cubicBezTo>
                  <a:pt x="1242243" y="156171"/>
                  <a:pt x="1058508" y="188218"/>
                  <a:pt x="911093" y="245190"/>
                </a:cubicBezTo>
                <a:cubicBezTo>
                  <a:pt x="763678" y="302162"/>
                  <a:pt x="608429" y="404712"/>
                  <a:pt x="492349" y="463108"/>
                </a:cubicBezTo>
                <a:cubicBezTo>
                  <a:pt x="376269" y="521504"/>
                  <a:pt x="286538" y="556400"/>
                  <a:pt x="214611" y="595568"/>
                </a:cubicBezTo>
                <a:cubicBezTo>
                  <a:pt x="142684" y="634736"/>
                  <a:pt x="96394" y="650404"/>
                  <a:pt x="60787" y="698118"/>
                </a:cubicBezTo>
                <a:cubicBezTo>
                  <a:pt x="25180" y="745832"/>
                  <a:pt x="5951" y="824880"/>
                  <a:pt x="966" y="881852"/>
                </a:cubicBezTo>
                <a:cubicBezTo>
                  <a:pt x="-4019" y="938824"/>
                  <a:pt x="10937" y="985826"/>
                  <a:pt x="30877" y="1039949"/>
                </a:cubicBezTo>
                <a:cubicBezTo>
                  <a:pt x="50817" y="1094072"/>
                  <a:pt x="70045" y="1168848"/>
                  <a:pt x="120607" y="1206592"/>
                </a:cubicBezTo>
                <a:cubicBezTo>
                  <a:pt x="171169" y="1244336"/>
                  <a:pt x="248082" y="1266413"/>
                  <a:pt x="334252" y="1266413"/>
                </a:cubicBezTo>
                <a:cubicBezTo>
                  <a:pt x="420422" y="1266413"/>
                  <a:pt x="530094" y="1229381"/>
                  <a:pt x="637628" y="1206592"/>
                </a:cubicBezTo>
                <a:cubicBezTo>
                  <a:pt x="745163" y="1183803"/>
                  <a:pt x="868364" y="1164575"/>
                  <a:pt x="979459" y="1129680"/>
                </a:cubicBezTo>
                <a:cubicBezTo>
                  <a:pt x="1090554" y="1094785"/>
                  <a:pt x="1199514" y="1037100"/>
                  <a:pt x="1304200" y="997220"/>
                </a:cubicBezTo>
                <a:cubicBezTo>
                  <a:pt x="1408886" y="957340"/>
                  <a:pt x="1502890" y="940248"/>
                  <a:pt x="1607576" y="890398"/>
                </a:cubicBezTo>
                <a:cubicBezTo>
                  <a:pt x="1712262" y="840548"/>
                  <a:pt x="1839025" y="766485"/>
                  <a:pt x="1932316" y="698118"/>
                </a:cubicBezTo>
                <a:cubicBezTo>
                  <a:pt x="2025608" y="629752"/>
                  <a:pt x="2097534" y="541444"/>
                  <a:pt x="2167325" y="480199"/>
                </a:cubicBezTo>
                <a:cubicBezTo>
                  <a:pt x="2237116" y="418954"/>
                  <a:pt x="2304058" y="386195"/>
                  <a:pt x="2321150" y="330648"/>
                </a:cubicBezTo>
                <a:cubicBezTo>
                  <a:pt x="2338242" y="275101"/>
                  <a:pt x="2314028" y="201037"/>
                  <a:pt x="2269875" y="14691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613690" y="2969590"/>
            <a:ext cx="2390132" cy="1525934"/>
          </a:xfrm>
          <a:custGeom>
            <a:avLst/>
            <a:gdLst>
              <a:gd name="connsiteX0" fmla="*/ 2308261 w 2390132"/>
              <a:gd name="connsiteY0" fmla="*/ 1487042 h 1525934"/>
              <a:gd name="connsiteX1" fmla="*/ 2389446 w 2390132"/>
              <a:gd name="connsiteY1" fmla="*/ 1337490 h 1525934"/>
              <a:gd name="connsiteX2" fmla="*/ 2261260 w 2390132"/>
              <a:gd name="connsiteY2" fmla="*/ 1145210 h 1525934"/>
              <a:gd name="connsiteX3" fmla="*/ 2004886 w 2390132"/>
              <a:gd name="connsiteY3" fmla="*/ 876017 h 1525934"/>
              <a:gd name="connsiteX4" fmla="*/ 1739966 w 2390132"/>
              <a:gd name="connsiteY4" fmla="*/ 662373 h 1525934"/>
              <a:gd name="connsiteX5" fmla="*/ 1470774 w 2390132"/>
              <a:gd name="connsiteY5" fmla="*/ 461546 h 1525934"/>
              <a:gd name="connsiteX6" fmla="*/ 1056303 w 2390132"/>
              <a:gd name="connsiteY6" fmla="*/ 277812 h 1525934"/>
              <a:gd name="connsiteX7" fmla="*/ 782837 w 2390132"/>
              <a:gd name="connsiteY7" fmla="*/ 170989 h 1525934"/>
              <a:gd name="connsiteX8" fmla="*/ 492280 w 2390132"/>
              <a:gd name="connsiteY8" fmla="*/ 51348 h 1525934"/>
              <a:gd name="connsiteX9" fmla="*/ 227360 w 2390132"/>
              <a:gd name="connsiteY9" fmla="*/ 74 h 1525934"/>
              <a:gd name="connsiteX10" fmla="*/ 35080 w 2390132"/>
              <a:gd name="connsiteY10" fmla="*/ 42803 h 1525934"/>
              <a:gd name="connsiteX11" fmla="*/ 897 w 2390132"/>
              <a:gd name="connsiteY11" fmla="*/ 149625 h 1525934"/>
              <a:gd name="connsiteX12" fmla="*/ 47899 w 2390132"/>
              <a:gd name="connsiteY12" fmla="*/ 286358 h 1525934"/>
              <a:gd name="connsiteX13" fmla="*/ 99174 w 2390132"/>
              <a:gd name="connsiteY13" fmla="*/ 405999 h 1525934"/>
              <a:gd name="connsiteX14" fmla="*/ 338456 w 2390132"/>
              <a:gd name="connsiteY14" fmla="*/ 606825 h 1525934"/>
              <a:gd name="connsiteX15" fmla="*/ 586284 w 2390132"/>
              <a:gd name="connsiteY15" fmla="*/ 786287 h 1525934"/>
              <a:gd name="connsiteX16" fmla="*/ 740108 w 2390132"/>
              <a:gd name="connsiteY16" fmla="*/ 957203 h 1525934"/>
              <a:gd name="connsiteX17" fmla="*/ 953753 w 2390132"/>
              <a:gd name="connsiteY17" fmla="*/ 1093935 h 1525934"/>
              <a:gd name="connsiteX18" fmla="*/ 1103304 w 2390132"/>
              <a:gd name="connsiteY18" fmla="*/ 1200758 h 1525934"/>
              <a:gd name="connsiteX19" fmla="*/ 1385316 w 2390132"/>
              <a:gd name="connsiteY19" fmla="*/ 1277670 h 1525934"/>
              <a:gd name="connsiteX20" fmla="*/ 1688691 w 2390132"/>
              <a:gd name="connsiteY20" fmla="*/ 1422948 h 1525934"/>
              <a:gd name="connsiteX21" fmla="*/ 1962157 w 2390132"/>
              <a:gd name="connsiteY21" fmla="*/ 1499860 h 1525934"/>
              <a:gd name="connsiteX22" fmla="*/ 2222803 w 2390132"/>
              <a:gd name="connsiteY22" fmla="*/ 1525498 h 1525934"/>
              <a:gd name="connsiteX23" fmla="*/ 2308261 w 2390132"/>
              <a:gd name="connsiteY23" fmla="*/ 1487042 h 152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90132" h="1525934">
                <a:moveTo>
                  <a:pt x="2308261" y="1487042"/>
                </a:moveTo>
                <a:cubicBezTo>
                  <a:pt x="2336035" y="1455707"/>
                  <a:pt x="2397279" y="1394462"/>
                  <a:pt x="2389446" y="1337490"/>
                </a:cubicBezTo>
                <a:cubicBezTo>
                  <a:pt x="2381613" y="1280518"/>
                  <a:pt x="2325353" y="1222122"/>
                  <a:pt x="2261260" y="1145210"/>
                </a:cubicBezTo>
                <a:cubicBezTo>
                  <a:pt x="2197167" y="1068298"/>
                  <a:pt x="2091768" y="956490"/>
                  <a:pt x="2004886" y="876017"/>
                </a:cubicBezTo>
                <a:cubicBezTo>
                  <a:pt x="1918004" y="795544"/>
                  <a:pt x="1828985" y="731451"/>
                  <a:pt x="1739966" y="662373"/>
                </a:cubicBezTo>
                <a:cubicBezTo>
                  <a:pt x="1650947" y="593294"/>
                  <a:pt x="1584718" y="525639"/>
                  <a:pt x="1470774" y="461546"/>
                </a:cubicBezTo>
                <a:cubicBezTo>
                  <a:pt x="1356830" y="397453"/>
                  <a:pt x="1170959" y="326238"/>
                  <a:pt x="1056303" y="277812"/>
                </a:cubicBezTo>
                <a:cubicBezTo>
                  <a:pt x="941647" y="229386"/>
                  <a:pt x="876841" y="208733"/>
                  <a:pt x="782837" y="170989"/>
                </a:cubicBezTo>
                <a:cubicBezTo>
                  <a:pt x="688833" y="133245"/>
                  <a:pt x="584859" y="79834"/>
                  <a:pt x="492280" y="51348"/>
                </a:cubicBezTo>
                <a:cubicBezTo>
                  <a:pt x="399700" y="22862"/>
                  <a:pt x="303560" y="1498"/>
                  <a:pt x="227360" y="74"/>
                </a:cubicBezTo>
                <a:cubicBezTo>
                  <a:pt x="151160" y="-1350"/>
                  <a:pt x="72824" y="17878"/>
                  <a:pt x="35080" y="42803"/>
                </a:cubicBezTo>
                <a:cubicBezTo>
                  <a:pt x="-2664" y="67728"/>
                  <a:pt x="-1239" y="109033"/>
                  <a:pt x="897" y="149625"/>
                </a:cubicBezTo>
                <a:cubicBezTo>
                  <a:pt x="3033" y="190217"/>
                  <a:pt x="31519" y="243629"/>
                  <a:pt x="47899" y="286358"/>
                </a:cubicBezTo>
                <a:cubicBezTo>
                  <a:pt x="64278" y="329087"/>
                  <a:pt x="50748" y="352588"/>
                  <a:pt x="99174" y="405999"/>
                </a:cubicBezTo>
                <a:cubicBezTo>
                  <a:pt x="147600" y="459410"/>
                  <a:pt x="257271" y="543444"/>
                  <a:pt x="338456" y="606825"/>
                </a:cubicBezTo>
                <a:cubicBezTo>
                  <a:pt x="419641" y="670206"/>
                  <a:pt x="519342" y="727891"/>
                  <a:pt x="586284" y="786287"/>
                </a:cubicBezTo>
                <a:cubicBezTo>
                  <a:pt x="653226" y="844683"/>
                  <a:pt x="678863" y="905928"/>
                  <a:pt x="740108" y="957203"/>
                </a:cubicBezTo>
                <a:cubicBezTo>
                  <a:pt x="801353" y="1008478"/>
                  <a:pt x="893220" y="1053342"/>
                  <a:pt x="953753" y="1093935"/>
                </a:cubicBezTo>
                <a:cubicBezTo>
                  <a:pt x="1014286" y="1134528"/>
                  <a:pt x="1031377" y="1170135"/>
                  <a:pt x="1103304" y="1200758"/>
                </a:cubicBezTo>
                <a:cubicBezTo>
                  <a:pt x="1175231" y="1231381"/>
                  <a:pt x="1287752" y="1240638"/>
                  <a:pt x="1385316" y="1277670"/>
                </a:cubicBezTo>
                <a:cubicBezTo>
                  <a:pt x="1482880" y="1314702"/>
                  <a:pt x="1592551" y="1385916"/>
                  <a:pt x="1688691" y="1422948"/>
                </a:cubicBezTo>
                <a:cubicBezTo>
                  <a:pt x="1784831" y="1459980"/>
                  <a:pt x="1873138" y="1482768"/>
                  <a:pt x="1962157" y="1499860"/>
                </a:cubicBezTo>
                <a:cubicBezTo>
                  <a:pt x="2051176" y="1516952"/>
                  <a:pt x="2159422" y="1528346"/>
                  <a:pt x="2222803" y="1525498"/>
                </a:cubicBezTo>
                <a:cubicBezTo>
                  <a:pt x="2286184" y="1522650"/>
                  <a:pt x="2280487" y="1518377"/>
                  <a:pt x="2308261" y="148704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29979" y="2325275"/>
            <a:ext cx="2295787" cy="1640141"/>
          </a:xfrm>
          <a:custGeom>
            <a:avLst/>
            <a:gdLst>
              <a:gd name="connsiteX0" fmla="*/ 106728 w 2295787"/>
              <a:gd name="connsiteY0" fmla="*/ 80366 h 1640141"/>
              <a:gd name="connsiteX1" fmla="*/ 25542 w 2295787"/>
              <a:gd name="connsiteY1" fmla="*/ 212826 h 1640141"/>
              <a:gd name="connsiteX2" fmla="*/ 4178 w 2295787"/>
              <a:gd name="connsiteY2" fmla="*/ 298284 h 1640141"/>
              <a:gd name="connsiteX3" fmla="*/ 98182 w 2295787"/>
              <a:gd name="connsiteY3" fmla="*/ 503383 h 1640141"/>
              <a:gd name="connsiteX4" fmla="*/ 264825 w 2295787"/>
              <a:gd name="connsiteY4" fmla="*/ 717028 h 1640141"/>
              <a:gd name="connsiteX5" fmla="*/ 444286 w 2295787"/>
              <a:gd name="connsiteY5" fmla="*/ 892217 h 1640141"/>
              <a:gd name="connsiteX6" fmla="*/ 568200 w 2295787"/>
              <a:gd name="connsiteY6" fmla="*/ 1011858 h 1640141"/>
              <a:gd name="connsiteX7" fmla="*/ 867303 w 2295787"/>
              <a:gd name="connsiteY7" fmla="*/ 1148590 h 1640141"/>
              <a:gd name="connsiteX8" fmla="*/ 1157860 w 2295787"/>
              <a:gd name="connsiteY8" fmla="*/ 1276777 h 1640141"/>
              <a:gd name="connsiteX9" fmla="*/ 1456963 w 2295787"/>
              <a:gd name="connsiteY9" fmla="*/ 1430602 h 1640141"/>
              <a:gd name="connsiteX10" fmla="*/ 1820159 w 2295787"/>
              <a:gd name="connsiteY10" fmla="*/ 1584426 h 1640141"/>
              <a:gd name="connsiteX11" fmla="*/ 2033804 w 2295787"/>
              <a:gd name="connsiteY11" fmla="*/ 1639974 h 1640141"/>
              <a:gd name="connsiteX12" fmla="*/ 2208993 w 2295787"/>
              <a:gd name="connsiteY12" fmla="*/ 1597245 h 1640141"/>
              <a:gd name="connsiteX13" fmla="*/ 2285905 w 2295787"/>
              <a:gd name="connsiteY13" fmla="*/ 1481876 h 1640141"/>
              <a:gd name="connsiteX14" fmla="*/ 2281632 w 2295787"/>
              <a:gd name="connsiteY14" fmla="*/ 1281050 h 1640141"/>
              <a:gd name="connsiteX15" fmla="*/ 2166264 w 2295787"/>
              <a:gd name="connsiteY15" fmla="*/ 1148590 h 1640141"/>
              <a:gd name="connsiteX16" fmla="*/ 1952619 w 2295787"/>
              <a:gd name="connsiteY16" fmla="*/ 913581 h 1640141"/>
              <a:gd name="connsiteX17" fmla="*/ 1674881 w 2295787"/>
              <a:gd name="connsiteY17" fmla="*/ 678572 h 1640141"/>
              <a:gd name="connsiteX18" fmla="*/ 1422780 w 2295787"/>
              <a:gd name="connsiteY18" fmla="*/ 533293 h 1640141"/>
              <a:gd name="connsiteX19" fmla="*/ 1256137 w 2295787"/>
              <a:gd name="connsiteY19" fmla="*/ 426471 h 1640141"/>
              <a:gd name="connsiteX20" fmla="*/ 1021128 w 2295787"/>
              <a:gd name="connsiteY20" fmla="*/ 311103 h 1640141"/>
              <a:gd name="connsiteX21" fmla="*/ 734843 w 2295787"/>
              <a:gd name="connsiteY21" fmla="*/ 170097 h 1640141"/>
              <a:gd name="connsiteX22" fmla="*/ 461378 w 2295787"/>
              <a:gd name="connsiteY22" fmla="*/ 33364 h 1640141"/>
              <a:gd name="connsiteX23" fmla="*/ 264825 w 2295787"/>
              <a:gd name="connsiteY23" fmla="*/ 3454 h 1640141"/>
              <a:gd name="connsiteX24" fmla="*/ 106728 w 2295787"/>
              <a:gd name="connsiteY24" fmla="*/ 80366 h 1640141"/>
              <a:gd name="connsiteX0" fmla="*/ 106728 w 2295787"/>
              <a:gd name="connsiteY0" fmla="*/ 80366 h 1640141"/>
              <a:gd name="connsiteX1" fmla="*/ 25542 w 2295787"/>
              <a:gd name="connsiteY1" fmla="*/ 212826 h 1640141"/>
              <a:gd name="connsiteX2" fmla="*/ 4178 w 2295787"/>
              <a:gd name="connsiteY2" fmla="*/ 298284 h 1640141"/>
              <a:gd name="connsiteX3" fmla="*/ 98182 w 2295787"/>
              <a:gd name="connsiteY3" fmla="*/ 503383 h 1640141"/>
              <a:gd name="connsiteX4" fmla="*/ 264825 w 2295787"/>
              <a:gd name="connsiteY4" fmla="*/ 717028 h 1640141"/>
              <a:gd name="connsiteX5" fmla="*/ 444286 w 2295787"/>
              <a:gd name="connsiteY5" fmla="*/ 892217 h 1640141"/>
              <a:gd name="connsiteX6" fmla="*/ 568200 w 2295787"/>
              <a:gd name="connsiteY6" fmla="*/ 1011858 h 1640141"/>
              <a:gd name="connsiteX7" fmla="*/ 867303 w 2295787"/>
              <a:gd name="connsiteY7" fmla="*/ 1148590 h 1640141"/>
              <a:gd name="connsiteX8" fmla="*/ 1157860 w 2295787"/>
              <a:gd name="connsiteY8" fmla="*/ 1276777 h 1640141"/>
              <a:gd name="connsiteX9" fmla="*/ 1456963 w 2295787"/>
              <a:gd name="connsiteY9" fmla="*/ 1430602 h 1640141"/>
              <a:gd name="connsiteX10" fmla="*/ 1820159 w 2295787"/>
              <a:gd name="connsiteY10" fmla="*/ 1584426 h 1640141"/>
              <a:gd name="connsiteX11" fmla="*/ 2033804 w 2295787"/>
              <a:gd name="connsiteY11" fmla="*/ 1639974 h 1640141"/>
              <a:gd name="connsiteX12" fmla="*/ 2208993 w 2295787"/>
              <a:gd name="connsiteY12" fmla="*/ 1597245 h 1640141"/>
              <a:gd name="connsiteX13" fmla="*/ 2285905 w 2295787"/>
              <a:gd name="connsiteY13" fmla="*/ 1481876 h 1640141"/>
              <a:gd name="connsiteX14" fmla="*/ 2281632 w 2295787"/>
              <a:gd name="connsiteY14" fmla="*/ 1281050 h 1640141"/>
              <a:gd name="connsiteX15" fmla="*/ 2166264 w 2295787"/>
              <a:gd name="connsiteY15" fmla="*/ 1148590 h 1640141"/>
              <a:gd name="connsiteX16" fmla="*/ 1952619 w 2295787"/>
              <a:gd name="connsiteY16" fmla="*/ 913581 h 1640141"/>
              <a:gd name="connsiteX17" fmla="*/ 1653517 w 2295787"/>
              <a:gd name="connsiteY17" fmla="*/ 708483 h 1640141"/>
              <a:gd name="connsiteX18" fmla="*/ 1422780 w 2295787"/>
              <a:gd name="connsiteY18" fmla="*/ 533293 h 1640141"/>
              <a:gd name="connsiteX19" fmla="*/ 1256137 w 2295787"/>
              <a:gd name="connsiteY19" fmla="*/ 426471 h 1640141"/>
              <a:gd name="connsiteX20" fmla="*/ 1021128 w 2295787"/>
              <a:gd name="connsiteY20" fmla="*/ 311103 h 1640141"/>
              <a:gd name="connsiteX21" fmla="*/ 734843 w 2295787"/>
              <a:gd name="connsiteY21" fmla="*/ 170097 h 1640141"/>
              <a:gd name="connsiteX22" fmla="*/ 461378 w 2295787"/>
              <a:gd name="connsiteY22" fmla="*/ 33364 h 1640141"/>
              <a:gd name="connsiteX23" fmla="*/ 264825 w 2295787"/>
              <a:gd name="connsiteY23" fmla="*/ 3454 h 1640141"/>
              <a:gd name="connsiteX24" fmla="*/ 106728 w 2295787"/>
              <a:gd name="connsiteY24" fmla="*/ 80366 h 1640141"/>
              <a:gd name="connsiteX0" fmla="*/ 106728 w 2295787"/>
              <a:gd name="connsiteY0" fmla="*/ 80366 h 1640141"/>
              <a:gd name="connsiteX1" fmla="*/ 25542 w 2295787"/>
              <a:gd name="connsiteY1" fmla="*/ 212826 h 1640141"/>
              <a:gd name="connsiteX2" fmla="*/ 4178 w 2295787"/>
              <a:gd name="connsiteY2" fmla="*/ 298284 h 1640141"/>
              <a:gd name="connsiteX3" fmla="*/ 98182 w 2295787"/>
              <a:gd name="connsiteY3" fmla="*/ 503383 h 1640141"/>
              <a:gd name="connsiteX4" fmla="*/ 264825 w 2295787"/>
              <a:gd name="connsiteY4" fmla="*/ 717028 h 1640141"/>
              <a:gd name="connsiteX5" fmla="*/ 444286 w 2295787"/>
              <a:gd name="connsiteY5" fmla="*/ 892217 h 1640141"/>
              <a:gd name="connsiteX6" fmla="*/ 568200 w 2295787"/>
              <a:gd name="connsiteY6" fmla="*/ 1011858 h 1640141"/>
              <a:gd name="connsiteX7" fmla="*/ 867303 w 2295787"/>
              <a:gd name="connsiteY7" fmla="*/ 1148590 h 1640141"/>
              <a:gd name="connsiteX8" fmla="*/ 1157860 w 2295787"/>
              <a:gd name="connsiteY8" fmla="*/ 1276777 h 1640141"/>
              <a:gd name="connsiteX9" fmla="*/ 1456963 w 2295787"/>
              <a:gd name="connsiteY9" fmla="*/ 1430602 h 1640141"/>
              <a:gd name="connsiteX10" fmla="*/ 1820159 w 2295787"/>
              <a:gd name="connsiteY10" fmla="*/ 1584426 h 1640141"/>
              <a:gd name="connsiteX11" fmla="*/ 2033804 w 2295787"/>
              <a:gd name="connsiteY11" fmla="*/ 1639974 h 1640141"/>
              <a:gd name="connsiteX12" fmla="*/ 2208993 w 2295787"/>
              <a:gd name="connsiteY12" fmla="*/ 1597245 h 1640141"/>
              <a:gd name="connsiteX13" fmla="*/ 2285905 w 2295787"/>
              <a:gd name="connsiteY13" fmla="*/ 1481876 h 1640141"/>
              <a:gd name="connsiteX14" fmla="*/ 2281632 w 2295787"/>
              <a:gd name="connsiteY14" fmla="*/ 1281050 h 1640141"/>
              <a:gd name="connsiteX15" fmla="*/ 2166264 w 2295787"/>
              <a:gd name="connsiteY15" fmla="*/ 1148590 h 1640141"/>
              <a:gd name="connsiteX16" fmla="*/ 1935527 w 2295787"/>
              <a:gd name="connsiteY16" fmla="*/ 952037 h 1640141"/>
              <a:gd name="connsiteX17" fmla="*/ 1653517 w 2295787"/>
              <a:gd name="connsiteY17" fmla="*/ 708483 h 1640141"/>
              <a:gd name="connsiteX18" fmla="*/ 1422780 w 2295787"/>
              <a:gd name="connsiteY18" fmla="*/ 533293 h 1640141"/>
              <a:gd name="connsiteX19" fmla="*/ 1256137 w 2295787"/>
              <a:gd name="connsiteY19" fmla="*/ 426471 h 1640141"/>
              <a:gd name="connsiteX20" fmla="*/ 1021128 w 2295787"/>
              <a:gd name="connsiteY20" fmla="*/ 311103 h 1640141"/>
              <a:gd name="connsiteX21" fmla="*/ 734843 w 2295787"/>
              <a:gd name="connsiteY21" fmla="*/ 170097 h 1640141"/>
              <a:gd name="connsiteX22" fmla="*/ 461378 w 2295787"/>
              <a:gd name="connsiteY22" fmla="*/ 33364 h 1640141"/>
              <a:gd name="connsiteX23" fmla="*/ 264825 w 2295787"/>
              <a:gd name="connsiteY23" fmla="*/ 3454 h 1640141"/>
              <a:gd name="connsiteX24" fmla="*/ 106728 w 2295787"/>
              <a:gd name="connsiteY24" fmla="*/ 80366 h 1640141"/>
              <a:gd name="connsiteX0" fmla="*/ 106728 w 2295787"/>
              <a:gd name="connsiteY0" fmla="*/ 80366 h 1640141"/>
              <a:gd name="connsiteX1" fmla="*/ 25542 w 2295787"/>
              <a:gd name="connsiteY1" fmla="*/ 212826 h 1640141"/>
              <a:gd name="connsiteX2" fmla="*/ 4178 w 2295787"/>
              <a:gd name="connsiteY2" fmla="*/ 298284 h 1640141"/>
              <a:gd name="connsiteX3" fmla="*/ 98182 w 2295787"/>
              <a:gd name="connsiteY3" fmla="*/ 503383 h 1640141"/>
              <a:gd name="connsiteX4" fmla="*/ 264825 w 2295787"/>
              <a:gd name="connsiteY4" fmla="*/ 717028 h 1640141"/>
              <a:gd name="connsiteX5" fmla="*/ 444286 w 2295787"/>
              <a:gd name="connsiteY5" fmla="*/ 892217 h 1640141"/>
              <a:gd name="connsiteX6" fmla="*/ 568200 w 2295787"/>
              <a:gd name="connsiteY6" fmla="*/ 1011858 h 1640141"/>
              <a:gd name="connsiteX7" fmla="*/ 867303 w 2295787"/>
              <a:gd name="connsiteY7" fmla="*/ 1148590 h 1640141"/>
              <a:gd name="connsiteX8" fmla="*/ 1157860 w 2295787"/>
              <a:gd name="connsiteY8" fmla="*/ 1276777 h 1640141"/>
              <a:gd name="connsiteX9" fmla="*/ 1456963 w 2295787"/>
              <a:gd name="connsiteY9" fmla="*/ 1430602 h 1640141"/>
              <a:gd name="connsiteX10" fmla="*/ 1820159 w 2295787"/>
              <a:gd name="connsiteY10" fmla="*/ 1584426 h 1640141"/>
              <a:gd name="connsiteX11" fmla="*/ 2033804 w 2295787"/>
              <a:gd name="connsiteY11" fmla="*/ 1639974 h 1640141"/>
              <a:gd name="connsiteX12" fmla="*/ 2208993 w 2295787"/>
              <a:gd name="connsiteY12" fmla="*/ 1597245 h 1640141"/>
              <a:gd name="connsiteX13" fmla="*/ 2285905 w 2295787"/>
              <a:gd name="connsiteY13" fmla="*/ 1481876 h 1640141"/>
              <a:gd name="connsiteX14" fmla="*/ 2281632 w 2295787"/>
              <a:gd name="connsiteY14" fmla="*/ 1281050 h 1640141"/>
              <a:gd name="connsiteX15" fmla="*/ 2166264 w 2295787"/>
              <a:gd name="connsiteY15" fmla="*/ 1148590 h 1640141"/>
              <a:gd name="connsiteX16" fmla="*/ 1935527 w 2295787"/>
              <a:gd name="connsiteY16" fmla="*/ 952037 h 1640141"/>
              <a:gd name="connsiteX17" fmla="*/ 1644971 w 2295787"/>
              <a:gd name="connsiteY17" fmla="*/ 721302 h 1640141"/>
              <a:gd name="connsiteX18" fmla="*/ 1422780 w 2295787"/>
              <a:gd name="connsiteY18" fmla="*/ 533293 h 1640141"/>
              <a:gd name="connsiteX19" fmla="*/ 1256137 w 2295787"/>
              <a:gd name="connsiteY19" fmla="*/ 426471 h 1640141"/>
              <a:gd name="connsiteX20" fmla="*/ 1021128 w 2295787"/>
              <a:gd name="connsiteY20" fmla="*/ 311103 h 1640141"/>
              <a:gd name="connsiteX21" fmla="*/ 734843 w 2295787"/>
              <a:gd name="connsiteY21" fmla="*/ 170097 h 1640141"/>
              <a:gd name="connsiteX22" fmla="*/ 461378 w 2295787"/>
              <a:gd name="connsiteY22" fmla="*/ 33364 h 1640141"/>
              <a:gd name="connsiteX23" fmla="*/ 264825 w 2295787"/>
              <a:gd name="connsiteY23" fmla="*/ 3454 h 1640141"/>
              <a:gd name="connsiteX24" fmla="*/ 106728 w 2295787"/>
              <a:gd name="connsiteY24" fmla="*/ 80366 h 1640141"/>
              <a:gd name="connsiteX0" fmla="*/ 106728 w 2295787"/>
              <a:gd name="connsiteY0" fmla="*/ 80366 h 1640141"/>
              <a:gd name="connsiteX1" fmla="*/ 25542 w 2295787"/>
              <a:gd name="connsiteY1" fmla="*/ 212826 h 1640141"/>
              <a:gd name="connsiteX2" fmla="*/ 4178 w 2295787"/>
              <a:gd name="connsiteY2" fmla="*/ 298284 h 1640141"/>
              <a:gd name="connsiteX3" fmla="*/ 98182 w 2295787"/>
              <a:gd name="connsiteY3" fmla="*/ 503383 h 1640141"/>
              <a:gd name="connsiteX4" fmla="*/ 264825 w 2295787"/>
              <a:gd name="connsiteY4" fmla="*/ 717028 h 1640141"/>
              <a:gd name="connsiteX5" fmla="*/ 444286 w 2295787"/>
              <a:gd name="connsiteY5" fmla="*/ 892217 h 1640141"/>
              <a:gd name="connsiteX6" fmla="*/ 568200 w 2295787"/>
              <a:gd name="connsiteY6" fmla="*/ 1011858 h 1640141"/>
              <a:gd name="connsiteX7" fmla="*/ 867303 w 2295787"/>
              <a:gd name="connsiteY7" fmla="*/ 1148590 h 1640141"/>
              <a:gd name="connsiteX8" fmla="*/ 1157860 w 2295787"/>
              <a:gd name="connsiteY8" fmla="*/ 1276777 h 1640141"/>
              <a:gd name="connsiteX9" fmla="*/ 1456963 w 2295787"/>
              <a:gd name="connsiteY9" fmla="*/ 1430602 h 1640141"/>
              <a:gd name="connsiteX10" fmla="*/ 1820159 w 2295787"/>
              <a:gd name="connsiteY10" fmla="*/ 1584426 h 1640141"/>
              <a:gd name="connsiteX11" fmla="*/ 2033804 w 2295787"/>
              <a:gd name="connsiteY11" fmla="*/ 1639974 h 1640141"/>
              <a:gd name="connsiteX12" fmla="*/ 2208993 w 2295787"/>
              <a:gd name="connsiteY12" fmla="*/ 1597245 h 1640141"/>
              <a:gd name="connsiteX13" fmla="*/ 2285905 w 2295787"/>
              <a:gd name="connsiteY13" fmla="*/ 1481876 h 1640141"/>
              <a:gd name="connsiteX14" fmla="*/ 2281632 w 2295787"/>
              <a:gd name="connsiteY14" fmla="*/ 1281050 h 1640141"/>
              <a:gd name="connsiteX15" fmla="*/ 2166264 w 2295787"/>
              <a:gd name="connsiteY15" fmla="*/ 1148590 h 1640141"/>
              <a:gd name="connsiteX16" fmla="*/ 1935527 w 2295787"/>
              <a:gd name="connsiteY16" fmla="*/ 952037 h 1640141"/>
              <a:gd name="connsiteX17" fmla="*/ 1644971 w 2295787"/>
              <a:gd name="connsiteY17" fmla="*/ 721302 h 1640141"/>
              <a:gd name="connsiteX18" fmla="*/ 1409961 w 2295787"/>
              <a:gd name="connsiteY18" fmla="*/ 554658 h 1640141"/>
              <a:gd name="connsiteX19" fmla="*/ 1256137 w 2295787"/>
              <a:gd name="connsiteY19" fmla="*/ 426471 h 1640141"/>
              <a:gd name="connsiteX20" fmla="*/ 1021128 w 2295787"/>
              <a:gd name="connsiteY20" fmla="*/ 311103 h 1640141"/>
              <a:gd name="connsiteX21" fmla="*/ 734843 w 2295787"/>
              <a:gd name="connsiteY21" fmla="*/ 170097 h 1640141"/>
              <a:gd name="connsiteX22" fmla="*/ 461378 w 2295787"/>
              <a:gd name="connsiteY22" fmla="*/ 33364 h 1640141"/>
              <a:gd name="connsiteX23" fmla="*/ 264825 w 2295787"/>
              <a:gd name="connsiteY23" fmla="*/ 3454 h 1640141"/>
              <a:gd name="connsiteX24" fmla="*/ 106728 w 2295787"/>
              <a:gd name="connsiteY24" fmla="*/ 80366 h 1640141"/>
              <a:gd name="connsiteX0" fmla="*/ 106728 w 2295787"/>
              <a:gd name="connsiteY0" fmla="*/ 80366 h 1640141"/>
              <a:gd name="connsiteX1" fmla="*/ 25542 w 2295787"/>
              <a:gd name="connsiteY1" fmla="*/ 212826 h 1640141"/>
              <a:gd name="connsiteX2" fmla="*/ 4178 w 2295787"/>
              <a:gd name="connsiteY2" fmla="*/ 298284 h 1640141"/>
              <a:gd name="connsiteX3" fmla="*/ 98182 w 2295787"/>
              <a:gd name="connsiteY3" fmla="*/ 503383 h 1640141"/>
              <a:gd name="connsiteX4" fmla="*/ 264825 w 2295787"/>
              <a:gd name="connsiteY4" fmla="*/ 717028 h 1640141"/>
              <a:gd name="connsiteX5" fmla="*/ 444286 w 2295787"/>
              <a:gd name="connsiteY5" fmla="*/ 892217 h 1640141"/>
              <a:gd name="connsiteX6" fmla="*/ 568200 w 2295787"/>
              <a:gd name="connsiteY6" fmla="*/ 1011858 h 1640141"/>
              <a:gd name="connsiteX7" fmla="*/ 867303 w 2295787"/>
              <a:gd name="connsiteY7" fmla="*/ 1148590 h 1640141"/>
              <a:gd name="connsiteX8" fmla="*/ 1157860 w 2295787"/>
              <a:gd name="connsiteY8" fmla="*/ 1276777 h 1640141"/>
              <a:gd name="connsiteX9" fmla="*/ 1456963 w 2295787"/>
              <a:gd name="connsiteY9" fmla="*/ 1430602 h 1640141"/>
              <a:gd name="connsiteX10" fmla="*/ 1820159 w 2295787"/>
              <a:gd name="connsiteY10" fmla="*/ 1584426 h 1640141"/>
              <a:gd name="connsiteX11" fmla="*/ 2033804 w 2295787"/>
              <a:gd name="connsiteY11" fmla="*/ 1639974 h 1640141"/>
              <a:gd name="connsiteX12" fmla="*/ 2208993 w 2295787"/>
              <a:gd name="connsiteY12" fmla="*/ 1597245 h 1640141"/>
              <a:gd name="connsiteX13" fmla="*/ 2285905 w 2295787"/>
              <a:gd name="connsiteY13" fmla="*/ 1481876 h 1640141"/>
              <a:gd name="connsiteX14" fmla="*/ 2281632 w 2295787"/>
              <a:gd name="connsiteY14" fmla="*/ 1281050 h 1640141"/>
              <a:gd name="connsiteX15" fmla="*/ 2166264 w 2295787"/>
              <a:gd name="connsiteY15" fmla="*/ 1148590 h 1640141"/>
              <a:gd name="connsiteX16" fmla="*/ 1935527 w 2295787"/>
              <a:gd name="connsiteY16" fmla="*/ 952037 h 1640141"/>
              <a:gd name="connsiteX17" fmla="*/ 1644971 w 2295787"/>
              <a:gd name="connsiteY17" fmla="*/ 721302 h 1640141"/>
              <a:gd name="connsiteX18" fmla="*/ 1409961 w 2295787"/>
              <a:gd name="connsiteY18" fmla="*/ 554658 h 1640141"/>
              <a:gd name="connsiteX19" fmla="*/ 1192043 w 2295787"/>
              <a:gd name="connsiteY19" fmla="*/ 413652 h 1640141"/>
              <a:gd name="connsiteX20" fmla="*/ 1021128 w 2295787"/>
              <a:gd name="connsiteY20" fmla="*/ 311103 h 1640141"/>
              <a:gd name="connsiteX21" fmla="*/ 734843 w 2295787"/>
              <a:gd name="connsiteY21" fmla="*/ 170097 h 1640141"/>
              <a:gd name="connsiteX22" fmla="*/ 461378 w 2295787"/>
              <a:gd name="connsiteY22" fmla="*/ 33364 h 1640141"/>
              <a:gd name="connsiteX23" fmla="*/ 264825 w 2295787"/>
              <a:gd name="connsiteY23" fmla="*/ 3454 h 1640141"/>
              <a:gd name="connsiteX24" fmla="*/ 106728 w 2295787"/>
              <a:gd name="connsiteY24" fmla="*/ 80366 h 164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95787" h="1640141">
                <a:moveTo>
                  <a:pt x="106728" y="80366"/>
                </a:moveTo>
                <a:cubicBezTo>
                  <a:pt x="66847" y="115261"/>
                  <a:pt x="42634" y="176506"/>
                  <a:pt x="25542" y="212826"/>
                </a:cubicBezTo>
                <a:cubicBezTo>
                  <a:pt x="8450" y="249146"/>
                  <a:pt x="-7929" y="249858"/>
                  <a:pt x="4178" y="298284"/>
                </a:cubicBezTo>
                <a:cubicBezTo>
                  <a:pt x="16285" y="346710"/>
                  <a:pt x="54741" y="433592"/>
                  <a:pt x="98182" y="503383"/>
                </a:cubicBezTo>
                <a:cubicBezTo>
                  <a:pt x="141623" y="573174"/>
                  <a:pt x="207141" y="652222"/>
                  <a:pt x="264825" y="717028"/>
                </a:cubicBezTo>
                <a:cubicBezTo>
                  <a:pt x="322509" y="781834"/>
                  <a:pt x="444286" y="892217"/>
                  <a:pt x="444286" y="892217"/>
                </a:cubicBezTo>
                <a:cubicBezTo>
                  <a:pt x="494848" y="941355"/>
                  <a:pt x="497697" y="969129"/>
                  <a:pt x="568200" y="1011858"/>
                </a:cubicBezTo>
                <a:cubicBezTo>
                  <a:pt x="638703" y="1054587"/>
                  <a:pt x="867303" y="1148590"/>
                  <a:pt x="867303" y="1148590"/>
                </a:cubicBezTo>
                <a:cubicBezTo>
                  <a:pt x="965580" y="1192743"/>
                  <a:pt x="1059583" y="1229775"/>
                  <a:pt x="1157860" y="1276777"/>
                </a:cubicBezTo>
                <a:cubicBezTo>
                  <a:pt x="1256137" y="1323779"/>
                  <a:pt x="1346580" y="1379327"/>
                  <a:pt x="1456963" y="1430602"/>
                </a:cubicBezTo>
                <a:cubicBezTo>
                  <a:pt x="1567346" y="1481877"/>
                  <a:pt x="1724019" y="1549531"/>
                  <a:pt x="1820159" y="1584426"/>
                </a:cubicBezTo>
                <a:cubicBezTo>
                  <a:pt x="1916299" y="1619321"/>
                  <a:pt x="1968998" y="1637838"/>
                  <a:pt x="2033804" y="1639974"/>
                </a:cubicBezTo>
                <a:cubicBezTo>
                  <a:pt x="2098610" y="1642110"/>
                  <a:pt x="2166976" y="1623595"/>
                  <a:pt x="2208993" y="1597245"/>
                </a:cubicBezTo>
                <a:cubicBezTo>
                  <a:pt x="2251010" y="1570895"/>
                  <a:pt x="2273799" y="1534575"/>
                  <a:pt x="2285905" y="1481876"/>
                </a:cubicBezTo>
                <a:cubicBezTo>
                  <a:pt x="2298011" y="1429177"/>
                  <a:pt x="2301572" y="1336598"/>
                  <a:pt x="2281632" y="1281050"/>
                </a:cubicBezTo>
                <a:cubicBezTo>
                  <a:pt x="2261692" y="1225502"/>
                  <a:pt x="2223948" y="1203426"/>
                  <a:pt x="2166264" y="1148590"/>
                </a:cubicBezTo>
                <a:cubicBezTo>
                  <a:pt x="2108580" y="1093754"/>
                  <a:pt x="2022409" y="1023252"/>
                  <a:pt x="1935527" y="952037"/>
                </a:cubicBezTo>
                <a:cubicBezTo>
                  <a:pt x="1848645" y="880822"/>
                  <a:pt x="1732565" y="787532"/>
                  <a:pt x="1644971" y="721302"/>
                </a:cubicBezTo>
                <a:cubicBezTo>
                  <a:pt x="1557377" y="655072"/>
                  <a:pt x="1485449" y="605933"/>
                  <a:pt x="1409961" y="554658"/>
                </a:cubicBezTo>
                <a:cubicBezTo>
                  <a:pt x="1334473" y="503383"/>
                  <a:pt x="1256849" y="454245"/>
                  <a:pt x="1192043" y="413652"/>
                </a:cubicBezTo>
                <a:cubicBezTo>
                  <a:pt x="1127238" y="373060"/>
                  <a:pt x="1097328" y="351695"/>
                  <a:pt x="1021128" y="311103"/>
                </a:cubicBezTo>
                <a:cubicBezTo>
                  <a:pt x="944928" y="270511"/>
                  <a:pt x="830271" y="217099"/>
                  <a:pt x="734843" y="170097"/>
                </a:cubicBezTo>
                <a:cubicBezTo>
                  <a:pt x="641552" y="123807"/>
                  <a:pt x="539714" y="61138"/>
                  <a:pt x="461378" y="33364"/>
                </a:cubicBezTo>
                <a:cubicBezTo>
                  <a:pt x="383042" y="5590"/>
                  <a:pt x="326070" y="-6516"/>
                  <a:pt x="264825" y="3454"/>
                </a:cubicBezTo>
                <a:cubicBezTo>
                  <a:pt x="203580" y="13424"/>
                  <a:pt x="146609" y="45471"/>
                  <a:pt x="106728" y="8036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041646" y="1810982"/>
            <a:ext cx="2311774" cy="1986160"/>
          </a:xfrm>
          <a:custGeom>
            <a:avLst/>
            <a:gdLst>
              <a:gd name="connsiteX0" fmla="*/ 145367 w 2311774"/>
              <a:gd name="connsiteY0" fmla="*/ 726 h 1986160"/>
              <a:gd name="connsiteX1" fmla="*/ 38545 w 2311774"/>
              <a:gd name="connsiteY1" fmla="*/ 77639 h 1986160"/>
              <a:gd name="connsiteX2" fmla="*/ 89 w 2311774"/>
              <a:gd name="connsiteY2" fmla="*/ 205825 h 1986160"/>
              <a:gd name="connsiteX3" fmla="*/ 47090 w 2311774"/>
              <a:gd name="connsiteY3" fmla="*/ 389560 h 1986160"/>
              <a:gd name="connsiteX4" fmla="*/ 205188 w 2311774"/>
              <a:gd name="connsiteY4" fmla="*/ 560476 h 1986160"/>
              <a:gd name="connsiteX5" fmla="*/ 418833 w 2311774"/>
              <a:gd name="connsiteY5" fmla="*/ 782667 h 1986160"/>
              <a:gd name="connsiteX6" fmla="*/ 547019 w 2311774"/>
              <a:gd name="connsiteY6" fmla="*/ 974947 h 1986160"/>
              <a:gd name="connsiteX7" fmla="*/ 773483 w 2311774"/>
              <a:gd name="connsiteY7" fmla="*/ 1192865 h 1986160"/>
              <a:gd name="connsiteX8" fmla="*/ 1072586 w 2311774"/>
              <a:gd name="connsiteY8" fmla="*/ 1410782 h 1986160"/>
              <a:gd name="connsiteX9" fmla="*/ 1350324 w 2311774"/>
              <a:gd name="connsiteY9" fmla="*/ 1585971 h 1986160"/>
              <a:gd name="connsiteX10" fmla="*/ 1632335 w 2311774"/>
              <a:gd name="connsiteY10" fmla="*/ 1769706 h 1986160"/>
              <a:gd name="connsiteX11" fmla="*/ 1790433 w 2311774"/>
              <a:gd name="connsiteY11" fmla="*/ 1910711 h 1986160"/>
              <a:gd name="connsiteX12" fmla="*/ 1995532 w 2311774"/>
              <a:gd name="connsiteY12" fmla="*/ 1983351 h 1986160"/>
              <a:gd name="connsiteX13" fmla="*/ 2123718 w 2311774"/>
              <a:gd name="connsiteY13" fmla="*/ 1957713 h 1986160"/>
              <a:gd name="connsiteX14" fmla="*/ 2251905 w 2311774"/>
              <a:gd name="connsiteY14" fmla="*/ 1833799 h 1986160"/>
              <a:gd name="connsiteX15" fmla="*/ 2311726 w 2311774"/>
              <a:gd name="connsiteY15" fmla="*/ 1658611 h 1986160"/>
              <a:gd name="connsiteX16" fmla="*/ 2243360 w 2311774"/>
              <a:gd name="connsiteY16" fmla="*/ 1500513 h 1986160"/>
              <a:gd name="connsiteX17" fmla="*/ 2093808 w 2311774"/>
              <a:gd name="connsiteY17" fmla="*/ 1261231 h 1986160"/>
              <a:gd name="connsiteX18" fmla="*/ 1781887 w 2311774"/>
              <a:gd name="connsiteY18" fmla="*/ 983493 h 1986160"/>
              <a:gd name="connsiteX19" fmla="*/ 1435782 w 2311774"/>
              <a:gd name="connsiteY19" fmla="*/ 714300 h 1986160"/>
              <a:gd name="connsiteX20" fmla="*/ 1145225 w 2311774"/>
              <a:gd name="connsiteY20" fmla="*/ 509201 h 1986160"/>
              <a:gd name="connsiteX21" fmla="*/ 970036 w 2311774"/>
              <a:gd name="connsiteY21" fmla="*/ 376741 h 1986160"/>
              <a:gd name="connsiteX22" fmla="*/ 764937 w 2311774"/>
              <a:gd name="connsiteY22" fmla="*/ 244282 h 1986160"/>
              <a:gd name="connsiteX23" fmla="*/ 453016 w 2311774"/>
              <a:gd name="connsiteY23" fmla="*/ 52001 h 1986160"/>
              <a:gd name="connsiteX24" fmla="*/ 145367 w 2311774"/>
              <a:gd name="connsiteY24" fmla="*/ 726 h 198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11774" h="1986160">
                <a:moveTo>
                  <a:pt x="145367" y="726"/>
                </a:moveTo>
                <a:cubicBezTo>
                  <a:pt x="76289" y="4999"/>
                  <a:pt x="62758" y="43456"/>
                  <a:pt x="38545" y="77639"/>
                </a:cubicBezTo>
                <a:cubicBezTo>
                  <a:pt x="14332" y="111822"/>
                  <a:pt x="-1335" y="153838"/>
                  <a:pt x="89" y="205825"/>
                </a:cubicBezTo>
                <a:cubicBezTo>
                  <a:pt x="1513" y="257812"/>
                  <a:pt x="12907" y="330452"/>
                  <a:pt x="47090" y="389560"/>
                </a:cubicBezTo>
                <a:cubicBezTo>
                  <a:pt x="81273" y="448668"/>
                  <a:pt x="143231" y="494958"/>
                  <a:pt x="205188" y="560476"/>
                </a:cubicBezTo>
                <a:cubicBezTo>
                  <a:pt x="267145" y="625994"/>
                  <a:pt x="361861" y="713589"/>
                  <a:pt x="418833" y="782667"/>
                </a:cubicBezTo>
                <a:cubicBezTo>
                  <a:pt x="475805" y="851745"/>
                  <a:pt x="487911" y="906581"/>
                  <a:pt x="547019" y="974947"/>
                </a:cubicBezTo>
                <a:cubicBezTo>
                  <a:pt x="606127" y="1043313"/>
                  <a:pt x="685889" y="1120226"/>
                  <a:pt x="773483" y="1192865"/>
                </a:cubicBezTo>
                <a:cubicBezTo>
                  <a:pt x="861077" y="1265504"/>
                  <a:pt x="976446" y="1345264"/>
                  <a:pt x="1072586" y="1410782"/>
                </a:cubicBezTo>
                <a:cubicBezTo>
                  <a:pt x="1168726" y="1476300"/>
                  <a:pt x="1257033" y="1526150"/>
                  <a:pt x="1350324" y="1585971"/>
                </a:cubicBezTo>
                <a:cubicBezTo>
                  <a:pt x="1443615" y="1645792"/>
                  <a:pt x="1558984" y="1715583"/>
                  <a:pt x="1632335" y="1769706"/>
                </a:cubicBezTo>
                <a:cubicBezTo>
                  <a:pt x="1705686" y="1823829"/>
                  <a:pt x="1729900" y="1875104"/>
                  <a:pt x="1790433" y="1910711"/>
                </a:cubicBezTo>
                <a:cubicBezTo>
                  <a:pt x="1850966" y="1946319"/>
                  <a:pt x="1939985" y="1975517"/>
                  <a:pt x="1995532" y="1983351"/>
                </a:cubicBezTo>
                <a:cubicBezTo>
                  <a:pt x="2051079" y="1991185"/>
                  <a:pt x="2080989" y="1982638"/>
                  <a:pt x="2123718" y="1957713"/>
                </a:cubicBezTo>
                <a:cubicBezTo>
                  <a:pt x="2166447" y="1932788"/>
                  <a:pt x="2220570" y="1883649"/>
                  <a:pt x="2251905" y="1833799"/>
                </a:cubicBezTo>
                <a:cubicBezTo>
                  <a:pt x="2283240" y="1783949"/>
                  <a:pt x="2313150" y="1714159"/>
                  <a:pt x="2311726" y="1658611"/>
                </a:cubicBezTo>
                <a:cubicBezTo>
                  <a:pt x="2310302" y="1603063"/>
                  <a:pt x="2279680" y="1566743"/>
                  <a:pt x="2243360" y="1500513"/>
                </a:cubicBezTo>
                <a:cubicBezTo>
                  <a:pt x="2207040" y="1434283"/>
                  <a:pt x="2170720" y="1347401"/>
                  <a:pt x="2093808" y="1261231"/>
                </a:cubicBezTo>
                <a:cubicBezTo>
                  <a:pt x="2016896" y="1175061"/>
                  <a:pt x="1891558" y="1074648"/>
                  <a:pt x="1781887" y="983493"/>
                </a:cubicBezTo>
                <a:cubicBezTo>
                  <a:pt x="1672216" y="892338"/>
                  <a:pt x="1541892" y="793349"/>
                  <a:pt x="1435782" y="714300"/>
                </a:cubicBezTo>
                <a:cubicBezTo>
                  <a:pt x="1329672" y="635251"/>
                  <a:pt x="1222849" y="565461"/>
                  <a:pt x="1145225" y="509201"/>
                </a:cubicBezTo>
                <a:cubicBezTo>
                  <a:pt x="1067601" y="452941"/>
                  <a:pt x="1033417" y="420894"/>
                  <a:pt x="970036" y="376741"/>
                </a:cubicBezTo>
                <a:cubicBezTo>
                  <a:pt x="906655" y="332588"/>
                  <a:pt x="851107" y="298405"/>
                  <a:pt x="764937" y="244282"/>
                </a:cubicBezTo>
                <a:cubicBezTo>
                  <a:pt x="678767" y="190159"/>
                  <a:pt x="554853" y="93306"/>
                  <a:pt x="453016" y="52001"/>
                </a:cubicBezTo>
                <a:cubicBezTo>
                  <a:pt x="351179" y="10696"/>
                  <a:pt x="214445" y="-3547"/>
                  <a:pt x="145367" y="72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56126" y="3101761"/>
            <a:ext cx="2159943" cy="1813144"/>
          </a:xfrm>
          <a:custGeom>
            <a:avLst/>
            <a:gdLst>
              <a:gd name="connsiteX0" fmla="*/ 78272 w 2159943"/>
              <a:gd name="connsiteY0" fmla="*/ 72639 h 1829871"/>
              <a:gd name="connsiteX1" fmla="*/ 5633 w 2159943"/>
              <a:gd name="connsiteY1" fmla="*/ 247828 h 1829871"/>
              <a:gd name="connsiteX2" fmla="*/ 26997 w 2159943"/>
              <a:gd name="connsiteY2" fmla="*/ 478564 h 1829871"/>
              <a:gd name="connsiteX3" fmla="*/ 202186 w 2159943"/>
              <a:gd name="connsiteY3" fmla="*/ 717847 h 1829871"/>
              <a:gd name="connsiteX4" fmla="*/ 509835 w 2159943"/>
              <a:gd name="connsiteY4" fmla="*/ 948583 h 1829871"/>
              <a:gd name="connsiteX5" fmla="*/ 779027 w 2159943"/>
              <a:gd name="connsiteY5" fmla="*/ 1260505 h 1829871"/>
              <a:gd name="connsiteX6" fmla="*/ 1133678 w 2159943"/>
              <a:gd name="connsiteY6" fmla="*/ 1478422 h 1829871"/>
              <a:gd name="connsiteX7" fmla="*/ 1475510 w 2159943"/>
              <a:gd name="connsiteY7" fmla="*/ 1666430 h 1829871"/>
              <a:gd name="connsiteX8" fmla="*/ 1804523 w 2159943"/>
              <a:gd name="connsiteY8" fmla="*/ 1811708 h 1829871"/>
              <a:gd name="connsiteX9" fmla="*/ 2035259 w 2159943"/>
              <a:gd name="connsiteY9" fmla="*/ 1807435 h 1829871"/>
              <a:gd name="connsiteX10" fmla="*/ 2159173 w 2159943"/>
              <a:gd name="connsiteY10" fmla="*/ 1627974 h 1829871"/>
              <a:gd name="connsiteX11" fmla="*/ 2077988 w 2159943"/>
              <a:gd name="connsiteY11" fmla="*/ 1418602 h 1829871"/>
              <a:gd name="connsiteX12" fmla="*/ 1889981 w 2159943"/>
              <a:gd name="connsiteY12" fmla="*/ 1200684 h 1829871"/>
              <a:gd name="connsiteX13" fmla="*/ 1616515 w 2159943"/>
              <a:gd name="connsiteY13" fmla="*/ 914400 h 1829871"/>
              <a:gd name="connsiteX14" fmla="*/ 1270411 w 2159943"/>
              <a:gd name="connsiteY14" fmla="*/ 606751 h 1829871"/>
              <a:gd name="connsiteX15" fmla="*/ 847394 w 2159943"/>
              <a:gd name="connsiteY15" fmla="*/ 252101 h 1829871"/>
              <a:gd name="connsiteX16" fmla="*/ 497016 w 2159943"/>
              <a:gd name="connsiteY16" fmla="*/ 98277 h 1829871"/>
              <a:gd name="connsiteX17" fmla="*/ 129547 w 2159943"/>
              <a:gd name="connsiteY17" fmla="*/ 72639 h 1829871"/>
              <a:gd name="connsiteX18" fmla="*/ 381648 w 2159943"/>
              <a:gd name="connsiteY18" fmla="*/ 0 h 1829871"/>
              <a:gd name="connsiteX0" fmla="*/ 78272 w 2159943"/>
              <a:gd name="connsiteY0" fmla="*/ 0 h 1757232"/>
              <a:gd name="connsiteX1" fmla="*/ 5633 w 2159943"/>
              <a:gd name="connsiteY1" fmla="*/ 175189 h 1757232"/>
              <a:gd name="connsiteX2" fmla="*/ 26997 w 2159943"/>
              <a:gd name="connsiteY2" fmla="*/ 405925 h 1757232"/>
              <a:gd name="connsiteX3" fmla="*/ 202186 w 2159943"/>
              <a:gd name="connsiteY3" fmla="*/ 645208 h 1757232"/>
              <a:gd name="connsiteX4" fmla="*/ 509835 w 2159943"/>
              <a:gd name="connsiteY4" fmla="*/ 875944 h 1757232"/>
              <a:gd name="connsiteX5" fmla="*/ 779027 w 2159943"/>
              <a:gd name="connsiteY5" fmla="*/ 1187866 h 1757232"/>
              <a:gd name="connsiteX6" fmla="*/ 1133678 w 2159943"/>
              <a:gd name="connsiteY6" fmla="*/ 1405783 h 1757232"/>
              <a:gd name="connsiteX7" fmla="*/ 1475510 w 2159943"/>
              <a:gd name="connsiteY7" fmla="*/ 1593791 h 1757232"/>
              <a:gd name="connsiteX8" fmla="*/ 1804523 w 2159943"/>
              <a:gd name="connsiteY8" fmla="*/ 1739069 h 1757232"/>
              <a:gd name="connsiteX9" fmla="*/ 2035259 w 2159943"/>
              <a:gd name="connsiteY9" fmla="*/ 1734796 h 1757232"/>
              <a:gd name="connsiteX10" fmla="*/ 2159173 w 2159943"/>
              <a:gd name="connsiteY10" fmla="*/ 1555335 h 1757232"/>
              <a:gd name="connsiteX11" fmla="*/ 2077988 w 2159943"/>
              <a:gd name="connsiteY11" fmla="*/ 1345963 h 1757232"/>
              <a:gd name="connsiteX12" fmla="*/ 1889981 w 2159943"/>
              <a:gd name="connsiteY12" fmla="*/ 1128045 h 1757232"/>
              <a:gd name="connsiteX13" fmla="*/ 1616515 w 2159943"/>
              <a:gd name="connsiteY13" fmla="*/ 841761 h 1757232"/>
              <a:gd name="connsiteX14" fmla="*/ 1270411 w 2159943"/>
              <a:gd name="connsiteY14" fmla="*/ 534112 h 1757232"/>
              <a:gd name="connsiteX15" fmla="*/ 847394 w 2159943"/>
              <a:gd name="connsiteY15" fmla="*/ 179462 h 1757232"/>
              <a:gd name="connsiteX16" fmla="*/ 497016 w 2159943"/>
              <a:gd name="connsiteY16" fmla="*/ 25638 h 1757232"/>
              <a:gd name="connsiteX17" fmla="*/ 129547 w 2159943"/>
              <a:gd name="connsiteY17" fmla="*/ 0 h 1757232"/>
              <a:gd name="connsiteX0" fmla="*/ 78272 w 2159943"/>
              <a:gd name="connsiteY0" fmla="*/ 0 h 1757232"/>
              <a:gd name="connsiteX1" fmla="*/ 5633 w 2159943"/>
              <a:gd name="connsiteY1" fmla="*/ 175189 h 1757232"/>
              <a:gd name="connsiteX2" fmla="*/ 26997 w 2159943"/>
              <a:gd name="connsiteY2" fmla="*/ 405925 h 1757232"/>
              <a:gd name="connsiteX3" fmla="*/ 202186 w 2159943"/>
              <a:gd name="connsiteY3" fmla="*/ 645208 h 1757232"/>
              <a:gd name="connsiteX4" fmla="*/ 509835 w 2159943"/>
              <a:gd name="connsiteY4" fmla="*/ 875944 h 1757232"/>
              <a:gd name="connsiteX5" fmla="*/ 779027 w 2159943"/>
              <a:gd name="connsiteY5" fmla="*/ 1187866 h 1757232"/>
              <a:gd name="connsiteX6" fmla="*/ 1133678 w 2159943"/>
              <a:gd name="connsiteY6" fmla="*/ 1405783 h 1757232"/>
              <a:gd name="connsiteX7" fmla="*/ 1475510 w 2159943"/>
              <a:gd name="connsiteY7" fmla="*/ 1593791 h 1757232"/>
              <a:gd name="connsiteX8" fmla="*/ 1804523 w 2159943"/>
              <a:gd name="connsiteY8" fmla="*/ 1739069 h 1757232"/>
              <a:gd name="connsiteX9" fmla="*/ 2035259 w 2159943"/>
              <a:gd name="connsiteY9" fmla="*/ 1734796 h 1757232"/>
              <a:gd name="connsiteX10" fmla="*/ 2159173 w 2159943"/>
              <a:gd name="connsiteY10" fmla="*/ 1555335 h 1757232"/>
              <a:gd name="connsiteX11" fmla="*/ 2077988 w 2159943"/>
              <a:gd name="connsiteY11" fmla="*/ 1345963 h 1757232"/>
              <a:gd name="connsiteX12" fmla="*/ 1889981 w 2159943"/>
              <a:gd name="connsiteY12" fmla="*/ 1128045 h 1757232"/>
              <a:gd name="connsiteX13" fmla="*/ 1616515 w 2159943"/>
              <a:gd name="connsiteY13" fmla="*/ 841761 h 1757232"/>
              <a:gd name="connsiteX14" fmla="*/ 1270411 w 2159943"/>
              <a:gd name="connsiteY14" fmla="*/ 534112 h 1757232"/>
              <a:gd name="connsiteX15" fmla="*/ 847394 w 2159943"/>
              <a:gd name="connsiteY15" fmla="*/ 179462 h 1757232"/>
              <a:gd name="connsiteX16" fmla="*/ 497016 w 2159943"/>
              <a:gd name="connsiteY16" fmla="*/ 25638 h 1757232"/>
              <a:gd name="connsiteX17" fmla="*/ 324349 w 2159943"/>
              <a:gd name="connsiteY17" fmla="*/ 4271 h 1757232"/>
              <a:gd name="connsiteX18" fmla="*/ 129547 w 2159943"/>
              <a:gd name="connsiteY18" fmla="*/ 0 h 1757232"/>
              <a:gd name="connsiteX0" fmla="*/ 78272 w 2159943"/>
              <a:gd name="connsiteY0" fmla="*/ 55766 h 1812998"/>
              <a:gd name="connsiteX1" fmla="*/ 5633 w 2159943"/>
              <a:gd name="connsiteY1" fmla="*/ 230955 h 1812998"/>
              <a:gd name="connsiteX2" fmla="*/ 26997 w 2159943"/>
              <a:gd name="connsiteY2" fmla="*/ 461691 h 1812998"/>
              <a:gd name="connsiteX3" fmla="*/ 202186 w 2159943"/>
              <a:gd name="connsiteY3" fmla="*/ 700974 h 1812998"/>
              <a:gd name="connsiteX4" fmla="*/ 509835 w 2159943"/>
              <a:gd name="connsiteY4" fmla="*/ 931710 h 1812998"/>
              <a:gd name="connsiteX5" fmla="*/ 779027 w 2159943"/>
              <a:gd name="connsiteY5" fmla="*/ 1243632 h 1812998"/>
              <a:gd name="connsiteX6" fmla="*/ 1133678 w 2159943"/>
              <a:gd name="connsiteY6" fmla="*/ 1461549 h 1812998"/>
              <a:gd name="connsiteX7" fmla="*/ 1475510 w 2159943"/>
              <a:gd name="connsiteY7" fmla="*/ 1649557 h 1812998"/>
              <a:gd name="connsiteX8" fmla="*/ 1804523 w 2159943"/>
              <a:gd name="connsiteY8" fmla="*/ 1794835 h 1812998"/>
              <a:gd name="connsiteX9" fmla="*/ 2035259 w 2159943"/>
              <a:gd name="connsiteY9" fmla="*/ 1790562 h 1812998"/>
              <a:gd name="connsiteX10" fmla="*/ 2159173 w 2159943"/>
              <a:gd name="connsiteY10" fmla="*/ 1611101 h 1812998"/>
              <a:gd name="connsiteX11" fmla="*/ 2077988 w 2159943"/>
              <a:gd name="connsiteY11" fmla="*/ 1401729 h 1812998"/>
              <a:gd name="connsiteX12" fmla="*/ 1889981 w 2159943"/>
              <a:gd name="connsiteY12" fmla="*/ 1183811 h 1812998"/>
              <a:gd name="connsiteX13" fmla="*/ 1616515 w 2159943"/>
              <a:gd name="connsiteY13" fmla="*/ 897527 h 1812998"/>
              <a:gd name="connsiteX14" fmla="*/ 1270411 w 2159943"/>
              <a:gd name="connsiteY14" fmla="*/ 589878 h 1812998"/>
              <a:gd name="connsiteX15" fmla="*/ 847394 w 2159943"/>
              <a:gd name="connsiteY15" fmla="*/ 235228 h 1812998"/>
              <a:gd name="connsiteX16" fmla="*/ 497016 w 2159943"/>
              <a:gd name="connsiteY16" fmla="*/ 81404 h 1812998"/>
              <a:gd name="connsiteX17" fmla="*/ 332894 w 2159943"/>
              <a:gd name="connsiteY17" fmla="*/ 216 h 1812998"/>
              <a:gd name="connsiteX18" fmla="*/ 129547 w 2159943"/>
              <a:gd name="connsiteY18" fmla="*/ 55766 h 1812998"/>
              <a:gd name="connsiteX0" fmla="*/ 78272 w 2159943"/>
              <a:gd name="connsiteY0" fmla="*/ 55912 h 1813144"/>
              <a:gd name="connsiteX1" fmla="*/ 5633 w 2159943"/>
              <a:gd name="connsiteY1" fmla="*/ 231101 h 1813144"/>
              <a:gd name="connsiteX2" fmla="*/ 26997 w 2159943"/>
              <a:gd name="connsiteY2" fmla="*/ 461837 h 1813144"/>
              <a:gd name="connsiteX3" fmla="*/ 202186 w 2159943"/>
              <a:gd name="connsiteY3" fmla="*/ 701120 h 1813144"/>
              <a:gd name="connsiteX4" fmla="*/ 509835 w 2159943"/>
              <a:gd name="connsiteY4" fmla="*/ 931856 h 1813144"/>
              <a:gd name="connsiteX5" fmla="*/ 779027 w 2159943"/>
              <a:gd name="connsiteY5" fmla="*/ 1243778 h 1813144"/>
              <a:gd name="connsiteX6" fmla="*/ 1133678 w 2159943"/>
              <a:gd name="connsiteY6" fmla="*/ 1461695 h 1813144"/>
              <a:gd name="connsiteX7" fmla="*/ 1475510 w 2159943"/>
              <a:gd name="connsiteY7" fmla="*/ 1649703 h 1813144"/>
              <a:gd name="connsiteX8" fmla="*/ 1804523 w 2159943"/>
              <a:gd name="connsiteY8" fmla="*/ 1794981 h 1813144"/>
              <a:gd name="connsiteX9" fmla="*/ 2035259 w 2159943"/>
              <a:gd name="connsiteY9" fmla="*/ 1790708 h 1813144"/>
              <a:gd name="connsiteX10" fmla="*/ 2159173 w 2159943"/>
              <a:gd name="connsiteY10" fmla="*/ 1611247 h 1813144"/>
              <a:gd name="connsiteX11" fmla="*/ 2077988 w 2159943"/>
              <a:gd name="connsiteY11" fmla="*/ 1401875 h 1813144"/>
              <a:gd name="connsiteX12" fmla="*/ 1889981 w 2159943"/>
              <a:gd name="connsiteY12" fmla="*/ 1183957 h 1813144"/>
              <a:gd name="connsiteX13" fmla="*/ 1616515 w 2159943"/>
              <a:gd name="connsiteY13" fmla="*/ 897673 h 1813144"/>
              <a:gd name="connsiteX14" fmla="*/ 1270411 w 2159943"/>
              <a:gd name="connsiteY14" fmla="*/ 590024 h 1813144"/>
              <a:gd name="connsiteX15" fmla="*/ 847394 w 2159943"/>
              <a:gd name="connsiteY15" fmla="*/ 235374 h 1813144"/>
              <a:gd name="connsiteX16" fmla="*/ 497016 w 2159943"/>
              <a:gd name="connsiteY16" fmla="*/ 81550 h 1813144"/>
              <a:gd name="connsiteX17" fmla="*/ 332894 w 2159943"/>
              <a:gd name="connsiteY17" fmla="*/ 362 h 1813144"/>
              <a:gd name="connsiteX18" fmla="*/ 116728 w 2159943"/>
              <a:gd name="connsiteY18" fmla="*/ 30275 h 1813144"/>
              <a:gd name="connsiteX0" fmla="*/ 78272 w 2159943"/>
              <a:gd name="connsiteY0" fmla="*/ 55912 h 1813144"/>
              <a:gd name="connsiteX1" fmla="*/ 5633 w 2159943"/>
              <a:gd name="connsiteY1" fmla="*/ 231101 h 1813144"/>
              <a:gd name="connsiteX2" fmla="*/ 26997 w 2159943"/>
              <a:gd name="connsiteY2" fmla="*/ 461837 h 1813144"/>
              <a:gd name="connsiteX3" fmla="*/ 202186 w 2159943"/>
              <a:gd name="connsiteY3" fmla="*/ 701120 h 1813144"/>
              <a:gd name="connsiteX4" fmla="*/ 509835 w 2159943"/>
              <a:gd name="connsiteY4" fmla="*/ 931856 h 1813144"/>
              <a:gd name="connsiteX5" fmla="*/ 779027 w 2159943"/>
              <a:gd name="connsiteY5" fmla="*/ 1243778 h 1813144"/>
              <a:gd name="connsiteX6" fmla="*/ 1133678 w 2159943"/>
              <a:gd name="connsiteY6" fmla="*/ 1461695 h 1813144"/>
              <a:gd name="connsiteX7" fmla="*/ 1475510 w 2159943"/>
              <a:gd name="connsiteY7" fmla="*/ 1649703 h 1813144"/>
              <a:gd name="connsiteX8" fmla="*/ 1804523 w 2159943"/>
              <a:gd name="connsiteY8" fmla="*/ 1794981 h 1813144"/>
              <a:gd name="connsiteX9" fmla="*/ 2035259 w 2159943"/>
              <a:gd name="connsiteY9" fmla="*/ 1790708 h 1813144"/>
              <a:gd name="connsiteX10" fmla="*/ 2159173 w 2159943"/>
              <a:gd name="connsiteY10" fmla="*/ 1611247 h 1813144"/>
              <a:gd name="connsiteX11" fmla="*/ 2077988 w 2159943"/>
              <a:gd name="connsiteY11" fmla="*/ 1401875 h 1813144"/>
              <a:gd name="connsiteX12" fmla="*/ 1889981 w 2159943"/>
              <a:gd name="connsiteY12" fmla="*/ 1183957 h 1813144"/>
              <a:gd name="connsiteX13" fmla="*/ 1616515 w 2159943"/>
              <a:gd name="connsiteY13" fmla="*/ 897673 h 1813144"/>
              <a:gd name="connsiteX14" fmla="*/ 1270411 w 2159943"/>
              <a:gd name="connsiteY14" fmla="*/ 590024 h 1813144"/>
              <a:gd name="connsiteX15" fmla="*/ 847394 w 2159943"/>
              <a:gd name="connsiteY15" fmla="*/ 235374 h 1813144"/>
              <a:gd name="connsiteX16" fmla="*/ 497016 w 2159943"/>
              <a:gd name="connsiteY16" fmla="*/ 81550 h 1813144"/>
              <a:gd name="connsiteX17" fmla="*/ 332894 w 2159943"/>
              <a:gd name="connsiteY17" fmla="*/ 362 h 1813144"/>
              <a:gd name="connsiteX18" fmla="*/ 116728 w 2159943"/>
              <a:gd name="connsiteY18" fmla="*/ 30275 h 1813144"/>
              <a:gd name="connsiteX19" fmla="*/ 78272 w 2159943"/>
              <a:gd name="connsiteY19" fmla="*/ 55912 h 18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9943" h="1813144">
                <a:moveTo>
                  <a:pt x="78272" y="55912"/>
                </a:moveTo>
                <a:cubicBezTo>
                  <a:pt x="46225" y="109679"/>
                  <a:pt x="14179" y="163447"/>
                  <a:pt x="5633" y="231101"/>
                </a:cubicBezTo>
                <a:cubicBezTo>
                  <a:pt x="-2913" y="298755"/>
                  <a:pt x="-5762" y="383501"/>
                  <a:pt x="26997" y="461837"/>
                </a:cubicBezTo>
                <a:cubicBezTo>
                  <a:pt x="59756" y="540173"/>
                  <a:pt x="121713" y="622784"/>
                  <a:pt x="202186" y="701120"/>
                </a:cubicBezTo>
                <a:cubicBezTo>
                  <a:pt x="282659" y="779457"/>
                  <a:pt x="413695" y="841413"/>
                  <a:pt x="509835" y="931856"/>
                </a:cubicBezTo>
                <a:cubicBezTo>
                  <a:pt x="605975" y="1022299"/>
                  <a:pt x="675053" y="1155472"/>
                  <a:pt x="779027" y="1243778"/>
                </a:cubicBezTo>
                <a:cubicBezTo>
                  <a:pt x="883001" y="1332085"/>
                  <a:pt x="1017598" y="1394041"/>
                  <a:pt x="1133678" y="1461695"/>
                </a:cubicBezTo>
                <a:cubicBezTo>
                  <a:pt x="1249758" y="1529349"/>
                  <a:pt x="1363702" y="1594155"/>
                  <a:pt x="1475510" y="1649703"/>
                </a:cubicBezTo>
                <a:cubicBezTo>
                  <a:pt x="1587318" y="1705251"/>
                  <a:pt x="1711232" y="1771480"/>
                  <a:pt x="1804523" y="1794981"/>
                </a:cubicBezTo>
                <a:cubicBezTo>
                  <a:pt x="1897815" y="1818482"/>
                  <a:pt x="1976151" y="1821330"/>
                  <a:pt x="2035259" y="1790708"/>
                </a:cubicBezTo>
                <a:cubicBezTo>
                  <a:pt x="2094367" y="1760086"/>
                  <a:pt x="2152052" y="1676053"/>
                  <a:pt x="2159173" y="1611247"/>
                </a:cubicBezTo>
                <a:cubicBezTo>
                  <a:pt x="2166295" y="1546442"/>
                  <a:pt x="2122853" y="1473090"/>
                  <a:pt x="2077988" y="1401875"/>
                </a:cubicBezTo>
                <a:cubicBezTo>
                  <a:pt x="2033123" y="1330660"/>
                  <a:pt x="1966893" y="1267991"/>
                  <a:pt x="1889981" y="1183957"/>
                </a:cubicBezTo>
                <a:cubicBezTo>
                  <a:pt x="1813069" y="1099923"/>
                  <a:pt x="1719777" y="996662"/>
                  <a:pt x="1616515" y="897673"/>
                </a:cubicBezTo>
                <a:cubicBezTo>
                  <a:pt x="1513253" y="798684"/>
                  <a:pt x="1398598" y="700407"/>
                  <a:pt x="1270411" y="590024"/>
                </a:cubicBezTo>
                <a:cubicBezTo>
                  <a:pt x="1142224" y="479641"/>
                  <a:pt x="976293" y="320120"/>
                  <a:pt x="847394" y="235374"/>
                </a:cubicBezTo>
                <a:cubicBezTo>
                  <a:pt x="718495" y="150628"/>
                  <a:pt x="582766" y="120719"/>
                  <a:pt x="497016" y="81550"/>
                </a:cubicBezTo>
                <a:cubicBezTo>
                  <a:pt x="411266" y="42381"/>
                  <a:pt x="394139" y="4635"/>
                  <a:pt x="332894" y="362"/>
                </a:cubicBezTo>
                <a:cubicBezTo>
                  <a:pt x="271649" y="-3911"/>
                  <a:pt x="149195" y="30987"/>
                  <a:pt x="116728" y="30275"/>
                </a:cubicBezTo>
                <a:lnTo>
                  <a:pt x="78272" y="5591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936926" y="2921422"/>
            <a:ext cx="2453067" cy="1153900"/>
          </a:xfrm>
          <a:custGeom>
            <a:avLst/>
            <a:gdLst>
              <a:gd name="connsiteX0" fmla="*/ 1395792 w 2453067"/>
              <a:gd name="connsiteY0" fmla="*/ 253341 h 1153900"/>
              <a:gd name="connsiteX1" fmla="*/ 1024050 w 2453067"/>
              <a:gd name="connsiteY1" fmla="*/ 184974 h 1153900"/>
              <a:gd name="connsiteX2" fmla="*/ 622397 w 2453067"/>
              <a:gd name="connsiteY2" fmla="*/ 99516 h 1153900"/>
              <a:gd name="connsiteX3" fmla="*/ 242110 w 2453067"/>
              <a:gd name="connsiteY3" fmla="*/ 1240 h 1153900"/>
              <a:gd name="connsiteX4" fmla="*/ 131014 w 2453067"/>
              <a:gd name="connsiteY4" fmla="*/ 172156 h 1153900"/>
              <a:gd name="connsiteX5" fmla="*/ 24192 w 2453067"/>
              <a:gd name="connsiteY5" fmla="*/ 394346 h 1153900"/>
              <a:gd name="connsiteX6" fmla="*/ 32738 w 2453067"/>
              <a:gd name="connsiteY6" fmla="*/ 484077 h 1153900"/>
              <a:gd name="connsiteX7" fmla="*/ 370296 w 2453067"/>
              <a:gd name="connsiteY7" fmla="*/ 654993 h 1153900"/>
              <a:gd name="connsiteX8" fmla="*/ 874498 w 2453067"/>
              <a:gd name="connsiteY8" fmla="*/ 924185 h 1153900"/>
              <a:gd name="connsiteX9" fmla="*/ 1250513 w 2453067"/>
              <a:gd name="connsiteY9" fmla="*/ 996825 h 1153900"/>
              <a:gd name="connsiteX10" fmla="*/ 1579526 w 2453067"/>
              <a:gd name="connsiteY10" fmla="*/ 1069464 h 1153900"/>
              <a:gd name="connsiteX11" fmla="*/ 1840173 w 2453067"/>
              <a:gd name="connsiteY11" fmla="*/ 1137830 h 1153900"/>
              <a:gd name="connsiteX12" fmla="*/ 2088001 w 2453067"/>
              <a:gd name="connsiteY12" fmla="*/ 1150649 h 1153900"/>
              <a:gd name="connsiteX13" fmla="*/ 2318738 w 2453067"/>
              <a:gd name="connsiteY13" fmla="*/ 1090828 h 1153900"/>
              <a:gd name="connsiteX14" fmla="*/ 2421287 w 2453067"/>
              <a:gd name="connsiteY14" fmla="*/ 915640 h 1153900"/>
              <a:gd name="connsiteX15" fmla="*/ 2446924 w 2453067"/>
              <a:gd name="connsiteY15" fmla="*/ 748997 h 1153900"/>
              <a:gd name="connsiteX16" fmla="*/ 2425560 w 2453067"/>
              <a:gd name="connsiteY16" fmla="*/ 582354 h 1153900"/>
              <a:gd name="connsiteX17" fmla="*/ 2182005 w 2453067"/>
              <a:gd name="connsiteY17" fmla="*/ 424257 h 1153900"/>
              <a:gd name="connsiteX18" fmla="*/ 1921358 w 2453067"/>
              <a:gd name="connsiteY18" fmla="*/ 347344 h 1153900"/>
              <a:gd name="connsiteX19" fmla="*/ 1647893 w 2453067"/>
              <a:gd name="connsiteY19" fmla="*/ 266159 h 1153900"/>
              <a:gd name="connsiteX20" fmla="*/ 1395792 w 2453067"/>
              <a:gd name="connsiteY20" fmla="*/ 253341 h 115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3067" h="1153900">
                <a:moveTo>
                  <a:pt x="1395792" y="253341"/>
                </a:moveTo>
                <a:cubicBezTo>
                  <a:pt x="1291818" y="239810"/>
                  <a:pt x="1152949" y="210612"/>
                  <a:pt x="1024050" y="184974"/>
                </a:cubicBezTo>
                <a:cubicBezTo>
                  <a:pt x="895151" y="159336"/>
                  <a:pt x="752720" y="130138"/>
                  <a:pt x="622397" y="99516"/>
                </a:cubicBezTo>
                <a:cubicBezTo>
                  <a:pt x="492074" y="68894"/>
                  <a:pt x="324007" y="-10867"/>
                  <a:pt x="242110" y="1240"/>
                </a:cubicBezTo>
                <a:cubicBezTo>
                  <a:pt x="160213" y="13347"/>
                  <a:pt x="167334" y="106638"/>
                  <a:pt x="131014" y="172156"/>
                </a:cubicBezTo>
                <a:cubicBezTo>
                  <a:pt x="94694" y="237674"/>
                  <a:pt x="40571" y="342359"/>
                  <a:pt x="24192" y="394346"/>
                </a:cubicBezTo>
                <a:cubicBezTo>
                  <a:pt x="7813" y="446333"/>
                  <a:pt x="-24946" y="440636"/>
                  <a:pt x="32738" y="484077"/>
                </a:cubicBezTo>
                <a:cubicBezTo>
                  <a:pt x="90422" y="527518"/>
                  <a:pt x="230003" y="581642"/>
                  <a:pt x="370296" y="654993"/>
                </a:cubicBezTo>
                <a:cubicBezTo>
                  <a:pt x="510589" y="728344"/>
                  <a:pt x="727795" y="867213"/>
                  <a:pt x="874498" y="924185"/>
                </a:cubicBezTo>
                <a:cubicBezTo>
                  <a:pt x="1021201" y="981157"/>
                  <a:pt x="1133008" y="972612"/>
                  <a:pt x="1250513" y="996825"/>
                </a:cubicBezTo>
                <a:cubicBezTo>
                  <a:pt x="1368018" y="1021038"/>
                  <a:pt x="1481249" y="1045963"/>
                  <a:pt x="1579526" y="1069464"/>
                </a:cubicBezTo>
                <a:cubicBezTo>
                  <a:pt x="1677803" y="1092965"/>
                  <a:pt x="1755427" y="1124299"/>
                  <a:pt x="1840173" y="1137830"/>
                </a:cubicBezTo>
                <a:cubicBezTo>
                  <a:pt x="1924919" y="1151361"/>
                  <a:pt x="2008240" y="1158483"/>
                  <a:pt x="2088001" y="1150649"/>
                </a:cubicBezTo>
                <a:cubicBezTo>
                  <a:pt x="2167762" y="1142815"/>
                  <a:pt x="2263190" y="1129996"/>
                  <a:pt x="2318738" y="1090828"/>
                </a:cubicBezTo>
                <a:cubicBezTo>
                  <a:pt x="2374286" y="1051660"/>
                  <a:pt x="2399923" y="972612"/>
                  <a:pt x="2421287" y="915640"/>
                </a:cubicBezTo>
                <a:cubicBezTo>
                  <a:pt x="2442651" y="858668"/>
                  <a:pt x="2446212" y="804545"/>
                  <a:pt x="2446924" y="748997"/>
                </a:cubicBezTo>
                <a:cubicBezTo>
                  <a:pt x="2447636" y="693449"/>
                  <a:pt x="2469713" y="636477"/>
                  <a:pt x="2425560" y="582354"/>
                </a:cubicBezTo>
                <a:cubicBezTo>
                  <a:pt x="2381407" y="528231"/>
                  <a:pt x="2266039" y="463425"/>
                  <a:pt x="2182005" y="424257"/>
                </a:cubicBezTo>
                <a:cubicBezTo>
                  <a:pt x="2097971" y="385089"/>
                  <a:pt x="1921358" y="347344"/>
                  <a:pt x="1921358" y="347344"/>
                </a:cubicBezTo>
                <a:cubicBezTo>
                  <a:pt x="1832339" y="320994"/>
                  <a:pt x="1738336" y="284675"/>
                  <a:pt x="1647893" y="266159"/>
                </a:cubicBezTo>
                <a:cubicBezTo>
                  <a:pt x="1557450" y="247643"/>
                  <a:pt x="1499766" y="266872"/>
                  <a:pt x="1395792" y="2533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243129" y="4690171"/>
            <a:ext cx="3185380" cy="1062918"/>
          </a:xfrm>
          <a:custGeom>
            <a:avLst/>
            <a:gdLst>
              <a:gd name="connsiteX0" fmla="*/ 2380004 w 3185380"/>
              <a:gd name="connsiteY0" fmla="*/ 215115 h 1062918"/>
              <a:gd name="connsiteX1" fmla="*/ 1841619 w 3185380"/>
              <a:gd name="connsiteY1" fmla="*/ 112565 h 1062918"/>
              <a:gd name="connsiteX2" fmla="*/ 1213503 w 3185380"/>
              <a:gd name="connsiteY2" fmla="*/ 22835 h 1062918"/>
              <a:gd name="connsiteX3" fmla="*/ 743484 w 3185380"/>
              <a:gd name="connsiteY3" fmla="*/ 1470 h 1062918"/>
              <a:gd name="connsiteX4" fmla="*/ 196553 w 3185380"/>
              <a:gd name="connsiteY4" fmla="*/ 52745 h 1062918"/>
              <a:gd name="connsiteX5" fmla="*/ 51275 w 3185380"/>
              <a:gd name="connsiteY5" fmla="*/ 133930 h 1062918"/>
              <a:gd name="connsiteX6" fmla="*/ 0 w 3185380"/>
              <a:gd name="connsiteY6" fmla="*/ 219388 h 1062918"/>
              <a:gd name="connsiteX7" fmla="*/ 51275 w 3185380"/>
              <a:gd name="connsiteY7" fmla="*/ 373212 h 1062918"/>
              <a:gd name="connsiteX8" fmla="*/ 294830 w 3185380"/>
              <a:gd name="connsiteY8" fmla="*/ 561220 h 1062918"/>
              <a:gd name="connsiteX9" fmla="*/ 846034 w 3185380"/>
              <a:gd name="connsiteY9" fmla="*/ 757773 h 1062918"/>
              <a:gd name="connsiteX10" fmla="*/ 1307507 w 3185380"/>
              <a:gd name="connsiteY10" fmla="*/ 907324 h 1062918"/>
              <a:gd name="connsiteX11" fmla="*/ 1679249 w 3185380"/>
              <a:gd name="connsiteY11" fmla="*/ 975691 h 1062918"/>
              <a:gd name="connsiteX12" fmla="*/ 2033899 w 3185380"/>
              <a:gd name="connsiteY12" fmla="*/ 1031238 h 1062918"/>
              <a:gd name="connsiteX13" fmla="*/ 2482553 w 3185380"/>
              <a:gd name="connsiteY13" fmla="*/ 1039784 h 1062918"/>
              <a:gd name="connsiteX14" fmla="*/ 2854295 w 3185380"/>
              <a:gd name="connsiteY14" fmla="*/ 1061149 h 1062918"/>
              <a:gd name="connsiteX15" fmla="*/ 3153398 w 3185380"/>
              <a:gd name="connsiteY15" fmla="*/ 988509 h 1062918"/>
              <a:gd name="connsiteX16" fmla="*/ 3153398 w 3185380"/>
              <a:gd name="connsiteY16" fmla="*/ 766319 h 1062918"/>
              <a:gd name="connsiteX17" fmla="*/ 3170490 w 3185380"/>
              <a:gd name="connsiteY17" fmla="*/ 646678 h 1062918"/>
              <a:gd name="connsiteX18" fmla="*/ 3161944 w 3185380"/>
              <a:gd name="connsiteY18" fmla="*/ 501399 h 1062918"/>
              <a:gd name="connsiteX19" fmla="*/ 2892751 w 3185380"/>
              <a:gd name="connsiteY19" fmla="*/ 321937 h 1062918"/>
              <a:gd name="connsiteX20" fmla="*/ 2380004 w 3185380"/>
              <a:gd name="connsiteY20" fmla="*/ 215115 h 106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5380" h="1062918">
                <a:moveTo>
                  <a:pt x="2380004" y="215115"/>
                </a:moveTo>
                <a:cubicBezTo>
                  <a:pt x="2204815" y="180220"/>
                  <a:pt x="2036036" y="144612"/>
                  <a:pt x="1841619" y="112565"/>
                </a:cubicBezTo>
                <a:cubicBezTo>
                  <a:pt x="1647202" y="80518"/>
                  <a:pt x="1396525" y="41351"/>
                  <a:pt x="1213503" y="22835"/>
                </a:cubicBezTo>
                <a:cubicBezTo>
                  <a:pt x="1030480" y="4319"/>
                  <a:pt x="912976" y="-3515"/>
                  <a:pt x="743484" y="1470"/>
                </a:cubicBezTo>
                <a:cubicBezTo>
                  <a:pt x="573992" y="6455"/>
                  <a:pt x="311921" y="30668"/>
                  <a:pt x="196553" y="52745"/>
                </a:cubicBezTo>
                <a:cubicBezTo>
                  <a:pt x="81185" y="74822"/>
                  <a:pt x="84034" y="106156"/>
                  <a:pt x="51275" y="133930"/>
                </a:cubicBezTo>
                <a:cubicBezTo>
                  <a:pt x="18516" y="161704"/>
                  <a:pt x="0" y="179508"/>
                  <a:pt x="0" y="219388"/>
                </a:cubicBezTo>
                <a:cubicBezTo>
                  <a:pt x="0" y="259268"/>
                  <a:pt x="2137" y="316240"/>
                  <a:pt x="51275" y="373212"/>
                </a:cubicBezTo>
                <a:cubicBezTo>
                  <a:pt x="100413" y="430184"/>
                  <a:pt x="162370" y="497127"/>
                  <a:pt x="294830" y="561220"/>
                </a:cubicBezTo>
                <a:cubicBezTo>
                  <a:pt x="427290" y="625313"/>
                  <a:pt x="677254" y="700089"/>
                  <a:pt x="846034" y="757773"/>
                </a:cubicBezTo>
                <a:cubicBezTo>
                  <a:pt x="1014813" y="815457"/>
                  <a:pt x="1168638" y="871004"/>
                  <a:pt x="1307507" y="907324"/>
                </a:cubicBezTo>
                <a:cubicBezTo>
                  <a:pt x="1446376" y="943644"/>
                  <a:pt x="1558184" y="955039"/>
                  <a:pt x="1679249" y="975691"/>
                </a:cubicBezTo>
                <a:cubicBezTo>
                  <a:pt x="1800314" y="996343"/>
                  <a:pt x="1900015" y="1020556"/>
                  <a:pt x="2033899" y="1031238"/>
                </a:cubicBezTo>
                <a:cubicBezTo>
                  <a:pt x="2167783" y="1041920"/>
                  <a:pt x="2345820" y="1034799"/>
                  <a:pt x="2482553" y="1039784"/>
                </a:cubicBezTo>
                <a:cubicBezTo>
                  <a:pt x="2619286" y="1044769"/>
                  <a:pt x="2742488" y="1069695"/>
                  <a:pt x="2854295" y="1061149"/>
                </a:cubicBezTo>
                <a:cubicBezTo>
                  <a:pt x="2966103" y="1052603"/>
                  <a:pt x="3103548" y="1037647"/>
                  <a:pt x="3153398" y="988509"/>
                </a:cubicBezTo>
                <a:cubicBezTo>
                  <a:pt x="3203248" y="939371"/>
                  <a:pt x="3150549" y="823291"/>
                  <a:pt x="3153398" y="766319"/>
                </a:cubicBezTo>
                <a:cubicBezTo>
                  <a:pt x="3156247" y="709347"/>
                  <a:pt x="3169066" y="690831"/>
                  <a:pt x="3170490" y="646678"/>
                </a:cubicBezTo>
                <a:cubicBezTo>
                  <a:pt x="3171914" y="602525"/>
                  <a:pt x="3208234" y="555523"/>
                  <a:pt x="3161944" y="501399"/>
                </a:cubicBezTo>
                <a:cubicBezTo>
                  <a:pt x="3115654" y="447276"/>
                  <a:pt x="3020938" y="371788"/>
                  <a:pt x="2892751" y="321937"/>
                </a:cubicBezTo>
                <a:cubicBezTo>
                  <a:pt x="2764564" y="272087"/>
                  <a:pt x="2555193" y="250010"/>
                  <a:pt x="2380004" y="21511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31488" y="5779329"/>
            <a:ext cx="2394333" cy="815914"/>
          </a:xfrm>
          <a:custGeom>
            <a:avLst/>
            <a:gdLst>
              <a:gd name="connsiteX0" fmla="*/ 2390676 w 2394333"/>
              <a:gd name="connsiteY0" fmla="*/ 258275 h 815914"/>
              <a:gd name="connsiteX1" fmla="*/ 2283854 w 2394333"/>
              <a:gd name="connsiteY1" fmla="*/ 95905 h 815914"/>
              <a:gd name="connsiteX2" fmla="*/ 1890748 w 2394333"/>
              <a:gd name="connsiteY2" fmla="*/ 6174 h 815914"/>
              <a:gd name="connsiteX3" fmla="*/ 1454912 w 2394333"/>
              <a:gd name="connsiteY3" fmla="*/ 14720 h 815914"/>
              <a:gd name="connsiteX4" fmla="*/ 1010531 w 2394333"/>
              <a:gd name="connsiteY4" fmla="*/ 70267 h 815914"/>
              <a:gd name="connsiteX5" fmla="*/ 578968 w 2394333"/>
              <a:gd name="connsiteY5" fmla="*/ 130088 h 815914"/>
              <a:gd name="connsiteX6" fmla="*/ 331140 w 2394333"/>
              <a:gd name="connsiteY6" fmla="*/ 228364 h 815914"/>
              <a:gd name="connsiteX7" fmla="*/ 138860 w 2394333"/>
              <a:gd name="connsiteY7" fmla="*/ 369370 h 815914"/>
              <a:gd name="connsiteX8" fmla="*/ 19219 w 2394333"/>
              <a:gd name="connsiteY8" fmla="*/ 480465 h 815914"/>
              <a:gd name="connsiteX9" fmla="*/ 14946 w 2394333"/>
              <a:gd name="connsiteY9" fmla="*/ 612925 h 815914"/>
              <a:gd name="connsiteX10" fmla="*/ 19219 w 2394333"/>
              <a:gd name="connsiteY10" fmla="*/ 702656 h 815914"/>
              <a:gd name="connsiteX11" fmla="*/ 258501 w 2394333"/>
              <a:gd name="connsiteY11" fmla="*/ 809478 h 815914"/>
              <a:gd name="connsiteX12" fmla="*/ 604605 w 2394333"/>
              <a:gd name="connsiteY12" fmla="*/ 796660 h 815914"/>
              <a:gd name="connsiteX13" fmla="*/ 1023349 w 2394333"/>
              <a:gd name="connsiteY13" fmla="*/ 809478 h 815914"/>
              <a:gd name="connsiteX14" fmla="*/ 1360908 w 2394333"/>
              <a:gd name="connsiteY14" fmla="*/ 677019 h 815914"/>
              <a:gd name="connsiteX15" fmla="*/ 1779652 w 2394333"/>
              <a:gd name="connsiteY15" fmla="*/ 651381 h 815914"/>
              <a:gd name="connsiteX16" fmla="*/ 2253944 w 2394333"/>
              <a:gd name="connsiteY16" fmla="*/ 548832 h 815914"/>
              <a:gd name="connsiteX17" fmla="*/ 2360766 w 2394333"/>
              <a:gd name="connsiteY17" fmla="*/ 343733 h 815914"/>
              <a:gd name="connsiteX18" fmla="*/ 2390676 w 2394333"/>
              <a:gd name="connsiteY18" fmla="*/ 258275 h 8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94333" h="815914">
                <a:moveTo>
                  <a:pt x="2390676" y="258275"/>
                </a:moveTo>
                <a:cubicBezTo>
                  <a:pt x="2377857" y="216970"/>
                  <a:pt x="2367175" y="137922"/>
                  <a:pt x="2283854" y="95905"/>
                </a:cubicBezTo>
                <a:cubicBezTo>
                  <a:pt x="2200533" y="53888"/>
                  <a:pt x="2028905" y="19705"/>
                  <a:pt x="1890748" y="6174"/>
                </a:cubicBezTo>
                <a:cubicBezTo>
                  <a:pt x="1752591" y="-7357"/>
                  <a:pt x="1601615" y="4038"/>
                  <a:pt x="1454912" y="14720"/>
                </a:cubicBezTo>
                <a:cubicBezTo>
                  <a:pt x="1308209" y="25402"/>
                  <a:pt x="1010531" y="70267"/>
                  <a:pt x="1010531" y="70267"/>
                </a:cubicBezTo>
                <a:cubicBezTo>
                  <a:pt x="864540" y="89495"/>
                  <a:pt x="692200" y="103739"/>
                  <a:pt x="578968" y="130088"/>
                </a:cubicBezTo>
                <a:cubicBezTo>
                  <a:pt x="465736" y="156437"/>
                  <a:pt x="404491" y="188484"/>
                  <a:pt x="331140" y="228364"/>
                </a:cubicBezTo>
                <a:cubicBezTo>
                  <a:pt x="257789" y="268244"/>
                  <a:pt x="190847" y="327353"/>
                  <a:pt x="138860" y="369370"/>
                </a:cubicBezTo>
                <a:cubicBezTo>
                  <a:pt x="86873" y="411387"/>
                  <a:pt x="39871" y="439872"/>
                  <a:pt x="19219" y="480465"/>
                </a:cubicBezTo>
                <a:cubicBezTo>
                  <a:pt x="-1433" y="521058"/>
                  <a:pt x="14946" y="575893"/>
                  <a:pt x="14946" y="612925"/>
                </a:cubicBezTo>
                <a:cubicBezTo>
                  <a:pt x="14946" y="649957"/>
                  <a:pt x="-21373" y="669897"/>
                  <a:pt x="19219" y="702656"/>
                </a:cubicBezTo>
                <a:cubicBezTo>
                  <a:pt x="59811" y="735415"/>
                  <a:pt x="160937" y="793811"/>
                  <a:pt x="258501" y="809478"/>
                </a:cubicBezTo>
                <a:cubicBezTo>
                  <a:pt x="356065" y="825145"/>
                  <a:pt x="477130" y="796660"/>
                  <a:pt x="604605" y="796660"/>
                </a:cubicBezTo>
                <a:cubicBezTo>
                  <a:pt x="732080" y="796660"/>
                  <a:pt x="897299" y="829418"/>
                  <a:pt x="1023349" y="809478"/>
                </a:cubicBezTo>
                <a:cubicBezTo>
                  <a:pt x="1149399" y="789538"/>
                  <a:pt x="1234858" y="703368"/>
                  <a:pt x="1360908" y="677019"/>
                </a:cubicBezTo>
                <a:cubicBezTo>
                  <a:pt x="1486958" y="650670"/>
                  <a:pt x="1630813" y="672746"/>
                  <a:pt x="1779652" y="651381"/>
                </a:cubicBezTo>
                <a:cubicBezTo>
                  <a:pt x="1928491" y="630017"/>
                  <a:pt x="2157092" y="600107"/>
                  <a:pt x="2253944" y="548832"/>
                </a:cubicBezTo>
                <a:cubicBezTo>
                  <a:pt x="2350796" y="497557"/>
                  <a:pt x="2341538" y="392159"/>
                  <a:pt x="2360766" y="343733"/>
                </a:cubicBezTo>
                <a:cubicBezTo>
                  <a:pt x="2379994" y="295307"/>
                  <a:pt x="2403495" y="299580"/>
                  <a:pt x="2390676" y="25827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91872" y="3756661"/>
            <a:ext cx="2947821" cy="2249746"/>
          </a:xfrm>
          <a:custGeom>
            <a:avLst/>
            <a:gdLst>
              <a:gd name="connsiteX0" fmla="*/ 2721392 w 2947821"/>
              <a:gd name="connsiteY0" fmla="*/ 0 h 2297531"/>
              <a:gd name="connsiteX1" fmla="*/ 2503474 w 2947821"/>
              <a:gd name="connsiteY1" fmla="*/ 72639 h 2297531"/>
              <a:gd name="connsiteX2" fmla="*/ 2110367 w 2947821"/>
              <a:gd name="connsiteY2" fmla="*/ 282011 h 2297531"/>
              <a:gd name="connsiteX3" fmla="*/ 1747171 w 2947821"/>
              <a:gd name="connsiteY3" fmla="*/ 559749 h 2297531"/>
              <a:gd name="connsiteX4" fmla="*/ 1341246 w 2947821"/>
              <a:gd name="connsiteY4" fmla="*/ 828942 h 2297531"/>
              <a:gd name="connsiteX5" fmla="*/ 978049 w 2947821"/>
              <a:gd name="connsiteY5" fmla="*/ 1063951 h 2297531"/>
              <a:gd name="connsiteX6" fmla="*/ 678947 w 2947821"/>
              <a:gd name="connsiteY6" fmla="*/ 1316052 h 2297531"/>
              <a:gd name="connsiteX7" fmla="*/ 401208 w 2947821"/>
              <a:gd name="connsiteY7" fmla="*/ 1533970 h 2297531"/>
              <a:gd name="connsiteX8" fmla="*/ 144835 w 2947821"/>
              <a:gd name="connsiteY8" fmla="*/ 1794617 h 2297531"/>
              <a:gd name="connsiteX9" fmla="*/ 42285 w 2947821"/>
              <a:gd name="connsiteY9" fmla="*/ 1969805 h 2297531"/>
              <a:gd name="connsiteX10" fmla="*/ 8102 w 2947821"/>
              <a:gd name="connsiteY10" fmla="*/ 2119357 h 2297531"/>
              <a:gd name="connsiteX11" fmla="*/ 187564 w 2947821"/>
              <a:gd name="connsiteY11" fmla="*/ 2290273 h 2297531"/>
              <a:gd name="connsiteX12" fmla="*/ 503758 w 2947821"/>
              <a:gd name="connsiteY12" fmla="*/ 2251817 h 2297531"/>
              <a:gd name="connsiteX13" fmla="*/ 918229 w 2947821"/>
              <a:gd name="connsiteY13" fmla="*/ 2123630 h 2297531"/>
              <a:gd name="connsiteX14" fmla="*/ 1371156 w 2947821"/>
              <a:gd name="connsiteY14" fmla="*/ 1905712 h 2297531"/>
              <a:gd name="connsiteX15" fmla="*/ 1777081 w 2947821"/>
              <a:gd name="connsiteY15" fmla="*/ 1580972 h 2297531"/>
              <a:gd name="connsiteX16" fmla="*/ 2153096 w 2947821"/>
              <a:gd name="connsiteY16" fmla="*/ 1345962 h 2297531"/>
              <a:gd name="connsiteX17" fmla="*/ 2426562 w 2947821"/>
              <a:gd name="connsiteY17" fmla="*/ 1085316 h 2297531"/>
              <a:gd name="connsiteX18" fmla="*/ 2717119 w 2947821"/>
              <a:gd name="connsiteY18" fmla="*/ 824669 h 2297531"/>
              <a:gd name="connsiteX19" fmla="*/ 2917945 w 2947821"/>
              <a:gd name="connsiteY19" fmla="*/ 482837 h 2297531"/>
              <a:gd name="connsiteX20" fmla="*/ 2935036 w 2947821"/>
              <a:gd name="connsiteY20" fmla="*/ 260646 h 2297531"/>
              <a:gd name="connsiteX21" fmla="*/ 2802577 w 2947821"/>
              <a:gd name="connsiteY21" fmla="*/ 72639 h 2297531"/>
              <a:gd name="connsiteX22" fmla="*/ 2721392 w 2947821"/>
              <a:gd name="connsiteY22" fmla="*/ 0 h 2297531"/>
              <a:gd name="connsiteX0" fmla="*/ 2802577 w 2947821"/>
              <a:gd name="connsiteY0" fmla="*/ 24854 h 2249746"/>
              <a:gd name="connsiteX1" fmla="*/ 2503474 w 2947821"/>
              <a:gd name="connsiteY1" fmla="*/ 24854 h 2249746"/>
              <a:gd name="connsiteX2" fmla="*/ 2110367 w 2947821"/>
              <a:gd name="connsiteY2" fmla="*/ 234226 h 2249746"/>
              <a:gd name="connsiteX3" fmla="*/ 1747171 w 2947821"/>
              <a:gd name="connsiteY3" fmla="*/ 511964 h 2249746"/>
              <a:gd name="connsiteX4" fmla="*/ 1341246 w 2947821"/>
              <a:gd name="connsiteY4" fmla="*/ 781157 h 2249746"/>
              <a:gd name="connsiteX5" fmla="*/ 978049 w 2947821"/>
              <a:gd name="connsiteY5" fmla="*/ 1016166 h 2249746"/>
              <a:gd name="connsiteX6" fmla="*/ 678947 w 2947821"/>
              <a:gd name="connsiteY6" fmla="*/ 1268267 h 2249746"/>
              <a:gd name="connsiteX7" fmla="*/ 401208 w 2947821"/>
              <a:gd name="connsiteY7" fmla="*/ 1486185 h 2249746"/>
              <a:gd name="connsiteX8" fmla="*/ 144835 w 2947821"/>
              <a:gd name="connsiteY8" fmla="*/ 1746832 h 2249746"/>
              <a:gd name="connsiteX9" fmla="*/ 42285 w 2947821"/>
              <a:gd name="connsiteY9" fmla="*/ 1922020 h 2249746"/>
              <a:gd name="connsiteX10" fmla="*/ 8102 w 2947821"/>
              <a:gd name="connsiteY10" fmla="*/ 2071572 h 2249746"/>
              <a:gd name="connsiteX11" fmla="*/ 187564 w 2947821"/>
              <a:gd name="connsiteY11" fmla="*/ 2242488 h 2249746"/>
              <a:gd name="connsiteX12" fmla="*/ 503758 w 2947821"/>
              <a:gd name="connsiteY12" fmla="*/ 2204032 h 2249746"/>
              <a:gd name="connsiteX13" fmla="*/ 918229 w 2947821"/>
              <a:gd name="connsiteY13" fmla="*/ 2075845 h 2249746"/>
              <a:gd name="connsiteX14" fmla="*/ 1371156 w 2947821"/>
              <a:gd name="connsiteY14" fmla="*/ 1857927 h 2249746"/>
              <a:gd name="connsiteX15" fmla="*/ 1777081 w 2947821"/>
              <a:gd name="connsiteY15" fmla="*/ 1533187 h 2249746"/>
              <a:gd name="connsiteX16" fmla="*/ 2153096 w 2947821"/>
              <a:gd name="connsiteY16" fmla="*/ 1298177 h 2249746"/>
              <a:gd name="connsiteX17" fmla="*/ 2426562 w 2947821"/>
              <a:gd name="connsiteY17" fmla="*/ 1037531 h 2249746"/>
              <a:gd name="connsiteX18" fmla="*/ 2717119 w 2947821"/>
              <a:gd name="connsiteY18" fmla="*/ 776884 h 2249746"/>
              <a:gd name="connsiteX19" fmla="*/ 2917945 w 2947821"/>
              <a:gd name="connsiteY19" fmla="*/ 435052 h 2249746"/>
              <a:gd name="connsiteX20" fmla="*/ 2935036 w 2947821"/>
              <a:gd name="connsiteY20" fmla="*/ 212861 h 2249746"/>
              <a:gd name="connsiteX21" fmla="*/ 2802577 w 2947821"/>
              <a:gd name="connsiteY21" fmla="*/ 24854 h 224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47821" h="2249746">
                <a:moveTo>
                  <a:pt x="2802577" y="24854"/>
                </a:moveTo>
                <a:cubicBezTo>
                  <a:pt x="2730650" y="-6480"/>
                  <a:pt x="2618842" y="-10041"/>
                  <a:pt x="2503474" y="24854"/>
                </a:cubicBezTo>
                <a:cubicBezTo>
                  <a:pt x="2388106" y="59749"/>
                  <a:pt x="2236417" y="153041"/>
                  <a:pt x="2110367" y="234226"/>
                </a:cubicBezTo>
                <a:cubicBezTo>
                  <a:pt x="1984316" y="315411"/>
                  <a:pt x="1875358" y="420809"/>
                  <a:pt x="1747171" y="511964"/>
                </a:cubicBezTo>
                <a:cubicBezTo>
                  <a:pt x="1618984" y="603119"/>
                  <a:pt x="1341246" y="781157"/>
                  <a:pt x="1341246" y="781157"/>
                </a:cubicBezTo>
                <a:cubicBezTo>
                  <a:pt x="1213059" y="865191"/>
                  <a:pt x="1088432" y="934981"/>
                  <a:pt x="978049" y="1016166"/>
                </a:cubicBezTo>
                <a:cubicBezTo>
                  <a:pt x="867666" y="1097351"/>
                  <a:pt x="775087" y="1189931"/>
                  <a:pt x="678947" y="1268267"/>
                </a:cubicBezTo>
                <a:cubicBezTo>
                  <a:pt x="582807" y="1346603"/>
                  <a:pt x="490227" y="1406424"/>
                  <a:pt x="401208" y="1486185"/>
                </a:cubicBezTo>
                <a:cubicBezTo>
                  <a:pt x="312189" y="1565946"/>
                  <a:pt x="204655" y="1674193"/>
                  <a:pt x="144835" y="1746832"/>
                </a:cubicBezTo>
                <a:cubicBezTo>
                  <a:pt x="85015" y="1819471"/>
                  <a:pt x="65074" y="1867897"/>
                  <a:pt x="42285" y="1922020"/>
                </a:cubicBezTo>
                <a:cubicBezTo>
                  <a:pt x="19496" y="1976143"/>
                  <a:pt x="-16111" y="2018161"/>
                  <a:pt x="8102" y="2071572"/>
                </a:cubicBezTo>
                <a:cubicBezTo>
                  <a:pt x="32315" y="2124983"/>
                  <a:pt x="104955" y="2220411"/>
                  <a:pt x="187564" y="2242488"/>
                </a:cubicBezTo>
                <a:cubicBezTo>
                  <a:pt x="270173" y="2264565"/>
                  <a:pt x="381981" y="2231806"/>
                  <a:pt x="503758" y="2204032"/>
                </a:cubicBezTo>
                <a:cubicBezTo>
                  <a:pt x="625535" y="2176258"/>
                  <a:pt x="773663" y="2133529"/>
                  <a:pt x="918229" y="2075845"/>
                </a:cubicBezTo>
                <a:cubicBezTo>
                  <a:pt x="1062795" y="2018161"/>
                  <a:pt x="1228014" y="1948370"/>
                  <a:pt x="1371156" y="1857927"/>
                </a:cubicBezTo>
                <a:cubicBezTo>
                  <a:pt x="1514298" y="1767484"/>
                  <a:pt x="1646758" y="1626479"/>
                  <a:pt x="1777081" y="1533187"/>
                </a:cubicBezTo>
                <a:cubicBezTo>
                  <a:pt x="1907404" y="1439895"/>
                  <a:pt x="2044849" y="1380786"/>
                  <a:pt x="2153096" y="1298177"/>
                </a:cubicBezTo>
                <a:cubicBezTo>
                  <a:pt x="2261343" y="1215568"/>
                  <a:pt x="2332558" y="1124413"/>
                  <a:pt x="2426562" y="1037531"/>
                </a:cubicBezTo>
                <a:cubicBezTo>
                  <a:pt x="2520566" y="950649"/>
                  <a:pt x="2635222" y="877297"/>
                  <a:pt x="2717119" y="776884"/>
                </a:cubicBezTo>
                <a:cubicBezTo>
                  <a:pt x="2799016" y="676471"/>
                  <a:pt x="2881626" y="529056"/>
                  <a:pt x="2917945" y="435052"/>
                </a:cubicBezTo>
                <a:cubicBezTo>
                  <a:pt x="2954264" y="341048"/>
                  <a:pt x="2954264" y="281227"/>
                  <a:pt x="2935036" y="212861"/>
                </a:cubicBezTo>
                <a:cubicBezTo>
                  <a:pt x="2915808" y="144495"/>
                  <a:pt x="2874504" y="56188"/>
                  <a:pt x="2802577" y="2485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0A9FE-A7FE-4A5B-A5D1-08B193075689}"/>
              </a:ext>
            </a:extLst>
          </p:cNvPr>
          <p:cNvSpPr txBox="1"/>
          <p:nvPr/>
        </p:nvSpPr>
        <p:spPr>
          <a:xfrm>
            <a:off x="133166" y="25079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=3.7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763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6211" y="2731413"/>
            <a:ext cx="1266413" cy="2423244"/>
            <a:chOff x="1641156" y="2545039"/>
            <a:chExt cx="1266413" cy="2423244"/>
          </a:xfrm>
        </p:grpSpPr>
        <p:sp>
          <p:nvSpPr>
            <p:cNvPr id="3" name="Freeform 2"/>
            <p:cNvSpPr/>
            <p:nvPr/>
          </p:nvSpPr>
          <p:spPr>
            <a:xfrm rot="6607802">
              <a:off x="1111033" y="3123454"/>
              <a:ext cx="2326660" cy="1266413"/>
            </a:xfrm>
            <a:custGeom>
              <a:avLst/>
              <a:gdLst>
                <a:gd name="connsiteX0" fmla="*/ 2269875 w 2354093"/>
                <a:gd name="connsiteY0" fmla="*/ 146914 h 1266413"/>
                <a:gd name="connsiteX1" fmla="*/ 2056230 w 2354093"/>
                <a:gd name="connsiteY1" fmla="*/ 5908 h 1266413"/>
                <a:gd name="connsiteX2" fmla="*/ 1718671 w 2354093"/>
                <a:gd name="connsiteY2" fmla="*/ 35819 h 1266413"/>
                <a:gd name="connsiteX3" fmla="*/ 1376839 w 2354093"/>
                <a:gd name="connsiteY3" fmla="*/ 121276 h 1266413"/>
                <a:gd name="connsiteX4" fmla="*/ 911093 w 2354093"/>
                <a:gd name="connsiteY4" fmla="*/ 245190 h 1266413"/>
                <a:gd name="connsiteX5" fmla="*/ 492349 w 2354093"/>
                <a:gd name="connsiteY5" fmla="*/ 463108 h 1266413"/>
                <a:gd name="connsiteX6" fmla="*/ 214611 w 2354093"/>
                <a:gd name="connsiteY6" fmla="*/ 595568 h 1266413"/>
                <a:gd name="connsiteX7" fmla="*/ 60787 w 2354093"/>
                <a:gd name="connsiteY7" fmla="*/ 698118 h 1266413"/>
                <a:gd name="connsiteX8" fmla="*/ 966 w 2354093"/>
                <a:gd name="connsiteY8" fmla="*/ 881852 h 1266413"/>
                <a:gd name="connsiteX9" fmla="*/ 30877 w 2354093"/>
                <a:gd name="connsiteY9" fmla="*/ 1039949 h 1266413"/>
                <a:gd name="connsiteX10" fmla="*/ 120607 w 2354093"/>
                <a:gd name="connsiteY10" fmla="*/ 1206592 h 1266413"/>
                <a:gd name="connsiteX11" fmla="*/ 334252 w 2354093"/>
                <a:gd name="connsiteY11" fmla="*/ 1266413 h 1266413"/>
                <a:gd name="connsiteX12" fmla="*/ 637628 w 2354093"/>
                <a:gd name="connsiteY12" fmla="*/ 1206592 h 1266413"/>
                <a:gd name="connsiteX13" fmla="*/ 996551 w 2354093"/>
                <a:gd name="connsiteY13" fmla="*/ 1146772 h 1266413"/>
                <a:gd name="connsiteX14" fmla="*/ 1304200 w 2354093"/>
                <a:gd name="connsiteY14" fmla="*/ 1018585 h 1266413"/>
                <a:gd name="connsiteX15" fmla="*/ 1607576 w 2354093"/>
                <a:gd name="connsiteY15" fmla="*/ 890398 h 1266413"/>
                <a:gd name="connsiteX16" fmla="*/ 1932316 w 2354093"/>
                <a:gd name="connsiteY16" fmla="*/ 698118 h 1266413"/>
                <a:gd name="connsiteX17" fmla="*/ 2197235 w 2354093"/>
                <a:gd name="connsiteY17" fmla="*/ 497291 h 1266413"/>
                <a:gd name="connsiteX18" fmla="*/ 2351060 w 2354093"/>
                <a:gd name="connsiteY18" fmla="*/ 330648 h 1266413"/>
                <a:gd name="connsiteX19" fmla="*/ 2269875 w 2354093"/>
                <a:gd name="connsiteY19" fmla="*/ 146914 h 1266413"/>
                <a:gd name="connsiteX0" fmla="*/ 2269875 w 2354526"/>
                <a:gd name="connsiteY0" fmla="*/ 146914 h 1266413"/>
                <a:gd name="connsiteX1" fmla="*/ 2056230 w 2354526"/>
                <a:gd name="connsiteY1" fmla="*/ 5908 h 1266413"/>
                <a:gd name="connsiteX2" fmla="*/ 1718671 w 2354526"/>
                <a:gd name="connsiteY2" fmla="*/ 35819 h 1266413"/>
                <a:gd name="connsiteX3" fmla="*/ 1376839 w 2354526"/>
                <a:gd name="connsiteY3" fmla="*/ 121276 h 1266413"/>
                <a:gd name="connsiteX4" fmla="*/ 911093 w 2354526"/>
                <a:gd name="connsiteY4" fmla="*/ 245190 h 1266413"/>
                <a:gd name="connsiteX5" fmla="*/ 492349 w 2354526"/>
                <a:gd name="connsiteY5" fmla="*/ 463108 h 1266413"/>
                <a:gd name="connsiteX6" fmla="*/ 214611 w 2354526"/>
                <a:gd name="connsiteY6" fmla="*/ 595568 h 1266413"/>
                <a:gd name="connsiteX7" fmla="*/ 60787 w 2354526"/>
                <a:gd name="connsiteY7" fmla="*/ 698118 h 1266413"/>
                <a:gd name="connsiteX8" fmla="*/ 966 w 2354526"/>
                <a:gd name="connsiteY8" fmla="*/ 881852 h 1266413"/>
                <a:gd name="connsiteX9" fmla="*/ 30877 w 2354526"/>
                <a:gd name="connsiteY9" fmla="*/ 1039949 h 1266413"/>
                <a:gd name="connsiteX10" fmla="*/ 120607 w 2354526"/>
                <a:gd name="connsiteY10" fmla="*/ 1206592 h 1266413"/>
                <a:gd name="connsiteX11" fmla="*/ 334252 w 2354526"/>
                <a:gd name="connsiteY11" fmla="*/ 1266413 h 1266413"/>
                <a:gd name="connsiteX12" fmla="*/ 637628 w 2354526"/>
                <a:gd name="connsiteY12" fmla="*/ 1206592 h 1266413"/>
                <a:gd name="connsiteX13" fmla="*/ 996551 w 2354526"/>
                <a:gd name="connsiteY13" fmla="*/ 1146772 h 1266413"/>
                <a:gd name="connsiteX14" fmla="*/ 1304200 w 2354526"/>
                <a:gd name="connsiteY14" fmla="*/ 1018585 h 1266413"/>
                <a:gd name="connsiteX15" fmla="*/ 1607576 w 2354526"/>
                <a:gd name="connsiteY15" fmla="*/ 890398 h 1266413"/>
                <a:gd name="connsiteX16" fmla="*/ 1932316 w 2354526"/>
                <a:gd name="connsiteY16" fmla="*/ 698118 h 1266413"/>
                <a:gd name="connsiteX17" fmla="*/ 2167325 w 2354526"/>
                <a:gd name="connsiteY17" fmla="*/ 480199 h 1266413"/>
                <a:gd name="connsiteX18" fmla="*/ 2351060 w 2354526"/>
                <a:gd name="connsiteY18" fmla="*/ 330648 h 1266413"/>
                <a:gd name="connsiteX19" fmla="*/ 2269875 w 2354526"/>
                <a:gd name="connsiteY19" fmla="*/ 146914 h 1266413"/>
                <a:gd name="connsiteX0" fmla="*/ 2269875 w 2354526"/>
                <a:gd name="connsiteY0" fmla="*/ 146914 h 1266413"/>
                <a:gd name="connsiteX1" fmla="*/ 2056230 w 2354526"/>
                <a:gd name="connsiteY1" fmla="*/ 5908 h 1266413"/>
                <a:gd name="connsiteX2" fmla="*/ 1718671 w 2354526"/>
                <a:gd name="connsiteY2" fmla="*/ 35819 h 1266413"/>
                <a:gd name="connsiteX3" fmla="*/ 1376839 w 2354526"/>
                <a:gd name="connsiteY3" fmla="*/ 121276 h 1266413"/>
                <a:gd name="connsiteX4" fmla="*/ 911093 w 2354526"/>
                <a:gd name="connsiteY4" fmla="*/ 245190 h 1266413"/>
                <a:gd name="connsiteX5" fmla="*/ 492349 w 2354526"/>
                <a:gd name="connsiteY5" fmla="*/ 463108 h 1266413"/>
                <a:gd name="connsiteX6" fmla="*/ 214611 w 2354526"/>
                <a:gd name="connsiteY6" fmla="*/ 595568 h 1266413"/>
                <a:gd name="connsiteX7" fmla="*/ 60787 w 2354526"/>
                <a:gd name="connsiteY7" fmla="*/ 698118 h 1266413"/>
                <a:gd name="connsiteX8" fmla="*/ 966 w 2354526"/>
                <a:gd name="connsiteY8" fmla="*/ 881852 h 1266413"/>
                <a:gd name="connsiteX9" fmla="*/ 30877 w 2354526"/>
                <a:gd name="connsiteY9" fmla="*/ 1039949 h 1266413"/>
                <a:gd name="connsiteX10" fmla="*/ 120607 w 2354526"/>
                <a:gd name="connsiteY10" fmla="*/ 1206592 h 1266413"/>
                <a:gd name="connsiteX11" fmla="*/ 334252 w 2354526"/>
                <a:gd name="connsiteY11" fmla="*/ 1266413 h 1266413"/>
                <a:gd name="connsiteX12" fmla="*/ 637628 w 2354526"/>
                <a:gd name="connsiteY12" fmla="*/ 1206592 h 1266413"/>
                <a:gd name="connsiteX13" fmla="*/ 996551 w 2354526"/>
                <a:gd name="connsiteY13" fmla="*/ 1146772 h 1266413"/>
                <a:gd name="connsiteX14" fmla="*/ 1304200 w 2354526"/>
                <a:gd name="connsiteY14" fmla="*/ 997220 h 1266413"/>
                <a:gd name="connsiteX15" fmla="*/ 1607576 w 2354526"/>
                <a:gd name="connsiteY15" fmla="*/ 890398 h 1266413"/>
                <a:gd name="connsiteX16" fmla="*/ 1932316 w 2354526"/>
                <a:gd name="connsiteY16" fmla="*/ 698118 h 1266413"/>
                <a:gd name="connsiteX17" fmla="*/ 2167325 w 2354526"/>
                <a:gd name="connsiteY17" fmla="*/ 480199 h 1266413"/>
                <a:gd name="connsiteX18" fmla="*/ 2351060 w 2354526"/>
                <a:gd name="connsiteY18" fmla="*/ 330648 h 1266413"/>
                <a:gd name="connsiteX19" fmla="*/ 2269875 w 2354526"/>
                <a:gd name="connsiteY19" fmla="*/ 146914 h 1266413"/>
                <a:gd name="connsiteX0" fmla="*/ 2269875 w 2354526"/>
                <a:gd name="connsiteY0" fmla="*/ 146914 h 1266413"/>
                <a:gd name="connsiteX1" fmla="*/ 2056230 w 2354526"/>
                <a:gd name="connsiteY1" fmla="*/ 5908 h 1266413"/>
                <a:gd name="connsiteX2" fmla="*/ 1718671 w 2354526"/>
                <a:gd name="connsiteY2" fmla="*/ 35819 h 1266413"/>
                <a:gd name="connsiteX3" fmla="*/ 1376839 w 2354526"/>
                <a:gd name="connsiteY3" fmla="*/ 121276 h 1266413"/>
                <a:gd name="connsiteX4" fmla="*/ 911093 w 2354526"/>
                <a:gd name="connsiteY4" fmla="*/ 245190 h 1266413"/>
                <a:gd name="connsiteX5" fmla="*/ 492349 w 2354526"/>
                <a:gd name="connsiteY5" fmla="*/ 463108 h 1266413"/>
                <a:gd name="connsiteX6" fmla="*/ 214611 w 2354526"/>
                <a:gd name="connsiteY6" fmla="*/ 595568 h 1266413"/>
                <a:gd name="connsiteX7" fmla="*/ 60787 w 2354526"/>
                <a:gd name="connsiteY7" fmla="*/ 698118 h 1266413"/>
                <a:gd name="connsiteX8" fmla="*/ 966 w 2354526"/>
                <a:gd name="connsiteY8" fmla="*/ 881852 h 1266413"/>
                <a:gd name="connsiteX9" fmla="*/ 30877 w 2354526"/>
                <a:gd name="connsiteY9" fmla="*/ 1039949 h 1266413"/>
                <a:gd name="connsiteX10" fmla="*/ 120607 w 2354526"/>
                <a:gd name="connsiteY10" fmla="*/ 1206592 h 1266413"/>
                <a:gd name="connsiteX11" fmla="*/ 334252 w 2354526"/>
                <a:gd name="connsiteY11" fmla="*/ 1266413 h 1266413"/>
                <a:gd name="connsiteX12" fmla="*/ 637628 w 2354526"/>
                <a:gd name="connsiteY12" fmla="*/ 1206592 h 1266413"/>
                <a:gd name="connsiteX13" fmla="*/ 979459 w 2354526"/>
                <a:gd name="connsiteY13" fmla="*/ 1129680 h 1266413"/>
                <a:gd name="connsiteX14" fmla="*/ 1304200 w 2354526"/>
                <a:gd name="connsiteY14" fmla="*/ 997220 h 1266413"/>
                <a:gd name="connsiteX15" fmla="*/ 1607576 w 2354526"/>
                <a:gd name="connsiteY15" fmla="*/ 890398 h 1266413"/>
                <a:gd name="connsiteX16" fmla="*/ 1932316 w 2354526"/>
                <a:gd name="connsiteY16" fmla="*/ 698118 h 1266413"/>
                <a:gd name="connsiteX17" fmla="*/ 2167325 w 2354526"/>
                <a:gd name="connsiteY17" fmla="*/ 480199 h 1266413"/>
                <a:gd name="connsiteX18" fmla="*/ 2351060 w 2354526"/>
                <a:gd name="connsiteY18" fmla="*/ 330648 h 1266413"/>
                <a:gd name="connsiteX19" fmla="*/ 2269875 w 2354526"/>
                <a:gd name="connsiteY19" fmla="*/ 146914 h 1266413"/>
                <a:gd name="connsiteX0" fmla="*/ 2269875 w 2326660"/>
                <a:gd name="connsiteY0" fmla="*/ 146914 h 1266413"/>
                <a:gd name="connsiteX1" fmla="*/ 2056230 w 2326660"/>
                <a:gd name="connsiteY1" fmla="*/ 5908 h 1266413"/>
                <a:gd name="connsiteX2" fmla="*/ 1718671 w 2326660"/>
                <a:gd name="connsiteY2" fmla="*/ 35819 h 1266413"/>
                <a:gd name="connsiteX3" fmla="*/ 1376839 w 2326660"/>
                <a:gd name="connsiteY3" fmla="*/ 121276 h 1266413"/>
                <a:gd name="connsiteX4" fmla="*/ 911093 w 2326660"/>
                <a:gd name="connsiteY4" fmla="*/ 245190 h 1266413"/>
                <a:gd name="connsiteX5" fmla="*/ 492349 w 2326660"/>
                <a:gd name="connsiteY5" fmla="*/ 463108 h 1266413"/>
                <a:gd name="connsiteX6" fmla="*/ 214611 w 2326660"/>
                <a:gd name="connsiteY6" fmla="*/ 595568 h 1266413"/>
                <a:gd name="connsiteX7" fmla="*/ 60787 w 2326660"/>
                <a:gd name="connsiteY7" fmla="*/ 698118 h 1266413"/>
                <a:gd name="connsiteX8" fmla="*/ 966 w 2326660"/>
                <a:gd name="connsiteY8" fmla="*/ 881852 h 1266413"/>
                <a:gd name="connsiteX9" fmla="*/ 30877 w 2326660"/>
                <a:gd name="connsiteY9" fmla="*/ 1039949 h 1266413"/>
                <a:gd name="connsiteX10" fmla="*/ 120607 w 2326660"/>
                <a:gd name="connsiteY10" fmla="*/ 1206592 h 1266413"/>
                <a:gd name="connsiteX11" fmla="*/ 334252 w 2326660"/>
                <a:gd name="connsiteY11" fmla="*/ 1266413 h 1266413"/>
                <a:gd name="connsiteX12" fmla="*/ 637628 w 2326660"/>
                <a:gd name="connsiteY12" fmla="*/ 1206592 h 1266413"/>
                <a:gd name="connsiteX13" fmla="*/ 979459 w 2326660"/>
                <a:gd name="connsiteY13" fmla="*/ 1129680 h 1266413"/>
                <a:gd name="connsiteX14" fmla="*/ 1304200 w 2326660"/>
                <a:gd name="connsiteY14" fmla="*/ 997220 h 1266413"/>
                <a:gd name="connsiteX15" fmla="*/ 1607576 w 2326660"/>
                <a:gd name="connsiteY15" fmla="*/ 890398 h 1266413"/>
                <a:gd name="connsiteX16" fmla="*/ 1932316 w 2326660"/>
                <a:gd name="connsiteY16" fmla="*/ 698118 h 1266413"/>
                <a:gd name="connsiteX17" fmla="*/ 2167325 w 2326660"/>
                <a:gd name="connsiteY17" fmla="*/ 480199 h 1266413"/>
                <a:gd name="connsiteX18" fmla="*/ 2321150 w 2326660"/>
                <a:gd name="connsiteY18" fmla="*/ 330648 h 1266413"/>
                <a:gd name="connsiteX19" fmla="*/ 2269875 w 2326660"/>
                <a:gd name="connsiteY19" fmla="*/ 146914 h 126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6660" h="1266413">
                  <a:moveTo>
                    <a:pt x="2269875" y="146914"/>
                  </a:moveTo>
                  <a:cubicBezTo>
                    <a:pt x="2225722" y="92791"/>
                    <a:pt x="2148097" y="24424"/>
                    <a:pt x="2056230" y="5908"/>
                  </a:cubicBezTo>
                  <a:cubicBezTo>
                    <a:pt x="1964363" y="-12608"/>
                    <a:pt x="1831903" y="16591"/>
                    <a:pt x="1718671" y="35819"/>
                  </a:cubicBezTo>
                  <a:cubicBezTo>
                    <a:pt x="1605439" y="55047"/>
                    <a:pt x="1376839" y="121276"/>
                    <a:pt x="1376839" y="121276"/>
                  </a:cubicBezTo>
                  <a:cubicBezTo>
                    <a:pt x="1242243" y="156171"/>
                    <a:pt x="1058508" y="188218"/>
                    <a:pt x="911093" y="245190"/>
                  </a:cubicBezTo>
                  <a:cubicBezTo>
                    <a:pt x="763678" y="302162"/>
                    <a:pt x="608429" y="404712"/>
                    <a:pt x="492349" y="463108"/>
                  </a:cubicBezTo>
                  <a:cubicBezTo>
                    <a:pt x="376269" y="521504"/>
                    <a:pt x="286538" y="556400"/>
                    <a:pt x="214611" y="595568"/>
                  </a:cubicBezTo>
                  <a:cubicBezTo>
                    <a:pt x="142684" y="634736"/>
                    <a:pt x="96394" y="650404"/>
                    <a:pt x="60787" y="698118"/>
                  </a:cubicBezTo>
                  <a:cubicBezTo>
                    <a:pt x="25180" y="745832"/>
                    <a:pt x="5951" y="824880"/>
                    <a:pt x="966" y="881852"/>
                  </a:cubicBezTo>
                  <a:cubicBezTo>
                    <a:pt x="-4019" y="938824"/>
                    <a:pt x="10937" y="985826"/>
                    <a:pt x="30877" y="1039949"/>
                  </a:cubicBezTo>
                  <a:cubicBezTo>
                    <a:pt x="50817" y="1094072"/>
                    <a:pt x="70045" y="1168848"/>
                    <a:pt x="120607" y="1206592"/>
                  </a:cubicBezTo>
                  <a:cubicBezTo>
                    <a:pt x="171169" y="1244336"/>
                    <a:pt x="248082" y="1266413"/>
                    <a:pt x="334252" y="1266413"/>
                  </a:cubicBezTo>
                  <a:cubicBezTo>
                    <a:pt x="420422" y="1266413"/>
                    <a:pt x="530094" y="1229381"/>
                    <a:pt x="637628" y="1206592"/>
                  </a:cubicBezTo>
                  <a:cubicBezTo>
                    <a:pt x="745163" y="1183803"/>
                    <a:pt x="868364" y="1164575"/>
                    <a:pt x="979459" y="1129680"/>
                  </a:cubicBezTo>
                  <a:cubicBezTo>
                    <a:pt x="1090554" y="1094785"/>
                    <a:pt x="1199514" y="1037100"/>
                    <a:pt x="1304200" y="997220"/>
                  </a:cubicBezTo>
                  <a:cubicBezTo>
                    <a:pt x="1408886" y="957340"/>
                    <a:pt x="1502890" y="940248"/>
                    <a:pt x="1607576" y="890398"/>
                  </a:cubicBezTo>
                  <a:cubicBezTo>
                    <a:pt x="1712262" y="840548"/>
                    <a:pt x="1839025" y="766485"/>
                    <a:pt x="1932316" y="698118"/>
                  </a:cubicBezTo>
                  <a:cubicBezTo>
                    <a:pt x="2025608" y="629752"/>
                    <a:pt x="2097534" y="541444"/>
                    <a:pt x="2167325" y="480199"/>
                  </a:cubicBezTo>
                  <a:cubicBezTo>
                    <a:pt x="2237116" y="418954"/>
                    <a:pt x="2304058" y="386195"/>
                    <a:pt x="2321150" y="330648"/>
                  </a:cubicBezTo>
                  <a:cubicBezTo>
                    <a:pt x="2338242" y="275101"/>
                    <a:pt x="2314028" y="201037"/>
                    <a:pt x="2269875" y="14691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880534" y="2545039"/>
              <a:ext cx="844894" cy="242324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Terminator 4"/>
            <p:cNvSpPr/>
            <p:nvPr/>
          </p:nvSpPr>
          <p:spPr>
            <a:xfrm rot="5400000">
              <a:off x="1094619" y="3330957"/>
              <a:ext cx="2423242" cy="851410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6568" y="2593338"/>
            <a:ext cx="1525934" cy="2699389"/>
            <a:chOff x="36787" y="2240542"/>
            <a:chExt cx="1525934" cy="2699389"/>
          </a:xfrm>
        </p:grpSpPr>
        <p:sp>
          <p:nvSpPr>
            <p:cNvPr id="7" name="Freeform 6"/>
            <p:cNvSpPr/>
            <p:nvPr/>
          </p:nvSpPr>
          <p:spPr>
            <a:xfrm rot="3555928">
              <a:off x="-395312" y="2844340"/>
              <a:ext cx="2390132" cy="1525934"/>
            </a:xfrm>
            <a:custGeom>
              <a:avLst/>
              <a:gdLst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1056303 w 2390132"/>
                <a:gd name="connsiteY6" fmla="*/ 277812 h 1525934"/>
                <a:gd name="connsiteX7" fmla="*/ 782837 w 2390132"/>
                <a:gd name="connsiteY7" fmla="*/ 170989 h 1525934"/>
                <a:gd name="connsiteX8" fmla="*/ 492280 w 2390132"/>
                <a:gd name="connsiteY8" fmla="*/ 51348 h 1525934"/>
                <a:gd name="connsiteX9" fmla="*/ 227360 w 2390132"/>
                <a:gd name="connsiteY9" fmla="*/ 74 h 1525934"/>
                <a:gd name="connsiteX10" fmla="*/ 35080 w 2390132"/>
                <a:gd name="connsiteY10" fmla="*/ 42803 h 1525934"/>
                <a:gd name="connsiteX11" fmla="*/ 897 w 2390132"/>
                <a:gd name="connsiteY11" fmla="*/ 149625 h 1525934"/>
                <a:gd name="connsiteX12" fmla="*/ 47899 w 2390132"/>
                <a:gd name="connsiteY12" fmla="*/ 286358 h 1525934"/>
                <a:gd name="connsiteX13" fmla="*/ 99174 w 2390132"/>
                <a:gd name="connsiteY13" fmla="*/ 405999 h 1525934"/>
                <a:gd name="connsiteX14" fmla="*/ 338456 w 2390132"/>
                <a:gd name="connsiteY14" fmla="*/ 606825 h 1525934"/>
                <a:gd name="connsiteX15" fmla="*/ 586284 w 2390132"/>
                <a:gd name="connsiteY15" fmla="*/ 786287 h 1525934"/>
                <a:gd name="connsiteX16" fmla="*/ 740108 w 2390132"/>
                <a:gd name="connsiteY16" fmla="*/ 957203 h 1525934"/>
                <a:gd name="connsiteX17" fmla="*/ 953753 w 2390132"/>
                <a:gd name="connsiteY17" fmla="*/ 1093935 h 1525934"/>
                <a:gd name="connsiteX18" fmla="*/ 1103304 w 2390132"/>
                <a:gd name="connsiteY18" fmla="*/ 1200758 h 1525934"/>
                <a:gd name="connsiteX19" fmla="*/ 1385316 w 2390132"/>
                <a:gd name="connsiteY19" fmla="*/ 1277670 h 1525934"/>
                <a:gd name="connsiteX20" fmla="*/ 1688691 w 2390132"/>
                <a:gd name="connsiteY20" fmla="*/ 1422948 h 1525934"/>
                <a:gd name="connsiteX21" fmla="*/ 1962157 w 2390132"/>
                <a:gd name="connsiteY21" fmla="*/ 1499860 h 1525934"/>
                <a:gd name="connsiteX22" fmla="*/ 2222803 w 2390132"/>
                <a:gd name="connsiteY22" fmla="*/ 1525498 h 1525934"/>
                <a:gd name="connsiteX23" fmla="*/ 2308261 w 2390132"/>
                <a:gd name="connsiteY23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1056303 w 2390132"/>
                <a:gd name="connsiteY6" fmla="*/ 277812 h 1525934"/>
                <a:gd name="connsiteX7" fmla="*/ 782837 w 2390132"/>
                <a:gd name="connsiteY7" fmla="*/ 170989 h 1525934"/>
                <a:gd name="connsiteX8" fmla="*/ 492280 w 2390132"/>
                <a:gd name="connsiteY8" fmla="*/ 51348 h 1525934"/>
                <a:gd name="connsiteX9" fmla="*/ 227360 w 2390132"/>
                <a:gd name="connsiteY9" fmla="*/ 74 h 1525934"/>
                <a:gd name="connsiteX10" fmla="*/ 35080 w 2390132"/>
                <a:gd name="connsiteY10" fmla="*/ 42803 h 1525934"/>
                <a:gd name="connsiteX11" fmla="*/ 897 w 2390132"/>
                <a:gd name="connsiteY11" fmla="*/ 149625 h 1525934"/>
                <a:gd name="connsiteX12" fmla="*/ 47899 w 2390132"/>
                <a:gd name="connsiteY12" fmla="*/ 286358 h 1525934"/>
                <a:gd name="connsiteX13" fmla="*/ 99174 w 2390132"/>
                <a:gd name="connsiteY13" fmla="*/ 405999 h 1525934"/>
                <a:gd name="connsiteX14" fmla="*/ 338456 w 2390132"/>
                <a:gd name="connsiteY14" fmla="*/ 606825 h 1525934"/>
                <a:gd name="connsiteX15" fmla="*/ 586284 w 2390132"/>
                <a:gd name="connsiteY15" fmla="*/ 786287 h 1525934"/>
                <a:gd name="connsiteX16" fmla="*/ 953753 w 2390132"/>
                <a:gd name="connsiteY16" fmla="*/ 1093935 h 1525934"/>
                <a:gd name="connsiteX17" fmla="*/ 1103304 w 2390132"/>
                <a:gd name="connsiteY17" fmla="*/ 1200758 h 1525934"/>
                <a:gd name="connsiteX18" fmla="*/ 1385316 w 2390132"/>
                <a:gd name="connsiteY18" fmla="*/ 1277670 h 1525934"/>
                <a:gd name="connsiteX19" fmla="*/ 1688691 w 2390132"/>
                <a:gd name="connsiteY19" fmla="*/ 1422948 h 1525934"/>
                <a:gd name="connsiteX20" fmla="*/ 1962157 w 2390132"/>
                <a:gd name="connsiteY20" fmla="*/ 1499860 h 1525934"/>
                <a:gd name="connsiteX21" fmla="*/ 2222803 w 2390132"/>
                <a:gd name="connsiteY21" fmla="*/ 1525498 h 1525934"/>
                <a:gd name="connsiteX22" fmla="*/ 2308261 w 2390132"/>
                <a:gd name="connsiteY22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1056303 w 2390132"/>
                <a:gd name="connsiteY6" fmla="*/ 277812 h 1525934"/>
                <a:gd name="connsiteX7" fmla="*/ 782837 w 2390132"/>
                <a:gd name="connsiteY7" fmla="*/ 170989 h 1525934"/>
                <a:gd name="connsiteX8" fmla="*/ 492280 w 2390132"/>
                <a:gd name="connsiteY8" fmla="*/ 51348 h 1525934"/>
                <a:gd name="connsiteX9" fmla="*/ 227360 w 2390132"/>
                <a:gd name="connsiteY9" fmla="*/ 74 h 1525934"/>
                <a:gd name="connsiteX10" fmla="*/ 35080 w 2390132"/>
                <a:gd name="connsiteY10" fmla="*/ 42803 h 1525934"/>
                <a:gd name="connsiteX11" fmla="*/ 897 w 2390132"/>
                <a:gd name="connsiteY11" fmla="*/ 149625 h 1525934"/>
                <a:gd name="connsiteX12" fmla="*/ 47899 w 2390132"/>
                <a:gd name="connsiteY12" fmla="*/ 286358 h 1525934"/>
                <a:gd name="connsiteX13" fmla="*/ 99174 w 2390132"/>
                <a:gd name="connsiteY13" fmla="*/ 405999 h 1525934"/>
                <a:gd name="connsiteX14" fmla="*/ 338456 w 2390132"/>
                <a:gd name="connsiteY14" fmla="*/ 606825 h 1525934"/>
                <a:gd name="connsiteX15" fmla="*/ 586284 w 2390132"/>
                <a:gd name="connsiteY15" fmla="*/ 786287 h 1525934"/>
                <a:gd name="connsiteX16" fmla="*/ 1103304 w 2390132"/>
                <a:gd name="connsiteY16" fmla="*/ 1200758 h 1525934"/>
                <a:gd name="connsiteX17" fmla="*/ 1385316 w 2390132"/>
                <a:gd name="connsiteY17" fmla="*/ 1277670 h 1525934"/>
                <a:gd name="connsiteX18" fmla="*/ 1688691 w 2390132"/>
                <a:gd name="connsiteY18" fmla="*/ 1422948 h 1525934"/>
                <a:gd name="connsiteX19" fmla="*/ 1962157 w 2390132"/>
                <a:gd name="connsiteY19" fmla="*/ 1499860 h 1525934"/>
                <a:gd name="connsiteX20" fmla="*/ 2222803 w 2390132"/>
                <a:gd name="connsiteY20" fmla="*/ 1525498 h 1525934"/>
                <a:gd name="connsiteX21" fmla="*/ 2308261 w 2390132"/>
                <a:gd name="connsiteY21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1056303 w 2390132"/>
                <a:gd name="connsiteY6" fmla="*/ 277812 h 1525934"/>
                <a:gd name="connsiteX7" fmla="*/ 782837 w 2390132"/>
                <a:gd name="connsiteY7" fmla="*/ 170989 h 1525934"/>
                <a:gd name="connsiteX8" fmla="*/ 492280 w 2390132"/>
                <a:gd name="connsiteY8" fmla="*/ 51348 h 1525934"/>
                <a:gd name="connsiteX9" fmla="*/ 227360 w 2390132"/>
                <a:gd name="connsiteY9" fmla="*/ 74 h 1525934"/>
                <a:gd name="connsiteX10" fmla="*/ 35080 w 2390132"/>
                <a:gd name="connsiteY10" fmla="*/ 42803 h 1525934"/>
                <a:gd name="connsiteX11" fmla="*/ 897 w 2390132"/>
                <a:gd name="connsiteY11" fmla="*/ 149625 h 1525934"/>
                <a:gd name="connsiteX12" fmla="*/ 47899 w 2390132"/>
                <a:gd name="connsiteY12" fmla="*/ 286358 h 1525934"/>
                <a:gd name="connsiteX13" fmla="*/ 99174 w 2390132"/>
                <a:gd name="connsiteY13" fmla="*/ 405999 h 1525934"/>
                <a:gd name="connsiteX14" fmla="*/ 338456 w 2390132"/>
                <a:gd name="connsiteY14" fmla="*/ 606825 h 1525934"/>
                <a:gd name="connsiteX15" fmla="*/ 586284 w 2390132"/>
                <a:gd name="connsiteY15" fmla="*/ 786287 h 1525934"/>
                <a:gd name="connsiteX16" fmla="*/ 1385316 w 2390132"/>
                <a:gd name="connsiteY16" fmla="*/ 1277670 h 1525934"/>
                <a:gd name="connsiteX17" fmla="*/ 1688691 w 2390132"/>
                <a:gd name="connsiteY17" fmla="*/ 1422948 h 1525934"/>
                <a:gd name="connsiteX18" fmla="*/ 1962157 w 2390132"/>
                <a:gd name="connsiteY18" fmla="*/ 1499860 h 1525934"/>
                <a:gd name="connsiteX19" fmla="*/ 2222803 w 2390132"/>
                <a:gd name="connsiteY19" fmla="*/ 1525498 h 1525934"/>
                <a:gd name="connsiteX20" fmla="*/ 2308261 w 2390132"/>
                <a:gd name="connsiteY20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1056303 w 2390132"/>
                <a:gd name="connsiteY6" fmla="*/ 277812 h 1525934"/>
                <a:gd name="connsiteX7" fmla="*/ 782837 w 2390132"/>
                <a:gd name="connsiteY7" fmla="*/ 170989 h 1525934"/>
                <a:gd name="connsiteX8" fmla="*/ 492280 w 2390132"/>
                <a:gd name="connsiteY8" fmla="*/ 51348 h 1525934"/>
                <a:gd name="connsiteX9" fmla="*/ 227360 w 2390132"/>
                <a:gd name="connsiteY9" fmla="*/ 74 h 1525934"/>
                <a:gd name="connsiteX10" fmla="*/ 35080 w 2390132"/>
                <a:gd name="connsiteY10" fmla="*/ 42803 h 1525934"/>
                <a:gd name="connsiteX11" fmla="*/ 897 w 2390132"/>
                <a:gd name="connsiteY11" fmla="*/ 149625 h 1525934"/>
                <a:gd name="connsiteX12" fmla="*/ 47899 w 2390132"/>
                <a:gd name="connsiteY12" fmla="*/ 286358 h 1525934"/>
                <a:gd name="connsiteX13" fmla="*/ 99174 w 2390132"/>
                <a:gd name="connsiteY13" fmla="*/ 405999 h 1525934"/>
                <a:gd name="connsiteX14" fmla="*/ 338456 w 2390132"/>
                <a:gd name="connsiteY14" fmla="*/ 606825 h 1525934"/>
                <a:gd name="connsiteX15" fmla="*/ 586284 w 2390132"/>
                <a:gd name="connsiteY15" fmla="*/ 786287 h 1525934"/>
                <a:gd name="connsiteX16" fmla="*/ 1041403 w 2390132"/>
                <a:gd name="connsiteY16" fmla="*/ 1158295 h 1525934"/>
                <a:gd name="connsiteX17" fmla="*/ 1688691 w 2390132"/>
                <a:gd name="connsiteY17" fmla="*/ 1422948 h 1525934"/>
                <a:gd name="connsiteX18" fmla="*/ 1962157 w 2390132"/>
                <a:gd name="connsiteY18" fmla="*/ 1499860 h 1525934"/>
                <a:gd name="connsiteX19" fmla="*/ 2222803 w 2390132"/>
                <a:gd name="connsiteY19" fmla="*/ 1525498 h 1525934"/>
                <a:gd name="connsiteX20" fmla="*/ 2308261 w 2390132"/>
                <a:gd name="connsiteY20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1056303 w 2390132"/>
                <a:gd name="connsiteY6" fmla="*/ 277812 h 1525934"/>
                <a:gd name="connsiteX7" fmla="*/ 782837 w 2390132"/>
                <a:gd name="connsiteY7" fmla="*/ 170989 h 1525934"/>
                <a:gd name="connsiteX8" fmla="*/ 492280 w 2390132"/>
                <a:gd name="connsiteY8" fmla="*/ 51348 h 1525934"/>
                <a:gd name="connsiteX9" fmla="*/ 227360 w 2390132"/>
                <a:gd name="connsiteY9" fmla="*/ 74 h 1525934"/>
                <a:gd name="connsiteX10" fmla="*/ 35080 w 2390132"/>
                <a:gd name="connsiteY10" fmla="*/ 42803 h 1525934"/>
                <a:gd name="connsiteX11" fmla="*/ 897 w 2390132"/>
                <a:gd name="connsiteY11" fmla="*/ 149625 h 1525934"/>
                <a:gd name="connsiteX12" fmla="*/ 47899 w 2390132"/>
                <a:gd name="connsiteY12" fmla="*/ 286358 h 1525934"/>
                <a:gd name="connsiteX13" fmla="*/ 99174 w 2390132"/>
                <a:gd name="connsiteY13" fmla="*/ 405999 h 1525934"/>
                <a:gd name="connsiteX14" fmla="*/ 338456 w 2390132"/>
                <a:gd name="connsiteY14" fmla="*/ 606825 h 1525934"/>
                <a:gd name="connsiteX15" fmla="*/ 586284 w 2390132"/>
                <a:gd name="connsiteY15" fmla="*/ 786287 h 1525934"/>
                <a:gd name="connsiteX16" fmla="*/ 1081974 w 2390132"/>
                <a:gd name="connsiteY16" fmla="*/ 1107950 h 1525934"/>
                <a:gd name="connsiteX17" fmla="*/ 1688691 w 2390132"/>
                <a:gd name="connsiteY17" fmla="*/ 1422948 h 1525934"/>
                <a:gd name="connsiteX18" fmla="*/ 1962157 w 2390132"/>
                <a:gd name="connsiteY18" fmla="*/ 1499860 h 1525934"/>
                <a:gd name="connsiteX19" fmla="*/ 2222803 w 2390132"/>
                <a:gd name="connsiteY19" fmla="*/ 1525498 h 1525934"/>
                <a:gd name="connsiteX20" fmla="*/ 2308261 w 2390132"/>
                <a:gd name="connsiteY20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1056303 w 2390132"/>
                <a:gd name="connsiteY6" fmla="*/ 277812 h 1525934"/>
                <a:gd name="connsiteX7" fmla="*/ 782837 w 2390132"/>
                <a:gd name="connsiteY7" fmla="*/ 170989 h 1525934"/>
                <a:gd name="connsiteX8" fmla="*/ 492280 w 2390132"/>
                <a:gd name="connsiteY8" fmla="*/ 51348 h 1525934"/>
                <a:gd name="connsiteX9" fmla="*/ 227360 w 2390132"/>
                <a:gd name="connsiteY9" fmla="*/ 74 h 1525934"/>
                <a:gd name="connsiteX10" fmla="*/ 35080 w 2390132"/>
                <a:gd name="connsiteY10" fmla="*/ 42803 h 1525934"/>
                <a:gd name="connsiteX11" fmla="*/ 897 w 2390132"/>
                <a:gd name="connsiteY11" fmla="*/ 149625 h 1525934"/>
                <a:gd name="connsiteX12" fmla="*/ 47899 w 2390132"/>
                <a:gd name="connsiteY12" fmla="*/ 286358 h 1525934"/>
                <a:gd name="connsiteX13" fmla="*/ 99174 w 2390132"/>
                <a:gd name="connsiteY13" fmla="*/ 405999 h 1525934"/>
                <a:gd name="connsiteX14" fmla="*/ 338456 w 2390132"/>
                <a:gd name="connsiteY14" fmla="*/ 606825 h 1525934"/>
                <a:gd name="connsiteX15" fmla="*/ 586284 w 2390132"/>
                <a:gd name="connsiteY15" fmla="*/ 786287 h 1525934"/>
                <a:gd name="connsiteX16" fmla="*/ 1074327 w 2390132"/>
                <a:gd name="connsiteY16" fmla="*/ 1156595 h 1525934"/>
                <a:gd name="connsiteX17" fmla="*/ 1688691 w 2390132"/>
                <a:gd name="connsiteY17" fmla="*/ 1422948 h 1525934"/>
                <a:gd name="connsiteX18" fmla="*/ 1962157 w 2390132"/>
                <a:gd name="connsiteY18" fmla="*/ 1499860 h 1525934"/>
                <a:gd name="connsiteX19" fmla="*/ 2222803 w 2390132"/>
                <a:gd name="connsiteY19" fmla="*/ 1525498 h 1525934"/>
                <a:gd name="connsiteX20" fmla="*/ 2308261 w 2390132"/>
                <a:gd name="connsiteY20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782837 w 2390132"/>
                <a:gd name="connsiteY6" fmla="*/ 170989 h 1525934"/>
                <a:gd name="connsiteX7" fmla="*/ 492280 w 2390132"/>
                <a:gd name="connsiteY7" fmla="*/ 51348 h 1525934"/>
                <a:gd name="connsiteX8" fmla="*/ 227360 w 2390132"/>
                <a:gd name="connsiteY8" fmla="*/ 74 h 1525934"/>
                <a:gd name="connsiteX9" fmla="*/ 35080 w 2390132"/>
                <a:gd name="connsiteY9" fmla="*/ 42803 h 1525934"/>
                <a:gd name="connsiteX10" fmla="*/ 897 w 2390132"/>
                <a:gd name="connsiteY10" fmla="*/ 149625 h 1525934"/>
                <a:gd name="connsiteX11" fmla="*/ 47899 w 2390132"/>
                <a:gd name="connsiteY11" fmla="*/ 286358 h 1525934"/>
                <a:gd name="connsiteX12" fmla="*/ 99174 w 2390132"/>
                <a:gd name="connsiteY12" fmla="*/ 405999 h 1525934"/>
                <a:gd name="connsiteX13" fmla="*/ 338456 w 2390132"/>
                <a:gd name="connsiteY13" fmla="*/ 606825 h 1525934"/>
                <a:gd name="connsiteX14" fmla="*/ 586284 w 2390132"/>
                <a:gd name="connsiteY14" fmla="*/ 786287 h 1525934"/>
                <a:gd name="connsiteX15" fmla="*/ 1074327 w 2390132"/>
                <a:gd name="connsiteY15" fmla="*/ 1156595 h 1525934"/>
                <a:gd name="connsiteX16" fmla="*/ 1688691 w 2390132"/>
                <a:gd name="connsiteY16" fmla="*/ 1422948 h 1525934"/>
                <a:gd name="connsiteX17" fmla="*/ 1962157 w 2390132"/>
                <a:gd name="connsiteY17" fmla="*/ 1499860 h 1525934"/>
                <a:gd name="connsiteX18" fmla="*/ 2222803 w 2390132"/>
                <a:gd name="connsiteY18" fmla="*/ 1525498 h 1525934"/>
                <a:gd name="connsiteX19" fmla="*/ 2308261 w 2390132"/>
                <a:gd name="connsiteY19" fmla="*/ 1487042 h 1525934"/>
                <a:gd name="connsiteX0" fmla="*/ 2308261 w 2390132"/>
                <a:gd name="connsiteY0" fmla="*/ 1487042 h 1525934"/>
                <a:gd name="connsiteX1" fmla="*/ 2389446 w 2390132"/>
                <a:gd name="connsiteY1" fmla="*/ 1337490 h 1525934"/>
                <a:gd name="connsiteX2" fmla="*/ 2261260 w 2390132"/>
                <a:gd name="connsiteY2" fmla="*/ 1145210 h 1525934"/>
                <a:gd name="connsiteX3" fmla="*/ 2004886 w 2390132"/>
                <a:gd name="connsiteY3" fmla="*/ 876017 h 1525934"/>
                <a:gd name="connsiteX4" fmla="*/ 1739966 w 2390132"/>
                <a:gd name="connsiteY4" fmla="*/ 662373 h 1525934"/>
                <a:gd name="connsiteX5" fmla="*/ 1470774 w 2390132"/>
                <a:gd name="connsiteY5" fmla="*/ 461546 h 1525934"/>
                <a:gd name="connsiteX6" fmla="*/ 916238 w 2390132"/>
                <a:gd name="connsiteY6" fmla="*/ 197115 h 1525934"/>
                <a:gd name="connsiteX7" fmla="*/ 492280 w 2390132"/>
                <a:gd name="connsiteY7" fmla="*/ 51348 h 1525934"/>
                <a:gd name="connsiteX8" fmla="*/ 227360 w 2390132"/>
                <a:gd name="connsiteY8" fmla="*/ 74 h 1525934"/>
                <a:gd name="connsiteX9" fmla="*/ 35080 w 2390132"/>
                <a:gd name="connsiteY9" fmla="*/ 42803 h 1525934"/>
                <a:gd name="connsiteX10" fmla="*/ 897 w 2390132"/>
                <a:gd name="connsiteY10" fmla="*/ 149625 h 1525934"/>
                <a:gd name="connsiteX11" fmla="*/ 47899 w 2390132"/>
                <a:gd name="connsiteY11" fmla="*/ 286358 h 1525934"/>
                <a:gd name="connsiteX12" fmla="*/ 99174 w 2390132"/>
                <a:gd name="connsiteY12" fmla="*/ 405999 h 1525934"/>
                <a:gd name="connsiteX13" fmla="*/ 338456 w 2390132"/>
                <a:gd name="connsiteY13" fmla="*/ 606825 h 1525934"/>
                <a:gd name="connsiteX14" fmla="*/ 586284 w 2390132"/>
                <a:gd name="connsiteY14" fmla="*/ 786287 h 1525934"/>
                <a:gd name="connsiteX15" fmla="*/ 1074327 w 2390132"/>
                <a:gd name="connsiteY15" fmla="*/ 1156595 h 1525934"/>
                <a:gd name="connsiteX16" fmla="*/ 1688691 w 2390132"/>
                <a:gd name="connsiteY16" fmla="*/ 1422948 h 1525934"/>
                <a:gd name="connsiteX17" fmla="*/ 1962157 w 2390132"/>
                <a:gd name="connsiteY17" fmla="*/ 1499860 h 1525934"/>
                <a:gd name="connsiteX18" fmla="*/ 2222803 w 2390132"/>
                <a:gd name="connsiteY18" fmla="*/ 1525498 h 1525934"/>
                <a:gd name="connsiteX19" fmla="*/ 2308261 w 2390132"/>
                <a:gd name="connsiteY19" fmla="*/ 1487042 h 15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90132" h="1525934">
                  <a:moveTo>
                    <a:pt x="2308261" y="1487042"/>
                  </a:moveTo>
                  <a:cubicBezTo>
                    <a:pt x="2336035" y="1455707"/>
                    <a:pt x="2397279" y="1394462"/>
                    <a:pt x="2389446" y="1337490"/>
                  </a:cubicBezTo>
                  <a:cubicBezTo>
                    <a:pt x="2381613" y="1280518"/>
                    <a:pt x="2325353" y="1222122"/>
                    <a:pt x="2261260" y="1145210"/>
                  </a:cubicBezTo>
                  <a:cubicBezTo>
                    <a:pt x="2197167" y="1068298"/>
                    <a:pt x="2091768" y="956490"/>
                    <a:pt x="2004886" y="876017"/>
                  </a:cubicBezTo>
                  <a:cubicBezTo>
                    <a:pt x="1918004" y="795544"/>
                    <a:pt x="1828985" y="731451"/>
                    <a:pt x="1739966" y="662373"/>
                  </a:cubicBezTo>
                  <a:cubicBezTo>
                    <a:pt x="1650947" y="593294"/>
                    <a:pt x="1608062" y="539089"/>
                    <a:pt x="1470774" y="461546"/>
                  </a:cubicBezTo>
                  <a:cubicBezTo>
                    <a:pt x="1333486" y="384003"/>
                    <a:pt x="1079320" y="265481"/>
                    <a:pt x="916238" y="197115"/>
                  </a:cubicBezTo>
                  <a:cubicBezTo>
                    <a:pt x="753156" y="128749"/>
                    <a:pt x="607093" y="84188"/>
                    <a:pt x="492280" y="51348"/>
                  </a:cubicBezTo>
                  <a:cubicBezTo>
                    <a:pt x="377467" y="18508"/>
                    <a:pt x="303560" y="1498"/>
                    <a:pt x="227360" y="74"/>
                  </a:cubicBezTo>
                  <a:cubicBezTo>
                    <a:pt x="151160" y="-1350"/>
                    <a:pt x="72824" y="17878"/>
                    <a:pt x="35080" y="42803"/>
                  </a:cubicBezTo>
                  <a:cubicBezTo>
                    <a:pt x="-2664" y="67728"/>
                    <a:pt x="-1239" y="109033"/>
                    <a:pt x="897" y="149625"/>
                  </a:cubicBezTo>
                  <a:cubicBezTo>
                    <a:pt x="3033" y="190217"/>
                    <a:pt x="31519" y="243629"/>
                    <a:pt x="47899" y="286358"/>
                  </a:cubicBezTo>
                  <a:cubicBezTo>
                    <a:pt x="64278" y="329087"/>
                    <a:pt x="50748" y="352588"/>
                    <a:pt x="99174" y="405999"/>
                  </a:cubicBezTo>
                  <a:cubicBezTo>
                    <a:pt x="147600" y="459410"/>
                    <a:pt x="257271" y="543444"/>
                    <a:pt x="338456" y="606825"/>
                  </a:cubicBezTo>
                  <a:cubicBezTo>
                    <a:pt x="419641" y="670206"/>
                    <a:pt x="463639" y="694659"/>
                    <a:pt x="586284" y="786287"/>
                  </a:cubicBezTo>
                  <a:cubicBezTo>
                    <a:pt x="708929" y="877915"/>
                    <a:pt x="890593" y="1050485"/>
                    <a:pt x="1074327" y="1156595"/>
                  </a:cubicBezTo>
                  <a:cubicBezTo>
                    <a:pt x="1258061" y="1262705"/>
                    <a:pt x="1540719" y="1365737"/>
                    <a:pt x="1688691" y="1422948"/>
                  </a:cubicBezTo>
                  <a:cubicBezTo>
                    <a:pt x="1836663" y="1480159"/>
                    <a:pt x="1873138" y="1482768"/>
                    <a:pt x="1962157" y="1499860"/>
                  </a:cubicBezTo>
                  <a:cubicBezTo>
                    <a:pt x="2051176" y="1516952"/>
                    <a:pt x="2159422" y="1528346"/>
                    <a:pt x="2222803" y="1525498"/>
                  </a:cubicBezTo>
                  <a:cubicBezTo>
                    <a:pt x="2286184" y="1522650"/>
                    <a:pt x="2280487" y="1518377"/>
                    <a:pt x="2308261" y="148704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2894" y="2240542"/>
              <a:ext cx="804672" cy="269938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Terminator 8"/>
            <p:cNvSpPr/>
            <p:nvPr/>
          </p:nvSpPr>
          <p:spPr>
            <a:xfrm rot="5400000">
              <a:off x="-555024" y="3187341"/>
              <a:ext cx="2699389" cy="805791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94143" y="2458174"/>
            <a:ext cx="1813144" cy="2608677"/>
            <a:chOff x="2994143" y="2458174"/>
            <a:chExt cx="1813144" cy="2608677"/>
          </a:xfrm>
        </p:grpSpPr>
        <p:sp>
          <p:nvSpPr>
            <p:cNvPr id="11" name="Freeform 10"/>
            <p:cNvSpPr/>
            <p:nvPr/>
          </p:nvSpPr>
          <p:spPr>
            <a:xfrm rot="3077688">
              <a:off x="2820743" y="2850089"/>
              <a:ext cx="2159943" cy="1813144"/>
            </a:xfrm>
            <a:custGeom>
              <a:avLst/>
              <a:gdLst>
                <a:gd name="connsiteX0" fmla="*/ 78272 w 2159943"/>
                <a:gd name="connsiteY0" fmla="*/ 72639 h 1829871"/>
                <a:gd name="connsiteX1" fmla="*/ 5633 w 2159943"/>
                <a:gd name="connsiteY1" fmla="*/ 247828 h 1829871"/>
                <a:gd name="connsiteX2" fmla="*/ 26997 w 2159943"/>
                <a:gd name="connsiteY2" fmla="*/ 478564 h 1829871"/>
                <a:gd name="connsiteX3" fmla="*/ 202186 w 2159943"/>
                <a:gd name="connsiteY3" fmla="*/ 717847 h 1829871"/>
                <a:gd name="connsiteX4" fmla="*/ 509835 w 2159943"/>
                <a:gd name="connsiteY4" fmla="*/ 948583 h 1829871"/>
                <a:gd name="connsiteX5" fmla="*/ 779027 w 2159943"/>
                <a:gd name="connsiteY5" fmla="*/ 1260505 h 1829871"/>
                <a:gd name="connsiteX6" fmla="*/ 1133678 w 2159943"/>
                <a:gd name="connsiteY6" fmla="*/ 1478422 h 1829871"/>
                <a:gd name="connsiteX7" fmla="*/ 1475510 w 2159943"/>
                <a:gd name="connsiteY7" fmla="*/ 1666430 h 1829871"/>
                <a:gd name="connsiteX8" fmla="*/ 1804523 w 2159943"/>
                <a:gd name="connsiteY8" fmla="*/ 1811708 h 1829871"/>
                <a:gd name="connsiteX9" fmla="*/ 2035259 w 2159943"/>
                <a:gd name="connsiteY9" fmla="*/ 1807435 h 1829871"/>
                <a:gd name="connsiteX10" fmla="*/ 2159173 w 2159943"/>
                <a:gd name="connsiteY10" fmla="*/ 1627974 h 1829871"/>
                <a:gd name="connsiteX11" fmla="*/ 2077988 w 2159943"/>
                <a:gd name="connsiteY11" fmla="*/ 1418602 h 1829871"/>
                <a:gd name="connsiteX12" fmla="*/ 1889981 w 2159943"/>
                <a:gd name="connsiteY12" fmla="*/ 1200684 h 1829871"/>
                <a:gd name="connsiteX13" fmla="*/ 1616515 w 2159943"/>
                <a:gd name="connsiteY13" fmla="*/ 914400 h 1829871"/>
                <a:gd name="connsiteX14" fmla="*/ 1270411 w 2159943"/>
                <a:gd name="connsiteY14" fmla="*/ 606751 h 1829871"/>
                <a:gd name="connsiteX15" fmla="*/ 847394 w 2159943"/>
                <a:gd name="connsiteY15" fmla="*/ 252101 h 1829871"/>
                <a:gd name="connsiteX16" fmla="*/ 497016 w 2159943"/>
                <a:gd name="connsiteY16" fmla="*/ 98277 h 1829871"/>
                <a:gd name="connsiteX17" fmla="*/ 129547 w 2159943"/>
                <a:gd name="connsiteY17" fmla="*/ 72639 h 1829871"/>
                <a:gd name="connsiteX18" fmla="*/ 381648 w 2159943"/>
                <a:gd name="connsiteY18" fmla="*/ 0 h 1829871"/>
                <a:gd name="connsiteX0" fmla="*/ 78272 w 2159943"/>
                <a:gd name="connsiteY0" fmla="*/ 0 h 1757232"/>
                <a:gd name="connsiteX1" fmla="*/ 5633 w 2159943"/>
                <a:gd name="connsiteY1" fmla="*/ 175189 h 1757232"/>
                <a:gd name="connsiteX2" fmla="*/ 26997 w 2159943"/>
                <a:gd name="connsiteY2" fmla="*/ 405925 h 1757232"/>
                <a:gd name="connsiteX3" fmla="*/ 202186 w 2159943"/>
                <a:gd name="connsiteY3" fmla="*/ 645208 h 1757232"/>
                <a:gd name="connsiteX4" fmla="*/ 509835 w 2159943"/>
                <a:gd name="connsiteY4" fmla="*/ 875944 h 1757232"/>
                <a:gd name="connsiteX5" fmla="*/ 779027 w 2159943"/>
                <a:gd name="connsiteY5" fmla="*/ 1187866 h 1757232"/>
                <a:gd name="connsiteX6" fmla="*/ 1133678 w 2159943"/>
                <a:gd name="connsiteY6" fmla="*/ 1405783 h 1757232"/>
                <a:gd name="connsiteX7" fmla="*/ 1475510 w 2159943"/>
                <a:gd name="connsiteY7" fmla="*/ 1593791 h 1757232"/>
                <a:gd name="connsiteX8" fmla="*/ 1804523 w 2159943"/>
                <a:gd name="connsiteY8" fmla="*/ 1739069 h 1757232"/>
                <a:gd name="connsiteX9" fmla="*/ 2035259 w 2159943"/>
                <a:gd name="connsiteY9" fmla="*/ 1734796 h 1757232"/>
                <a:gd name="connsiteX10" fmla="*/ 2159173 w 2159943"/>
                <a:gd name="connsiteY10" fmla="*/ 1555335 h 1757232"/>
                <a:gd name="connsiteX11" fmla="*/ 2077988 w 2159943"/>
                <a:gd name="connsiteY11" fmla="*/ 1345963 h 1757232"/>
                <a:gd name="connsiteX12" fmla="*/ 1889981 w 2159943"/>
                <a:gd name="connsiteY12" fmla="*/ 1128045 h 1757232"/>
                <a:gd name="connsiteX13" fmla="*/ 1616515 w 2159943"/>
                <a:gd name="connsiteY13" fmla="*/ 841761 h 1757232"/>
                <a:gd name="connsiteX14" fmla="*/ 1270411 w 2159943"/>
                <a:gd name="connsiteY14" fmla="*/ 534112 h 1757232"/>
                <a:gd name="connsiteX15" fmla="*/ 847394 w 2159943"/>
                <a:gd name="connsiteY15" fmla="*/ 179462 h 1757232"/>
                <a:gd name="connsiteX16" fmla="*/ 497016 w 2159943"/>
                <a:gd name="connsiteY16" fmla="*/ 25638 h 1757232"/>
                <a:gd name="connsiteX17" fmla="*/ 129547 w 2159943"/>
                <a:gd name="connsiteY17" fmla="*/ 0 h 1757232"/>
                <a:gd name="connsiteX0" fmla="*/ 78272 w 2159943"/>
                <a:gd name="connsiteY0" fmla="*/ 0 h 1757232"/>
                <a:gd name="connsiteX1" fmla="*/ 5633 w 2159943"/>
                <a:gd name="connsiteY1" fmla="*/ 175189 h 1757232"/>
                <a:gd name="connsiteX2" fmla="*/ 26997 w 2159943"/>
                <a:gd name="connsiteY2" fmla="*/ 405925 h 1757232"/>
                <a:gd name="connsiteX3" fmla="*/ 202186 w 2159943"/>
                <a:gd name="connsiteY3" fmla="*/ 645208 h 1757232"/>
                <a:gd name="connsiteX4" fmla="*/ 509835 w 2159943"/>
                <a:gd name="connsiteY4" fmla="*/ 875944 h 1757232"/>
                <a:gd name="connsiteX5" fmla="*/ 779027 w 2159943"/>
                <a:gd name="connsiteY5" fmla="*/ 1187866 h 1757232"/>
                <a:gd name="connsiteX6" fmla="*/ 1133678 w 2159943"/>
                <a:gd name="connsiteY6" fmla="*/ 1405783 h 1757232"/>
                <a:gd name="connsiteX7" fmla="*/ 1475510 w 2159943"/>
                <a:gd name="connsiteY7" fmla="*/ 1593791 h 1757232"/>
                <a:gd name="connsiteX8" fmla="*/ 1804523 w 2159943"/>
                <a:gd name="connsiteY8" fmla="*/ 1739069 h 1757232"/>
                <a:gd name="connsiteX9" fmla="*/ 2035259 w 2159943"/>
                <a:gd name="connsiteY9" fmla="*/ 1734796 h 1757232"/>
                <a:gd name="connsiteX10" fmla="*/ 2159173 w 2159943"/>
                <a:gd name="connsiteY10" fmla="*/ 1555335 h 1757232"/>
                <a:gd name="connsiteX11" fmla="*/ 2077988 w 2159943"/>
                <a:gd name="connsiteY11" fmla="*/ 1345963 h 1757232"/>
                <a:gd name="connsiteX12" fmla="*/ 1889981 w 2159943"/>
                <a:gd name="connsiteY12" fmla="*/ 1128045 h 1757232"/>
                <a:gd name="connsiteX13" fmla="*/ 1616515 w 2159943"/>
                <a:gd name="connsiteY13" fmla="*/ 841761 h 1757232"/>
                <a:gd name="connsiteX14" fmla="*/ 1270411 w 2159943"/>
                <a:gd name="connsiteY14" fmla="*/ 534112 h 1757232"/>
                <a:gd name="connsiteX15" fmla="*/ 847394 w 2159943"/>
                <a:gd name="connsiteY15" fmla="*/ 179462 h 1757232"/>
                <a:gd name="connsiteX16" fmla="*/ 497016 w 2159943"/>
                <a:gd name="connsiteY16" fmla="*/ 25638 h 1757232"/>
                <a:gd name="connsiteX17" fmla="*/ 324349 w 2159943"/>
                <a:gd name="connsiteY17" fmla="*/ 4271 h 1757232"/>
                <a:gd name="connsiteX18" fmla="*/ 129547 w 2159943"/>
                <a:gd name="connsiteY18" fmla="*/ 0 h 1757232"/>
                <a:gd name="connsiteX0" fmla="*/ 78272 w 2159943"/>
                <a:gd name="connsiteY0" fmla="*/ 55766 h 1812998"/>
                <a:gd name="connsiteX1" fmla="*/ 5633 w 2159943"/>
                <a:gd name="connsiteY1" fmla="*/ 230955 h 1812998"/>
                <a:gd name="connsiteX2" fmla="*/ 26997 w 2159943"/>
                <a:gd name="connsiteY2" fmla="*/ 461691 h 1812998"/>
                <a:gd name="connsiteX3" fmla="*/ 202186 w 2159943"/>
                <a:gd name="connsiteY3" fmla="*/ 700974 h 1812998"/>
                <a:gd name="connsiteX4" fmla="*/ 509835 w 2159943"/>
                <a:gd name="connsiteY4" fmla="*/ 931710 h 1812998"/>
                <a:gd name="connsiteX5" fmla="*/ 779027 w 2159943"/>
                <a:gd name="connsiteY5" fmla="*/ 1243632 h 1812998"/>
                <a:gd name="connsiteX6" fmla="*/ 1133678 w 2159943"/>
                <a:gd name="connsiteY6" fmla="*/ 1461549 h 1812998"/>
                <a:gd name="connsiteX7" fmla="*/ 1475510 w 2159943"/>
                <a:gd name="connsiteY7" fmla="*/ 1649557 h 1812998"/>
                <a:gd name="connsiteX8" fmla="*/ 1804523 w 2159943"/>
                <a:gd name="connsiteY8" fmla="*/ 1794835 h 1812998"/>
                <a:gd name="connsiteX9" fmla="*/ 2035259 w 2159943"/>
                <a:gd name="connsiteY9" fmla="*/ 1790562 h 1812998"/>
                <a:gd name="connsiteX10" fmla="*/ 2159173 w 2159943"/>
                <a:gd name="connsiteY10" fmla="*/ 1611101 h 1812998"/>
                <a:gd name="connsiteX11" fmla="*/ 2077988 w 2159943"/>
                <a:gd name="connsiteY11" fmla="*/ 1401729 h 1812998"/>
                <a:gd name="connsiteX12" fmla="*/ 1889981 w 2159943"/>
                <a:gd name="connsiteY12" fmla="*/ 1183811 h 1812998"/>
                <a:gd name="connsiteX13" fmla="*/ 1616515 w 2159943"/>
                <a:gd name="connsiteY13" fmla="*/ 897527 h 1812998"/>
                <a:gd name="connsiteX14" fmla="*/ 1270411 w 2159943"/>
                <a:gd name="connsiteY14" fmla="*/ 589878 h 1812998"/>
                <a:gd name="connsiteX15" fmla="*/ 847394 w 2159943"/>
                <a:gd name="connsiteY15" fmla="*/ 235228 h 1812998"/>
                <a:gd name="connsiteX16" fmla="*/ 497016 w 2159943"/>
                <a:gd name="connsiteY16" fmla="*/ 81404 h 1812998"/>
                <a:gd name="connsiteX17" fmla="*/ 332894 w 2159943"/>
                <a:gd name="connsiteY17" fmla="*/ 216 h 1812998"/>
                <a:gd name="connsiteX18" fmla="*/ 129547 w 2159943"/>
                <a:gd name="connsiteY18" fmla="*/ 55766 h 1812998"/>
                <a:gd name="connsiteX0" fmla="*/ 78272 w 2159943"/>
                <a:gd name="connsiteY0" fmla="*/ 55912 h 1813144"/>
                <a:gd name="connsiteX1" fmla="*/ 5633 w 2159943"/>
                <a:gd name="connsiteY1" fmla="*/ 231101 h 1813144"/>
                <a:gd name="connsiteX2" fmla="*/ 26997 w 2159943"/>
                <a:gd name="connsiteY2" fmla="*/ 461837 h 1813144"/>
                <a:gd name="connsiteX3" fmla="*/ 202186 w 2159943"/>
                <a:gd name="connsiteY3" fmla="*/ 701120 h 1813144"/>
                <a:gd name="connsiteX4" fmla="*/ 509835 w 2159943"/>
                <a:gd name="connsiteY4" fmla="*/ 931856 h 1813144"/>
                <a:gd name="connsiteX5" fmla="*/ 779027 w 2159943"/>
                <a:gd name="connsiteY5" fmla="*/ 1243778 h 1813144"/>
                <a:gd name="connsiteX6" fmla="*/ 1133678 w 2159943"/>
                <a:gd name="connsiteY6" fmla="*/ 1461695 h 1813144"/>
                <a:gd name="connsiteX7" fmla="*/ 1475510 w 2159943"/>
                <a:gd name="connsiteY7" fmla="*/ 1649703 h 1813144"/>
                <a:gd name="connsiteX8" fmla="*/ 1804523 w 2159943"/>
                <a:gd name="connsiteY8" fmla="*/ 1794981 h 1813144"/>
                <a:gd name="connsiteX9" fmla="*/ 2035259 w 2159943"/>
                <a:gd name="connsiteY9" fmla="*/ 1790708 h 1813144"/>
                <a:gd name="connsiteX10" fmla="*/ 2159173 w 2159943"/>
                <a:gd name="connsiteY10" fmla="*/ 1611247 h 1813144"/>
                <a:gd name="connsiteX11" fmla="*/ 2077988 w 2159943"/>
                <a:gd name="connsiteY11" fmla="*/ 1401875 h 1813144"/>
                <a:gd name="connsiteX12" fmla="*/ 1889981 w 2159943"/>
                <a:gd name="connsiteY12" fmla="*/ 1183957 h 1813144"/>
                <a:gd name="connsiteX13" fmla="*/ 1616515 w 2159943"/>
                <a:gd name="connsiteY13" fmla="*/ 897673 h 1813144"/>
                <a:gd name="connsiteX14" fmla="*/ 1270411 w 2159943"/>
                <a:gd name="connsiteY14" fmla="*/ 590024 h 1813144"/>
                <a:gd name="connsiteX15" fmla="*/ 847394 w 2159943"/>
                <a:gd name="connsiteY15" fmla="*/ 235374 h 1813144"/>
                <a:gd name="connsiteX16" fmla="*/ 497016 w 2159943"/>
                <a:gd name="connsiteY16" fmla="*/ 81550 h 1813144"/>
                <a:gd name="connsiteX17" fmla="*/ 332894 w 2159943"/>
                <a:gd name="connsiteY17" fmla="*/ 362 h 1813144"/>
                <a:gd name="connsiteX18" fmla="*/ 116728 w 2159943"/>
                <a:gd name="connsiteY18" fmla="*/ 30275 h 1813144"/>
                <a:gd name="connsiteX0" fmla="*/ 78272 w 2159943"/>
                <a:gd name="connsiteY0" fmla="*/ 55912 h 1813144"/>
                <a:gd name="connsiteX1" fmla="*/ 5633 w 2159943"/>
                <a:gd name="connsiteY1" fmla="*/ 231101 h 1813144"/>
                <a:gd name="connsiteX2" fmla="*/ 26997 w 2159943"/>
                <a:gd name="connsiteY2" fmla="*/ 461837 h 1813144"/>
                <a:gd name="connsiteX3" fmla="*/ 202186 w 2159943"/>
                <a:gd name="connsiteY3" fmla="*/ 701120 h 1813144"/>
                <a:gd name="connsiteX4" fmla="*/ 509835 w 2159943"/>
                <a:gd name="connsiteY4" fmla="*/ 931856 h 1813144"/>
                <a:gd name="connsiteX5" fmla="*/ 779027 w 2159943"/>
                <a:gd name="connsiteY5" fmla="*/ 1243778 h 1813144"/>
                <a:gd name="connsiteX6" fmla="*/ 1133678 w 2159943"/>
                <a:gd name="connsiteY6" fmla="*/ 1461695 h 1813144"/>
                <a:gd name="connsiteX7" fmla="*/ 1475510 w 2159943"/>
                <a:gd name="connsiteY7" fmla="*/ 1649703 h 1813144"/>
                <a:gd name="connsiteX8" fmla="*/ 1804523 w 2159943"/>
                <a:gd name="connsiteY8" fmla="*/ 1794981 h 1813144"/>
                <a:gd name="connsiteX9" fmla="*/ 2035259 w 2159943"/>
                <a:gd name="connsiteY9" fmla="*/ 1790708 h 1813144"/>
                <a:gd name="connsiteX10" fmla="*/ 2159173 w 2159943"/>
                <a:gd name="connsiteY10" fmla="*/ 1611247 h 1813144"/>
                <a:gd name="connsiteX11" fmla="*/ 2077988 w 2159943"/>
                <a:gd name="connsiteY11" fmla="*/ 1401875 h 1813144"/>
                <a:gd name="connsiteX12" fmla="*/ 1889981 w 2159943"/>
                <a:gd name="connsiteY12" fmla="*/ 1183957 h 1813144"/>
                <a:gd name="connsiteX13" fmla="*/ 1616515 w 2159943"/>
                <a:gd name="connsiteY13" fmla="*/ 897673 h 1813144"/>
                <a:gd name="connsiteX14" fmla="*/ 1270411 w 2159943"/>
                <a:gd name="connsiteY14" fmla="*/ 590024 h 1813144"/>
                <a:gd name="connsiteX15" fmla="*/ 847394 w 2159943"/>
                <a:gd name="connsiteY15" fmla="*/ 235374 h 1813144"/>
                <a:gd name="connsiteX16" fmla="*/ 497016 w 2159943"/>
                <a:gd name="connsiteY16" fmla="*/ 81550 h 1813144"/>
                <a:gd name="connsiteX17" fmla="*/ 332894 w 2159943"/>
                <a:gd name="connsiteY17" fmla="*/ 362 h 1813144"/>
                <a:gd name="connsiteX18" fmla="*/ 116728 w 2159943"/>
                <a:gd name="connsiteY18" fmla="*/ 30275 h 1813144"/>
                <a:gd name="connsiteX19" fmla="*/ 78272 w 2159943"/>
                <a:gd name="connsiteY19" fmla="*/ 55912 h 1813144"/>
                <a:gd name="connsiteX0" fmla="*/ 78272 w 2159943"/>
                <a:gd name="connsiteY0" fmla="*/ 55912 h 1813144"/>
                <a:gd name="connsiteX1" fmla="*/ 5633 w 2159943"/>
                <a:gd name="connsiteY1" fmla="*/ 231101 h 1813144"/>
                <a:gd name="connsiteX2" fmla="*/ 26997 w 2159943"/>
                <a:gd name="connsiteY2" fmla="*/ 461837 h 1813144"/>
                <a:gd name="connsiteX3" fmla="*/ 202186 w 2159943"/>
                <a:gd name="connsiteY3" fmla="*/ 701120 h 1813144"/>
                <a:gd name="connsiteX4" fmla="*/ 472646 w 2159943"/>
                <a:gd name="connsiteY4" fmla="*/ 1007513 h 1813144"/>
                <a:gd name="connsiteX5" fmla="*/ 779027 w 2159943"/>
                <a:gd name="connsiteY5" fmla="*/ 1243778 h 1813144"/>
                <a:gd name="connsiteX6" fmla="*/ 1133678 w 2159943"/>
                <a:gd name="connsiteY6" fmla="*/ 1461695 h 1813144"/>
                <a:gd name="connsiteX7" fmla="*/ 1475510 w 2159943"/>
                <a:gd name="connsiteY7" fmla="*/ 1649703 h 1813144"/>
                <a:gd name="connsiteX8" fmla="*/ 1804523 w 2159943"/>
                <a:gd name="connsiteY8" fmla="*/ 1794981 h 1813144"/>
                <a:gd name="connsiteX9" fmla="*/ 2035259 w 2159943"/>
                <a:gd name="connsiteY9" fmla="*/ 1790708 h 1813144"/>
                <a:gd name="connsiteX10" fmla="*/ 2159173 w 2159943"/>
                <a:gd name="connsiteY10" fmla="*/ 1611247 h 1813144"/>
                <a:gd name="connsiteX11" fmla="*/ 2077988 w 2159943"/>
                <a:gd name="connsiteY11" fmla="*/ 1401875 h 1813144"/>
                <a:gd name="connsiteX12" fmla="*/ 1889981 w 2159943"/>
                <a:gd name="connsiteY12" fmla="*/ 1183957 h 1813144"/>
                <a:gd name="connsiteX13" fmla="*/ 1616515 w 2159943"/>
                <a:gd name="connsiteY13" fmla="*/ 897673 h 1813144"/>
                <a:gd name="connsiteX14" fmla="*/ 1270411 w 2159943"/>
                <a:gd name="connsiteY14" fmla="*/ 590024 h 1813144"/>
                <a:gd name="connsiteX15" fmla="*/ 847394 w 2159943"/>
                <a:gd name="connsiteY15" fmla="*/ 235374 h 1813144"/>
                <a:gd name="connsiteX16" fmla="*/ 497016 w 2159943"/>
                <a:gd name="connsiteY16" fmla="*/ 81550 h 1813144"/>
                <a:gd name="connsiteX17" fmla="*/ 332894 w 2159943"/>
                <a:gd name="connsiteY17" fmla="*/ 362 h 1813144"/>
                <a:gd name="connsiteX18" fmla="*/ 116728 w 2159943"/>
                <a:gd name="connsiteY18" fmla="*/ 30275 h 1813144"/>
                <a:gd name="connsiteX19" fmla="*/ 78272 w 2159943"/>
                <a:gd name="connsiteY19" fmla="*/ 55912 h 1813144"/>
                <a:gd name="connsiteX0" fmla="*/ 78272 w 2159943"/>
                <a:gd name="connsiteY0" fmla="*/ 55912 h 1813144"/>
                <a:gd name="connsiteX1" fmla="*/ 5633 w 2159943"/>
                <a:gd name="connsiteY1" fmla="*/ 231101 h 1813144"/>
                <a:gd name="connsiteX2" fmla="*/ 26997 w 2159943"/>
                <a:gd name="connsiteY2" fmla="*/ 461837 h 1813144"/>
                <a:gd name="connsiteX3" fmla="*/ 202186 w 2159943"/>
                <a:gd name="connsiteY3" fmla="*/ 701120 h 1813144"/>
                <a:gd name="connsiteX4" fmla="*/ 472646 w 2159943"/>
                <a:gd name="connsiteY4" fmla="*/ 1007513 h 1813144"/>
                <a:gd name="connsiteX5" fmla="*/ 779027 w 2159943"/>
                <a:gd name="connsiteY5" fmla="*/ 1243778 h 1813144"/>
                <a:gd name="connsiteX6" fmla="*/ 1133678 w 2159943"/>
                <a:gd name="connsiteY6" fmla="*/ 1461695 h 1813144"/>
                <a:gd name="connsiteX7" fmla="*/ 1475510 w 2159943"/>
                <a:gd name="connsiteY7" fmla="*/ 1649703 h 1813144"/>
                <a:gd name="connsiteX8" fmla="*/ 1804523 w 2159943"/>
                <a:gd name="connsiteY8" fmla="*/ 1794981 h 1813144"/>
                <a:gd name="connsiteX9" fmla="*/ 2035259 w 2159943"/>
                <a:gd name="connsiteY9" fmla="*/ 1790708 h 1813144"/>
                <a:gd name="connsiteX10" fmla="*/ 2159173 w 2159943"/>
                <a:gd name="connsiteY10" fmla="*/ 1611247 h 1813144"/>
                <a:gd name="connsiteX11" fmla="*/ 2077988 w 2159943"/>
                <a:gd name="connsiteY11" fmla="*/ 1401875 h 1813144"/>
                <a:gd name="connsiteX12" fmla="*/ 1889981 w 2159943"/>
                <a:gd name="connsiteY12" fmla="*/ 1183957 h 1813144"/>
                <a:gd name="connsiteX13" fmla="*/ 1616515 w 2159943"/>
                <a:gd name="connsiteY13" fmla="*/ 897673 h 1813144"/>
                <a:gd name="connsiteX14" fmla="*/ 1270411 w 2159943"/>
                <a:gd name="connsiteY14" fmla="*/ 590024 h 1813144"/>
                <a:gd name="connsiteX15" fmla="*/ 847394 w 2159943"/>
                <a:gd name="connsiteY15" fmla="*/ 235374 h 1813144"/>
                <a:gd name="connsiteX16" fmla="*/ 562748 w 2159943"/>
                <a:gd name="connsiteY16" fmla="*/ 28764 h 1813144"/>
                <a:gd name="connsiteX17" fmla="*/ 332894 w 2159943"/>
                <a:gd name="connsiteY17" fmla="*/ 362 h 1813144"/>
                <a:gd name="connsiteX18" fmla="*/ 116728 w 2159943"/>
                <a:gd name="connsiteY18" fmla="*/ 30275 h 1813144"/>
                <a:gd name="connsiteX19" fmla="*/ 78272 w 2159943"/>
                <a:gd name="connsiteY19" fmla="*/ 55912 h 1813144"/>
                <a:gd name="connsiteX0" fmla="*/ 78272 w 2159943"/>
                <a:gd name="connsiteY0" fmla="*/ 55912 h 1813144"/>
                <a:gd name="connsiteX1" fmla="*/ 5633 w 2159943"/>
                <a:gd name="connsiteY1" fmla="*/ 231101 h 1813144"/>
                <a:gd name="connsiteX2" fmla="*/ 26997 w 2159943"/>
                <a:gd name="connsiteY2" fmla="*/ 461837 h 1813144"/>
                <a:gd name="connsiteX3" fmla="*/ 202186 w 2159943"/>
                <a:gd name="connsiteY3" fmla="*/ 701120 h 1813144"/>
                <a:gd name="connsiteX4" fmla="*/ 472646 w 2159943"/>
                <a:gd name="connsiteY4" fmla="*/ 1007513 h 1813144"/>
                <a:gd name="connsiteX5" fmla="*/ 779027 w 2159943"/>
                <a:gd name="connsiteY5" fmla="*/ 1243778 h 1813144"/>
                <a:gd name="connsiteX6" fmla="*/ 1133678 w 2159943"/>
                <a:gd name="connsiteY6" fmla="*/ 1461695 h 1813144"/>
                <a:gd name="connsiteX7" fmla="*/ 1475510 w 2159943"/>
                <a:gd name="connsiteY7" fmla="*/ 1649703 h 1813144"/>
                <a:gd name="connsiteX8" fmla="*/ 1804523 w 2159943"/>
                <a:gd name="connsiteY8" fmla="*/ 1794981 h 1813144"/>
                <a:gd name="connsiteX9" fmla="*/ 2035259 w 2159943"/>
                <a:gd name="connsiteY9" fmla="*/ 1790708 h 1813144"/>
                <a:gd name="connsiteX10" fmla="*/ 2159173 w 2159943"/>
                <a:gd name="connsiteY10" fmla="*/ 1611247 h 1813144"/>
                <a:gd name="connsiteX11" fmla="*/ 2077988 w 2159943"/>
                <a:gd name="connsiteY11" fmla="*/ 1401875 h 1813144"/>
                <a:gd name="connsiteX12" fmla="*/ 1889981 w 2159943"/>
                <a:gd name="connsiteY12" fmla="*/ 1183957 h 1813144"/>
                <a:gd name="connsiteX13" fmla="*/ 1616515 w 2159943"/>
                <a:gd name="connsiteY13" fmla="*/ 897673 h 1813144"/>
                <a:gd name="connsiteX14" fmla="*/ 1270411 w 2159943"/>
                <a:gd name="connsiteY14" fmla="*/ 590024 h 1813144"/>
                <a:gd name="connsiteX15" fmla="*/ 847394 w 2159943"/>
                <a:gd name="connsiteY15" fmla="*/ 235374 h 1813144"/>
                <a:gd name="connsiteX16" fmla="*/ 634105 w 2159943"/>
                <a:gd name="connsiteY16" fmla="*/ 85942 h 1813144"/>
                <a:gd name="connsiteX17" fmla="*/ 332894 w 2159943"/>
                <a:gd name="connsiteY17" fmla="*/ 362 h 1813144"/>
                <a:gd name="connsiteX18" fmla="*/ 116728 w 2159943"/>
                <a:gd name="connsiteY18" fmla="*/ 30275 h 1813144"/>
                <a:gd name="connsiteX19" fmla="*/ 78272 w 2159943"/>
                <a:gd name="connsiteY19" fmla="*/ 55912 h 181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59943" h="1813144">
                  <a:moveTo>
                    <a:pt x="78272" y="55912"/>
                  </a:moveTo>
                  <a:cubicBezTo>
                    <a:pt x="46225" y="109679"/>
                    <a:pt x="14179" y="163447"/>
                    <a:pt x="5633" y="231101"/>
                  </a:cubicBezTo>
                  <a:cubicBezTo>
                    <a:pt x="-2913" y="298755"/>
                    <a:pt x="-5762" y="383501"/>
                    <a:pt x="26997" y="461837"/>
                  </a:cubicBezTo>
                  <a:cubicBezTo>
                    <a:pt x="59756" y="540173"/>
                    <a:pt x="127911" y="610174"/>
                    <a:pt x="202186" y="701120"/>
                  </a:cubicBezTo>
                  <a:cubicBezTo>
                    <a:pt x="276461" y="792066"/>
                    <a:pt x="376506" y="917070"/>
                    <a:pt x="472646" y="1007513"/>
                  </a:cubicBezTo>
                  <a:cubicBezTo>
                    <a:pt x="568786" y="1097956"/>
                    <a:pt x="668855" y="1168081"/>
                    <a:pt x="779027" y="1243778"/>
                  </a:cubicBezTo>
                  <a:cubicBezTo>
                    <a:pt x="889199" y="1319475"/>
                    <a:pt x="1017598" y="1394041"/>
                    <a:pt x="1133678" y="1461695"/>
                  </a:cubicBezTo>
                  <a:cubicBezTo>
                    <a:pt x="1249758" y="1529349"/>
                    <a:pt x="1363702" y="1594155"/>
                    <a:pt x="1475510" y="1649703"/>
                  </a:cubicBezTo>
                  <a:cubicBezTo>
                    <a:pt x="1587318" y="1705251"/>
                    <a:pt x="1711232" y="1771480"/>
                    <a:pt x="1804523" y="1794981"/>
                  </a:cubicBezTo>
                  <a:cubicBezTo>
                    <a:pt x="1897815" y="1818482"/>
                    <a:pt x="1976151" y="1821330"/>
                    <a:pt x="2035259" y="1790708"/>
                  </a:cubicBezTo>
                  <a:cubicBezTo>
                    <a:pt x="2094367" y="1760086"/>
                    <a:pt x="2152052" y="1676053"/>
                    <a:pt x="2159173" y="1611247"/>
                  </a:cubicBezTo>
                  <a:cubicBezTo>
                    <a:pt x="2166295" y="1546442"/>
                    <a:pt x="2122853" y="1473090"/>
                    <a:pt x="2077988" y="1401875"/>
                  </a:cubicBezTo>
                  <a:cubicBezTo>
                    <a:pt x="2033123" y="1330660"/>
                    <a:pt x="1966893" y="1267991"/>
                    <a:pt x="1889981" y="1183957"/>
                  </a:cubicBezTo>
                  <a:cubicBezTo>
                    <a:pt x="1813069" y="1099923"/>
                    <a:pt x="1719777" y="996662"/>
                    <a:pt x="1616515" y="897673"/>
                  </a:cubicBezTo>
                  <a:cubicBezTo>
                    <a:pt x="1513253" y="798684"/>
                    <a:pt x="1398598" y="700407"/>
                    <a:pt x="1270411" y="590024"/>
                  </a:cubicBezTo>
                  <a:cubicBezTo>
                    <a:pt x="1142224" y="479641"/>
                    <a:pt x="953445" y="319388"/>
                    <a:pt x="847394" y="235374"/>
                  </a:cubicBezTo>
                  <a:cubicBezTo>
                    <a:pt x="741343" y="151360"/>
                    <a:pt x="719855" y="125111"/>
                    <a:pt x="634105" y="85942"/>
                  </a:cubicBezTo>
                  <a:cubicBezTo>
                    <a:pt x="548355" y="46773"/>
                    <a:pt x="394139" y="4635"/>
                    <a:pt x="332894" y="362"/>
                  </a:cubicBezTo>
                  <a:cubicBezTo>
                    <a:pt x="271649" y="-3911"/>
                    <a:pt x="149195" y="30987"/>
                    <a:pt x="116728" y="30275"/>
                  </a:cubicBezTo>
                  <a:lnTo>
                    <a:pt x="78272" y="5591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441918" y="2458174"/>
              <a:ext cx="818958" cy="260867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Terminator 12"/>
            <p:cNvSpPr/>
            <p:nvPr/>
          </p:nvSpPr>
          <p:spPr>
            <a:xfrm rot="5400000">
              <a:off x="2547061" y="3353037"/>
              <a:ext cx="2608671" cy="818958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06936" y="2053776"/>
            <a:ext cx="1041760" cy="3405769"/>
            <a:chOff x="195155" y="1809393"/>
            <a:chExt cx="1041760" cy="3405769"/>
          </a:xfrm>
        </p:grpSpPr>
        <p:sp>
          <p:nvSpPr>
            <p:cNvPr id="15" name="Freeform 14"/>
            <p:cNvSpPr/>
            <p:nvPr/>
          </p:nvSpPr>
          <p:spPr>
            <a:xfrm rot="4905082">
              <a:off x="-980322" y="2997926"/>
              <a:ext cx="3392713" cy="1041760"/>
            </a:xfrm>
            <a:custGeom>
              <a:avLst/>
              <a:gdLst>
                <a:gd name="connsiteX0" fmla="*/ 2380004 w 3185380"/>
                <a:gd name="connsiteY0" fmla="*/ 215115 h 1062918"/>
                <a:gd name="connsiteX1" fmla="*/ 1841619 w 3185380"/>
                <a:gd name="connsiteY1" fmla="*/ 112565 h 1062918"/>
                <a:gd name="connsiteX2" fmla="*/ 1213503 w 3185380"/>
                <a:gd name="connsiteY2" fmla="*/ 22835 h 1062918"/>
                <a:gd name="connsiteX3" fmla="*/ 743484 w 3185380"/>
                <a:gd name="connsiteY3" fmla="*/ 1470 h 1062918"/>
                <a:gd name="connsiteX4" fmla="*/ 196553 w 3185380"/>
                <a:gd name="connsiteY4" fmla="*/ 52745 h 1062918"/>
                <a:gd name="connsiteX5" fmla="*/ 51275 w 3185380"/>
                <a:gd name="connsiteY5" fmla="*/ 133930 h 1062918"/>
                <a:gd name="connsiteX6" fmla="*/ 0 w 3185380"/>
                <a:gd name="connsiteY6" fmla="*/ 219388 h 1062918"/>
                <a:gd name="connsiteX7" fmla="*/ 51275 w 3185380"/>
                <a:gd name="connsiteY7" fmla="*/ 373212 h 1062918"/>
                <a:gd name="connsiteX8" fmla="*/ 294830 w 3185380"/>
                <a:gd name="connsiteY8" fmla="*/ 561220 h 1062918"/>
                <a:gd name="connsiteX9" fmla="*/ 846034 w 3185380"/>
                <a:gd name="connsiteY9" fmla="*/ 757773 h 1062918"/>
                <a:gd name="connsiteX10" fmla="*/ 1307507 w 3185380"/>
                <a:gd name="connsiteY10" fmla="*/ 907324 h 1062918"/>
                <a:gd name="connsiteX11" fmla="*/ 1679249 w 3185380"/>
                <a:gd name="connsiteY11" fmla="*/ 975691 h 1062918"/>
                <a:gd name="connsiteX12" fmla="*/ 2033899 w 3185380"/>
                <a:gd name="connsiteY12" fmla="*/ 1031238 h 1062918"/>
                <a:gd name="connsiteX13" fmla="*/ 2482553 w 3185380"/>
                <a:gd name="connsiteY13" fmla="*/ 1039784 h 1062918"/>
                <a:gd name="connsiteX14" fmla="*/ 2854295 w 3185380"/>
                <a:gd name="connsiteY14" fmla="*/ 1061149 h 1062918"/>
                <a:gd name="connsiteX15" fmla="*/ 3153398 w 3185380"/>
                <a:gd name="connsiteY15" fmla="*/ 988509 h 1062918"/>
                <a:gd name="connsiteX16" fmla="*/ 3153398 w 3185380"/>
                <a:gd name="connsiteY16" fmla="*/ 766319 h 1062918"/>
                <a:gd name="connsiteX17" fmla="*/ 3170490 w 3185380"/>
                <a:gd name="connsiteY17" fmla="*/ 646678 h 1062918"/>
                <a:gd name="connsiteX18" fmla="*/ 3161944 w 3185380"/>
                <a:gd name="connsiteY18" fmla="*/ 501399 h 1062918"/>
                <a:gd name="connsiteX19" fmla="*/ 2892751 w 3185380"/>
                <a:gd name="connsiteY19" fmla="*/ 321937 h 1062918"/>
                <a:gd name="connsiteX20" fmla="*/ 2380004 w 3185380"/>
                <a:gd name="connsiteY20" fmla="*/ 215115 h 1062918"/>
                <a:gd name="connsiteX0" fmla="*/ 2380004 w 3321521"/>
                <a:gd name="connsiteY0" fmla="*/ 215115 h 1062918"/>
                <a:gd name="connsiteX1" fmla="*/ 1841619 w 3321521"/>
                <a:gd name="connsiteY1" fmla="*/ 112565 h 1062918"/>
                <a:gd name="connsiteX2" fmla="*/ 1213503 w 3321521"/>
                <a:gd name="connsiteY2" fmla="*/ 22835 h 1062918"/>
                <a:gd name="connsiteX3" fmla="*/ 743484 w 3321521"/>
                <a:gd name="connsiteY3" fmla="*/ 1470 h 1062918"/>
                <a:gd name="connsiteX4" fmla="*/ 196553 w 3321521"/>
                <a:gd name="connsiteY4" fmla="*/ 52745 h 1062918"/>
                <a:gd name="connsiteX5" fmla="*/ 51275 w 3321521"/>
                <a:gd name="connsiteY5" fmla="*/ 133930 h 1062918"/>
                <a:gd name="connsiteX6" fmla="*/ 0 w 3321521"/>
                <a:gd name="connsiteY6" fmla="*/ 219388 h 1062918"/>
                <a:gd name="connsiteX7" fmla="*/ 51275 w 3321521"/>
                <a:gd name="connsiteY7" fmla="*/ 373212 h 1062918"/>
                <a:gd name="connsiteX8" fmla="*/ 294830 w 3321521"/>
                <a:gd name="connsiteY8" fmla="*/ 561220 h 1062918"/>
                <a:gd name="connsiteX9" fmla="*/ 846034 w 3321521"/>
                <a:gd name="connsiteY9" fmla="*/ 757773 h 1062918"/>
                <a:gd name="connsiteX10" fmla="*/ 1307507 w 3321521"/>
                <a:gd name="connsiteY10" fmla="*/ 907324 h 1062918"/>
                <a:gd name="connsiteX11" fmla="*/ 1679249 w 3321521"/>
                <a:gd name="connsiteY11" fmla="*/ 975691 h 1062918"/>
                <a:gd name="connsiteX12" fmla="*/ 2033899 w 3321521"/>
                <a:gd name="connsiteY12" fmla="*/ 1031238 h 1062918"/>
                <a:gd name="connsiteX13" fmla="*/ 2482553 w 3321521"/>
                <a:gd name="connsiteY13" fmla="*/ 1039784 h 1062918"/>
                <a:gd name="connsiteX14" fmla="*/ 2854295 w 3321521"/>
                <a:gd name="connsiteY14" fmla="*/ 1061149 h 1062918"/>
                <a:gd name="connsiteX15" fmla="*/ 3153398 w 3321521"/>
                <a:gd name="connsiteY15" fmla="*/ 988509 h 1062918"/>
                <a:gd name="connsiteX16" fmla="*/ 3321474 w 3321521"/>
                <a:gd name="connsiteY16" fmla="*/ 743604 h 1062918"/>
                <a:gd name="connsiteX17" fmla="*/ 3170490 w 3321521"/>
                <a:gd name="connsiteY17" fmla="*/ 646678 h 1062918"/>
                <a:gd name="connsiteX18" fmla="*/ 3161944 w 3321521"/>
                <a:gd name="connsiteY18" fmla="*/ 501399 h 1062918"/>
                <a:gd name="connsiteX19" fmla="*/ 2892751 w 3321521"/>
                <a:gd name="connsiteY19" fmla="*/ 321937 h 1062918"/>
                <a:gd name="connsiteX20" fmla="*/ 2380004 w 3321521"/>
                <a:gd name="connsiteY20" fmla="*/ 215115 h 1062918"/>
                <a:gd name="connsiteX0" fmla="*/ 2380004 w 3357297"/>
                <a:gd name="connsiteY0" fmla="*/ 215115 h 1062918"/>
                <a:gd name="connsiteX1" fmla="*/ 1841619 w 3357297"/>
                <a:gd name="connsiteY1" fmla="*/ 112565 h 1062918"/>
                <a:gd name="connsiteX2" fmla="*/ 1213503 w 3357297"/>
                <a:gd name="connsiteY2" fmla="*/ 22835 h 1062918"/>
                <a:gd name="connsiteX3" fmla="*/ 743484 w 3357297"/>
                <a:gd name="connsiteY3" fmla="*/ 1470 h 1062918"/>
                <a:gd name="connsiteX4" fmla="*/ 196553 w 3357297"/>
                <a:gd name="connsiteY4" fmla="*/ 52745 h 1062918"/>
                <a:gd name="connsiteX5" fmla="*/ 51275 w 3357297"/>
                <a:gd name="connsiteY5" fmla="*/ 133930 h 1062918"/>
                <a:gd name="connsiteX6" fmla="*/ 0 w 3357297"/>
                <a:gd name="connsiteY6" fmla="*/ 219388 h 1062918"/>
                <a:gd name="connsiteX7" fmla="*/ 51275 w 3357297"/>
                <a:gd name="connsiteY7" fmla="*/ 373212 h 1062918"/>
                <a:gd name="connsiteX8" fmla="*/ 294830 w 3357297"/>
                <a:gd name="connsiteY8" fmla="*/ 561220 h 1062918"/>
                <a:gd name="connsiteX9" fmla="*/ 846034 w 3357297"/>
                <a:gd name="connsiteY9" fmla="*/ 757773 h 1062918"/>
                <a:gd name="connsiteX10" fmla="*/ 1307507 w 3357297"/>
                <a:gd name="connsiteY10" fmla="*/ 907324 h 1062918"/>
                <a:gd name="connsiteX11" fmla="*/ 1679249 w 3357297"/>
                <a:gd name="connsiteY11" fmla="*/ 975691 h 1062918"/>
                <a:gd name="connsiteX12" fmla="*/ 2033899 w 3357297"/>
                <a:gd name="connsiteY12" fmla="*/ 1031238 h 1062918"/>
                <a:gd name="connsiteX13" fmla="*/ 2482553 w 3357297"/>
                <a:gd name="connsiteY13" fmla="*/ 1039784 h 1062918"/>
                <a:gd name="connsiteX14" fmla="*/ 2854295 w 3357297"/>
                <a:gd name="connsiteY14" fmla="*/ 1061149 h 1062918"/>
                <a:gd name="connsiteX15" fmla="*/ 3153398 w 3357297"/>
                <a:gd name="connsiteY15" fmla="*/ 988509 h 1062918"/>
                <a:gd name="connsiteX16" fmla="*/ 3321474 w 3357297"/>
                <a:gd name="connsiteY16" fmla="*/ 743604 h 1062918"/>
                <a:gd name="connsiteX17" fmla="*/ 3344330 w 3357297"/>
                <a:gd name="connsiteY17" fmla="*/ 624799 h 1062918"/>
                <a:gd name="connsiteX18" fmla="*/ 3161944 w 3357297"/>
                <a:gd name="connsiteY18" fmla="*/ 501399 h 1062918"/>
                <a:gd name="connsiteX19" fmla="*/ 2892751 w 3357297"/>
                <a:gd name="connsiteY19" fmla="*/ 321937 h 1062918"/>
                <a:gd name="connsiteX20" fmla="*/ 2380004 w 3357297"/>
                <a:gd name="connsiteY20" fmla="*/ 215115 h 1062918"/>
                <a:gd name="connsiteX0" fmla="*/ 2380004 w 3354606"/>
                <a:gd name="connsiteY0" fmla="*/ 215115 h 1062918"/>
                <a:gd name="connsiteX1" fmla="*/ 1841619 w 3354606"/>
                <a:gd name="connsiteY1" fmla="*/ 112565 h 1062918"/>
                <a:gd name="connsiteX2" fmla="*/ 1213503 w 3354606"/>
                <a:gd name="connsiteY2" fmla="*/ 22835 h 1062918"/>
                <a:gd name="connsiteX3" fmla="*/ 743484 w 3354606"/>
                <a:gd name="connsiteY3" fmla="*/ 1470 h 1062918"/>
                <a:gd name="connsiteX4" fmla="*/ 196553 w 3354606"/>
                <a:gd name="connsiteY4" fmla="*/ 52745 h 1062918"/>
                <a:gd name="connsiteX5" fmla="*/ 51275 w 3354606"/>
                <a:gd name="connsiteY5" fmla="*/ 133930 h 1062918"/>
                <a:gd name="connsiteX6" fmla="*/ 0 w 3354606"/>
                <a:gd name="connsiteY6" fmla="*/ 219388 h 1062918"/>
                <a:gd name="connsiteX7" fmla="*/ 51275 w 3354606"/>
                <a:gd name="connsiteY7" fmla="*/ 373212 h 1062918"/>
                <a:gd name="connsiteX8" fmla="*/ 294830 w 3354606"/>
                <a:gd name="connsiteY8" fmla="*/ 561220 h 1062918"/>
                <a:gd name="connsiteX9" fmla="*/ 846034 w 3354606"/>
                <a:gd name="connsiteY9" fmla="*/ 757773 h 1062918"/>
                <a:gd name="connsiteX10" fmla="*/ 1307507 w 3354606"/>
                <a:gd name="connsiteY10" fmla="*/ 907324 h 1062918"/>
                <a:gd name="connsiteX11" fmla="*/ 1679249 w 3354606"/>
                <a:gd name="connsiteY11" fmla="*/ 975691 h 1062918"/>
                <a:gd name="connsiteX12" fmla="*/ 2033899 w 3354606"/>
                <a:gd name="connsiteY12" fmla="*/ 1031238 h 1062918"/>
                <a:gd name="connsiteX13" fmla="*/ 2482553 w 3354606"/>
                <a:gd name="connsiteY13" fmla="*/ 1039784 h 1062918"/>
                <a:gd name="connsiteX14" fmla="*/ 2854295 w 3354606"/>
                <a:gd name="connsiteY14" fmla="*/ 1061149 h 1062918"/>
                <a:gd name="connsiteX15" fmla="*/ 3153398 w 3354606"/>
                <a:gd name="connsiteY15" fmla="*/ 988509 h 1062918"/>
                <a:gd name="connsiteX16" fmla="*/ 3321474 w 3354606"/>
                <a:gd name="connsiteY16" fmla="*/ 743604 h 1062918"/>
                <a:gd name="connsiteX17" fmla="*/ 3344330 w 3354606"/>
                <a:gd name="connsiteY17" fmla="*/ 624799 h 1062918"/>
                <a:gd name="connsiteX18" fmla="*/ 3198284 w 3354606"/>
                <a:gd name="connsiteY18" fmla="*/ 453701 h 1062918"/>
                <a:gd name="connsiteX19" fmla="*/ 2892751 w 3354606"/>
                <a:gd name="connsiteY19" fmla="*/ 321937 h 1062918"/>
                <a:gd name="connsiteX20" fmla="*/ 2380004 w 3354606"/>
                <a:gd name="connsiteY20" fmla="*/ 215115 h 1062918"/>
                <a:gd name="connsiteX0" fmla="*/ 2380004 w 3392839"/>
                <a:gd name="connsiteY0" fmla="*/ 215115 h 1062918"/>
                <a:gd name="connsiteX1" fmla="*/ 1841619 w 3392839"/>
                <a:gd name="connsiteY1" fmla="*/ 112565 h 1062918"/>
                <a:gd name="connsiteX2" fmla="*/ 1213503 w 3392839"/>
                <a:gd name="connsiteY2" fmla="*/ 22835 h 1062918"/>
                <a:gd name="connsiteX3" fmla="*/ 743484 w 3392839"/>
                <a:gd name="connsiteY3" fmla="*/ 1470 h 1062918"/>
                <a:gd name="connsiteX4" fmla="*/ 196553 w 3392839"/>
                <a:gd name="connsiteY4" fmla="*/ 52745 h 1062918"/>
                <a:gd name="connsiteX5" fmla="*/ 51275 w 3392839"/>
                <a:gd name="connsiteY5" fmla="*/ 133930 h 1062918"/>
                <a:gd name="connsiteX6" fmla="*/ 0 w 3392839"/>
                <a:gd name="connsiteY6" fmla="*/ 219388 h 1062918"/>
                <a:gd name="connsiteX7" fmla="*/ 51275 w 3392839"/>
                <a:gd name="connsiteY7" fmla="*/ 373212 h 1062918"/>
                <a:gd name="connsiteX8" fmla="*/ 294830 w 3392839"/>
                <a:gd name="connsiteY8" fmla="*/ 561220 h 1062918"/>
                <a:gd name="connsiteX9" fmla="*/ 846034 w 3392839"/>
                <a:gd name="connsiteY9" fmla="*/ 757773 h 1062918"/>
                <a:gd name="connsiteX10" fmla="*/ 1307507 w 3392839"/>
                <a:gd name="connsiteY10" fmla="*/ 907324 h 1062918"/>
                <a:gd name="connsiteX11" fmla="*/ 1679249 w 3392839"/>
                <a:gd name="connsiteY11" fmla="*/ 975691 h 1062918"/>
                <a:gd name="connsiteX12" fmla="*/ 2033899 w 3392839"/>
                <a:gd name="connsiteY12" fmla="*/ 1031238 h 1062918"/>
                <a:gd name="connsiteX13" fmla="*/ 2482553 w 3392839"/>
                <a:gd name="connsiteY13" fmla="*/ 1039784 h 1062918"/>
                <a:gd name="connsiteX14" fmla="*/ 2854295 w 3392839"/>
                <a:gd name="connsiteY14" fmla="*/ 1061149 h 1062918"/>
                <a:gd name="connsiteX15" fmla="*/ 3153398 w 3392839"/>
                <a:gd name="connsiteY15" fmla="*/ 988509 h 1062918"/>
                <a:gd name="connsiteX16" fmla="*/ 3380785 w 3392839"/>
                <a:gd name="connsiteY16" fmla="*/ 740432 h 1062918"/>
                <a:gd name="connsiteX17" fmla="*/ 3344330 w 3392839"/>
                <a:gd name="connsiteY17" fmla="*/ 624799 h 1062918"/>
                <a:gd name="connsiteX18" fmla="*/ 3198284 w 3392839"/>
                <a:gd name="connsiteY18" fmla="*/ 453701 h 1062918"/>
                <a:gd name="connsiteX19" fmla="*/ 2892751 w 3392839"/>
                <a:gd name="connsiteY19" fmla="*/ 321937 h 1062918"/>
                <a:gd name="connsiteX20" fmla="*/ 2380004 w 3392839"/>
                <a:gd name="connsiteY20" fmla="*/ 215115 h 1062918"/>
                <a:gd name="connsiteX0" fmla="*/ 2380004 w 3392713"/>
                <a:gd name="connsiteY0" fmla="*/ 215115 h 1066060"/>
                <a:gd name="connsiteX1" fmla="*/ 1841619 w 3392713"/>
                <a:gd name="connsiteY1" fmla="*/ 112565 h 1066060"/>
                <a:gd name="connsiteX2" fmla="*/ 1213503 w 3392713"/>
                <a:gd name="connsiteY2" fmla="*/ 22835 h 1066060"/>
                <a:gd name="connsiteX3" fmla="*/ 743484 w 3392713"/>
                <a:gd name="connsiteY3" fmla="*/ 1470 h 1066060"/>
                <a:gd name="connsiteX4" fmla="*/ 196553 w 3392713"/>
                <a:gd name="connsiteY4" fmla="*/ 52745 h 1066060"/>
                <a:gd name="connsiteX5" fmla="*/ 51275 w 3392713"/>
                <a:gd name="connsiteY5" fmla="*/ 133930 h 1066060"/>
                <a:gd name="connsiteX6" fmla="*/ 0 w 3392713"/>
                <a:gd name="connsiteY6" fmla="*/ 219388 h 1066060"/>
                <a:gd name="connsiteX7" fmla="*/ 51275 w 3392713"/>
                <a:gd name="connsiteY7" fmla="*/ 373212 h 1066060"/>
                <a:gd name="connsiteX8" fmla="*/ 294830 w 3392713"/>
                <a:gd name="connsiteY8" fmla="*/ 561220 h 1066060"/>
                <a:gd name="connsiteX9" fmla="*/ 846034 w 3392713"/>
                <a:gd name="connsiteY9" fmla="*/ 757773 h 1066060"/>
                <a:gd name="connsiteX10" fmla="*/ 1307507 w 3392713"/>
                <a:gd name="connsiteY10" fmla="*/ 907324 h 1066060"/>
                <a:gd name="connsiteX11" fmla="*/ 1679249 w 3392713"/>
                <a:gd name="connsiteY11" fmla="*/ 975691 h 1066060"/>
                <a:gd name="connsiteX12" fmla="*/ 2033899 w 3392713"/>
                <a:gd name="connsiteY12" fmla="*/ 1031238 h 1066060"/>
                <a:gd name="connsiteX13" fmla="*/ 2482553 w 3392713"/>
                <a:gd name="connsiteY13" fmla="*/ 1039784 h 1066060"/>
                <a:gd name="connsiteX14" fmla="*/ 2854295 w 3392713"/>
                <a:gd name="connsiteY14" fmla="*/ 1061149 h 1066060"/>
                <a:gd name="connsiteX15" fmla="*/ 3155154 w 3392713"/>
                <a:gd name="connsiteY15" fmla="*/ 935797 h 1066060"/>
                <a:gd name="connsiteX16" fmla="*/ 3380785 w 3392713"/>
                <a:gd name="connsiteY16" fmla="*/ 740432 h 1066060"/>
                <a:gd name="connsiteX17" fmla="*/ 3344330 w 3392713"/>
                <a:gd name="connsiteY17" fmla="*/ 624799 h 1066060"/>
                <a:gd name="connsiteX18" fmla="*/ 3198284 w 3392713"/>
                <a:gd name="connsiteY18" fmla="*/ 453701 h 1066060"/>
                <a:gd name="connsiteX19" fmla="*/ 2892751 w 3392713"/>
                <a:gd name="connsiteY19" fmla="*/ 321937 h 1066060"/>
                <a:gd name="connsiteX20" fmla="*/ 2380004 w 3392713"/>
                <a:gd name="connsiteY20" fmla="*/ 215115 h 1066060"/>
                <a:gd name="connsiteX0" fmla="*/ 2380004 w 3392713"/>
                <a:gd name="connsiteY0" fmla="*/ 215115 h 1041760"/>
                <a:gd name="connsiteX1" fmla="*/ 1841619 w 3392713"/>
                <a:gd name="connsiteY1" fmla="*/ 112565 h 1041760"/>
                <a:gd name="connsiteX2" fmla="*/ 1213503 w 3392713"/>
                <a:gd name="connsiteY2" fmla="*/ 22835 h 1041760"/>
                <a:gd name="connsiteX3" fmla="*/ 743484 w 3392713"/>
                <a:gd name="connsiteY3" fmla="*/ 1470 h 1041760"/>
                <a:gd name="connsiteX4" fmla="*/ 196553 w 3392713"/>
                <a:gd name="connsiteY4" fmla="*/ 52745 h 1041760"/>
                <a:gd name="connsiteX5" fmla="*/ 51275 w 3392713"/>
                <a:gd name="connsiteY5" fmla="*/ 133930 h 1041760"/>
                <a:gd name="connsiteX6" fmla="*/ 0 w 3392713"/>
                <a:gd name="connsiteY6" fmla="*/ 219388 h 1041760"/>
                <a:gd name="connsiteX7" fmla="*/ 51275 w 3392713"/>
                <a:gd name="connsiteY7" fmla="*/ 373212 h 1041760"/>
                <a:gd name="connsiteX8" fmla="*/ 294830 w 3392713"/>
                <a:gd name="connsiteY8" fmla="*/ 561220 h 1041760"/>
                <a:gd name="connsiteX9" fmla="*/ 846034 w 3392713"/>
                <a:gd name="connsiteY9" fmla="*/ 757773 h 1041760"/>
                <a:gd name="connsiteX10" fmla="*/ 1307507 w 3392713"/>
                <a:gd name="connsiteY10" fmla="*/ 907324 h 1041760"/>
                <a:gd name="connsiteX11" fmla="*/ 1679249 w 3392713"/>
                <a:gd name="connsiteY11" fmla="*/ 975691 h 1041760"/>
                <a:gd name="connsiteX12" fmla="*/ 2033899 w 3392713"/>
                <a:gd name="connsiteY12" fmla="*/ 1031238 h 1041760"/>
                <a:gd name="connsiteX13" fmla="*/ 2482553 w 3392713"/>
                <a:gd name="connsiteY13" fmla="*/ 1039784 h 1041760"/>
                <a:gd name="connsiteX14" fmla="*/ 2844523 w 3392713"/>
                <a:gd name="connsiteY14" fmla="*/ 1006767 h 1041760"/>
                <a:gd name="connsiteX15" fmla="*/ 3155154 w 3392713"/>
                <a:gd name="connsiteY15" fmla="*/ 935797 h 1041760"/>
                <a:gd name="connsiteX16" fmla="*/ 3380785 w 3392713"/>
                <a:gd name="connsiteY16" fmla="*/ 740432 h 1041760"/>
                <a:gd name="connsiteX17" fmla="*/ 3344330 w 3392713"/>
                <a:gd name="connsiteY17" fmla="*/ 624799 h 1041760"/>
                <a:gd name="connsiteX18" fmla="*/ 3198284 w 3392713"/>
                <a:gd name="connsiteY18" fmla="*/ 453701 h 1041760"/>
                <a:gd name="connsiteX19" fmla="*/ 2892751 w 3392713"/>
                <a:gd name="connsiteY19" fmla="*/ 321937 h 1041760"/>
                <a:gd name="connsiteX20" fmla="*/ 2380004 w 3392713"/>
                <a:gd name="connsiteY20" fmla="*/ 215115 h 104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92713" h="1041760">
                  <a:moveTo>
                    <a:pt x="2380004" y="215115"/>
                  </a:moveTo>
                  <a:cubicBezTo>
                    <a:pt x="2204815" y="180220"/>
                    <a:pt x="2036036" y="144612"/>
                    <a:pt x="1841619" y="112565"/>
                  </a:cubicBezTo>
                  <a:cubicBezTo>
                    <a:pt x="1647202" y="80518"/>
                    <a:pt x="1396525" y="41351"/>
                    <a:pt x="1213503" y="22835"/>
                  </a:cubicBezTo>
                  <a:cubicBezTo>
                    <a:pt x="1030480" y="4319"/>
                    <a:pt x="912976" y="-3515"/>
                    <a:pt x="743484" y="1470"/>
                  </a:cubicBezTo>
                  <a:cubicBezTo>
                    <a:pt x="573992" y="6455"/>
                    <a:pt x="311921" y="30668"/>
                    <a:pt x="196553" y="52745"/>
                  </a:cubicBezTo>
                  <a:cubicBezTo>
                    <a:pt x="81185" y="74822"/>
                    <a:pt x="84034" y="106156"/>
                    <a:pt x="51275" y="133930"/>
                  </a:cubicBezTo>
                  <a:cubicBezTo>
                    <a:pt x="18516" y="161704"/>
                    <a:pt x="0" y="179508"/>
                    <a:pt x="0" y="219388"/>
                  </a:cubicBezTo>
                  <a:cubicBezTo>
                    <a:pt x="0" y="259268"/>
                    <a:pt x="2137" y="316240"/>
                    <a:pt x="51275" y="373212"/>
                  </a:cubicBezTo>
                  <a:cubicBezTo>
                    <a:pt x="100413" y="430184"/>
                    <a:pt x="162370" y="497127"/>
                    <a:pt x="294830" y="561220"/>
                  </a:cubicBezTo>
                  <a:cubicBezTo>
                    <a:pt x="427290" y="625313"/>
                    <a:pt x="677254" y="700089"/>
                    <a:pt x="846034" y="757773"/>
                  </a:cubicBezTo>
                  <a:cubicBezTo>
                    <a:pt x="1014813" y="815457"/>
                    <a:pt x="1168638" y="871004"/>
                    <a:pt x="1307507" y="907324"/>
                  </a:cubicBezTo>
                  <a:cubicBezTo>
                    <a:pt x="1446376" y="943644"/>
                    <a:pt x="1558184" y="955039"/>
                    <a:pt x="1679249" y="975691"/>
                  </a:cubicBezTo>
                  <a:cubicBezTo>
                    <a:pt x="1800314" y="996343"/>
                    <a:pt x="1900015" y="1020556"/>
                    <a:pt x="2033899" y="1031238"/>
                  </a:cubicBezTo>
                  <a:cubicBezTo>
                    <a:pt x="2167783" y="1041920"/>
                    <a:pt x="2347449" y="1043862"/>
                    <a:pt x="2482553" y="1039784"/>
                  </a:cubicBezTo>
                  <a:cubicBezTo>
                    <a:pt x="2617657" y="1035706"/>
                    <a:pt x="2732423" y="1024098"/>
                    <a:pt x="2844523" y="1006767"/>
                  </a:cubicBezTo>
                  <a:cubicBezTo>
                    <a:pt x="2956623" y="989436"/>
                    <a:pt x="3065777" y="980186"/>
                    <a:pt x="3155154" y="935797"/>
                  </a:cubicBezTo>
                  <a:cubicBezTo>
                    <a:pt x="3244531" y="891408"/>
                    <a:pt x="3349256" y="792265"/>
                    <a:pt x="3380785" y="740432"/>
                  </a:cubicBezTo>
                  <a:cubicBezTo>
                    <a:pt x="3412314" y="688599"/>
                    <a:pt x="3374747" y="672587"/>
                    <a:pt x="3344330" y="624799"/>
                  </a:cubicBezTo>
                  <a:cubicBezTo>
                    <a:pt x="3313913" y="577011"/>
                    <a:pt x="3244574" y="507825"/>
                    <a:pt x="3198284" y="453701"/>
                  </a:cubicBezTo>
                  <a:cubicBezTo>
                    <a:pt x="3151994" y="399578"/>
                    <a:pt x="3029131" y="361701"/>
                    <a:pt x="2892751" y="321937"/>
                  </a:cubicBezTo>
                  <a:cubicBezTo>
                    <a:pt x="2756371" y="282173"/>
                    <a:pt x="2555193" y="250010"/>
                    <a:pt x="2380004" y="21511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6263" y="1809394"/>
              <a:ext cx="873633" cy="340326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Terminator 16"/>
            <p:cNvSpPr/>
            <p:nvPr/>
          </p:nvSpPr>
          <p:spPr>
            <a:xfrm rot="5400000">
              <a:off x="-1008555" y="3074212"/>
              <a:ext cx="3403269" cy="873632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16173" y="2578125"/>
            <a:ext cx="1062098" cy="2435670"/>
            <a:chOff x="3274878" y="2443364"/>
            <a:chExt cx="1062098" cy="2435670"/>
          </a:xfrm>
        </p:grpSpPr>
        <p:sp>
          <p:nvSpPr>
            <p:cNvPr id="19" name="Freeform 18"/>
            <p:cNvSpPr/>
            <p:nvPr/>
          </p:nvSpPr>
          <p:spPr>
            <a:xfrm rot="4483337">
              <a:off x="2616953" y="3147844"/>
              <a:ext cx="2377948" cy="1062098"/>
            </a:xfrm>
            <a:custGeom>
              <a:avLst/>
              <a:gdLst>
                <a:gd name="connsiteX0" fmla="*/ 1395792 w 2453067"/>
                <a:gd name="connsiteY0" fmla="*/ 253341 h 1153900"/>
                <a:gd name="connsiteX1" fmla="*/ 1024050 w 2453067"/>
                <a:gd name="connsiteY1" fmla="*/ 184974 h 1153900"/>
                <a:gd name="connsiteX2" fmla="*/ 622397 w 2453067"/>
                <a:gd name="connsiteY2" fmla="*/ 99516 h 1153900"/>
                <a:gd name="connsiteX3" fmla="*/ 242110 w 2453067"/>
                <a:gd name="connsiteY3" fmla="*/ 1240 h 1153900"/>
                <a:gd name="connsiteX4" fmla="*/ 131014 w 2453067"/>
                <a:gd name="connsiteY4" fmla="*/ 172156 h 1153900"/>
                <a:gd name="connsiteX5" fmla="*/ 24192 w 2453067"/>
                <a:gd name="connsiteY5" fmla="*/ 394346 h 1153900"/>
                <a:gd name="connsiteX6" fmla="*/ 32738 w 2453067"/>
                <a:gd name="connsiteY6" fmla="*/ 484077 h 1153900"/>
                <a:gd name="connsiteX7" fmla="*/ 370296 w 2453067"/>
                <a:gd name="connsiteY7" fmla="*/ 654993 h 1153900"/>
                <a:gd name="connsiteX8" fmla="*/ 874498 w 2453067"/>
                <a:gd name="connsiteY8" fmla="*/ 924185 h 1153900"/>
                <a:gd name="connsiteX9" fmla="*/ 1250513 w 2453067"/>
                <a:gd name="connsiteY9" fmla="*/ 996825 h 1153900"/>
                <a:gd name="connsiteX10" fmla="*/ 1579526 w 2453067"/>
                <a:gd name="connsiteY10" fmla="*/ 1069464 h 1153900"/>
                <a:gd name="connsiteX11" fmla="*/ 1840173 w 2453067"/>
                <a:gd name="connsiteY11" fmla="*/ 1137830 h 1153900"/>
                <a:gd name="connsiteX12" fmla="*/ 2088001 w 2453067"/>
                <a:gd name="connsiteY12" fmla="*/ 1150649 h 1153900"/>
                <a:gd name="connsiteX13" fmla="*/ 2318738 w 2453067"/>
                <a:gd name="connsiteY13" fmla="*/ 1090828 h 1153900"/>
                <a:gd name="connsiteX14" fmla="*/ 2421287 w 2453067"/>
                <a:gd name="connsiteY14" fmla="*/ 915640 h 1153900"/>
                <a:gd name="connsiteX15" fmla="*/ 2446924 w 2453067"/>
                <a:gd name="connsiteY15" fmla="*/ 748997 h 1153900"/>
                <a:gd name="connsiteX16" fmla="*/ 2425560 w 2453067"/>
                <a:gd name="connsiteY16" fmla="*/ 582354 h 1153900"/>
                <a:gd name="connsiteX17" fmla="*/ 2182005 w 2453067"/>
                <a:gd name="connsiteY17" fmla="*/ 424257 h 1153900"/>
                <a:gd name="connsiteX18" fmla="*/ 1921358 w 2453067"/>
                <a:gd name="connsiteY18" fmla="*/ 347344 h 1153900"/>
                <a:gd name="connsiteX19" fmla="*/ 1647893 w 2453067"/>
                <a:gd name="connsiteY19" fmla="*/ 266159 h 1153900"/>
                <a:gd name="connsiteX20" fmla="*/ 1395792 w 2453067"/>
                <a:gd name="connsiteY20" fmla="*/ 253341 h 1153900"/>
                <a:gd name="connsiteX0" fmla="*/ 1395792 w 2453067"/>
                <a:gd name="connsiteY0" fmla="*/ 253341 h 1153900"/>
                <a:gd name="connsiteX1" fmla="*/ 1024050 w 2453067"/>
                <a:gd name="connsiteY1" fmla="*/ 184974 h 1153900"/>
                <a:gd name="connsiteX2" fmla="*/ 622397 w 2453067"/>
                <a:gd name="connsiteY2" fmla="*/ 99516 h 1153900"/>
                <a:gd name="connsiteX3" fmla="*/ 242110 w 2453067"/>
                <a:gd name="connsiteY3" fmla="*/ 1240 h 1153900"/>
                <a:gd name="connsiteX4" fmla="*/ 131014 w 2453067"/>
                <a:gd name="connsiteY4" fmla="*/ 172156 h 1153900"/>
                <a:gd name="connsiteX5" fmla="*/ 24192 w 2453067"/>
                <a:gd name="connsiteY5" fmla="*/ 394346 h 1153900"/>
                <a:gd name="connsiteX6" fmla="*/ 32738 w 2453067"/>
                <a:gd name="connsiteY6" fmla="*/ 484077 h 1153900"/>
                <a:gd name="connsiteX7" fmla="*/ 370296 w 2453067"/>
                <a:gd name="connsiteY7" fmla="*/ 654993 h 1153900"/>
                <a:gd name="connsiteX8" fmla="*/ 883934 w 2453067"/>
                <a:gd name="connsiteY8" fmla="*/ 876495 h 1153900"/>
                <a:gd name="connsiteX9" fmla="*/ 1250513 w 2453067"/>
                <a:gd name="connsiteY9" fmla="*/ 996825 h 1153900"/>
                <a:gd name="connsiteX10" fmla="*/ 1579526 w 2453067"/>
                <a:gd name="connsiteY10" fmla="*/ 1069464 h 1153900"/>
                <a:gd name="connsiteX11" fmla="*/ 1840173 w 2453067"/>
                <a:gd name="connsiteY11" fmla="*/ 1137830 h 1153900"/>
                <a:gd name="connsiteX12" fmla="*/ 2088001 w 2453067"/>
                <a:gd name="connsiteY12" fmla="*/ 1150649 h 1153900"/>
                <a:gd name="connsiteX13" fmla="*/ 2318738 w 2453067"/>
                <a:gd name="connsiteY13" fmla="*/ 1090828 h 1153900"/>
                <a:gd name="connsiteX14" fmla="*/ 2421287 w 2453067"/>
                <a:gd name="connsiteY14" fmla="*/ 915640 h 1153900"/>
                <a:gd name="connsiteX15" fmla="*/ 2446924 w 2453067"/>
                <a:gd name="connsiteY15" fmla="*/ 748997 h 1153900"/>
                <a:gd name="connsiteX16" fmla="*/ 2425560 w 2453067"/>
                <a:gd name="connsiteY16" fmla="*/ 582354 h 1153900"/>
                <a:gd name="connsiteX17" fmla="*/ 2182005 w 2453067"/>
                <a:gd name="connsiteY17" fmla="*/ 424257 h 1153900"/>
                <a:gd name="connsiteX18" fmla="*/ 1921358 w 2453067"/>
                <a:gd name="connsiteY18" fmla="*/ 347344 h 1153900"/>
                <a:gd name="connsiteX19" fmla="*/ 1647893 w 2453067"/>
                <a:gd name="connsiteY19" fmla="*/ 266159 h 1153900"/>
                <a:gd name="connsiteX20" fmla="*/ 1395792 w 2453067"/>
                <a:gd name="connsiteY20" fmla="*/ 253341 h 1153900"/>
                <a:gd name="connsiteX0" fmla="*/ 1371613 w 2428888"/>
                <a:gd name="connsiteY0" fmla="*/ 253341 h 1153900"/>
                <a:gd name="connsiteX1" fmla="*/ 999871 w 2428888"/>
                <a:gd name="connsiteY1" fmla="*/ 184974 h 1153900"/>
                <a:gd name="connsiteX2" fmla="*/ 598218 w 2428888"/>
                <a:gd name="connsiteY2" fmla="*/ 99516 h 1153900"/>
                <a:gd name="connsiteX3" fmla="*/ 217931 w 2428888"/>
                <a:gd name="connsiteY3" fmla="*/ 1240 h 1153900"/>
                <a:gd name="connsiteX4" fmla="*/ 106835 w 2428888"/>
                <a:gd name="connsiteY4" fmla="*/ 172156 h 1153900"/>
                <a:gd name="connsiteX5" fmla="*/ 13 w 2428888"/>
                <a:gd name="connsiteY5" fmla="*/ 394346 h 1153900"/>
                <a:gd name="connsiteX6" fmla="*/ 101526 w 2428888"/>
                <a:gd name="connsiteY6" fmla="*/ 459204 h 1153900"/>
                <a:gd name="connsiteX7" fmla="*/ 346117 w 2428888"/>
                <a:gd name="connsiteY7" fmla="*/ 654993 h 1153900"/>
                <a:gd name="connsiteX8" fmla="*/ 859755 w 2428888"/>
                <a:gd name="connsiteY8" fmla="*/ 876495 h 1153900"/>
                <a:gd name="connsiteX9" fmla="*/ 1226334 w 2428888"/>
                <a:gd name="connsiteY9" fmla="*/ 996825 h 1153900"/>
                <a:gd name="connsiteX10" fmla="*/ 1555347 w 2428888"/>
                <a:gd name="connsiteY10" fmla="*/ 1069464 h 1153900"/>
                <a:gd name="connsiteX11" fmla="*/ 1815994 w 2428888"/>
                <a:gd name="connsiteY11" fmla="*/ 1137830 h 1153900"/>
                <a:gd name="connsiteX12" fmla="*/ 2063822 w 2428888"/>
                <a:gd name="connsiteY12" fmla="*/ 1150649 h 1153900"/>
                <a:gd name="connsiteX13" fmla="*/ 2294559 w 2428888"/>
                <a:gd name="connsiteY13" fmla="*/ 1090828 h 1153900"/>
                <a:gd name="connsiteX14" fmla="*/ 2397108 w 2428888"/>
                <a:gd name="connsiteY14" fmla="*/ 915640 h 1153900"/>
                <a:gd name="connsiteX15" fmla="*/ 2422745 w 2428888"/>
                <a:gd name="connsiteY15" fmla="*/ 748997 h 1153900"/>
                <a:gd name="connsiteX16" fmla="*/ 2401381 w 2428888"/>
                <a:gd name="connsiteY16" fmla="*/ 582354 h 1153900"/>
                <a:gd name="connsiteX17" fmla="*/ 2157826 w 2428888"/>
                <a:gd name="connsiteY17" fmla="*/ 424257 h 1153900"/>
                <a:gd name="connsiteX18" fmla="*/ 1897179 w 2428888"/>
                <a:gd name="connsiteY18" fmla="*/ 347344 h 1153900"/>
                <a:gd name="connsiteX19" fmla="*/ 1623714 w 2428888"/>
                <a:gd name="connsiteY19" fmla="*/ 266159 h 1153900"/>
                <a:gd name="connsiteX20" fmla="*/ 1371613 w 2428888"/>
                <a:gd name="connsiteY20" fmla="*/ 253341 h 1153900"/>
                <a:gd name="connsiteX0" fmla="*/ 1291060 w 2348335"/>
                <a:gd name="connsiteY0" fmla="*/ 253341 h 1153900"/>
                <a:gd name="connsiteX1" fmla="*/ 919318 w 2348335"/>
                <a:gd name="connsiteY1" fmla="*/ 184974 h 1153900"/>
                <a:gd name="connsiteX2" fmla="*/ 517665 w 2348335"/>
                <a:gd name="connsiteY2" fmla="*/ 99516 h 1153900"/>
                <a:gd name="connsiteX3" fmla="*/ 137378 w 2348335"/>
                <a:gd name="connsiteY3" fmla="*/ 1240 h 1153900"/>
                <a:gd name="connsiteX4" fmla="*/ 26282 w 2348335"/>
                <a:gd name="connsiteY4" fmla="*/ 172156 h 1153900"/>
                <a:gd name="connsiteX5" fmla="*/ 20973 w 2348335"/>
                <a:gd name="connsiteY5" fmla="*/ 459204 h 1153900"/>
                <a:gd name="connsiteX6" fmla="*/ 265564 w 2348335"/>
                <a:gd name="connsiteY6" fmla="*/ 654993 h 1153900"/>
                <a:gd name="connsiteX7" fmla="*/ 779202 w 2348335"/>
                <a:gd name="connsiteY7" fmla="*/ 876495 h 1153900"/>
                <a:gd name="connsiteX8" fmla="*/ 1145781 w 2348335"/>
                <a:gd name="connsiteY8" fmla="*/ 996825 h 1153900"/>
                <a:gd name="connsiteX9" fmla="*/ 1474794 w 2348335"/>
                <a:gd name="connsiteY9" fmla="*/ 1069464 h 1153900"/>
                <a:gd name="connsiteX10" fmla="*/ 1735441 w 2348335"/>
                <a:gd name="connsiteY10" fmla="*/ 1137830 h 1153900"/>
                <a:gd name="connsiteX11" fmla="*/ 1983269 w 2348335"/>
                <a:gd name="connsiteY11" fmla="*/ 1150649 h 1153900"/>
                <a:gd name="connsiteX12" fmla="*/ 2214006 w 2348335"/>
                <a:gd name="connsiteY12" fmla="*/ 1090828 h 1153900"/>
                <a:gd name="connsiteX13" fmla="*/ 2316555 w 2348335"/>
                <a:gd name="connsiteY13" fmla="*/ 915640 h 1153900"/>
                <a:gd name="connsiteX14" fmla="*/ 2342192 w 2348335"/>
                <a:gd name="connsiteY14" fmla="*/ 748997 h 1153900"/>
                <a:gd name="connsiteX15" fmla="*/ 2320828 w 2348335"/>
                <a:gd name="connsiteY15" fmla="*/ 582354 h 1153900"/>
                <a:gd name="connsiteX16" fmla="*/ 2077273 w 2348335"/>
                <a:gd name="connsiteY16" fmla="*/ 424257 h 1153900"/>
                <a:gd name="connsiteX17" fmla="*/ 1816626 w 2348335"/>
                <a:gd name="connsiteY17" fmla="*/ 347344 h 1153900"/>
                <a:gd name="connsiteX18" fmla="*/ 1543161 w 2348335"/>
                <a:gd name="connsiteY18" fmla="*/ 266159 h 1153900"/>
                <a:gd name="connsiteX19" fmla="*/ 1291060 w 2348335"/>
                <a:gd name="connsiteY19" fmla="*/ 253341 h 1153900"/>
                <a:gd name="connsiteX0" fmla="*/ 1324259 w 2381534"/>
                <a:gd name="connsiteY0" fmla="*/ 257261 h 1157820"/>
                <a:gd name="connsiteX1" fmla="*/ 952517 w 2381534"/>
                <a:gd name="connsiteY1" fmla="*/ 188894 h 1157820"/>
                <a:gd name="connsiteX2" fmla="*/ 550864 w 2381534"/>
                <a:gd name="connsiteY2" fmla="*/ 103436 h 1157820"/>
                <a:gd name="connsiteX3" fmla="*/ 170577 w 2381534"/>
                <a:gd name="connsiteY3" fmla="*/ 5160 h 1157820"/>
                <a:gd name="connsiteX4" fmla="*/ 7800 w 2381534"/>
                <a:gd name="connsiteY4" fmla="*/ 273265 h 1157820"/>
                <a:gd name="connsiteX5" fmla="*/ 54172 w 2381534"/>
                <a:gd name="connsiteY5" fmla="*/ 463124 h 1157820"/>
                <a:gd name="connsiteX6" fmla="*/ 298763 w 2381534"/>
                <a:gd name="connsiteY6" fmla="*/ 658913 h 1157820"/>
                <a:gd name="connsiteX7" fmla="*/ 812401 w 2381534"/>
                <a:gd name="connsiteY7" fmla="*/ 880415 h 1157820"/>
                <a:gd name="connsiteX8" fmla="*/ 1178980 w 2381534"/>
                <a:gd name="connsiteY8" fmla="*/ 1000745 h 1157820"/>
                <a:gd name="connsiteX9" fmla="*/ 1507993 w 2381534"/>
                <a:gd name="connsiteY9" fmla="*/ 1073384 h 1157820"/>
                <a:gd name="connsiteX10" fmla="*/ 1768640 w 2381534"/>
                <a:gd name="connsiteY10" fmla="*/ 1141750 h 1157820"/>
                <a:gd name="connsiteX11" fmla="*/ 2016468 w 2381534"/>
                <a:gd name="connsiteY11" fmla="*/ 1154569 h 1157820"/>
                <a:gd name="connsiteX12" fmla="*/ 2247205 w 2381534"/>
                <a:gd name="connsiteY12" fmla="*/ 1094748 h 1157820"/>
                <a:gd name="connsiteX13" fmla="*/ 2349754 w 2381534"/>
                <a:gd name="connsiteY13" fmla="*/ 919560 h 1157820"/>
                <a:gd name="connsiteX14" fmla="*/ 2375391 w 2381534"/>
                <a:gd name="connsiteY14" fmla="*/ 752917 h 1157820"/>
                <a:gd name="connsiteX15" fmla="*/ 2354027 w 2381534"/>
                <a:gd name="connsiteY15" fmla="*/ 586274 h 1157820"/>
                <a:gd name="connsiteX16" fmla="*/ 2110472 w 2381534"/>
                <a:gd name="connsiteY16" fmla="*/ 428177 h 1157820"/>
                <a:gd name="connsiteX17" fmla="*/ 1849825 w 2381534"/>
                <a:gd name="connsiteY17" fmla="*/ 351264 h 1157820"/>
                <a:gd name="connsiteX18" fmla="*/ 1576360 w 2381534"/>
                <a:gd name="connsiteY18" fmla="*/ 270079 h 1157820"/>
                <a:gd name="connsiteX19" fmla="*/ 1324259 w 2381534"/>
                <a:gd name="connsiteY19" fmla="*/ 257261 h 1157820"/>
                <a:gd name="connsiteX0" fmla="*/ 1325000 w 2382275"/>
                <a:gd name="connsiteY0" fmla="*/ 164918 h 1065477"/>
                <a:gd name="connsiteX1" fmla="*/ 953258 w 2382275"/>
                <a:gd name="connsiteY1" fmla="*/ 96551 h 1065477"/>
                <a:gd name="connsiteX2" fmla="*/ 551605 w 2382275"/>
                <a:gd name="connsiteY2" fmla="*/ 11093 h 1065477"/>
                <a:gd name="connsiteX3" fmla="*/ 181605 w 2382275"/>
                <a:gd name="connsiteY3" fmla="*/ 19752 h 1065477"/>
                <a:gd name="connsiteX4" fmla="*/ 8541 w 2382275"/>
                <a:gd name="connsiteY4" fmla="*/ 180922 h 1065477"/>
                <a:gd name="connsiteX5" fmla="*/ 54913 w 2382275"/>
                <a:gd name="connsiteY5" fmla="*/ 370781 h 1065477"/>
                <a:gd name="connsiteX6" fmla="*/ 299504 w 2382275"/>
                <a:gd name="connsiteY6" fmla="*/ 566570 h 1065477"/>
                <a:gd name="connsiteX7" fmla="*/ 813142 w 2382275"/>
                <a:gd name="connsiteY7" fmla="*/ 788072 h 1065477"/>
                <a:gd name="connsiteX8" fmla="*/ 1179721 w 2382275"/>
                <a:gd name="connsiteY8" fmla="*/ 908402 h 1065477"/>
                <a:gd name="connsiteX9" fmla="*/ 1508734 w 2382275"/>
                <a:gd name="connsiteY9" fmla="*/ 981041 h 1065477"/>
                <a:gd name="connsiteX10" fmla="*/ 1769381 w 2382275"/>
                <a:gd name="connsiteY10" fmla="*/ 1049407 h 1065477"/>
                <a:gd name="connsiteX11" fmla="*/ 2017209 w 2382275"/>
                <a:gd name="connsiteY11" fmla="*/ 1062226 h 1065477"/>
                <a:gd name="connsiteX12" fmla="*/ 2247946 w 2382275"/>
                <a:gd name="connsiteY12" fmla="*/ 1002405 h 1065477"/>
                <a:gd name="connsiteX13" fmla="*/ 2350495 w 2382275"/>
                <a:gd name="connsiteY13" fmla="*/ 827217 h 1065477"/>
                <a:gd name="connsiteX14" fmla="*/ 2376132 w 2382275"/>
                <a:gd name="connsiteY14" fmla="*/ 660574 h 1065477"/>
                <a:gd name="connsiteX15" fmla="*/ 2354768 w 2382275"/>
                <a:gd name="connsiteY15" fmla="*/ 493931 h 1065477"/>
                <a:gd name="connsiteX16" fmla="*/ 2111213 w 2382275"/>
                <a:gd name="connsiteY16" fmla="*/ 335834 h 1065477"/>
                <a:gd name="connsiteX17" fmla="*/ 1850566 w 2382275"/>
                <a:gd name="connsiteY17" fmla="*/ 258921 h 1065477"/>
                <a:gd name="connsiteX18" fmla="*/ 1577101 w 2382275"/>
                <a:gd name="connsiteY18" fmla="*/ 177736 h 1065477"/>
                <a:gd name="connsiteX19" fmla="*/ 1325000 w 2382275"/>
                <a:gd name="connsiteY19" fmla="*/ 164918 h 1065477"/>
                <a:gd name="connsiteX0" fmla="*/ 1325000 w 2382275"/>
                <a:gd name="connsiteY0" fmla="*/ 161539 h 1062098"/>
                <a:gd name="connsiteX1" fmla="*/ 943559 w 2382275"/>
                <a:gd name="connsiteY1" fmla="*/ 36665 h 1062098"/>
                <a:gd name="connsiteX2" fmla="*/ 551605 w 2382275"/>
                <a:gd name="connsiteY2" fmla="*/ 7714 h 1062098"/>
                <a:gd name="connsiteX3" fmla="*/ 181605 w 2382275"/>
                <a:gd name="connsiteY3" fmla="*/ 16373 h 1062098"/>
                <a:gd name="connsiteX4" fmla="*/ 8541 w 2382275"/>
                <a:gd name="connsiteY4" fmla="*/ 177543 h 1062098"/>
                <a:gd name="connsiteX5" fmla="*/ 54913 w 2382275"/>
                <a:gd name="connsiteY5" fmla="*/ 367402 h 1062098"/>
                <a:gd name="connsiteX6" fmla="*/ 299504 w 2382275"/>
                <a:gd name="connsiteY6" fmla="*/ 563191 h 1062098"/>
                <a:gd name="connsiteX7" fmla="*/ 813142 w 2382275"/>
                <a:gd name="connsiteY7" fmla="*/ 784693 h 1062098"/>
                <a:gd name="connsiteX8" fmla="*/ 1179721 w 2382275"/>
                <a:gd name="connsiteY8" fmla="*/ 905023 h 1062098"/>
                <a:gd name="connsiteX9" fmla="*/ 1508734 w 2382275"/>
                <a:gd name="connsiteY9" fmla="*/ 977662 h 1062098"/>
                <a:gd name="connsiteX10" fmla="*/ 1769381 w 2382275"/>
                <a:gd name="connsiteY10" fmla="*/ 1046028 h 1062098"/>
                <a:gd name="connsiteX11" fmla="*/ 2017209 w 2382275"/>
                <a:gd name="connsiteY11" fmla="*/ 1058847 h 1062098"/>
                <a:gd name="connsiteX12" fmla="*/ 2247946 w 2382275"/>
                <a:gd name="connsiteY12" fmla="*/ 999026 h 1062098"/>
                <a:gd name="connsiteX13" fmla="*/ 2350495 w 2382275"/>
                <a:gd name="connsiteY13" fmla="*/ 823838 h 1062098"/>
                <a:gd name="connsiteX14" fmla="*/ 2376132 w 2382275"/>
                <a:gd name="connsiteY14" fmla="*/ 657195 h 1062098"/>
                <a:gd name="connsiteX15" fmla="*/ 2354768 w 2382275"/>
                <a:gd name="connsiteY15" fmla="*/ 490552 h 1062098"/>
                <a:gd name="connsiteX16" fmla="*/ 2111213 w 2382275"/>
                <a:gd name="connsiteY16" fmla="*/ 332455 h 1062098"/>
                <a:gd name="connsiteX17" fmla="*/ 1850566 w 2382275"/>
                <a:gd name="connsiteY17" fmla="*/ 255542 h 1062098"/>
                <a:gd name="connsiteX18" fmla="*/ 1577101 w 2382275"/>
                <a:gd name="connsiteY18" fmla="*/ 174357 h 1062098"/>
                <a:gd name="connsiteX19" fmla="*/ 1325000 w 2382275"/>
                <a:gd name="connsiteY19" fmla="*/ 161539 h 1062098"/>
                <a:gd name="connsiteX0" fmla="*/ 1318643 w 2382275"/>
                <a:gd name="connsiteY0" fmla="*/ 105944 h 1062098"/>
                <a:gd name="connsiteX1" fmla="*/ 943559 w 2382275"/>
                <a:gd name="connsiteY1" fmla="*/ 36665 h 1062098"/>
                <a:gd name="connsiteX2" fmla="*/ 551605 w 2382275"/>
                <a:gd name="connsiteY2" fmla="*/ 7714 h 1062098"/>
                <a:gd name="connsiteX3" fmla="*/ 181605 w 2382275"/>
                <a:gd name="connsiteY3" fmla="*/ 16373 h 1062098"/>
                <a:gd name="connsiteX4" fmla="*/ 8541 w 2382275"/>
                <a:gd name="connsiteY4" fmla="*/ 177543 h 1062098"/>
                <a:gd name="connsiteX5" fmla="*/ 54913 w 2382275"/>
                <a:gd name="connsiteY5" fmla="*/ 367402 h 1062098"/>
                <a:gd name="connsiteX6" fmla="*/ 299504 w 2382275"/>
                <a:gd name="connsiteY6" fmla="*/ 563191 h 1062098"/>
                <a:gd name="connsiteX7" fmla="*/ 813142 w 2382275"/>
                <a:gd name="connsiteY7" fmla="*/ 784693 h 1062098"/>
                <a:gd name="connsiteX8" fmla="*/ 1179721 w 2382275"/>
                <a:gd name="connsiteY8" fmla="*/ 905023 h 1062098"/>
                <a:gd name="connsiteX9" fmla="*/ 1508734 w 2382275"/>
                <a:gd name="connsiteY9" fmla="*/ 977662 h 1062098"/>
                <a:gd name="connsiteX10" fmla="*/ 1769381 w 2382275"/>
                <a:gd name="connsiteY10" fmla="*/ 1046028 h 1062098"/>
                <a:gd name="connsiteX11" fmla="*/ 2017209 w 2382275"/>
                <a:gd name="connsiteY11" fmla="*/ 1058847 h 1062098"/>
                <a:gd name="connsiteX12" fmla="*/ 2247946 w 2382275"/>
                <a:gd name="connsiteY12" fmla="*/ 999026 h 1062098"/>
                <a:gd name="connsiteX13" fmla="*/ 2350495 w 2382275"/>
                <a:gd name="connsiteY13" fmla="*/ 823838 h 1062098"/>
                <a:gd name="connsiteX14" fmla="*/ 2376132 w 2382275"/>
                <a:gd name="connsiteY14" fmla="*/ 657195 h 1062098"/>
                <a:gd name="connsiteX15" fmla="*/ 2354768 w 2382275"/>
                <a:gd name="connsiteY15" fmla="*/ 490552 h 1062098"/>
                <a:gd name="connsiteX16" fmla="*/ 2111213 w 2382275"/>
                <a:gd name="connsiteY16" fmla="*/ 332455 h 1062098"/>
                <a:gd name="connsiteX17" fmla="*/ 1850566 w 2382275"/>
                <a:gd name="connsiteY17" fmla="*/ 255542 h 1062098"/>
                <a:gd name="connsiteX18" fmla="*/ 1577101 w 2382275"/>
                <a:gd name="connsiteY18" fmla="*/ 174357 h 1062098"/>
                <a:gd name="connsiteX19" fmla="*/ 1318643 w 2382275"/>
                <a:gd name="connsiteY19" fmla="*/ 105944 h 1062098"/>
                <a:gd name="connsiteX0" fmla="*/ 1318643 w 2377948"/>
                <a:gd name="connsiteY0" fmla="*/ 105944 h 1062098"/>
                <a:gd name="connsiteX1" fmla="*/ 943559 w 2377948"/>
                <a:gd name="connsiteY1" fmla="*/ 36665 h 1062098"/>
                <a:gd name="connsiteX2" fmla="*/ 551605 w 2377948"/>
                <a:gd name="connsiteY2" fmla="*/ 7714 h 1062098"/>
                <a:gd name="connsiteX3" fmla="*/ 181605 w 2377948"/>
                <a:gd name="connsiteY3" fmla="*/ 16373 h 1062098"/>
                <a:gd name="connsiteX4" fmla="*/ 8541 w 2377948"/>
                <a:gd name="connsiteY4" fmla="*/ 177543 h 1062098"/>
                <a:gd name="connsiteX5" fmla="*/ 54913 w 2377948"/>
                <a:gd name="connsiteY5" fmla="*/ 367402 h 1062098"/>
                <a:gd name="connsiteX6" fmla="*/ 299504 w 2377948"/>
                <a:gd name="connsiteY6" fmla="*/ 563191 h 1062098"/>
                <a:gd name="connsiteX7" fmla="*/ 813142 w 2377948"/>
                <a:gd name="connsiteY7" fmla="*/ 784693 h 1062098"/>
                <a:gd name="connsiteX8" fmla="*/ 1179721 w 2377948"/>
                <a:gd name="connsiteY8" fmla="*/ 905023 h 1062098"/>
                <a:gd name="connsiteX9" fmla="*/ 1508734 w 2377948"/>
                <a:gd name="connsiteY9" fmla="*/ 977662 h 1062098"/>
                <a:gd name="connsiteX10" fmla="*/ 1769381 w 2377948"/>
                <a:gd name="connsiteY10" fmla="*/ 1046028 h 1062098"/>
                <a:gd name="connsiteX11" fmla="*/ 2017209 w 2377948"/>
                <a:gd name="connsiteY11" fmla="*/ 1058847 h 1062098"/>
                <a:gd name="connsiteX12" fmla="*/ 2247946 w 2377948"/>
                <a:gd name="connsiteY12" fmla="*/ 999026 h 1062098"/>
                <a:gd name="connsiteX13" fmla="*/ 2350495 w 2377948"/>
                <a:gd name="connsiteY13" fmla="*/ 823838 h 1062098"/>
                <a:gd name="connsiteX14" fmla="*/ 2376132 w 2377948"/>
                <a:gd name="connsiteY14" fmla="*/ 657195 h 1062098"/>
                <a:gd name="connsiteX15" fmla="*/ 2312523 w 2377948"/>
                <a:gd name="connsiteY15" fmla="*/ 540051 h 1062098"/>
                <a:gd name="connsiteX16" fmla="*/ 2111213 w 2377948"/>
                <a:gd name="connsiteY16" fmla="*/ 332455 h 1062098"/>
                <a:gd name="connsiteX17" fmla="*/ 1850566 w 2377948"/>
                <a:gd name="connsiteY17" fmla="*/ 255542 h 1062098"/>
                <a:gd name="connsiteX18" fmla="*/ 1577101 w 2377948"/>
                <a:gd name="connsiteY18" fmla="*/ 174357 h 1062098"/>
                <a:gd name="connsiteX19" fmla="*/ 1318643 w 2377948"/>
                <a:gd name="connsiteY19" fmla="*/ 105944 h 1062098"/>
                <a:gd name="connsiteX0" fmla="*/ 1318643 w 2377948"/>
                <a:gd name="connsiteY0" fmla="*/ 105944 h 1062098"/>
                <a:gd name="connsiteX1" fmla="*/ 943559 w 2377948"/>
                <a:gd name="connsiteY1" fmla="*/ 36665 h 1062098"/>
                <a:gd name="connsiteX2" fmla="*/ 551605 w 2377948"/>
                <a:gd name="connsiteY2" fmla="*/ 7714 h 1062098"/>
                <a:gd name="connsiteX3" fmla="*/ 181605 w 2377948"/>
                <a:gd name="connsiteY3" fmla="*/ 16373 h 1062098"/>
                <a:gd name="connsiteX4" fmla="*/ 8541 w 2377948"/>
                <a:gd name="connsiteY4" fmla="*/ 177543 h 1062098"/>
                <a:gd name="connsiteX5" fmla="*/ 54913 w 2377948"/>
                <a:gd name="connsiteY5" fmla="*/ 367402 h 1062098"/>
                <a:gd name="connsiteX6" fmla="*/ 299504 w 2377948"/>
                <a:gd name="connsiteY6" fmla="*/ 563191 h 1062098"/>
                <a:gd name="connsiteX7" fmla="*/ 813142 w 2377948"/>
                <a:gd name="connsiteY7" fmla="*/ 784693 h 1062098"/>
                <a:gd name="connsiteX8" fmla="*/ 1179721 w 2377948"/>
                <a:gd name="connsiteY8" fmla="*/ 905023 h 1062098"/>
                <a:gd name="connsiteX9" fmla="*/ 1508734 w 2377948"/>
                <a:gd name="connsiteY9" fmla="*/ 977662 h 1062098"/>
                <a:gd name="connsiteX10" fmla="*/ 1769381 w 2377948"/>
                <a:gd name="connsiteY10" fmla="*/ 1046028 h 1062098"/>
                <a:gd name="connsiteX11" fmla="*/ 2017209 w 2377948"/>
                <a:gd name="connsiteY11" fmla="*/ 1058847 h 1062098"/>
                <a:gd name="connsiteX12" fmla="*/ 2247946 w 2377948"/>
                <a:gd name="connsiteY12" fmla="*/ 999026 h 1062098"/>
                <a:gd name="connsiteX13" fmla="*/ 2350495 w 2377948"/>
                <a:gd name="connsiteY13" fmla="*/ 823838 h 1062098"/>
                <a:gd name="connsiteX14" fmla="*/ 2376132 w 2377948"/>
                <a:gd name="connsiteY14" fmla="*/ 657195 h 1062098"/>
                <a:gd name="connsiteX15" fmla="*/ 2312523 w 2377948"/>
                <a:gd name="connsiteY15" fmla="*/ 540051 h 1062098"/>
                <a:gd name="connsiteX16" fmla="*/ 2104515 w 2377948"/>
                <a:gd name="connsiteY16" fmla="*/ 370122 h 1062098"/>
                <a:gd name="connsiteX17" fmla="*/ 1850566 w 2377948"/>
                <a:gd name="connsiteY17" fmla="*/ 255542 h 1062098"/>
                <a:gd name="connsiteX18" fmla="*/ 1577101 w 2377948"/>
                <a:gd name="connsiteY18" fmla="*/ 174357 h 1062098"/>
                <a:gd name="connsiteX19" fmla="*/ 1318643 w 2377948"/>
                <a:gd name="connsiteY19" fmla="*/ 105944 h 10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77948" h="1062098">
                  <a:moveTo>
                    <a:pt x="1318643" y="105944"/>
                  </a:moveTo>
                  <a:cubicBezTo>
                    <a:pt x="1213053" y="82995"/>
                    <a:pt x="1071399" y="53037"/>
                    <a:pt x="943559" y="36665"/>
                  </a:cubicBezTo>
                  <a:cubicBezTo>
                    <a:pt x="815719" y="20293"/>
                    <a:pt x="678597" y="11096"/>
                    <a:pt x="551605" y="7714"/>
                  </a:cubicBezTo>
                  <a:cubicBezTo>
                    <a:pt x="424613" y="4332"/>
                    <a:pt x="272116" y="-11932"/>
                    <a:pt x="181605" y="16373"/>
                  </a:cubicBezTo>
                  <a:cubicBezTo>
                    <a:pt x="91094" y="44678"/>
                    <a:pt x="29656" y="119038"/>
                    <a:pt x="8541" y="177543"/>
                  </a:cubicBezTo>
                  <a:cubicBezTo>
                    <a:pt x="-12574" y="236048"/>
                    <a:pt x="6419" y="303127"/>
                    <a:pt x="54913" y="367402"/>
                  </a:cubicBezTo>
                  <a:cubicBezTo>
                    <a:pt x="103407" y="431677"/>
                    <a:pt x="173133" y="493643"/>
                    <a:pt x="299504" y="563191"/>
                  </a:cubicBezTo>
                  <a:cubicBezTo>
                    <a:pt x="425876" y="632740"/>
                    <a:pt x="666439" y="727721"/>
                    <a:pt x="813142" y="784693"/>
                  </a:cubicBezTo>
                  <a:cubicBezTo>
                    <a:pt x="959845" y="841665"/>
                    <a:pt x="1063789" y="872862"/>
                    <a:pt x="1179721" y="905023"/>
                  </a:cubicBezTo>
                  <a:cubicBezTo>
                    <a:pt x="1295653" y="937185"/>
                    <a:pt x="1410457" y="954161"/>
                    <a:pt x="1508734" y="977662"/>
                  </a:cubicBezTo>
                  <a:cubicBezTo>
                    <a:pt x="1607011" y="1001163"/>
                    <a:pt x="1684635" y="1032497"/>
                    <a:pt x="1769381" y="1046028"/>
                  </a:cubicBezTo>
                  <a:cubicBezTo>
                    <a:pt x="1854127" y="1059559"/>
                    <a:pt x="1937448" y="1066681"/>
                    <a:pt x="2017209" y="1058847"/>
                  </a:cubicBezTo>
                  <a:cubicBezTo>
                    <a:pt x="2096970" y="1051013"/>
                    <a:pt x="2192398" y="1038194"/>
                    <a:pt x="2247946" y="999026"/>
                  </a:cubicBezTo>
                  <a:cubicBezTo>
                    <a:pt x="2303494" y="959858"/>
                    <a:pt x="2329131" y="880810"/>
                    <a:pt x="2350495" y="823838"/>
                  </a:cubicBezTo>
                  <a:cubicBezTo>
                    <a:pt x="2371859" y="766866"/>
                    <a:pt x="2382461" y="704493"/>
                    <a:pt x="2376132" y="657195"/>
                  </a:cubicBezTo>
                  <a:cubicBezTo>
                    <a:pt x="2369803" y="609897"/>
                    <a:pt x="2357793" y="587897"/>
                    <a:pt x="2312523" y="540051"/>
                  </a:cubicBezTo>
                  <a:cubicBezTo>
                    <a:pt x="2267254" y="492206"/>
                    <a:pt x="2181508" y="417540"/>
                    <a:pt x="2104515" y="370122"/>
                  </a:cubicBezTo>
                  <a:cubicBezTo>
                    <a:pt x="2027522" y="322704"/>
                    <a:pt x="1850566" y="255542"/>
                    <a:pt x="1850566" y="255542"/>
                  </a:cubicBezTo>
                  <a:lnTo>
                    <a:pt x="1577101" y="174357"/>
                  </a:lnTo>
                  <a:cubicBezTo>
                    <a:pt x="1488447" y="149424"/>
                    <a:pt x="1424233" y="128893"/>
                    <a:pt x="1318643" y="10594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52239" y="2446474"/>
              <a:ext cx="797420" cy="243256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Terminator 20"/>
            <p:cNvSpPr/>
            <p:nvPr/>
          </p:nvSpPr>
          <p:spPr>
            <a:xfrm rot="5400000">
              <a:off x="2633350" y="3262252"/>
              <a:ext cx="2435198" cy="797421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32833" y="2596660"/>
            <a:ext cx="816707" cy="2470187"/>
            <a:chOff x="5624602" y="2632824"/>
            <a:chExt cx="816707" cy="2470187"/>
          </a:xfrm>
        </p:grpSpPr>
        <p:sp>
          <p:nvSpPr>
            <p:cNvPr id="23" name="Freeform 22"/>
            <p:cNvSpPr/>
            <p:nvPr/>
          </p:nvSpPr>
          <p:spPr>
            <a:xfrm rot="5617405">
              <a:off x="4840100" y="3417479"/>
              <a:ext cx="2385712" cy="816707"/>
            </a:xfrm>
            <a:custGeom>
              <a:avLst/>
              <a:gdLst>
                <a:gd name="connsiteX0" fmla="*/ 2390676 w 2394333"/>
                <a:gd name="connsiteY0" fmla="*/ 258275 h 815914"/>
                <a:gd name="connsiteX1" fmla="*/ 2283854 w 2394333"/>
                <a:gd name="connsiteY1" fmla="*/ 95905 h 815914"/>
                <a:gd name="connsiteX2" fmla="*/ 1890748 w 2394333"/>
                <a:gd name="connsiteY2" fmla="*/ 6174 h 815914"/>
                <a:gd name="connsiteX3" fmla="*/ 1454912 w 2394333"/>
                <a:gd name="connsiteY3" fmla="*/ 14720 h 815914"/>
                <a:gd name="connsiteX4" fmla="*/ 1010531 w 2394333"/>
                <a:gd name="connsiteY4" fmla="*/ 70267 h 815914"/>
                <a:gd name="connsiteX5" fmla="*/ 578968 w 2394333"/>
                <a:gd name="connsiteY5" fmla="*/ 130088 h 815914"/>
                <a:gd name="connsiteX6" fmla="*/ 331140 w 2394333"/>
                <a:gd name="connsiteY6" fmla="*/ 228364 h 815914"/>
                <a:gd name="connsiteX7" fmla="*/ 138860 w 2394333"/>
                <a:gd name="connsiteY7" fmla="*/ 369370 h 815914"/>
                <a:gd name="connsiteX8" fmla="*/ 19219 w 2394333"/>
                <a:gd name="connsiteY8" fmla="*/ 480465 h 815914"/>
                <a:gd name="connsiteX9" fmla="*/ 14946 w 2394333"/>
                <a:gd name="connsiteY9" fmla="*/ 612925 h 815914"/>
                <a:gd name="connsiteX10" fmla="*/ 19219 w 2394333"/>
                <a:gd name="connsiteY10" fmla="*/ 702656 h 815914"/>
                <a:gd name="connsiteX11" fmla="*/ 258501 w 2394333"/>
                <a:gd name="connsiteY11" fmla="*/ 809478 h 815914"/>
                <a:gd name="connsiteX12" fmla="*/ 604605 w 2394333"/>
                <a:gd name="connsiteY12" fmla="*/ 796660 h 815914"/>
                <a:gd name="connsiteX13" fmla="*/ 1023349 w 2394333"/>
                <a:gd name="connsiteY13" fmla="*/ 809478 h 815914"/>
                <a:gd name="connsiteX14" fmla="*/ 1360908 w 2394333"/>
                <a:gd name="connsiteY14" fmla="*/ 677019 h 815914"/>
                <a:gd name="connsiteX15" fmla="*/ 1779652 w 2394333"/>
                <a:gd name="connsiteY15" fmla="*/ 651381 h 815914"/>
                <a:gd name="connsiteX16" fmla="*/ 2253944 w 2394333"/>
                <a:gd name="connsiteY16" fmla="*/ 548832 h 815914"/>
                <a:gd name="connsiteX17" fmla="*/ 2360766 w 2394333"/>
                <a:gd name="connsiteY17" fmla="*/ 343733 h 815914"/>
                <a:gd name="connsiteX18" fmla="*/ 2390676 w 2394333"/>
                <a:gd name="connsiteY18" fmla="*/ 258275 h 815914"/>
                <a:gd name="connsiteX0" fmla="*/ 2390676 w 2394333"/>
                <a:gd name="connsiteY0" fmla="*/ 258275 h 814182"/>
                <a:gd name="connsiteX1" fmla="*/ 2283854 w 2394333"/>
                <a:gd name="connsiteY1" fmla="*/ 95905 h 814182"/>
                <a:gd name="connsiteX2" fmla="*/ 1890748 w 2394333"/>
                <a:gd name="connsiteY2" fmla="*/ 6174 h 814182"/>
                <a:gd name="connsiteX3" fmla="*/ 1454912 w 2394333"/>
                <a:gd name="connsiteY3" fmla="*/ 14720 h 814182"/>
                <a:gd name="connsiteX4" fmla="*/ 1010531 w 2394333"/>
                <a:gd name="connsiteY4" fmla="*/ 70267 h 814182"/>
                <a:gd name="connsiteX5" fmla="*/ 578968 w 2394333"/>
                <a:gd name="connsiteY5" fmla="*/ 130088 h 814182"/>
                <a:gd name="connsiteX6" fmla="*/ 331140 w 2394333"/>
                <a:gd name="connsiteY6" fmla="*/ 228364 h 814182"/>
                <a:gd name="connsiteX7" fmla="*/ 138860 w 2394333"/>
                <a:gd name="connsiteY7" fmla="*/ 369370 h 814182"/>
                <a:gd name="connsiteX8" fmla="*/ 19219 w 2394333"/>
                <a:gd name="connsiteY8" fmla="*/ 480465 h 814182"/>
                <a:gd name="connsiteX9" fmla="*/ 14946 w 2394333"/>
                <a:gd name="connsiteY9" fmla="*/ 612925 h 814182"/>
                <a:gd name="connsiteX10" fmla="*/ 19219 w 2394333"/>
                <a:gd name="connsiteY10" fmla="*/ 702656 h 814182"/>
                <a:gd name="connsiteX11" fmla="*/ 258501 w 2394333"/>
                <a:gd name="connsiteY11" fmla="*/ 809478 h 814182"/>
                <a:gd name="connsiteX12" fmla="*/ 604605 w 2394333"/>
                <a:gd name="connsiteY12" fmla="*/ 796660 h 814182"/>
                <a:gd name="connsiteX13" fmla="*/ 1023349 w 2394333"/>
                <a:gd name="connsiteY13" fmla="*/ 809478 h 814182"/>
                <a:gd name="connsiteX14" fmla="*/ 1412316 w 2394333"/>
                <a:gd name="connsiteY14" fmla="*/ 765387 h 814182"/>
                <a:gd name="connsiteX15" fmla="*/ 1779652 w 2394333"/>
                <a:gd name="connsiteY15" fmla="*/ 651381 h 814182"/>
                <a:gd name="connsiteX16" fmla="*/ 2253944 w 2394333"/>
                <a:gd name="connsiteY16" fmla="*/ 548832 h 814182"/>
                <a:gd name="connsiteX17" fmla="*/ 2360766 w 2394333"/>
                <a:gd name="connsiteY17" fmla="*/ 343733 h 814182"/>
                <a:gd name="connsiteX18" fmla="*/ 2390676 w 2394333"/>
                <a:gd name="connsiteY18" fmla="*/ 258275 h 814182"/>
                <a:gd name="connsiteX0" fmla="*/ 2390676 w 2394333"/>
                <a:gd name="connsiteY0" fmla="*/ 258275 h 814182"/>
                <a:gd name="connsiteX1" fmla="*/ 2283854 w 2394333"/>
                <a:gd name="connsiteY1" fmla="*/ 95905 h 814182"/>
                <a:gd name="connsiteX2" fmla="*/ 1890748 w 2394333"/>
                <a:gd name="connsiteY2" fmla="*/ 6174 h 814182"/>
                <a:gd name="connsiteX3" fmla="*/ 1454912 w 2394333"/>
                <a:gd name="connsiteY3" fmla="*/ 14720 h 814182"/>
                <a:gd name="connsiteX4" fmla="*/ 1010531 w 2394333"/>
                <a:gd name="connsiteY4" fmla="*/ 70267 h 814182"/>
                <a:gd name="connsiteX5" fmla="*/ 578968 w 2394333"/>
                <a:gd name="connsiteY5" fmla="*/ 130088 h 814182"/>
                <a:gd name="connsiteX6" fmla="*/ 331140 w 2394333"/>
                <a:gd name="connsiteY6" fmla="*/ 228364 h 814182"/>
                <a:gd name="connsiteX7" fmla="*/ 138860 w 2394333"/>
                <a:gd name="connsiteY7" fmla="*/ 369370 h 814182"/>
                <a:gd name="connsiteX8" fmla="*/ 19219 w 2394333"/>
                <a:gd name="connsiteY8" fmla="*/ 480465 h 814182"/>
                <a:gd name="connsiteX9" fmla="*/ 14946 w 2394333"/>
                <a:gd name="connsiteY9" fmla="*/ 612925 h 814182"/>
                <a:gd name="connsiteX10" fmla="*/ 19219 w 2394333"/>
                <a:gd name="connsiteY10" fmla="*/ 702656 h 814182"/>
                <a:gd name="connsiteX11" fmla="*/ 258501 w 2394333"/>
                <a:gd name="connsiteY11" fmla="*/ 809478 h 814182"/>
                <a:gd name="connsiteX12" fmla="*/ 604605 w 2394333"/>
                <a:gd name="connsiteY12" fmla="*/ 796660 h 814182"/>
                <a:gd name="connsiteX13" fmla="*/ 1023349 w 2394333"/>
                <a:gd name="connsiteY13" fmla="*/ 809478 h 814182"/>
                <a:gd name="connsiteX14" fmla="*/ 1412316 w 2394333"/>
                <a:gd name="connsiteY14" fmla="*/ 765387 h 814182"/>
                <a:gd name="connsiteX15" fmla="*/ 1868140 w 2394333"/>
                <a:gd name="connsiteY15" fmla="*/ 746563 h 814182"/>
                <a:gd name="connsiteX16" fmla="*/ 2253944 w 2394333"/>
                <a:gd name="connsiteY16" fmla="*/ 548832 h 814182"/>
                <a:gd name="connsiteX17" fmla="*/ 2360766 w 2394333"/>
                <a:gd name="connsiteY17" fmla="*/ 343733 h 814182"/>
                <a:gd name="connsiteX18" fmla="*/ 2390676 w 2394333"/>
                <a:gd name="connsiteY18" fmla="*/ 258275 h 814182"/>
                <a:gd name="connsiteX0" fmla="*/ 2390676 w 2393815"/>
                <a:gd name="connsiteY0" fmla="*/ 258275 h 814182"/>
                <a:gd name="connsiteX1" fmla="*/ 2283854 w 2393815"/>
                <a:gd name="connsiteY1" fmla="*/ 95905 h 814182"/>
                <a:gd name="connsiteX2" fmla="*/ 1890748 w 2393815"/>
                <a:gd name="connsiteY2" fmla="*/ 6174 h 814182"/>
                <a:gd name="connsiteX3" fmla="*/ 1454912 w 2393815"/>
                <a:gd name="connsiteY3" fmla="*/ 14720 h 814182"/>
                <a:gd name="connsiteX4" fmla="*/ 1010531 w 2393815"/>
                <a:gd name="connsiteY4" fmla="*/ 70267 h 814182"/>
                <a:gd name="connsiteX5" fmla="*/ 578968 w 2393815"/>
                <a:gd name="connsiteY5" fmla="*/ 130088 h 814182"/>
                <a:gd name="connsiteX6" fmla="*/ 331140 w 2393815"/>
                <a:gd name="connsiteY6" fmla="*/ 228364 h 814182"/>
                <a:gd name="connsiteX7" fmla="*/ 138860 w 2393815"/>
                <a:gd name="connsiteY7" fmla="*/ 369370 h 814182"/>
                <a:gd name="connsiteX8" fmla="*/ 19219 w 2393815"/>
                <a:gd name="connsiteY8" fmla="*/ 480465 h 814182"/>
                <a:gd name="connsiteX9" fmla="*/ 14946 w 2393815"/>
                <a:gd name="connsiteY9" fmla="*/ 612925 h 814182"/>
                <a:gd name="connsiteX10" fmla="*/ 19219 w 2393815"/>
                <a:gd name="connsiteY10" fmla="*/ 702656 h 814182"/>
                <a:gd name="connsiteX11" fmla="*/ 258501 w 2393815"/>
                <a:gd name="connsiteY11" fmla="*/ 809478 h 814182"/>
                <a:gd name="connsiteX12" fmla="*/ 604605 w 2393815"/>
                <a:gd name="connsiteY12" fmla="*/ 796660 h 814182"/>
                <a:gd name="connsiteX13" fmla="*/ 1023349 w 2393815"/>
                <a:gd name="connsiteY13" fmla="*/ 809478 h 814182"/>
                <a:gd name="connsiteX14" fmla="*/ 1412316 w 2393815"/>
                <a:gd name="connsiteY14" fmla="*/ 765387 h 814182"/>
                <a:gd name="connsiteX15" fmla="*/ 1868140 w 2393815"/>
                <a:gd name="connsiteY15" fmla="*/ 746563 h 814182"/>
                <a:gd name="connsiteX16" fmla="*/ 2312743 w 2393815"/>
                <a:gd name="connsiteY16" fmla="*/ 609245 h 814182"/>
                <a:gd name="connsiteX17" fmla="*/ 2360766 w 2393815"/>
                <a:gd name="connsiteY17" fmla="*/ 343733 h 814182"/>
                <a:gd name="connsiteX18" fmla="*/ 2390676 w 2393815"/>
                <a:gd name="connsiteY18" fmla="*/ 258275 h 814182"/>
                <a:gd name="connsiteX0" fmla="*/ 2390676 w 2392818"/>
                <a:gd name="connsiteY0" fmla="*/ 258275 h 814182"/>
                <a:gd name="connsiteX1" fmla="*/ 2283854 w 2392818"/>
                <a:gd name="connsiteY1" fmla="*/ 95905 h 814182"/>
                <a:gd name="connsiteX2" fmla="*/ 1890748 w 2392818"/>
                <a:gd name="connsiteY2" fmla="*/ 6174 h 814182"/>
                <a:gd name="connsiteX3" fmla="*/ 1454912 w 2392818"/>
                <a:gd name="connsiteY3" fmla="*/ 14720 h 814182"/>
                <a:gd name="connsiteX4" fmla="*/ 1010531 w 2392818"/>
                <a:gd name="connsiteY4" fmla="*/ 70267 h 814182"/>
                <a:gd name="connsiteX5" fmla="*/ 578968 w 2392818"/>
                <a:gd name="connsiteY5" fmla="*/ 130088 h 814182"/>
                <a:gd name="connsiteX6" fmla="*/ 331140 w 2392818"/>
                <a:gd name="connsiteY6" fmla="*/ 228364 h 814182"/>
                <a:gd name="connsiteX7" fmla="*/ 138860 w 2392818"/>
                <a:gd name="connsiteY7" fmla="*/ 369370 h 814182"/>
                <a:gd name="connsiteX8" fmla="*/ 19219 w 2392818"/>
                <a:gd name="connsiteY8" fmla="*/ 480465 h 814182"/>
                <a:gd name="connsiteX9" fmla="*/ 14946 w 2392818"/>
                <a:gd name="connsiteY9" fmla="*/ 612925 h 814182"/>
                <a:gd name="connsiteX10" fmla="*/ 19219 w 2392818"/>
                <a:gd name="connsiteY10" fmla="*/ 702656 h 814182"/>
                <a:gd name="connsiteX11" fmla="*/ 258501 w 2392818"/>
                <a:gd name="connsiteY11" fmla="*/ 809478 h 814182"/>
                <a:gd name="connsiteX12" fmla="*/ 604605 w 2392818"/>
                <a:gd name="connsiteY12" fmla="*/ 796660 h 814182"/>
                <a:gd name="connsiteX13" fmla="*/ 1023349 w 2392818"/>
                <a:gd name="connsiteY13" fmla="*/ 809478 h 814182"/>
                <a:gd name="connsiteX14" fmla="*/ 1412316 w 2392818"/>
                <a:gd name="connsiteY14" fmla="*/ 765387 h 814182"/>
                <a:gd name="connsiteX15" fmla="*/ 1868140 w 2392818"/>
                <a:gd name="connsiteY15" fmla="*/ 746563 h 814182"/>
                <a:gd name="connsiteX16" fmla="*/ 2312743 w 2392818"/>
                <a:gd name="connsiteY16" fmla="*/ 609245 h 814182"/>
                <a:gd name="connsiteX17" fmla="*/ 2390676 w 2392818"/>
                <a:gd name="connsiteY17" fmla="*/ 258275 h 814182"/>
                <a:gd name="connsiteX0" fmla="*/ 2391051 w 2393193"/>
                <a:gd name="connsiteY0" fmla="*/ 258275 h 811200"/>
                <a:gd name="connsiteX1" fmla="*/ 2284229 w 2393193"/>
                <a:gd name="connsiteY1" fmla="*/ 95905 h 811200"/>
                <a:gd name="connsiteX2" fmla="*/ 1891123 w 2393193"/>
                <a:gd name="connsiteY2" fmla="*/ 6174 h 811200"/>
                <a:gd name="connsiteX3" fmla="*/ 1455287 w 2393193"/>
                <a:gd name="connsiteY3" fmla="*/ 14720 h 811200"/>
                <a:gd name="connsiteX4" fmla="*/ 1010906 w 2393193"/>
                <a:gd name="connsiteY4" fmla="*/ 70267 h 811200"/>
                <a:gd name="connsiteX5" fmla="*/ 579343 w 2393193"/>
                <a:gd name="connsiteY5" fmla="*/ 130088 h 811200"/>
                <a:gd name="connsiteX6" fmla="*/ 331515 w 2393193"/>
                <a:gd name="connsiteY6" fmla="*/ 228364 h 811200"/>
                <a:gd name="connsiteX7" fmla="*/ 139235 w 2393193"/>
                <a:gd name="connsiteY7" fmla="*/ 369370 h 811200"/>
                <a:gd name="connsiteX8" fmla="*/ 19594 w 2393193"/>
                <a:gd name="connsiteY8" fmla="*/ 480465 h 811200"/>
                <a:gd name="connsiteX9" fmla="*/ 15321 w 2393193"/>
                <a:gd name="connsiteY9" fmla="*/ 612925 h 811200"/>
                <a:gd name="connsiteX10" fmla="*/ 19594 w 2393193"/>
                <a:gd name="connsiteY10" fmla="*/ 702656 h 811200"/>
                <a:gd name="connsiteX11" fmla="*/ 263956 w 2393193"/>
                <a:gd name="connsiteY11" fmla="*/ 745020 h 811200"/>
                <a:gd name="connsiteX12" fmla="*/ 604980 w 2393193"/>
                <a:gd name="connsiteY12" fmla="*/ 796660 h 811200"/>
                <a:gd name="connsiteX13" fmla="*/ 1023724 w 2393193"/>
                <a:gd name="connsiteY13" fmla="*/ 809478 h 811200"/>
                <a:gd name="connsiteX14" fmla="*/ 1412691 w 2393193"/>
                <a:gd name="connsiteY14" fmla="*/ 765387 h 811200"/>
                <a:gd name="connsiteX15" fmla="*/ 1868515 w 2393193"/>
                <a:gd name="connsiteY15" fmla="*/ 746563 h 811200"/>
                <a:gd name="connsiteX16" fmla="*/ 2313118 w 2393193"/>
                <a:gd name="connsiteY16" fmla="*/ 609245 h 811200"/>
                <a:gd name="connsiteX17" fmla="*/ 2391051 w 2393193"/>
                <a:gd name="connsiteY17" fmla="*/ 258275 h 811200"/>
                <a:gd name="connsiteX0" fmla="*/ 2383805 w 2385947"/>
                <a:gd name="connsiteY0" fmla="*/ 258275 h 811200"/>
                <a:gd name="connsiteX1" fmla="*/ 2276983 w 2385947"/>
                <a:gd name="connsiteY1" fmla="*/ 95905 h 811200"/>
                <a:gd name="connsiteX2" fmla="*/ 1883877 w 2385947"/>
                <a:gd name="connsiteY2" fmla="*/ 6174 h 811200"/>
                <a:gd name="connsiteX3" fmla="*/ 1448041 w 2385947"/>
                <a:gd name="connsiteY3" fmla="*/ 14720 h 811200"/>
                <a:gd name="connsiteX4" fmla="*/ 1003660 w 2385947"/>
                <a:gd name="connsiteY4" fmla="*/ 70267 h 811200"/>
                <a:gd name="connsiteX5" fmla="*/ 572097 w 2385947"/>
                <a:gd name="connsiteY5" fmla="*/ 130088 h 811200"/>
                <a:gd name="connsiteX6" fmla="*/ 324269 w 2385947"/>
                <a:gd name="connsiteY6" fmla="*/ 228364 h 811200"/>
                <a:gd name="connsiteX7" fmla="*/ 131989 w 2385947"/>
                <a:gd name="connsiteY7" fmla="*/ 369370 h 811200"/>
                <a:gd name="connsiteX8" fmla="*/ 12348 w 2385947"/>
                <a:gd name="connsiteY8" fmla="*/ 480465 h 811200"/>
                <a:gd name="connsiteX9" fmla="*/ 8075 w 2385947"/>
                <a:gd name="connsiteY9" fmla="*/ 612925 h 811200"/>
                <a:gd name="connsiteX10" fmla="*/ 50007 w 2385947"/>
                <a:gd name="connsiteY10" fmla="*/ 718596 h 811200"/>
                <a:gd name="connsiteX11" fmla="*/ 256710 w 2385947"/>
                <a:gd name="connsiteY11" fmla="*/ 745020 h 811200"/>
                <a:gd name="connsiteX12" fmla="*/ 597734 w 2385947"/>
                <a:gd name="connsiteY12" fmla="*/ 796660 h 811200"/>
                <a:gd name="connsiteX13" fmla="*/ 1016478 w 2385947"/>
                <a:gd name="connsiteY13" fmla="*/ 809478 h 811200"/>
                <a:gd name="connsiteX14" fmla="*/ 1405445 w 2385947"/>
                <a:gd name="connsiteY14" fmla="*/ 765387 h 811200"/>
                <a:gd name="connsiteX15" fmla="*/ 1861269 w 2385947"/>
                <a:gd name="connsiteY15" fmla="*/ 746563 h 811200"/>
                <a:gd name="connsiteX16" fmla="*/ 2305872 w 2385947"/>
                <a:gd name="connsiteY16" fmla="*/ 609245 h 811200"/>
                <a:gd name="connsiteX17" fmla="*/ 2383805 w 2385947"/>
                <a:gd name="connsiteY17" fmla="*/ 258275 h 811200"/>
                <a:gd name="connsiteX0" fmla="*/ 2383570 w 2385712"/>
                <a:gd name="connsiteY0" fmla="*/ 258275 h 811200"/>
                <a:gd name="connsiteX1" fmla="*/ 2276748 w 2385712"/>
                <a:gd name="connsiteY1" fmla="*/ 95905 h 811200"/>
                <a:gd name="connsiteX2" fmla="*/ 1883642 w 2385712"/>
                <a:gd name="connsiteY2" fmla="*/ 6174 h 811200"/>
                <a:gd name="connsiteX3" fmla="*/ 1447806 w 2385712"/>
                <a:gd name="connsiteY3" fmla="*/ 14720 h 811200"/>
                <a:gd name="connsiteX4" fmla="*/ 1003425 w 2385712"/>
                <a:gd name="connsiteY4" fmla="*/ 70267 h 811200"/>
                <a:gd name="connsiteX5" fmla="*/ 571862 w 2385712"/>
                <a:gd name="connsiteY5" fmla="*/ 130088 h 811200"/>
                <a:gd name="connsiteX6" fmla="*/ 324034 w 2385712"/>
                <a:gd name="connsiteY6" fmla="*/ 228364 h 811200"/>
                <a:gd name="connsiteX7" fmla="*/ 128287 w 2385712"/>
                <a:gd name="connsiteY7" fmla="*/ 314616 h 811200"/>
                <a:gd name="connsiteX8" fmla="*/ 12113 w 2385712"/>
                <a:gd name="connsiteY8" fmla="*/ 480465 h 811200"/>
                <a:gd name="connsiteX9" fmla="*/ 7840 w 2385712"/>
                <a:gd name="connsiteY9" fmla="*/ 612925 h 811200"/>
                <a:gd name="connsiteX10" fmla="*/ 49772 w 2385712"/>
                <a:gd name="connsiteY10" fmla="*/ 718596 h 811200"/>
                <a:gd name="connsiteX11" fmla="*/ 256475 w 2385712"/>
                <a:gd name="connsiteY11" fmla="*/ 745020 h 811200"/>
                <a:gd name="connsiteX12" fmla="*/ 597499 w 2385712"/>
                <a:gd name="connsiteY12" fmla="*/ 796660 h 811200"/>
                <a:gd name="connsiteX13" fmla="*/ 1016243 w 2385712"/>
                <a:gd name="connsiteY13" fmla="*/ 809478 h 811200"/>
                <a:gd name="connsiteX14" fmla="*/ 1405210 w 2385712"/>
                <a:gd name="connsiteY14" fmla="*/ 765387 h 811200"/>
                <a:gd name="connsiteX15" fmla="*/ 1861034 w 2385712"/>
                <a:gd name="connsiteY15" fmla="*/ 746563 h 811200"/>
                <a:gd name="connsiteX16" fmla="*/ 2305637 w 2385712"/>
                <a:gd name="connsiteY16" fmla="*/ 609245 h 811200"/>
                <a:gd name="connsiteX17" fmla="*/ 2383570 w 2385712"/>
                <a:gd name="connsiteY17" fmla="*/ 258275 h 811200"/>
                <a:gd name="connsiteX0" fmla="*/ 2383570 w 2385712"/>
                <a:gd name="connsiteY0" fmla="*/ 258275 h 812615"/>
                <a:gd name="connsiteX1" fmla="*/ 2276748 w 2385712"/>
                <a:gd name="connsiteY1" fmla="*/ 95905 h 812615"/>
                <a:gd name="connsiteX2" fmla="*/ 1883642 w 2385712"/>
                <a:gd name="connsiteY2" fmla="*/ 6174 h 812615"/>
                <a:gd name="connsiteX3" fmla="*/ 1447806 w 2385712"/>
                <a:gd name="connsiteY3" fmla="*/ 14720 h 812615"/>
                <a:gd name="connsiteX4" fmla="*/ 1003425 w 2385712"/>
                <a:gd name="connsiteY4" fmla="*/ 70267 h 812615"/>
                <a:gd name="connsiteX5" fmla="*/ 571862 w 2385712"/>
                <a:gd name="connsiteY5" fmla="*/ 130088 h 812615"/>
                <a:gd name="connsiteX6" fmla="*/ 324034 w 2385712"/>
                <a:gd name="connsiteY6" fmla="*/ 228364 h 812615"/>
                <a:gd name="connsiteX7" fmla="*/ 128287 w 2385712"/>
                <a:gd name="connsiteY7" fmla="*/ 314616 h 812615"/>
                <a:gd name="connsiteX8" fmla="*/ 12113 w 2385712"/>
                <a:gd name="connsiteY8" fmla="*/ 480465 h 812615"/>
                <a:gd name="connsiteX9" fmla="*/ 7840 w 2385712"/>
                <a:gd name="connsiteY9" fmla="*/ 612925 h 812615"/>
                <a:gd name="connsiteX10" fmla="*/ 49772 w 2385712"/>
                <a:gd name="connsiteY10" fmla="*/ 718596 h 812615"/>
                <a:gd name="connsiteX11" fmla="*/ 260520 w 2385712"/>
                <a:gd name="connsiteY11" fmla="*/ 808900 h 812615"/>
                <a:gd name="connsiteX12" fmla="*/ 597499 w 2385712"/>
                <a:gd name="connsiteY12" fmla="*/ 796660 h 812615"/>
                <a:gd name="connsiteX13" fmla="*/ 1016243 w 2385712"/>
                <a:gd name="connsiteY13" fmla="*/ 809478 h 812615"/>
                <a:gd name="connsiteX14" fmla="*/ 1405210 w 2385712"/>
                <a:gd name="connsiteY14" fmla="*/ 765387 h 812615"/>
                <a:gd name="connsiteX15" fmla="*/ 1861034 w 2385712"/>
                <a:gd name="connsiteY15" fmla="*/ 746563 h 812615"/>
                <a:gd name="connsiteX16" fmla="*/ 2305637 w 2385712"/>
                <a:gd name="connsiteY16" fmla="*/ 609245 h 812615"/>
                <a:gd name="connsiteX17" fmla="*/ 2383570 w 2385712"/>
                <a:gd name="connsiteY17" fmla="*/ 258275 h 812615"/>
                <a:gd name="connsiteX0" fmla="*/ 2383570 w 2385712"/>
                <a:gd name="connsiteY0" fmla="*/ 258275 h 816707"/>
                <a:gd name="connsiteX1" fmla="*/ 2276748 w 2385712"/>
                <a:gd name="connsiteY1" fmla="*/ 95905 h 816707"/>
                <a:gd name="connsiteX2" fmla="*/ 1883642 w 2385712"/>
                <a:gd name="connsiteY2" fmla="*/ 6174 h 816707"/>
                <a:gd name="connsiteX3" fmla="*/ 1447806 w 2385712"/>
                <a:gd name="connsiteY3" fmla="*/ 14720 h 816707"/>
                <a:gd name="connsiteX4" fmla="*/ 1003425 w 2385712"/>
                <a:gd name="connsiteY4" fmla="*/ 70267 h 816707"/>
                <a:gd name="connsiteX5" fmla="*/ 571862 w 2385712"/>
                <a:gd name="connsiteY5" fmla="*/ 130088 h 816707"/>
                <a:gd name="connsiteX6" fmla="*/ 324034 w 2385712"/>
                <a:gd name="connsiteY6" fmla="*/ 228364 h 816707"/>
                <a:gd name="connsiteX7" fmla="*/ 128287 w 2385712"/>
                <a:gd name="connsiteY7" fmla="*/ 314616 h 816707"/>
                <a:gd name="connsiteX8" fmla="*/ 12113 w 2385712"/>
                <a:gd name="connsiteY8" fmla="*/ 480465 h 816707"/>
                <a:gd name="connsiteX9" fmla="*/ 7840 w 2385712"/>
                <a:gd name="connsiteY9" fmla="*/ 612925 h 816707"/>
                <a:gd name="connsiteX10" fmla="*/ 49772 w 2385712"/>
                <a:gd name="connsiteY10" fmla="*/ 718596 h 816707"/>
                <a:gd name="connsiteX11" fmla="*/ 260520 w 2385712"/>
                <a:gd name="connsiteY11" fmla="*/ 808900 h 816707"/>
                <a:gd name="connsiteX12" fmla="*/ 644283 w 2385712"/>
                <a:gd name="connsiteY12" fmla="*/ 812022 h 816707"/>
                <a:gd name="connsiteX13" fmla="*/ 1016243 w 2385712"/>
                <a:gd name="connsiteY13" fmla="*/ 809478 h 816707"/>
                <a:gd name="connsiteX14" fmla="*/ 1405210 w 2385712"/>
                <a:gd name="connsiteY14" fmla="*/ 765387 h 816707"/>
                <a:gd name="connsiteX15" fmla="*/ 1861034 w 2385712"/>
                <a:gd name="connsiteY15" fmla="*/ 746563 h 816707"/>
                <a:gd name="connsiteX16" fmla="*/ 2305637 w 2385712"/>
                <a:gd name="connsiteY16" fmla="*/ 609245 h 816707"/>
                <a:gd name="connsiteX17" fmla="*/ 2383570 w 2385712"/>
                <a:gd name="connsiteY17" fmla="*/ 258275 h 81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85712" h="816707">
                  <a:moveTo>
                    <a:pt x="2383570" y="258275"/>
                  </a:moveTo>
                  <a:cubicBezTo>
                    <a:pt x="2378755" y="172718"/>
                    <a:pt x="2360069" y="137922"/>
                    <a:pt x="2276748" y="95905"/>
                  </a:cubicBezTo>
                  <a:cubicBezTo>
                    <a:pt x="2193427" y="53888"/>
                    <a:pt x="2021799" y="19705"/>
                    <a:pt x="1883642" y="6174"/>
                  </a:cubicBezTo>
                  <a:cubicBezTo>
                    <a:pt x="1745485" y="-7357"/>
                    <a:pt x="1594509" y="4038"/>
                    <a:pt x="1447806" y="14720"/>
                  </a:cubicBezTo>
                  <a:cubicBezTo>
                    <a:pt x="1301103" y="25402"/>
                    <a:pt x="1003425" y="70267"/>
                    <a:pt x="1003425" y="70267"/>
                  </a:cubicBezTo>
                  <a:cubicBezTo>
                    <a:pt x="857434" y="89495"/>
                    <a:pt x="685094" y="103739"/>
                    <a:pt x="571862" y="130088"/>
                  </a:cubicBezTo>
                  <a:cubicBezTo>
                    <a:pt x="458630" y="156437"/>
                    <a:pt x="397963" y="197609"/>
                    <a:pt x="324034" y="228364"/>
                  </a:cubicBezTo>
                  <a:cubicBezTo>
                    <a:pt x="250105" y="259119"/>
                    <a:pt x="180274" y="272599"/>
                    <a:pt x="128287" y="314616"/>
                  </a:cubicBezTo>
                  <a:cubicBezTo>
                    <a:pt x="76300" y="356633"/>
                    <a:pt x="32187" y="430747"/>
                    <a:pt x="12113" y="480465"/>
                  </a:cubicBezTo>
                  <a:cubicBezTo>
                    <a:pt x="-7961" y="530183"/>
                    <a:pt x="1564" y="573237"/>
                    <a:pt x="7840" y="612925"/>
                  </a:cubicBezTo>
                  <a:cubicBezTo>
                    <a:pt x="14117" y="652614"/>
                    <a:pt x="7659" y="685934"/>
                    <a:pt x="49772" y="718596"/>
                  </a:cubicBezTo>
                  <a:cubicBezTo>
                    <a:pt x="91885" y="751258"/>
                    <a:pt x="161435" y="793329"/>
                    <a:pt x="260520" y="808900"/>
                  </a:cubicBezTo>
                  <a:cubicBezTo>
                    <a:pt x="359605" y="824471"/>
                    <a:pt x="518329" y="811926"/>
                    <a:pt x="644283" y="812022"/>
                  </a:cubicBezTo>
                  <a:cubicBezTo>
                    <a:pt x="770237" y="812118"/>
                    <a:pt x="889422" y="817250"/>
                    <a:pt x="1016243" y="809478"/>
                  </a:cubicBezTo>
                  <a:cubicBezTo>
                    <a:pt x="1143064" y="801706"/>
                    <a:pt x="1264412" y="775873"/>
                    <a:pt x="1405210" y="765387"/>
                  </a:cubicBezTo>
                  <a:cubicBezTo>
                    <a:pt x="1546008" y="754901"/>
                    <a:pt x="1710963" y="772587"/>
                    <a:pt x="1861034" y="746563"/>
                  </a:cubicBezTo>
                  <a:cubicBezTo>
                    <a:pt x="2011105" y="720539"/>
                    <a:pt x="2208785" y="660520"/>
                    <a:pt x="2305637" y="609245"/>
                  </a:cubicBezTo>
                  <a:cubicBezTo>
                    <a:pt x="2392726" y="527864"/>
                    <a:pt x="2388385" y="343832"/>
                    <a:pt x="2383570" y="25827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53105" y="2635463"/>
              <a:ext cx="737879" cy="24675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Terminator 24"/>
            <p:cNvSpPr/>
            <p:nvPr/>
          </p:nvSpPr>
          <p:spPr>
            <a:xfrm rot="5400000">
              <a:off x="4786951" y="3498977"/>
              <a:ext cx="2470186" cy="737879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76552" y="2112596"/>
            <a:ext cx="2249746" cy="3502524"/>
            <a:chOff x="-347633" y="2001350"/>
            <a:chExt cx="2249746" cy="3502524"/>
          </a:xfrm>
        </p:grpSpPr>
        <p:sp>
          <p:nvSpPr>
            <p:cNvPr id="27" name="Freeform 26"/>
            <p:cNvSpPr/>
            <p:nvPr/>
          </p:nvSpPr>
          <p:spPr>
            <a:xfrm rot="7611103">
              <a:off x="-696671" y="2624705"/>
              <a:ext cx="2947821" cy="2249746"/>
            </a:xfrm>
            <a:custGeom>
              <a:avLst/>
              <a:gdLst>
                <a:gd name="connsiteX0" fmla="*/ 2721392 w 2947821"/>
                <a:gd name="connsiteY0" fmla="*/ 0 h 2297531"/>
                <a:gd name="connsiteX1" fmla="*/ 2503474 w 2947821"/>
                <a:gd name="connsiteY1" fmla="*/ 72639 h 2297531"/>
                <a:gd name="connsiteX2" fmla="*/ 2110367 w 2947821"/>
                <a:gd name="connsiteY2" fmla="*/ 282011 h 2297531"/>
                <a:gd name="connsiteX3" fmla="*/ 1747171 w 2947821"/>
                <a:gd name="connsiteY3" fmla="*/ 559749 h 2297531"/>
                <a:gd name="connsiteX4" fmla="*/ 1341246 w 2947821"/>
                <a:gd name="connsiteY4" fmla="*/ 828942 h 2297531"/>
                <a:gd name="connsiteX5" fmla="*/ 978049 w 2947821"/>
                <a:gd name="connsiteY5" fmla="*/ 1063951 h 2297531"/>
                <a:gd name="connsiteX6" fmla="*/ 678947 w 2947821"/>
                <a:gd name="connsiteY6" fmla="*/ 1316052 h 2297531"/>
                <a:gd name="connsiteX7" fmla="*/ 401208 w 2947821"/>
                <a:gd name="connsiteY7" fmla="*/ 1533970 h 2297531"/>
                <a:gd name="connsiteX8" fmla="*/ 144835 w 2947821"/>
                <a:gd name="connsiteY8" fmla="*/ 1794617 h 2297531"/>
                <a:gd name="connsiteX9" fmla="*/ 42285 w 2947821"/>
                <a:gd name="connsiteY9" fmla="*/ 1969805 h 2297531"/>
                <a:gd name="connsiteX10" fmla="*/ 8102 w 2947821"/>
                <a:gd name="connsiteY10" fmla="*/ 2119357 h 2297531"/>
                <a:gd name="connsiteX11" fmla="*/ 187564 w 2947821"/>
                <a:gd name="connsiteY11" fmla="*/ 2290273 h 2297531"/>
                <a:gd name="connsiteX12" fmla="*/ 503758 w 2947821"/>
                <a:gd name="connsiteY12" fmla="*/ 2251817 h 2297531"/>
                <a:gd name="connsiteX13" fmla="*/ 918229 w 2947821"/>
                <a:gd name="connsiteY13" fmla="*/ 2123630 h 2297531"/>
                <a:gd name="connsiteX14" fmla="*/ 1371156 w 2947821"/>
                <a:gd name="connsiteY14" fmla="*/ 1905712 h 2297531"/>
                <a:gd name="connsiteX15" fmla="*/ 1777081 w 2947821"/>
                <a:gd name="connsiteY15" fmla="*/ 1580972 h 2297531"/>
                <a:gd name="connsiteX16" fmla="*/ 2153096 w 2947821"/>
                <a:gd name="connsiteY16" fmla="*/ 1345962 h 2297531"/>
                <a:gd name="connsiteX17" fmla="*/ 2426562 w 2947821"/>
                <a:gd name="connsiteY17" fmla="*/ 1085316 h 2297531"/>
                <a:gd name="connsiteX18" fmla="*/ 2717119 w 2947821"/>
                <a:gd name="connsiteY18" fmla="*/ 824669 h 2297531"/>
                <a:gd name="connsiteX19" fmla="*/ 2917945 w 2947821"/>
                <a:gd name="connsiteY19" fmla="*/ 482837 h 2297531"/>
                <a:gd name="connsiteX20" fmla="*/ 2935036 w 2947821"/>
                <a:gd name="connsiteY20" fmla="*/ 260646 h 2297531"/>
                <a:gd name="connsiteX21" fmla="*/ 2802577 w 2947821"/>
                <a:gd name="connsiteY21" fmla="*/ 72639 h 2297531"/>
                <a:gd name="connsiteX22" fmla="*/ 2721392 w 2947821"/>
                <a:gd name="connsiteY22" fmla="*/ 0 h 2297531"/>
                <a:gd name="connsiteX0" fmla="*/ 2802577 w 2947821"/>
                <a:gd name="connsiteY0" fmla="*/ 24854 h 2249746"/>
                <a:gd name="connsiteX1" fmla="*/ 2503474 w 2947821"/>
                <a:gd name="connsiteY1" fmla="*/ 24854 h 2249746"/>
                <a:gd name="connsiteX2" fmla="*/ 2110367 w 2947821"/>
                <a:gd name="connsiteY2" fmla="*/ 234226 h 2249746"/>
                <a:gd name="connsiteX3" fmla="*/ 1747171 w 2947821"/>
                <a:gd name="connsiteY3" fmla="*/ 511964 h 2249746"/>
                <a:gd name="connsiteX4" fmla="*/ 1341246 w 2947821"/>
                <a:gd name="connsiteY4" fmla="*/ 781157 h 2249746"/>
                <a:gd name="connsiteX5" fmla="*/ 978049 w 2947821"/>
                <a:gd name="connsiteY5" fmla="*/ 1016166 h 2249746"/>
                <a:gd name="connsiteX6" fmla="*/ 678947 w 2947821"/>
                <a:gd name="connsiteY6" fmla="*/ 1268267 h 2249746"/>
                <a:gd name="connsiteX7" fmla="*/ 401208 w 2947821"/>
                <a:gd name="connsiteY7" fmla="*/ 1486185 h 2249746"/>
                <a:gd name="connsiteX8" fmla="*/ 144835 w 2947821"/>
                <a:gd name="connsiteY8" fmla="*/ 1746832 h 2249746"/>
                <a:gd name="connsiteX9" fmla="*/ 42285 w 2947821"/>
                <a:gd name="connsiteY9" fmla="*/ 1922020 h 2249746"/>
                <a:gd name="connsiteX10" fmla="*/ 8102 w 2947821"/>
                <a:gd name="connsiteY10" fmla="*/ 2071572 h 2249746"/>
                <a:gd name="connsiteX11" fmla="*/ 187564 w 2947821"/>
                <a:gd name="connsiteY11" fmla="*/ 2242488 h 2249746"/>
                <a:gd name="connsiteX12" fmla="*/ 503758 w 2947821"/>
                <a:gd name="connsiteY12" fmla="*/ 2204032 h 2249746"/>
                <a:gd name="connsiteX13" fmla="*/ 918229 w 2947821"/>
                <a:gd name="connsiteY13" fmla="*/ 2075845 h 2249746"/>
                <a:gd name="connsiteX14" fmla="*/ 1371156 w 2947821"/>
                <a:gd name="connsiteY14" fmla="*/ 1857927 h 2249746"/>
                <a:gd name="connsiteX15" fmla="*/ 1777081 w 2947821"/>
                <a:gd name="connsiteY15" fmla="*/ 1533187 h 2249746"/>
                <a:gd name="connsiteX16" fmla="*/ 2153096 w 2947821"/>
                <a:gd name="connsiteY16" fmla="*/ 1298177 h 2249746"/>
                <a:gd name="connsiteX17" fmla="*/ 2426562 w 2947821"/>
                <a:gd name="connsiteY17" fmla="*/ 1037531 h 2249746"/>
                <a:gd name="connsiteX18" fmla="*/ 2717119 w 2947821"/>
                <a:gd name="connsiteY18" fmla="*/ 776884 h 2249746"/>
                <a:gd name="connsiteX19" fmla="*/ 2917945 w 2947821"/>
                <a:gd name="connsiteY19" fmla="*/ 435052 h 2249746"/>
                <a:gd name="connsiteX20" fmla="*/ 2935036 w 2947821"/>
                <a:gd name="connsiteY20" fmla="*/ 212861 h 2249746"/>
                <a:gd name="connsiteX21" fmla="*/ 2802577 w 2947821"/>
                <a:gd name="connsiteY21" fmla="*/ 24854 h 2249746"/>
                <a:gd name="connsiteX0" fmla="*/ 2802577 w 2947821"/>
                <a:gd name="connsiteY0" fmla="*/ 24854 h 2249746"/>
                <a:gd name="connsiteX1" fmla="*/ 2503474 w 2947821"/>
                <a:gd name="connsiteY1" fmla="*/ 24854 h 2249746"/>
                <a:gd name="connsiteX2" fmla="*/ 2110367 w 2947821"/>
                <a:gd name="connsiteY2" fmla="*/ 234226 h 2249746"/>
                <a:gd name="connsiteX3" fmla="*/ 1747171 w 2947821"/>
                <a:gd name="connsiteY3" fmla="*/ 511964 h 2249746"/>
                <a:gd name="connsiteX4" fmla="*/ 1341246 w 2947821"/>
                <a:gd name="connsiteY4" fmla="*/ 781157 h 2249746"/>
                <a:gd name="connsiteX5" fmla="*/ 978049 w 2947821"/>
                <a:gd name="connsiteY5" fmla="*/ 1016166 h 2249746"/>
                <a:gd name="connsiteX6" fmla="*/ 678947 w 2947821"/>
                <a:gd name="connsiteY6" fmla="*/ 1268267 h 2249746"/>
                <a:gd name="connsiteX7" fmla="*/ 401208 w 2947821"/>
                <a:gd name="connsiteY7" fmla="*/ 1486185 h 2249746"/>
                <a:gd name="connsiteX8" fmla="*/ 144835 w 2947821"/>
                <a:gd name="connsiteY8" fmla="*/ 1746832 h 2249746"/>
                <a:gd name="connsiteX9" fmla="*/ 42285 w 2947821"/>
                <a:gd name="connsiteY9" fmla="*/ 1922020 h 2249746"/>
                <a:gd name="connsiteX10" fmla="*/ 8102 w 2947821"/>
                <a:gd name="connsiteY10" fmla="*/ 2071572 h 2249746"/>
                <a:gd name="connsiteX11" fmla="*/ 187564 w 2947821"/>
                <a:gd name="connsiteY11" fmla="*/ 2242488 h 2249746"/>
                <a:gd name="connsiteX12" fmla="*/ 503758 w 2947821"/>
                <a:gd name="connsiteY12" fmla="*/ 2204032 h 2249746"/>
                <a:gd name="connsiteX13" fmla="*/ 918229 w 2947821"/>
                <a:gd name="connsiteY13" fmla="*/ 2075845 h 2249746"/>
                <a:gd name="connsiteX14" fmla="*/ 1371156 w 2947821"/>
                <a:gd name="connsiteY14" fmla="*/ 1857927 h 2249746"/>
                <a:gd name="connsiteX15" fmla="*/ 1852054 w 2947821"/>
                <a:gd name="connsiteY15" fmla="*/ 1556985 h 2249746"/>
                <a:gd name="connsiteX16" fmla="*/ 2153096 w 2947821"/>
                <a:gd name="connsiteY16" fmla="*/ 1298177 h 2249746"/>
                <a:gd name="connsiteX17" fmla="*/ 2426562 w 2947821"/>
                <a:gd name="connsiteY17" fmla="*/ 1037531 h 2249746"/>
                <a:gd name="connsiteX18" fmla="*/ 2717119 w 2947821"/>
                <a:gd name="connsiteY18" fmla="*/ 776884 h 2249746"/>
                <a:gd name="connsiteX19" fmla="*/ 2917945 w 2947821"/>
                <a:gd name="connsiteY19" fmla="*/ 435052 h 2249746"/>
                <a:gd name="connsiteX20" fmla="*/ 2935036 w 2947821"/>
                <a:gd name="connsiteY20" fmla="*/ 212861 h 2249746"/>
                <a:gd name="connsiteX21" fmla="*/ 2802577 w 2947821"/>
                <a:gd name="connsiteY21" fmla="*/ 24854 h 2249746"/>
                <a:gd name="connsiteX0" fmla="*/ 2802577 w 2947821"/>
                <a:gd name="connsiteY0" fmla="*/ 24854 h 2249746"/>
                <a:gd name="connsiteX1" fmla="*/ 2503474 w 2947821"/>
                <a:gd name="connsiteY1" fmla="*/ 24854 h 2249746"/>
                <a:gd name="connsiteX2" fmla="*/ 2110367 w 2947821"/>
                <a:gd name="connsiteY2" fmla="*/ 234226 h 2249746"/>
                <a:gd name="connsiteX3" fmla="*/ 1747171 w 2947821"/>
                <a:gd name="connsiteY3" fmla="*/ 511964 h 2249746"/>
                <a:gd name="connsiteX4" fmla="*/ 1341246 w 2947821"/>
                <a:gd name="connsiteY4" fmla="*/ 781157 h 2249746"/>
                <a:gd name="connsiteX5" fmla="*/ 978049 w 2947821"/>
                <a:gd name="connsiteY5" fmla="*/ 1016166 h 2249746"/>
                <a:gd name="connsiteX6" fmla="*/ 678947 w 2947821"/>
                <a:gd name="connsiteY6" fmla="*/ 1268267 h 2249746"/>
                <a:gd name="connsiteX7" fmla="*/ 401208 w 2947821"/>
                <a:gd name="connsiteY7" fmla="*/ 1486185 h 2249746"/>
                <a:gd name="connsiteX8" fmla="*/ 144835 w 2947821"/>
                <a:gd name="connsiteY8" fmla="*/ 1746832 h 2249746"/>
                <a:gd name="connsiteX9" fmla="*/ 42285 w 2947821"/>
                <a:gd name="connsiteY9" fmla="*/ 1922020 h 2249746"/>
                <a:gd name="connsiteX10" fmla="*/ 8102 w 2947821"/>
                <a:gd name="connsiteY10" fmla="*/ 2071572 h 2249746"/>
                <a:gd name="connsiteX11" fmla="*/ 187564 w 2947821"/>
                <a:gd name="connsiteY11" fmla="*/ 2242488 h 2249746"/>
                <a:gd name="connsiteX12" fmla="*/ 503758 w 2947821"/>
                <a:gd name="connsiteY12" fmla="*/ 2204032 h 2249746"/>
                <a:gd name="connsiteX13" fmla="*/ 918229 w 2947821"/>
                <a:gd name="connsiteY13" fmla="*/ 2075845 h 2249746"/>
                <a:gd name="connsiteX14" fmla="*/ 1371156 w 2947821"/>
                <a:gd name="connsiteY14" fmla="*/ 1857927 h 2249746"/>
                <a:gd name="connsiteX15" fmla="*/ 1852054 w 2947821"/>
                <a:gd name="connsiteY15" fmla="*/ 1556985 h 2249746"/>
                <a:gd name="connsiteX16" fmla="*/ 2153096 w 2947821"/>
                <a:gd name="connsiteY16" fmla="*/ 1298177 h 2249746"/>
                <a:gd name="connsiteX17" fmla="*/ 2475933 w 2947821"/>
                <a:gd name="connsiteY17" fmla="*/ 1057663 h 2249746"/>
                <a:gd name="connsiteX18" fmla="*/ 2717119 w 2947821"/>
                <a:gd name="connsiteY18" fmla="*/ 776884 h 2249746"/>
                <a:gd name="connsiteX19" fmla="*/ 2917945 w 2947821"/>
                <a:gd name="connsiteY19" fmla="*/ 435052 h 2249746"/>
                <a:gd name="connsiteX20" fmla="*/ 2935036 w 2947821"/>
                <a:gd name="connsiteY20" fmla="*/ 212861 h 2249746"/>
                <a:gd name="connsiteX21" fmla="*/ 2802577 w 2947821"/>
                <a:gd name="connsiteY21" fmla="*/ 24854 h 2249746"/>
                <a:gd name="connsiteX0" fmla="*/ 2802577 w 2947821"/>
                <a:gd name="connsiteY0" fmla="*/ 24854 h 2249746"/>
                <a:gd name="connsiteX1" fmla="*/ 2503474 w 2947821"/>
                <a:gd name="connsiteY1" fmla="*/ 24854 h 2249746"/>
                <a:gd name="connsiteX2" fmla="*/ 2110367 w 2947821"/>
                <a:gd name="connsiteY2" fmla="*/ 234226 h 2249746"/>
                <a:gd name="connsiteX3" fmla="*/ 1723416 w 2947821"/>
                <a:gd name="connsiteY3" fmla="*/ 449777 h 2249746"/>
                <a:gd name="connsiteX4" fmla="*/ 1341246 w 2947821"/>
                <a:gd name="connsiteY4" fmla="*/ 781157 h 2249746"/>
                <a:gd name="connsiteX5" fmla="*/ 978049 w 2947821"/>
                <a:gd name="connsiteY5" fmla="*/ 1016166 h 2249746"/>
                <a:gd name="connsiteX6" fmla="*/ 678947 w 2947821"/>
                <a:gd name="connsiteY6" fmla="*/ 1268267 h 2249746"/>
                <a:gd name="connsiteX7" fmla="*/ 401208 w 2947821"/>
                <a:gd name="connsiteY7" fmla="*/ 1486185 h 2249746"/>
                <a:gd name="connsiteX8" fmla="*/ 144835 w 2947821"/>
                <a:gd name="connsiteY8" fmla="*/ 1746832 h 2249746"/>
                <a:gd name="connsiteX9" fmla="*/ 42285 w 2947821"/>
                <a:gd name="connsiteY9" fmla="*/ 1922020 h 2249746"/>
                <a:gd name="connsiteX10" fmla="*/ 8102 w 2947821"/>
                <a:gd name="connsiteY10" fmla="*/ 2071572 h 2249746"/>
                <a:gd name="connsiteX11" fmla="*/ 187564 w 2947821"/>
                <a:gd name="connsiteY11" fmla="*/ 2242488 h 2249746"/>
                <a:gd name="connsiteX12" fmla="*/ 503758 w 2947821"/>
                <a:gd name="connsiteY12" fmla="*/ 2204032 h 2249746"/>
                <a:gd name="connsiteX13" fmla="*/ 918229 w 2947821"/>
                <a:gd name="connsiteY13" fmla="*/ 2075845 h 2249746"/>
                <a:gd name="connsiteX14" fmla="*/ 1371156 w 2947821"/>
                <a:gd name="connsiteY14" fmla="*/ 1857927 h 2249746"/>
                <a:gd name="connsiteX15" fmla="*/ 1852054 w 2947821"/>
                <a:gd name="connsiteY15" fmla="*/ 1556985 h 2249746"/>
                <a:gd name="connsiteX16" fmla="*/ 2153096 w 2947821"/>
                <a:gd name="connsiteY16" fmla="*/ 1298177 h 2249746"/>
                <a:gd name="connsiteX17" fmla="*/ 2475933 w 2947821"/>
                <a:gd name="connsiteY17" fmla="*/ 1057663 h 2249746"/>
                <a:gd name="connsiteX18" fmla="*/ 2717119 w 2947821"/>
                <a:gd name="connsiteY18" fmla="*/ 776884 h 2249746"/>
                <a:gd name="connsiteX19" fmla="*/ 2917945 w 2947821"/>
                <a:gd name="connsiteY19" fmla="*/ 435052 h 2249746"/>
                <a:gd name="connsiteX20" fmla="*/ 2935036 w 2947821"/>
                <a:gd name="connsiteY20" fmla="*/ 212861 h 2249746"/>
                <a:gd name="connsiteX21" fmla="*/ 2802577 w 2947821"/>
                <a:gd name="connsiteY21" fmla="*/ 24854 h 2249746"/>
                <a:gd name="connsiteX0" fmla="*/ 2802577 w 2947821"/>
                <a:gd name="connsiteY0" fmla="*/ 24854 h 2249746"/>
                <a:gd name="connsiteX1" fmla="*/ 2503474 w 2947821"/>
                <a:gd name="connsiteY1" fmla="*/ 24854 h 2249746"/>
                <a:gd name="connsiteX2" fmla="*/ 2110367 w 2947821"/>
                <a:gd name="connsiteY2" fmla="*/ 234226 h 2249746"/>
                <a:gd name="connsiteX3" fmla="*/ 1723416 w 2947821"/>
                <a:gd name="connsiteY3" fmla="*/ 449777 h 2249746"/>
                <a:gd name="connsiteX4" fmla="*/ 1315659 w 2947821"/>
                <a:gd name="connsiteY4" fmla="*/ 731772 h 2249746"/>
                <a:gd name="connsiteX5" fmla="*/ 978049 w 2947821"/>
                <a:gd name="connsiteY5" fmla="*/ 1016166 h 2249746"/>
                <a:gd name="connsiteX6" fmla="*/ 678947 w 2947821"/>
                <a:gd name="connsiteY6" fmla="*/ 1268267 h 2249746"/>
                <a:gd name="connsiteX7" fmla="*/ 401208 w 2947821"/>
                <a:gd name="connsiteY7" fmla="*/ 1486185 h 2249746"/>
                <a:gd name="connsiteX8" fmla="*/ 144835 w 2947821"/>
                <a:gd name="connsiteY8" fmla="*/ 1746832 h 2249746"/>
                <a:gd name="connsiteX9" fmla="*/ 42285 w 2947821"/>
                <a:gd name="connsiteY9" fmla="*/ 1922020 h 2249746"/>
                <a:gd name="connsiteX10" fmla="*/ 8102 w 2947821"/>
                <a:gd name="connsiteY10" fmla="*/ 2071572 h 2249746"/>
                <a:gd name="connsiteX11" fmla="*/ 187564 w 2947821"/>
                <a:gd name="connsiteY11" fmla="*/ 2242488 h 2249746"/>
                <a:gd name="connsiteX12" fmla="*/ 503758 w 2947821"/>
                <a:gd name="connsiteY12" fmla="*/ 2204032 h 2249746"/>
                <a:gd name="connsiteX13" fmla="*/ 918229 w 2947821"/>
                <a:gd name="connsiteY13" fmla="*/ 2075845 h 2249746"/>
                <a:gd name="connsiteX14" fmla="*/ 1371156 w 2947821"/>
                <a:gd name="connsiteY14" fmla="*/ 1857927 h 2249746"/>
                <a:gd name="connsiteX15" fmla="*/ 1852054 w 2947821"/>
                <a:gd name="connsiteY15" fmla="*/ 1556985 h 2249746"/>
                <a:gd name="connsiteX16" fmla="*/ 2153096 w 2947821"/>
                <a:gd name="connsiteY16" fmla="*/ 1298177 h 2249746"/>
                <a:gd name="connsiteX17" fmla="*/ 2475933 w 2947821"/>
                <a:gd name="connsiteY17" fmla="*/ 1057663 h 2249746"/>
                <a:gd name="connsiteX18" fmla="*/ 2717119 w 2947821"/>
                <a:gd name="connsiteY18" fmla="*/ 776884 h 2249746"/>
                <a:gd name="connsiteX19" fmla="*/ 2917945 w 2947821"/>
                <a:gd name="connsiteY19" fmla="*/ 435052 h 2249746"/>
                <a:gd name="connsiteX20" fmla="*/ 2935036 w 2947821"/>
                <a:gd name="connsiteY20" fmla="*/ 212861 h 2249746"/>
                <a:gd name="connsiteX21" fmla="*/ 2802577 w 2947821"/>
                <a:gd name="connsiteY21" fmla="*/ 24854 h 224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47821" h="2249746">
                  <a:moveTo>
                    <a:pt x="2802577" y="24854"/>
                  </a:moveTo>
                  <a:cubicBezTo>
                    <a:pt x="2730650" y="-6480"/>
                    <a:pt x="2618842" y="-10041"/>
                    <a:pt x="2503474" y="24854"/>
                  </a:cubicBezTo>
                  <a:cubicBezTo>
                    <a:pt x="2388106" y="59749"/>
                    <a:pt x="2240377" y="163406"/>
                    <a:pt x="2110367" y="234226"/>
                  </a:cubicBezTo>
                  <a:cubicBezTo>
                    <a:pt x="1980357" y="305047"/>
                    <a:pt x="1855867" y="366853"/>
                    <a:pt x="1723416" y="449777"/>
                  </a:cubicBezTo>
                  <a:cubicBezTo>
                    <a:pt x="1590965" y="532701"/>
                    <a:pt x="1439887" y="637374"/>
                    <a:pt x="1315659" y="731772"/>
                  </a:cubicBezTo>
                  <a:cubicBezTo>
                    <a:pt x="1191431" y="826170"/>
                    <a:pt x="1084168" y="926750"/>
                    <a:pt x="978049" y="1016166"/>
                  </a:cubicBezTo>
                  <a:cubicBezTo>
                    <a:pt x="871930" y="1105582"/>
                    <a:pt x="775087" y="1189931"/>
                    <a:pt x="678947" y="1268267"/>
                  </a:cubicBezTo>
                  <a:cubicBezTo>
                    <a:pt x="582807" y="1346603"/>
                    <a:pt x="490227" y="1406424"/>
                    <a:pt x="401208" y="1486185"/>
                  </a:cubicBezTo>
                  <a:cubicBezTo>
                    <a:pt x="312189" y="1565946"/>
                    <a:pt x="204655" y="1674193"/>
                    <a:pt x="144835" y="1746832"/>
                  </a:cubicBezTo>
                  <a:cubicBezTo>
                    <a:pt x="85015" y="1819471"/>
                    <a:pt x="65074" y="1867897"/>
                    <a:pt x="42285" y="1922020"/>
                  </a:cubicBezTo>
                  <a:cubicBezTo>
                    <a:pt x="19496" y="1976143"/>
                    <a:pt x="-16111" y="2018161"/>
                    <a:pt x="8102" y="2071572"/>
                  </a:cubicBezTo>
                  <a:cubicBezTo>
                    <a:pt x="32315" y="2124983"/>
                    <a:pt x="104955" y="2220411"/>
                    <a:pt x="187564" y="2242488"/>
                  </a:cubicBezTo>
                  <a:cubicBezTo>
                    <a:pt x="270173" y="2264565"/>
                    <a:pt x="381981" y="2231806"/>
                    <a:pt x="503758" y="2204032"/>
                  </a:cubicBezTo>
                  <a:cubicBezTo>
                    <a:pt x="625535" y="2176258"/>
                    <a:pt x="773663" y="2133529"/>
                    <a:pt x="918229" y="2075845"/>
                  </a:cubicBezTo>
                  <a:cubicBezTo>
                    <a:pt x="1062795" y="2018161"/>
                    <a:pt x="1215519" y="1944404"/>
                    <a:pt x="1371156" y="1857927"/>
                  </a:cubicBezTo>
                  <a:cubicBezTo>
                    <a:pt x="1526793" y="1771450"/>
                    <a:pt x="1721731" y="1650277"/>
                    <a:pt x="1852054" y="1556985"/>
                  </a:cubicBezTo>
                  <a:cubicBezTo>
                    <a:pt x="1982377" y="1463693"/>
                    <a:pt x="2049116" y="1381397"/>
                    <a:pt x="2153096" y="1298177"/>
                  </a:cubicBezTo>
                  <a:cubicBezTo>
                    <a:pt x="2257076" y="1214957"/>
                    <a:pt x="2381929" y="1144545"/>
                    <a:pt x="2475933" y="1057663"/>
                  </a:cubicBezTo>
                  <a:cubicBezTo>
                    <a:pt x="2569937" y="970781"/>
                    <a:pt x="2643450" y="880652"/>
                    <a:pt x="2717119" y="776884"/>
                  </a:cubicBezTo>
                  <a:cubicBezTo>
                    <a:pt x="2790788" y="673116"/>
                    <a:pt x="2881626" y="529056"/>
                    <a:pt x="2917945" y="435052"/>
                  </a:cubicBezTo>
                  <a:cubicBezTo>
                    <a:pt x="2954264" y="341048"/>
                    <a:pt x="2954264" y="281227"/>
                    <a:pt x="2935036" y="212861"/>
                  </a:cubicBezTo>
                  <a:cubicBezTo>
                    <a:pt x="2915808" y="144495"/>
                    <a:pt x="2874504" y="56188"/>
                    <a:pt x="2802577" y="2485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9726" y="2001350"/>
              <a:ext cx="944051" cy="3496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Terminator 28"/>
            <p:cNvSpPr/>
            <p:nvPr/>
          </p:nvSpPr>
          <p:spPr>
            <a:xfrm rot="5400000">
              <a:off x="-1058593" y="3281504"/>
              <a:ext cx="3496458" cy="948281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712383" y="2526534"/>
            <a:ext cx="1640141" cy="2610435"/>
            <a:chOff x="3019472" y="2035239"/>
            <a:chExt cx="1640141" cy="2610435"/>
          </a:xfrm>
        </p:grpSpPr>
        <p:sp>
          <p:nvSpPr>
            <p:cNvPr id="31" name="Freeform 30"/>
            <p:cNvSpPr/>
            <p:nvPr/>
          </p:nvSpPr>
          <p:spPr>
            <a:xfrm rot="3539638">
              <a:off x="2691649" y="2520386"/>
              <a:ext cx="2295787" cy="1640141"/>
            </a:xfrm>
            <a:custGeom>
              <a:avLst/>
              <a:gdLst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44286 w 2295787"/>
                <a:gd name="connsiteY5" fmla="*/ 892217 h 1640141"/>
                <a:gd name="connsiteX6" fmla="*/ 568200 w 2295787"/>
                <a:gd name="connsiteY6" fmla="*/ 1011858 h 1640141"/>
                <a:gd name="connsiteX7" fmla="*/ 867303 w 2295787"/>
                <a:gd name="connsiteY7" fmla="*/ 1148590 h 1640141"/>
                <a:gd name="connsiteX8" fmla="*/ 1157860 w 2295787"/>
                <a:gd name="connsiteY8" fmla="*/ 1276777 h 1640141"/>
                <a:gd name="connsiteX9" fmla="*/ 1456963 w 2295787"/>
                <a:gd name="connsiteY9" fmla="*/ 1430602 h 1640141"/>
                <a:gd name="connsiteX10" fmla="*/ 1820159 w 2295787"/>
                <a:gd name="connsiteY10" fmla="*/ 1584426 h 1640141"/>
                <a:gd name="connsiteX11" fmla="*/ 2033804 w 2295787"/>
                <a:gd name="connsiteY11" fmla="*/ 1639974 h 1640141"/>
                <a:gd name="connsiteX12" fmla="*/ 2208993 w 2295787"/>
                <a:gd name="connsiteY12" fmla="*/ 1597245 h 1640141"/>
                <a:gd name="connsiteX13" fmla="*/ 2285905 w 2295787"/>
                <a:gd name="connsiteY13" fmla="*/ 1481876 h 1640141"/>
                <a:gd name="connsiteX14" fmla="*/ 2281632 w 2295787"/>
                <a:gd name="connsiteY14" fmla="*/ 1281050 h 1640141"/>
                <a:gd name="connsiteX15" fmla="*/ 2166264 w 2295787"/>
                <a:gd name="connsiteY15" fmla="*/ 1148590 h 1640141"/>
                <a:gd name="connsiteX16" fmla="*/ 1952619 w 2295787"/>
                <a:gd name="connsiteY16" fmla="*/ 913581 h 1640141"/>
                <a:gd name="connsiteX17" fmla="*/ 1674881 w 2295787"/>
                <a:gd name="connsiteY17" fmla="*/ 678572 h 1640141"/>
                <a:gd name="connsiteX18" fmla="*/ 1422780 w 2295787"/>
                <a:gd name="connsiteY18" fmla="*/ 533293 h 1640141"/>
                <a:gd name="connsiteX19" fmla="*/ 1256137 w 2295787"/>
                <a:gd name="connsiteY19" fmla="*/ 426471 h 1640141"/>
                <a:gd name="connsiteX20" fmla="*/ 1021128 w 2295787"/>
                <a:gd name="connsiteY20" fmla="*/ 311103 h 1640141"/>
                <a:gd name="connsiteX21" fmla="*/ 734843 w 2295787"/>
                <a:gd name="connsiteY21" fmla="*/ 170097 h 1640141"/>
                <a:gd name="connsiteX22" fmla="*/ 461378 w 2295787"/>
                <a:gd name="connsiteY22" fmla="*/ 33364 h 1640141"/>
                <a:gd name="connsiteX23" fmla="*/ 264825 w 2295787"/>
                <a:gd name="connsiteY23" fmla="*/ 3454 h 1640141"/>
                <a:gd name="connsiteX24" fmla="*/ 106728 w 2295787"/>
                <a:gd name="connsiteY24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44286 w 2295787"/>
                <a:gd name="connsiteY5" fmla="*/ 892217 h 1640141"/>
                <a:gd name="connsiteX6" fmla="*/ 568200 w 2295787"/>
                <a:gd name="connsiteY6" fmla="*/ 1011858 h 1640141"/>
                <a:gd name="connsiteX7" fmla="*/ 867303 w 2295787"/>
                <a:gd name="connsiteY7" fmla="*/ 1148590 h 1640141"/>
                <a:gd name="connsiteX8" fmla="*/ 1157860 w 2295787"/>
                <a:gd name="connsiteY8" fmla="*/ 1276777 h 1640141"/>
                <a:gd name="connsiteX9" fmla="*/ 1456963 w 2295787"/>
                <a:gd name="connsiteY9" fmla="*/ 1430602 h 1640141"/>
                <a:gd name="connsiteX10" fmla="*/ 1820159 w 2295787"/>
                <a:gd name="connsiteY10" fmla="*/ 1584426 h 1640141"/>
                <a:gd name="connsiteX11" fmla="*/ 2033804 w 2295787"/>
                <a:gd name="connsiteY11" fmla="*/ 1639974 h 1640141"/>
                <a:gd name="connsiteX12" fmla="*/ 2208993 w 2295787"/>
                <a:gd name="connsiteY12" fmla="*/ 1597245 h 1640141"/>
                <a:gd name="connsiteX13" fmla="*/ 2285905 w 2295787"/>
                <a:gd name="connsiteY13" fmla="*/ 1481876 h 1640141"/>
                <a:gd name="connsiteX14" fmla="*/ 2281632 w 2295787"/>
                <a:gd name="connsiteY14" fmla="*/ 1281050 h 1640141"/>
                <a:gd name="connsiteX15" fmla="*/ 2166264 w 2295787"/>
                <a:gd name="connsiteY15" fmla="*/ 1148590 h 1640141"/>
                <a:gd name="connsiteX16" fmla="*/ 1952619 w 2295787"/>
                <a:gd name="connsiteY16" fmla="*/ 913581 h 1640141"/>
                <a:gd name="connsiteX17" fmla="*/ 1653517 w 2295787"/>
                <a:gd name="connsiteY17" fmla="*/ 708483 h 1640141"/>
                <a:gd name="connsiteX18" fmla="*/ 1422780 w 2295787"/>
                <a:gd name="connsiteY18" fmla="*/ 533293 h 1640141"/>
                <a:gd name="connsiteX19" fmla="*/ 1256137 w 2295787"/>
                <a:gd name="connsiteY19" fmla="*/ 426471 h 1640141"/>
                <a:gd name="connsiteX20" fmla="*/ 1021128 w 2295787"/>
                <a:gd name="connsiteY20" fmla="*/ 311103 h 1640141"/>
                <a:gd name="connsiteX21" fmla="*/ 734843 w 2295787"/>
                <a:gd name="connsiteY21" fmla="*/ 170097 h 1640141"/>
                <a:gd name="connsiteX22" fmla="*/ 461378 w 2295787"/>
                <a:gd name="connsiteY22" fmla="*/ 33364 h 1640141"/>
                <a:gd name="connsiteX23" fmla="*/ 264825 w 2295787"/>
                <a:gd name="connsiteY23" fmla="*/ 3454 h 1640141"/>
                <a:gd name="connsiteX24" fmla="*/ 106728 w 2295787"/>
                <a:gd name="connsiteY24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44286 w 2295787"/>
                <a:gd name="connsiteY5" fmla="*/ 892217 h 1640141"/>
                <a:gd name="connsiteX6" fmla="*/ 568200 w 2295787"/>
                <a:gd name="connsiteY6" fmla="*/ 1011858 h 1640141"/>
                <a:gd name="connsiteX7" fmla="*/ 867303 w 2295787"/>
                <a:gd name="connsiteY7" fmla="*/ 1148590 h 1640141"/>
                <a:gd name="connsiteX8" fmla="*/ 1157860 w 2295787"/>
                <a:gd name="connsiteY8" fmla="*/ 1276777 h 1640141"/>
                <a:gd name="connsiteX9" fmla="*/ 1456963 w 2295787"/>
                <a:gd name="connsiteY9" fmla="*/ 1430602 h 1640141"/>
                <a:gd name="connsiteX10" fmla="*/ 1820159 w 2295787"/>
                <a:gd name="connsiteY10" fmla="*/ 1584426 h 1640141"/>
                <a:gd name="connsiteX11" fmla="*/ 2033804 w 2295787"/>
                <a:gd name="connsiteY11" fmla="*/ 1639974 h 1640141"/>
                <a:gd name="connsiteX12" fmla="*/ 2208993 w 2295787"/>
                <a:gd name="connsiteY12" fmla="*/ 1597245 h 1640141"/>
                <a:gd name="connsiteX13" fmla="*/ 2285905 w 2295787"/>
                <a:gd name="connsiteY13" fmla="*/ 1481876 h 1640141"/>
                <a:gd name="connsiteX14" fmla="*/ 2281632 w 2295787"/>
                <a:gd name="connsiteY14" fmla="*/ 1281050 h 1640141"/>
                <a:gd name="connsiteX15" fmla="*/ 2166264 w 2295787"/>
                <a:gd name="connsiteY15" fmla="*/ 1148590 h 1640141"/>
                <a:gd name="connsiteX16" fmla="*/ 1935527 w 2295787"/>
                <a:gd name="connsiteY16" fmla="*/ 952037 h 1640141"/>
                <a:gd name="connsiteX17" fmla="*/ 1653517 w 2295787"/>
                <a:gd name="connsiteY17" fmla="*/ 708483 h 1640141"/>
                <a:gd name="connsiteX18" fmla="*/ 1422780 w 2295787"/>
                <a:gd name="connsiteY18" fmla="*/ 533293 h 1640141"/>
                <a:gd name="connsiteX19" fmla="*/ 1256137 w 2295787"/>
                <a:gd name="connsiteY19" fmla="*/ 426471 h 1640141"/>
                <a:gd name="connsiteX20" fmla="*/ 1021128 w 2295787"/>
                <a:gd name="connsiteY20" fmla="*/ 311103 h 1640141"/>
                <a:gd name="connsiteX21" fmla="*/ 734843 w 2295787"/>
                <a:gd name="connsiteY21" fmla="*/ 170097 h 1640141"/>
                <a:gd name="connsiteX22" fmla="*/ 461378 w 2295787"/>
                <a:gd name="connsiteY22" fmla="*/ 33364 h 1640141"/>
                <a:gd name="connsiteX23" fmla="*/ 264825 w 2295787"/>
                <a:gd name="connsiteY23" fmla="*/ 3454 h 1640141"/>
                <a:gd name="connsiteX24" fmla="*/ 106728 w 2295787"/>
                <a:gd name="connsiteY24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44286 w 2295787"/>
                <a:gd name="connsiteY5" fmla="*/ 892217 h 1640141"/>
                <a:gd name="connsiteX6" fmla="*/ 568200 w 2295787"/>
                <a:gd name="connsiteY6" fmla="*/ 1011858 h 1640141"/>
                <a:gd name="connsiteX7" fmla="*/ 867303 w 2295787"/>
                <a:gd name="connsiteY7" fmla="*/ 1148590 h 1640141"/>
                <a:gd name="connsiteX8" fmla="*/ 1157860 w 2295787"/>
                <a:gd name="connsiteY8" fmla="*/ 1276777 h 1640141"/>
                <a:gd name="connsiteX9" fmla="*/ 1456963 w 2295787"/>
                <a:gd name="connsiteY9" fmla="*/ 1430602 h 1640141"/>
                <a:gd name="connsiteX10" fmla="*/ 1820159 w 2295787"/>
                <a:gd name="connsiteY10" fmla="*/ 1584426 h 1640141"/>
                <a:gd name="connsiteX11" fmla="*/ 2033804 w 2295787"/>
                <a:gd name="connsiteY11" fmla="*/ 1639974 h 1640141"/>
                <a:gd name="connsiteX12" fmla="*/ 2208993 w 2295787"/>
                <a:gd name="connsiteY12" fmla="*/ 1597245 h 1640141"/>
                <a:gd name="connsiteX13" fmla="*/ 2285905 w 2295787"/>
                <a:gd name="connsiteY13" fmla="*/ 1481876 h 1640141"/>
                <a:gd name="connsiteX14" fmla="*/ 2281632 w 2295787"/>
                <a:gd name="connsiteY14" fmla="*/ 1281050 h 1640141"/>
                <a:gd name="connsiteX15" fmla="*/ 2166264 w 2295787"/>
                <a:gd name="connsiteY15" fmla="*/ 1148590 h 1640141"/>
                <a:gd name="connsiteX16" fmla="*/ 1935527 w 2295787"/>
                <a:gd name="connsiteY16" fmla="*/ 952037 h 1640141"/>
                <a:gd name="connsiteX17" fmla="*/ 1644971 w 2295787"/>
                <a:gd name="connsiteY17" fmla="*/ 721302 h 1640141"/>
                <a:gd name="connsiteX18" fmla="*/ 1422780 w 2295787"/>
                <a:gd name="connsiteY18" fmla="*/ 533293 h 1640141"/>
                <a:gd name="connsiteX19" fmla="*/ 1256137 w 2295787"/>
                <a:gd name="connsiteY19" fmla="*/ 426471 h 1640141"/>
                <a:gd name="connsiteX20" fmla="*/ 1021128 w 2295787"/>
                <a:gd name="connsiteY20" fmla="*/ 311103 h 1640141"/>
                <a:gd name="connsiteX21" fmla="*/ 734843 w 2295787"/>
                <a:gd name="connsiteY21" fmla="*/ 170097 h 1640141"/>
                <a:gd name="connsiteX22" fmla="*/ 461378 w 2295787"/>
                <a:gd name="connsiteY22" fmla="*/ 33364 h 1640141"/>
                <a:gd name="connsiteX23" fmla="*/ 264825 w 2295787"/>
                <a:gd name="connsiteY23" fmla="*/ 3454 h 1640141"/>
                <a:gd name="connsiteX24" fmla="*/ 106728 w 2295787"/>
                <a:gd name="connsiteY24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44286 w 2295787"/>
                <a:gd name="connsiteY5" fmla="*/ 892217 h 1640141"/>
                <a:gd name="connsiteX6" fmla="*/ 568200 w 2295787"/>
                <a:gd name="connsiteY6" fmla="*/ 1011858 h 1640141"/>
                <a:gd name="connsiteX7" fmla="*/ 867303 w 2295787"/>
                <a:gd name="connsiteY7" fmla="*/ 1148590 h 1640141"/>
                <a:gd name="connsiteX8" fmla="*/ 1157860 w 2295787"/>
                <a:gd name="connsiteY8" fmla="*/ 1276777 h 1640141"/>
                <a:gd name="connsiteX9" fmla="*/ 1456963 w 2295787"/>
                <a:gd name="connsiteY9" fmla="*/ 1430602 h 1640141"/>
                <a:gd name="connsiteX10" fmla="*/ 1820159 w 2295787"/>
                <a:gd name="connsiteY10" fmla="*/ 1584426 h 1640141"/>
                <a:gd name="connsiteX11" fmla="*/ 2033804 w 2295787"/>
                <a:gd name="connsiteY11" fmla="*/ 1639974 h 1640141"/>
                <a:gd name="connsiteX12" fmla="*/ 2208993 w 2295787"/>
                <a:gd name="connsiteY12" fmla="*/ 1597245 h 1640141"/>
                <a:gd name="connsiteX13" fmla="*/ 2285905 w 2295787"/>
                <a:gd name="connsiteY13" fmla="*/ 1481876 h 1640141"/>
                <a:gd name="connsiteX14" fmla="*/ 2281632 w 2295787"/>
                <a:gd name="connsiteY14" fmla="*/ 1281050 h 1640141"/>
                <a:gd name="connsiteX15" fmla="*/ 2166264 w 2295787"/>
                <a:gd name="connsiteY15" fmla="*/ 1148590 h 1640141"/>
                <a:gd name="connsiteX16" fmla="*/ 1935527 w 2295787"/>
                <a:gd name="connsiteY16" fmla="*/ 952037 h 1640141"/>
                <a:gd name="connsiteX17" fmla="*/ 1644971 w 2295787"/>
                <a:gd name="connsiteY17" fmla="*/ 721302 h 1640141"/>
                <a:gd name="connsiteX18" fmla="*/ 1409961 w 2295787"/>
                <a:gd name="connsiteY18" fmla="*/ 554658 h 1640141"/>
                <a:gd name="connsiteX19" fmla="*/ 1256137 w 2295787"/>
                <a:gd name="connsiteY19" fmla="*/ 426471 h 1640141"/>
                <a:gd name="connsiteX20" fmla="*/ 1021128 w 2295787"/>
                <a:gd name="connsiteY20" fmla="*/ 311103 h 1640141"/>
                <a:gd name="connsiteX21" fmla="*/ 734843 w 2295787"/>
                <a:gd name="connsiteY21" fmla="*/ 170097 h 1640141"/>
                <a:gd name="connsiteX22" fmla="*/ 461378 w 2295787"/>
                <a:gd name="connsiteY22" fmla="*/ 33364 h 1640141"/>
                <a:gd name="connsiteX23" fmla="*/ 264825 w 2295787"/>
                <a:gd name="connsiteY23" fmla="*/ 3454 h 1640141"/>
                <a:gd name="connsiteX24" fmla="*/ 106728 w 2295787"/>
                <a:gd name="connsiteY24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44286 w 2295787"/>
                <a:gd name="connsiteY5" fmla="*/ 892217 h 1640141"/>
                <a:gd name="connsiteX6" fmla="*/ 568200 w 2295787"/>
                <a:gd name="connsiteY6" fmla="*/ 1011858 h 1640141"/>
                <a:gd name="connsiteX7" fmla="*/ 867303 w 2295787"/>
                <a:gd name="connsiteY7" fmla="*/ 1148590 h 1640141"/>
                <a:gd name="connsiteX8" fmla="*/ 1157860 w 2295787"/>
                <a:gd name="connsiteY8" fmla="*/ 1276777 h 1640141"/>
                <a:gd name="connsiteX9" fmla="*/ 1456963 w 2295787"/>
                <a:gd name="connsiteY9" fmla="*/ 1430602 h 1640141"/>
                <a:gd name="connsiteX10" fmla="*/ 1820159 w 2295787"/>
                <a:gd name="connsiteY10" fmla="*/ 1584426 h 1640141"/>
                <a:gd name="connsiteX11" fmla="*/ 2033804 w 2295787"/>
                <a:gd name="connsiteY11" fmla="*/ 1639974 h 1640141"/>
                <a:gd name="connsiteX12" fmla="*/ 2208993 w 2295787"/>
                <a:gd name="connsiteY12" fmla="*/ 1597245 h 1640141"/>
                <a:gd name="connsiteX13" fmla="*/ 2285905 w 2295787"/>
                <a:gd name="connsiteY13" fmla="*/ 1481876 h 1640141"/>
                <a:gd name="connsiteX14" fmla="*/ 2281632 w 2295787"/>
                <a:gd name="connsiteY14" fmla="*/ 1281050 h 1640141"/>
                <a:gd name="connsiteX15" fmla="*/ 2166264 w 2295787"/>
                <a:gd name="connsiteY15" fmla="*/ 1148590 h 1640141"/>
                <a:gd name="connsiteX16" fmla="*/ 1935527 w 2295787"/>
                <a:gd name="connsiteY16" fmla="*/ 952037 h 1640141"/>
                <a:gd name="connsiteX17" fmla="*/ 1644971 w 2295787"/>
                <a:gd name="connsiteY17" fmla="*/ 721302 h 1640141"/>
                <a:gd name="connsiteX18" fmla="*/ 1409961 w 2295787"/>
                <a:gd name="connsiteY18" fmla="*/ 554658 h 1640141"/>
                <a:gd name="connsiteX19" fmla="*/ 1192043 w 2295787"/>
                <a:gd name="connsiteY19" fmla="*/ 413652 h 1640141"/>
                <a:gd name="connsiteX20" fmla="*/ 1021128 w 2295787"/>
                <a:gd name="connsiteY20" fmla="*/ 311103 h 1640141"/>
                <a:gd name="connsiteX21" fmla="*/ 734843 w 2295787"/>
                <a:gd name="connsiteY21" fmla="*/ 170097 h 1640141"/>
                <a:gd name="connsiteX22" fmla="*/ 461378 w 2295787"/>
                <a:gd name="connsiteY22" fmla="*/ 33364 h 1640141"/>
                <a:gd name="connsiteX23" fmla="*/ 264825 w 2295787"/>
                <a:gd name="connsiteY23" fmla="*/ 3454 h 1640141"/>
                <a:gd name="connsiteX24" fmla="*/ 106728 w 2295787"/>
                <a:gd name="connsiteY24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44286 w 2295787"/>
                <a:gd name="connsiteY5" fmla="*/ 892217 h 1640141"/>
                <a:gd name="connsiteX6" fmla="*/ 867303 w 2295787"/>
                <a:gd name="connsiteY6" fmla="*/ 1148590 h 1640141"/>
                <a:gd name="connsiteX7" fmla="*/ 1157860 w 2295787"/>
                <a:gd name="connsiteY7" fmla="*/ 1276777 h 1640141"/>
                <a:gd name="connsiteX8" fmla="*/ 1456963 w 2295787"/>
                <a:gd name="connsiteY8" fmla="*/ 1430602 h 1640141"/>
                <a:gd name="connsiteX9" fmla="*/ 1820159 w 2295787"/>
                <a:gd name="connsiteY9" fmla="*/ 1584426 h 1640141"/>
                <a:gd name="connsiteX10" fmla="*/ 2033804 w 2295787"/>
                <a:gd name="connsiteY10" fmla="*/ 1639974 h 1640141"/>
                <a:gd name="connsiteX11" fmla="*/ 2208993 w 2295787"/>
                <a:gd name="connsiteY11" fmla="*/ 1597245 h 1640141"/>
                <a:gd name="connsiteX12" fmla="*/ 2285905 w 2295787"/>
                <a:gd name="connsiteY12" fmla="*/ 1481876 h 1640141"/>
                <a:gd name="connsiteX13" fmla="*/ 2281632 w 2295787"/>
                <a:gd name="connsiteY13" fmla="*/ 1281050 h 1640141"/>
                <a:gd name="connsiteX14" fmla="*/ 2166264 w 2295787"/>
                <a:gd name="connsiteY14" fmla="*/ 1148590 h 1640141"/>
                <a:gd name="connsiteX15" fmla="*/ 1935527 w 2295787"/>
                <a:gd name="connsiteY15" fmla="*/ 952037 h 1640141"/>
                <a:gd name="connsiteX16" fmla="*/ 1644971 w 2295787"/>
                <a:gd name="connsiteY16" fmla="*/ 721302 h 1640141"/>
                <a:gd name="connsiteX17" fmla="*/ 1409961 w 2295787"/>
                <a:gd name="connsiteY17" fmla="*/ 554658 h 1640141"/>
                <a:gd name="connsiteX18" fmla="*/ 1192043 w 2295787"/>
                <a:gd name="connsiteY18" fmla="*/ 413652 h 1640141"/>
                <a:gd name="connsiteX19" fmla="*/ 1021128 w 2295787"/>
                <a:gd name="connsiteY19" fmla="*/ 311103 h 1640141"/>
                <a:gd name="connsiteX20" fmla="*/ 734843 w 2295787"/>
                <a:gd name="connsiteY20" fmla="*/ 170097 h 1640141"/>
                <a:gd name="connsiteX21" fmla="*/ 461378 w 2295787"/>
                <a:gd name="connsiteY21" fmla="*/ 33364 h 1640141"/>
                <a:gd name="connsiteX22" fmla="*/ 264825 w 2295787"/>
                <a:gd name="connsiteY22" fmla="*/ 3454 h 1640141"/>
                <a:gd name="connsiteX23" fmla="*/ 106728 w 2295787"/>
                <a:gd name="connsiteY23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96060 w 2295787"/>
                <a:gd name="connsiteY5" fmla="*/ 859323 h 1640141"/>
                <a:gd name="connsiteX6" fmla="*/ 867303 w 2295787"/>
                <a:gd name="connsiteY6" fmla="*/ 1148590 h 1640141"/>
                <a:gd name="connsiteX7" fmla="*/ 1157860 w 2295787"/>
                <a:gd name="connsiteY7" fmla="*/ 1276777 h 1640141"/>
                <a:gd name="connsiteX8" fmla="*/ 1456963 w 2295787"/>
                <a:gd name="connsiteY8" fmla="*/ 1430602 h 1640141"/>
                <a:gd name="connsiteX9" fmla="*/ 1820159 w 2295787"/>
                <a:gd name="connsiteY9" fmla="*/ 1584426 h 1640141"/>
                <a:gd name="connsiteX10" fmla="*/ 2033804 w 2295787"/>
                <a:gd name="connsiteY10" fmla="*/ 1639974 h 1640141"/>
                <a:gd name="connsiteX11" fmla="*/ 2208993 w 2295787"/>
                <a:gd name="connsiteY11" fmla="*/ 1597245 h 1640141"/>
                <a:gd name="connsiteX12" fmla="*/ 2285905 w 2295787"/>
                <a:gd name="connsiteY12" fmla="*/ 1481876 h 1640141"/>
                <a:gd name="connsiteX13" fmla="*/ 2281632 w 2295787"/>
                <a:gd name="connsiteY13" fmla="*/ 1281050 h 1640141"/>
                <a:gd name="connsiteX14" fmla="*/ 2166264 w 2295787"/>
                <a:gd name="connsiteY14" fmla="*/ 1148590 h 1640141"/>
                <a:gd name="connsiteX15" fmla="*/ 1935527 w 2295787"/>
                <a:gd name="connsiteY15" fmla="*/ 952037 h 1640141"/>
                <a:gd name="connsiteX16" fmla="*/ 1644971 w 2295787"/>
                <a:gd name="connsiteY16" fmla="*/ 721302 h 1640141"/>
                <a:gd name="connsiteX17" fmla="*/ 1409961 w 2295787"/>
                <a:gd name="connsiteY17" fmla="*/ 554658 h 1640141"/>
                <a:gd name="connsiteX18" fmla="*/ 1192043 w 2295787"/>
                <a:gd name="connsiteY18" fmla="*/ 413652 h 1640141"/>
                <a:gd name="connsiteX19" fmla="*/ 1021128 w 2295787"/>
                <a:gd name="connsiteY19" fmla="*/ 311103 h 1640141"/>
                <a:gd name="connsiteX20" fmla="*/ 734843 w 2295787"/>
                <a:gd name="connsiteY20" fmla="*/ 170097 h 1640141"/>
                <a:gd name="connsiteX21" fmla="*/ 461378 w 2295787"/>
                <a:gd name="connsiteY21" fmla="*/ 33364 h 1640141"/>
                <a:gd name="connsiteX22" fmla="*/ 264825 w 2295787"/>
                <a:gd name="connsiteY22" fmla="*/ 3454 h 1640141"/>
                <a:gd name="connsiteX23" fmla="*/ 106728 w 2295787"/>
                <a:gd name="connsiteY23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264825 w 2295787"/>
                <a:gd name="connsiteY4" fmla="*/ 717028 h 1640141"/>
                <a:gd name="connsiteX5" fmla="*/ 496060 w 2295787"/>
                <a:gd name="connsiteY5" fmla="*/ 859323 h 1640141"/>
                <a:gd name="connsiteX6" fmla="*/ 875180 w 2295787"/>
                <a:gd name="connsiteY6" fmla="*/ 1099982 h 1640141"/>
                <a:gd name="connsiteX7" fmla="*/ 1157860 w 2295787"/>
                <a:gd name="connsiteY7" fmla="*/ 1276777 h 1640141"/>
                <a:gd name="connsiteX8" fmla="*/ 1456963 w 2295787"/>
                <a:gd name="connsiteY8" fmla="*/ 1430602 h 1640141"/>
                <a:gd name="connsiteX9" fmla="*/ 1820159 w 2295787"/>
                <a:gd name="connsiteY9" fmla="*/ 1584426 h 1640141"/>
                <a:gd name="connsiteX10" fmla="*/ 2033804 w 2295787"/>
                <a:gd name="connsiteY10" fmla="*/ 1639974 h 1640141"/>
                <a:gd name="connsiteX11" fmla="*/ 2208993 w 2295787"/>
                <a:gd name="connsiteY11" fmla="*/ 1597245 h 1640141"/>
                <a:gd name="connsiteX12" fmla="*/ 2285905 w 2295787"/>
                <a:gd name="connsiteY12" fmla="*/ 1481876 h 1640141"/>
                <a:gd name="connsiteX13" fmla="*/ 2281632 w 2295787"/>
                <a:gd name="connsiteY13" fmla="*/ 1281050 h 1640141"/>
                <a:gd name="connsiteX14" fmla="*/ 2166264 w 2295787"/>
                <a:gd name="connsiteY14" fmla="*/ 1148590 h 1640141"/>
                <a:gd name="connsiteX15" fmla="*/ 1935527 w 2295787"/>
                <a:gd name="connsiteY15" fmla="*/ 952037 h 1640141"/>
                <a:gd name="connsiteX16" fmla="*/ 1644971 w 2295787"/>
                <a:gd name="connsiteY16" fmla="*/ 721302 h 1640141"/>
                <a:gd name="connsiteX17" fmla="*/ 1409961 w 2295787"/>
                <a:gd name="connsiteY17" fmla="*/ 554658 h 1640141"/>
                <a:gd name="connsiteX18" fmla="*/ 1192043 w 2295787"/>
                <a:gd name="connsiteY18" fmla="*/ 413652 h 1640141"/>
                <a:gd name="connsiteX19" fmla="*/ 1021128 w 2295787"/>
                <a:gd name="connsiteY19" fmla="*/ 311103 h 1640141"/>
                <a:gd name="connsiteX20" fmla="*/ 734843 w 2295787"/>
                <a:gd name="connsiteY20" fmla="*/ 170097 h 1640141"/>
                <a:gd name="connsiteX21" fmla="*/ 461378 w 2295787"/>
                <a:gd name="connsiteY21" fmla="*/ 33364 h 1640141"/>
                <a:gd name="connsiteX22" fmla="*/ 264825 w 2295787"/>
                <a:gd name="connsiteY22" fmla="*/ 3454 h 1640141"/>
                <a:gd name="connsiteX23" fmla="*/ 106728 w 2295787"/>
                <a:gd name="connsiteY23" fmla="*/ 80366 h 1640141"/>
                <a:gd name="connsiteX0" fmla="*/ 106728 w 2295787"/>
                <a:gd name="connsiteY0" fmla="*/ 80366 h 1640141"/>
                <a:gd name="connsiteX1" fmla="*/ 25542 w 2295787"/>
                <a:gd name="connsiteY1" fmla="*/ 212826 h 1640141"/>
                <a:gd name="connsiteX2" fmla="*/ 4178 w 2295787"/>
                <a:gd name="connsiteY2" fmla="*/ 298284 h 1640141"/>
                <a:gd name="connsiteX3" fmla="*/ 98182 w 2295787"/>
                <a:gd name="connsiteY3" fmla="*/ 503383 h 1640141"/>
                <a:gd name="connsiteX4" fmla="*/ 496060 w 2295787"/>
                <a:gd name="connsiteY4" fmla="*/ 859323 h 1640141"/>
                <a:gd name="connsiteX5" fmla="*/ 875180 w 2295787"/>
                <a:gd name="connsiteY5" fmla="*/ 1099982 h 1640141"/>
                <a:gd name="connsiteX6" fmla="*/ 1157860 w 2295787"/>
                <a:gd name="connsiteY6" fmla="*/ 1276777 h 1640141"/>
                <a:gd name="connsiteX7" fmla="*/ 1456963 w 2295787"/>
                <a:gd name="connsiteY7" fmla="*/ 1430602 h 1640141"/>
                <a:gd name="connsiteX8" fmla="*/ 1820159 w 2295787"/>
                <a:gd name="connsiteY8" fmla="*/ 1584426 h 1640141"/>
                <a:gd name="connsiteX9" fmla="*/ 2033804 w 2295787"/>
                <a:gd name="connsiteY9" fmla="*/ 1639974 h 1640141"/>
                <a:gd name="connsiteX10" fmla="*/ 2208993 w 2295787"/>
                <a:gd name="connsiteY10" fmla="*/ 1597245 h 1640141"/>
                <a:gd name="connsiteX11" fmla="*/ 2285905 w 2295787"/>
                <a:gd name="connsiteY11" fmla="*/ 1481876 h 1640141"/>
                <a:gd name="connsiteX12" fmla="*/ 2281632 w 2295787"/>
                <a:gd name="connsiteY12" fmla="*/ 1281050 h 1640141"/>
                <a:gd name="connsiteX13" fmla="*/ 2166264 w 2295787"/>
                <a:gd name="connsiteY13" fmla="*/ 1148590 h 1640141"/>
                <a:gd name="connsiteX14" fmla="*/ 1935527 w 2295787"/>
                <a:gd name="connsiteY14" fmla="*/ 952037 h 1640141"/>
                <a:gd name="connsiteX15" fmla="*/ 1644971 w 2295787"/>
                <a:gd name="connsiteY15" fmla="*/ 721302 h 1640141"/>
                <a:gd name="connsiteX16" fmla="*/ 1409961 w 2295787"/>
                <a:gd name="connsiteY16" fmla="*/ 554658 h 1640141"/>
                <a:gd name="connsiteX17" fmla="*/ 1192043 w 2295787"/>
                <a:gd name="connsiteY17" fmla="*/ 413652 h 1640141"/>
                <a:gd name="connsiteX18" fmla="*/ 1021128 w 2295787"/>
                <a:gd name="connsiteY18" fmla="*/ 311103 h 1640141"/>
                <a:gd name="connsiteX19" fmla="*/ 734843 w 2295787"/>
                <a:gd name="connsiteY19" fmla="*/ 170097 h 1640141"/>
                <a:gd name="connsiteX20" fmla="*/ 461378 w 2295787"/>
                <a:gd name="connsiteY20" fmla="*/ 33364 h 1640141"/>
                <a:gd name="connsiteX21" fmla="*/ 264825 w 2295787"/>
                <a:gd name="connsiteY21" fmla="*/ 3454 h 1640141"/>
                <a:gd name="connsiteX22" fmla="*/ 106728 w 2295787"/>
                <a:gd name="connsiteY22" fmla="*/ 80366 h 164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95787" h="1640141">
                  <a:moveTo>
                    <a:pt x="106728" y="80366"/>
                  </a:moveTo>
                  <a:cubicBezTo>
                    <a:pt x="66847" y="115261"/>
                    <a:pt x="42634" y="176506"/>
                    <a:pt x="25542" y="212826"/>
                  </a:cubicBezTo>
                  <a:cubicBezTo>
                    <a:pt x="8450" y="249146"/>
                    <a:pt x="-7929" y="249858"/>
                    <a:pt x="4178" y="298284"/>
                  </a:cubicBezTo>
                  <a:cubicBezTo>
                    <a:pt x="16285" y="346710"/>
                    <a:pt x="16202" y="409877"/>
                    <a:pt x="98182" y="503383"/>
                  </a:cubicBezTo>
                  <a:cubicBezTo>
                    <a:pt x="180162" y="596889"/>
                    <a:pt x="366560" y="759890"/>
                    <a:pt x="496060" y="859323"/>
                  </a:cubicBezTo>
                  <a:cubicBezTo>
                    <a:pt x="625560" y="958756"/>
                    <a:pt x="748807" y="1019762"/>
                    <a:pt x="875180" y="1099982"/>
                  </a:cubicBezTo>
                  <a:cubicBezTo>
                    <a:pt x="985480" y="1169558"/>
                    <a:pt x="1060896" y="1221674"/>
                    <a:pt x="1157860" y="1276777"/>
                  </a:cubicBezTo>
                  <a:cubicBezTo>
                    <a:pt x="1254824" y="1331880"/>
                    <a:pt x="1346580" y="1379327"/>
                    <a:pt x="1456963" y="1430602"/>
                  </a:cubicBezTo>
                  <a:cubicBezTo>
                    <a:pt x="1567346" y="1481877"/>
                    <a:pt x="1724019" y="1549531"/>
                    <a:pt x="1820159" y="1584426"/>
                  </a:cubicBezTo>
                  <a:cubicBezTo>
                    <a:pt x="1916299" y="1619321"/>
                    <a:pt x="1968998" y="1637838"/>
                    <a:pt x="2033804" y="1639974"/>
                  </a:cubicBezTo>
                  <a:cubicBezTo>
                    <a:pt x="2098610" y="1642110"/>
                    <a:pt x="2166976" y="1623595"/>
                    <a:pt x="2208993" y="1597245"/>
                  </a:cubicBezTo>
                  <a:cubicBezTo>
                    <a:pt x="2251010" y="1570895"/>
                    <a:pt x="2273799" y="1534575"/>
                    <a:pt x="2285905" y="1481876"/>
                  </a:cubicBezTo>
                  <a:cubicBezTo>
                    <a:pt x="2298011" y="1429177"/>
                    <a:pt x="2301572" y="1336598"/>
                    <a:pt x="2281632" y="1281050"/>
                  </a:cubicBezTo>
                  <a:cubicBezTo>
                    <a:pt x="2261692" y="1225502"/>
                    <a:pt x="2223948" y="1203426"/>
                    <a:pt x="2166264" y="1148590"/>
                  </a:cubicBezTo>
                  <a:cubicBezTo>
                    <a:pt x="2108580" y="1093754"/>
                    <a:pt x="2022409" y="1023252"/>
                    <a:pt x="1935527" y="952037"/>
                  </a:cubicBezTo>
                  <a:cubicBezTo>
                    <a:pt x="1848645" y="880822"/>
                    <a:pt x="1732565" y="787532"/>
                    <a:pt x="1644971" y="721302"/>
                  </a:cubicBezTo>
                  <a:cubicBezTo>
                    <a:pt x="1557377" y="655072"/>
                    <a:pt x="1485449" y="605933"/>
                    <a:pt x="1409961" y="554658"/>
                  </a:cubicBezTo>
                  <a:cubicBezTo>
                    <a:pt x="1334473" y="503383"/>
                    <a:pt x="1256849" y="454245"/>
                    <a:pt x="1192043" y="413652"/>
                  </a:cubicBezTo>
                  <a:cubicBezTo>
                    <a:pt x="1127238" y="373060"/>
                    <a:pt x="1097328" y="351695"/>
                    <a:pt x="1021128" y="311103"/>
                  </a:cubicBezTo>
                  <a:cubicBezTo>
                    <a:pt x="944928" y="270511"/>
                    <a:pt x="830271" y="217099"/>
                    <a:pt x="734843" y="170097"/>
                  </a:cubicBezTo>
                  <a:cubicBezTo>
                    <a:pt x="641552" y="123807"/>
                    <a:pt x="539714" y="61138"/>
                    <a:pt x="461378" y="33364"/>
                  </a:cubicBezTo>
                  <a:cubicBezTo>
                    <a:pt x="383042" y="5590"/>
                    <a:pt x="326070" y="-6516"/>
                    <a:pt x="264825" y="3454"/>
                  </a:cubicBezTo>
                  <a:cubicBezTo>
                    <a:pt x="203580" y="13424"/>
                    <a:pt x="146609" y="45471"/>
                    <a:pt x="106728" y="8036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64136" y="2035239"/>
              <a:ext cx="725711" cy="261043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Terminator 32"/>
            <p:cNvSpPr/>
            <p:nvPr/>
          </p:nvSpPr>
          <p:spPr>
            <a:xfrm rot="5400000">
              <a:off x="2521775" y="2977602"/>
              <a:ext cx="2610433" cy="725711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5706" y="2450547"/>
            <a:ext cx="1986160" cy="2826625"/>
            <a:chOff x="5631269" y="1819049"/>
            <a:chExt cx="1986160" cy="2826625"/>
          </a:xfrm>
        </p:grpSpPr>
        <p:sp>
          <p:nvSpPr>
            <p:cNvPr id="35" name="Freeform 34"/>
            <p:cNvSpPr/>
            <p:nvPr/>
          </p:nvSpPr>
          <p:spPr>
            <a:xfrm rot="3122536">
              <a:off x="5468462" y="2273221"/>
              <a:ext cx="2311774" cy="1986160"/>
            </a:xfrm>
            <a:custGeom>
              <a:avLst/>
              <a:gdLst>
                <a:gd name="connsiteX0" fmla="*/ 145367 w 2311774"/>
                <a:gd name="connsiteY0" fmla="*/ 726 h 1986160"/>
                <a:gd name="connsiteX1" fmla="*/ 38545 w 2311774"/>
                <a:gd name="connsiteY1" fmla="*/ 77639 h 1986160"/>
                <a:gd name="connsiteX2" fmla="*/ 89 w 2311774"/>
                <a:gd name="connsiteY2" fmla="*/ 205825 h 1986160"/>
                <a:gd name="connsiteX3" fmla="*/ 47090 w 2311774"/>
                <a:gd name="connsiteY3" fmla="*/ 389560 h 1986160"/>
                <a:gd name="connsiteX4" fmla="*/ 205188 w 2311774"/>
                <a:gd name="connsiteY4" fmla="*/ 560476 h 1986160"/>
                <a:gd name="connsiteX5" fmla="*/ 418833 w 2311774"/>
                <a:gd name="connsiteY5" fmla="*/ 782667 h 1986160"/>
                <a:gd name="connsiteX6" fmla="*/ 547019 w 2311774"/>
                <a:gd name="connsiteY6" fmla="*/ 974947 h 1986160"/>
                <a:gd name="connsiteX7" fmla="*/ 773483 w 2311774"/>
                <a:gd name="connsiteY7" fmla="*/ 1192865 h 1986160"/>
                <a:gd name="connsiteX8" fmla="*/ 1072586 w 2311774"/>
                <a:gd name="connsiteY8" fmla="*/ 1410782 h 1986160"/>
                <a:gd name="connsiteX9" fmla="*/ 1350324 w 2311774"/>
                <a:gd name="connsiteY9" fmla="*/ 1585971 h 1986160"/>
                <a:gd name="connsiteX10" fmla="*/ 1632335 w 2311774"/>
                <a:gd name="connsiteY10" fmla="*/ 1769706 h 1986160"/>
                <a:gd name="connsiteX11" fmla="*/ 1790433 w 2311774"/>
                <a:gd name="connsiteY11" fmla="*/ 1910711 h 1986160"/>
                <a:gd name="connsiteX12" fmla="*/ 1995532 w 2311774"/>
                <a:gd name="connsiteY12" fmla="*/ 1983351 h 1986160"/>
                <a:gd name="connsiteX13" fmla="*/ 2123718 w 2311774"/>
                <a:gd name="connsiteY13" fmla="*/ 1957713 h 1986160"/>
                <a:gd name="connsiteX14" fmla="*/ 2251905 w 2311774"/>
                <a:gd name="connsiteY14" fmla="*/ 1833799 h 1986160"/>
                <a:gd name="connsiteX15" fmla="*/ 2311726 w 2311774"/>
                <a:gd name="connsiteY15" fmla="*/ 1658611 h 1986160"/>
                <a:gd name="connsiteX16" fmla="*/ 2243360 w 2311774"/>
                <a:gd name="connsiteY16" fmla="*/ 1500513 h 1986160"/>
                <a:gd name="connsiteX17" fmla="*/ 2093808 w 2311774"/>
                <a:gd name="connsiteY17" fmla="*/ 1261231 h 1986160"/>
                <a:gd name="connsiteX18" fmla="*/ 1781887 w 2311774"/>
                <a:gd name="connsiteY18" fmla="*/ 983493 h 1986160"/>
                <a:gd name="connsiteX19" fmla="*/ 1435782 w 2311774"/>
                <a:gd name="connsiteY19" fmla="*/ 714300 h 1986160"/>
                <a:gd name="connsiteX20" fmla="*/ 1145225 w 2311774"/>
                <a:gd name="connsiteY20" fmla="*/ 509201 h 1986160"/>
                <a:gd name="connsiteX21" fmla="*/ 970036 w 2311774"/>
                <a:gd name="connsiteY21" fmla="*/ 376741 h 1986160"/>
                <a:gd name="connsiteX22" fmla="*/ 764937 w 2311774"/>
                <a:gd name="connsiteY22" fmla="*/ 244282 h 1986160"/>
                <a:gd name="connsiteX23" fmla="*/ 453016 w 2311774"/>
                <a:gd name="connsiteY23" fmla="*/ 52001 h 1986160"/>
                <a:gd name="connsiteX24" fmla="*/ 145367 w 2311774"/>
                <a:gd name="connsiteY24" fmla="*/ 726 h 1986160"/>
                <a:gd name="connsiteX0" fmla="*/ 145367 w 2311774"/>
                <a:gd name="connsiteY0" fmla="*/ 726 h 1986160"/>
                <a:gd name="connsiteX1" fmla="*/ 38545 w 2311774"/>
                <a:gd name="connsiteY1" fmla="*/ 77639 h 1986160"/>
                <a:gd name="connsiteX2" fmla="*/ 89 w 2311774"/>
                <a:gd name="connsiteY2" fmla="*/ 205825 h 1986160"/>
                <a:gd name="connsiteX3" fmla="*/ 47090 w 2311774"/>
                <a:gd name="connsiteY3" fmla="*/ 389560 h 1986160"/>
                <a:gd name="connsiteX4" fmla="*/ 205188 w 2311774"/>
                <a:gd name="connsiteY4" fmla="*/ 560476 h 1986160"/>
                <a:gd name="connsiteX5" fmla="*/ 418833 w 2311774"/>
                <a:gd name="connsiteY5" fmla="*/ 782667 h 1986160"/>
                <a:gd name="connsiteX6" fmla="*/ 547019 w 2311774"/>
                <a:gd name="connsiteY6" fmla="*/ 974947 h 1986160"/>
                <a:gd name="connsiteX7" fmla="*/ 773483 w 2311774"/>
                <a:gd name="connsiteY7" fmla="*/ 1192865 h 1986160"/>
                <a:gd name="connsiteX8" fmla="*/ 1072586 w 2311774"/>
                <a:gd name="connsiteY8" fmla="*/ 1410782 h 1986160"/>
                <a:gd name="connsiteX9" fmla="*/ 1350324 w 2311774"/>
                <a:gd name="connsiteY9" fmla="*/ 1585971 h 1986160"/>
                <a:gd name="connsiteX10" fmla="*/ 1601760 w 2311774"/>
                <a:gd name="connsiteY10" fmla="*/ 1838633 h 1986160"/>
                <a:gd name="connsiteX11" fmla="*/ 1790433 w 2311774"/>
                <a:gd name="connsiteY11" fmla="*/ 1910711 h 1986160"/>
                <a:gd name="connsiteX12" fmla="*/ 1995532 w 2311774"/>
                <a:gd name="connsiteY12" fmla="*/ 1983351 h 1986160"/>
                <a:gd name="connsiteX13" fmla="*/ 2123718 w 2311774"/>
                <a:gd name="connsiteY13" fmla="*/ 1957713 h 1986160"/>
                <a:gd name="connsiteX14" fmla="*/ 2251905 w 2311774"/>
                <a:gd name="connsiteY14" fmla="*/ 1833799 h 1986160"/>
                <a:gd name="connsiteX15" fmla="*/ 2311726 w 2311774"/>
                <a:gd name="connsiteY15" fmla="*/ 1658611 h 1986160"/>
                <a:gd name="connsiteX16" fmla="*/ 2243360 w 2311774"/>
                <a:gd name="connsiteY16" fmla="*/ 1500513 h 1986160"/>
                <a:gd name="connsiteX17" fmla="*/ 2093808 w 2311774"/>
                <a:gd name="connsiteY17" fmla="*/ 1261231 h 1986160"/>
                <a:gd name="connsiteX18" fmla="*/ 1781887 w 2311774"/>
                <a:gd name="connsiteY18" fmla="*/ 983493 h 1986160"/>
                <a:gd name="connsiteX19" fmla="*/ 1435782 w 2311774"/>
                <a:gd name="connsiteY19" fmla="*/ 714300 h 1986160"/>
                <a:gd name="connsiteX20" fmla="*/ 1145225 w 2311774"/>
                <a:gd name="connsiteY20" fmla="*/ 509201 h 1986160"/>
                <a:gd name="connsiteX21" fmla="*/ 970036 w 2311774"/>
                <a:gd name="connsiteY21" fmla="*/ 376741 h 1986160"/>
                <a:gd name="connsiteX22" fmla="*/ 764937 w 2311774"/>
                <a:gd name="connsiteY22" fmla="*/ 244282 h 1986160"/>
                <a:gd name="connsiteX23" fmla="*/ 453016 w 2311774"/>
                <a:gd name="connsiteY23" fmla="*/ 52001 h 1986160"/>
                <a:gd name="connsiteX24" fmla="*/ 145367 w 2311774"/>
                <a:gd name="connsiteY24" fmla="*/ 726 h 1986160"/>
                <a:gd name="connsiteX0" fmla="*/ 145367 w 2311774"/>
                <a:gd name="connsiteY0" fmla="*/ 726 h 1986160"/>
                <a:gd name="connsiteX1" fmla="*/ 38545 w 2311774"/>
                <a:gd name="connsiteY1" fmla="*/ 77639 h 1986160"/>
                <a:gd name="connsiteX2" fmla="*/ 89 w 2311774"/>
                <a:gd name="connsiteY2" fmla="*/ 205825 h 1986160"/>
                <a:gd name="connsiteX3" fmla="*/ 47090 w 2311774"/>
                <a:gd name="connsiteY3" fmla="*/ 389560 h 1986160"/>
                <a:gd name="connsiteX4" fmla="*/ 205188 w 2311774"/>
                <a:gd name="connsiteY4" fmla="*/ 560476 h 1986160"/>
                <a:gd name="connsiteX5" fmla="*/ 418833 w 2311774"/>
                <a:gd name="connsiteY5" fmla="*/ 782667 h 1986160"/>
                <a:gd name="connsiteX6" fmla="*/ 547019 w 2311774"/>
                <a:gd name="connsiteY6" fmla="*/ 974947 h 1986160"/>
                <a:gd name="connsiteX7" fmla="*/ 773483 w 2311774"/>
                <a:gd name="connsiteY7" fmla="*/ 1192865 h 1986160"/>
                <a:gd name="connsiteX8" fmla="*/ 1072586 w 2311774"/>
                <a:gd name="connsiteY8" fmla="*/ 1410782 h 1986160"/>
                <a:gd name="connsiteX9" fmla="*/ 1332583 w 2311774"/>
                <a:gd name="connsiteY9" fmla="*/ 1653312 h 1986160"/>
                <a:gd name="connsiteX10" fmla="*/ 1601760 w 2311774"/>
                <a:gd name="connsiteY10" fmla="*/ 1838633 h 1986160"/>
                <a:gd name="connsiteX11" fmla="*/ 1790433 w 2311774"/>
                <a:gd name="connsiteY11" fmla="*/ 1910711 h 1986160"/>
                <a:gd name="connsiteX12" fmla="*/ 1995532 w 2311774"/>
                <a:gd name="connsiteY12" fmla="*/ 1983351 h 1986160"/>
                <a:gd name="connsiteX13" fmla="*/ 2123718 w 2311774"/>
                <a:gd name="connsiteY13" fmla="*/ 1957713 h 1986160"/>
                <a:gd name="connsiteX14" fmla="*/ 2251905 w 2311774"/>
                <a:gd name="connsiteY14" fmla="*/ 1833799 h 1986160"/>
                <a:gd name="connsiteX15" fmla="*/ 2311726 w 2311774"/>
                <a:gd name="connsiteY15" fmla="*/ 1658611 h 1986160"/>
                <a:gd name="connsiteX16" fmla="*/ 2243360 w 2311774"/>
                <a:gd name="connsiteY16" fmla="*/ 1500513 h 1986160"/>
                <a:gd name="connsiteX17" fmla="*/ 2093808 w 2311774"/>
                <a:gd name="connsiteY17" fmla="*/ 1261231 h 1986160"/>
                <a:gd name="connsiteX18" fmla="*/ 1781887 w 2311774"/>
                <a:gd name="connsiteY18" fmla="*/ 983493 h 1986160"/>
                <a:gd name="connsiteX19" fmla="*/ 1435782 w 2311774"/>
                <a:gd name="connsiteY19" fmla="*/ 714300 h 1986160"/>
                <a:gd name="connsiteX20" fmla="*/ 1145225 w 2311774"/>
                <a:gd name="connsiteY20" fmla="*/ 509201 h 1986160"/>
                <a:gd name="connsiteX21" fmla="*/ 970036 w 2311774"/>
                <a:gd name="connsiteY21" fmla="*/ 376741 h 1986160"/>
                <a:gd name="connsiteX22" fmla="*/ 764937 w 2311774"/>
                <a:gd name="connsiteY22" fmla="*/ 244282 h 1986160"/>
                <a:gd name="connsiteX23" fmla="*/ 453016 w 2311774"/>
                <a:gd name="connsiteY23" fmla="*/ 52001 h 1986160"/>
                <a:gd name="connsiteX24" fmla="*/ 145367 w 2311774"/>
                <a:gd name="connsiteY24" fmla="*/ 726 h 1986160"/>
                <a:gd name="connsiteX0" fmla="*/ 145367 w 2311774"/>
                <a:gd name="connsiteY0" fmla="*/ 726 h 1986160"/>
                <a:gd name="connsiteX1" fmla="*/ 38545 w 2311774"/>
                <a:gd name="connsiteY1" fmla="*/ 77639 h 1986160"/>
                <a:gd name="connsiteX2" fmla="*/ 89 w 2311774"/>
                <a:gd name="connsiteY2" fmla="*/ 205825 h 1986160"/>
                <a:gd name="connsiteX3" fmla="*/ 47090 w 2311774"/>
                <a:gd name="connsiteY3" fmla="*/ 389560 h 1986160"/>
                <a:gd name="connsiteX4" fmla="*/ 205188 w 2311774"/>
                <a:gd name="connsiteY4" fmla="*/ 560476 h 1986160"/>
                <a:gd name="connsiteX5" fmla="*/ 418833 w 2311774"/>
                <a:gd name="connsiteY5" fmla="*/ 782667 h 1986160"/>
                <a:gd name="connsiteX6" fmla="*/ 547019 w 2311774"/>
                <a:gd name="connsiteY6" fmla="*/ 974947 h 1986160"/>
                <a:gd name="connsiteX7" fmla="*/ 773483 w 2311774"/>
                <a:gd name="connsiteY7" fmla="*/ 1192865 h 1986160"/>
                <a:gd name="connsiteX8" fmla="*/ 1027592 w 2311774"/>
                <a:gd name="connsiteY8" fmla="*/ 1468460 h 1986160"/>
                <a:gd name="connsiteX9" fmla="*/ 1332583 w 2311774"/>
                <a:gd name="connsiteY9" fmla="*/ 1653312 h 1986160"/>
                <a:gd name="connsiteX10" fmla="*/ 1601760 w 2311774"/>
                <a:gd name="connsiteY10" fmla="*/ 1838633 h 1986160"/>
                <a:gd name="connsiteX11" fmla="*/ 1790433 w 2311774"/>
                <a:gd name="connsiteY11" fmla="*/ 1910711 h 1986160"/>
                <a:gd name="connsiteX12" fmla="*/ 1995532 w 2311774"/>
                <a:gd name="connsiteY12" fmla="*/ 1983351 h 1986160"/>
                <a:gd name="connsiteX13" fmla="*/ 2123718 w 2311774"/>
                <a:gd name="connsiteY13" fmla="*/ 1957713 h 1986160"/>
                <a:gd name="connsiteX14" fmla="*/ 2251905 w 2311774"/>
                <a:gd name="connsiteY14" fmla="*/ 1833799 h 1986160"/>
                <a:gd name="connsiteX15" fmla="*/ 2311726 w 2311774"/>
                <a:gd name="connsiteY15" fmla="*/ 1658611 h 1986160"/>
                <a:gd name="connsiteX16" fmla="*/ 2243360 w 2311774"/>
                <a:gd name="connsiteY16" fmla="*/ 1500513 h 1986160"/>
                <a:gd name="connsiteX17" fmla="*/ 2093808 w 2311774"/>
                <a:gd name="connsiteY17" fmla="*/ 1261231 h 1986160"/>
                <a:gd name="connsiteX18" fmla="*/ 1781887 w 2311774"/>
                <a:gd name="connsiteY18" fmla="*/ 983493 h 1986160"/>
                <a:gd name="connsiteX19" fmla="*/ 1435782 w 2311774"/>
                <a:gd name="connsiteY19" fmla="*/ 714300 h 1986160"/>
                <a:gd name="connsiteX20" fmla="*/ 1145225 w 2311774"/>
                <a:gd name="connsiteY20" fmla="*/ 509201 h 1986160"/>
                <a:gd name="connsiteX21" fmla="*/ 970036 w 2311774"/>
                <a:gd name="connsiteY21" fmla="*/ 376741 h 1986160"/>
                <a:gd name="connsiteX22" fmla="*/ 764937 w 2311774"/>
                <a:gd name="connsiteY22" fmla="*/ 244282 h 1986160"/>
                <a:gd name="connsiteX23" fmla="*/ 453016 w 2311774"/>
                <a:gd name="connsiteY23" fmla="*/ 52001 h 1986160"/>
                <a:gd name="connsiteX24" fmla="*/ 145367 w 2311774"/>
                <a:gd name="connsiteY24" fmla="*/ 726 h 1986160"/>
                <a:gd name="connsiteX0" fmla="*/ 145367 w 2311774"/>
                <a:gd name="connsiteY0" fmla="*/ 726 h 1986160"/>
                <a:gd name="connsiteX1" fmla="*/ 38545 w 2311774"/>
                <a:gd name="connsiteY1" fmla="*/ 77639 h 1986160"/>
                <a:gd name="connsiteX2" fmla="*/ 89 w 2311774"/>
                <a:gd name="connsiteY2" fmla="*/ 205825 h 1986160"/>
                <a:gd name="connsiteX3" fmla="*/ 47090 w 2311774"/>
                <a:gd name="connsiteY3" fmla="*/ 389560 h 1986160"/>
                <a:gd name="connsiteX4" fmla="*/ 205188 w 2311774"/>
                <a:gd name="connsiteY4" fmla="*/ 560476 h 1986160"/>
                <a:gd name="connsiteX5" fmla="*/ 377877 w 2311774"/>
                <a:gd name="connsiteY5" fmla="*/ 820301 h 1986160"/>
                <a:gd name="connsiteX6" fmla="*/ 547019 w 2311774"/>
                <a:gd name="connsiteY6" fmla="*/ 974947 h 1986160"/>
                <a:gd name="connsiteX7" fmla="*/ 773483 w 2311774"/>
                <a:gd name="connsiteY7" fmla="*/ 1192865 h 1986160"/>
                <a:gd name="connsiteX8" fmla="*/ 1027592 w 2311774"/>
                <a:gd name="connsiteY8" fmla="*/ 1468460 h 1986160"/>
                <a:gd name="connsiteX9" fmla="*/ 1332583 w 2311774"/>
                <a:gd name="connsiteY9" fmla="*/ 1653312 h 1986160"/>
                <a:gd name="connsiteX10" fmla="*/ 1601760 w 2311774"/>
                <a:gd name="connsiteY10" fmla="*/ 1838633 h 1986160"/>
                <a:gd name="connsiteX11" fmla="*/ 1790433 w 2311774"/>
                <a:gd name="connsiteY11" fmla="*/ 1910711 h 1986160"/>
                <a:gd name="connsiteX12" fmla="*/ 1995532 w 2311774"/>
                <a:gd name="connsiteY12" fmla="*/ 1983351 h 1986160"/>
                <a:gd name="connsiteX13" fmla="*/ 2123718 w 2311774"/>
                <a:gd name="connsiteY13" fmla="*/ 1957713 h 1986160"/>
                <a:gd name="connsiteX14" fmla="*/ 2251905 w 2311774"/>
                <a:gd name="connsiteY14" fmla="*/ 1833799 h 1986160"/>
                <a:gd name="connsiteX15" fmla="*/ 2311726 w 2311774"/>
                <a:gd name="connsiteY15" fmla="*/ 1658611 h 1986160"/>
                <a:gd name="connsiteX16" fmla="*/ 2243360 w 2311774"/>
                <a:gd name="connsiteY16" fmla="*/ 1500513 h 1986160"/>
                <a:gd name="connsiteX17" fmla="*/ 2093808 w 2311774"/>
                <a:gd name="connsiteY17" fmla="*/ 1261231 h 1986160"/>
                <a:gd name="connsiteX18" fmla="*/ 1781887 w 2311774"/>
                <a:gd name="connsiteY18" fmla="*/ 983493 h 1986160"/>
                <a:gd name="connsiteX19" fmla="*/ 1435782 w 2311774"/>
                <a:gd name="connsiteY19" fmla="*/ 714300 h 1986160"/>
                <a:gd name="connsiteX20" fmla="*/ 1145225 w 2311774"/>
                <a:gd name="connsiteY20" fmla="*/ 509201 h 1986160"/>
                <a:gd name="connsiteX21" fmla="*/ 970036 w 2311774"/>
                <a:gd name="connsiteY21" fmla="*/ 376741 h 1986160"/>
                <a:gd name="connsiteX22" fmla="*/ 764937 w 2311774"/>
                <a:gd name="connsiteY22" fmla="*/ 244282 h 1986160"/>
                <a:gd name="connsiteX23" fmla="*/ 453016 w 2311774"/>
                <a:gd name="connsiteY23" fmla="*/ 52001 h 1986160"/>
                <a:gd name="connsiteX24" fmla="*/ 145367 w 2311774"/>
                <a:gd name="connsiteY24" fmla="*/ 726 h 1986160"/>
                <a:gd name="connsiteX0" fmla="*/ 145367 w 2311774"/>
                <a:gd name="connsiteY0" fmla="*/ 726 h 1986160"/>
                <a:gd name="connsiteX1" fmla="*/ 38545 w 2311774"/>
                <a:gd name="connsiteY1" fmla="*/ 77639 h 1986160"/>
                <a:gd name="connsiteX2" fmla="*/ 89 w 2311774"/>
                <a:gd name="connsiteY2" fmla="*/ 205825 h 1986160"/>
                <a:gd name="connsiteX3" fmla="*/ 47090 w 2311774"/>
                <a:gd name="connsiteY3" fmla="*/ 389560 h 1986160"/>
                <a:gd name="connsiteX4" fmla="*/ 165818 w 2311774"/>
                <a:gd name="connsiteY4" fmla="*/ 610944 h 1986160"/>
                <a:gd name="connsiteX5" fmla="*/ 377877 w 2311774"/>
                <a:gd name="connsiteY5" fmla="*/ 820301 h 1986160"/>
                <a:gd name="connsiteX6" fmla="*/ 547019 w 2311774"/>
                <a:gd name="connsiteY6" fmla="*/ 974947 h 1986160"/>
                <a:gd name="connsiteX7" fmla="*/ 773483 w 2311774"/>
                <a:gd name="connsiteY7" fmla="*/ 1192865 h 1986160"/>
                <a:gd name="connsiteX8" fmla="*/ 1027592 w 2311774"/>
                <a:gd name="connsiteY8" fmla="*/ 1468460 h 1986160"/>
                <a:gd name="connsiteX9" fmla="*/ 1332583 w 2311774"/>
                <a:gd name="connsiteY9" fmla="*/ 1653312 h 1986160"/>
                <a:gd name="connsiteX10" fmla="*/ 1601760 w 2311774"/>
                <a:gd name="connsiteY10" fmla="*/ 1838633 h 1986160"/>
                <a:gd name="connsiteX11" fmla="*/ 1790433 w 2311774"/>
                <a:gd name="connsiteY11" fmla="*/ 1910711 h 1986160"/>
                <a:gd name="connsiteX12" fmla="*/ 1995532 w 2311774"/>
                <a:gd name="connsiteY12" fmla="*/ 1983351 h 1986160"/>
                <a:gd name="connsiteX13" fmla="*/ 2123718 w 2311774"/>
                <a:gd name="connsiteY13" fmla="*/ 1957713 h 1986160"/>
                <a:gd name="connsiteX14" fmla="*/ 2251905 w 2311774"/>
                <a:gd name="connsiteY14" fmla="*/ 1833799 h 1986160"/>
                <a:gd name="connsiteX15" fmla="*/ 2311726 w 2311774"/>
                <a:gd name="connsiteY15" fmla="*/ 1658611 h 1986160"/>
                <a:gd name="connsiteX16" fmla="*/ 2243360 w 2311774"/>
                <a:gd name="connsiteY16" fmla="*/ 1500513 h 1986160"/>
                <a:gd name="connsiteX17" fmla="*/ 2093808 w 2311774"/>
                <a:gd name="connsiteY17" fmla="*/ 1261231 h 1986160"/>
                <a:gd name="connsiteX18" fmla="*/ 1781887 w 2311774"/>
                <a:gd name="connsiteY18" fmla="*/ 983493 h 1986160"/>
                <a:gd name="connsiteX19" fmla="*/ 1435782 w 2311774"/>
                <a:gd name="connsiteY19" fmla="*/ 714300 h 1986160"/>
                <a:gd name="connsiteX20" fmla="*/ 1145225 w 2311774"/>
                <a:gd name="connsiteY20" fmla="*/ 509201 h 1986160"/>
                <a:gd name="connsiteX21" fmla="*/ 970036 w 2311774"/>
                <a:gd name="connsiteY21" fmla="*/ 376741 h 1986160"/>
                <a:gd name="connsiteX22" fmla="*/ 764937 w 2311774"/>
                <a:gd name="connsiteY22" fmla="*/ 244282 h 1986160"/>
                <a:gd name="connsiteX23" fmla="*/ 453016 w 2311774"/>
                <a:gd name="connsiteY23" fmla="*/ 52001 h 1986160"/>
                <a:gd name="connsiteX24" fmla="*/ 145367 w 2311774"/>
                <a:gd name="connsiteY24" fmla="*/ 726 h 1986160"/>
                <a:gd name="connsiteX0" fmla="*/ 145367 w 2311774"/>
                <a:gd name="connsiteY0" fmla="*/ 726 h 1986160"/>
                <a:gd name="connsiteX1" fmla="*/ 38545 w 2311774"/>
                <a:gd name="connsiteY1" fmla="*/ 77639 h 1986160"/>
                <a:gd name="connsiteX2" fmla="*/ 89 w 2311774"/>
                <a:gd name="connsiteY2" fmla="*/ 205825 h 1986160"/>
                <a:gd name="connsiteX3" fmla="*/ 47090 w 2311774"/>
                <a:gd name="connsiteY3" fmla="*/ 389560 h 1986160"/>
                <a:gd name="connsiteX4" fmla="*/ 165818 w 2311774"/>
                <a:gd name="connsiteY4" fmla="*/ 610944 h 1986160"/>
                <a:gd name="connsiteX5" fmla="*/ 377877 w 2311774"/>
                <a:gd name="connsiteY5" fmla="*/ 820301 h 1986160"/>
                <a:gd name="connsiteX6" fmla="*/ 547019 w 2311774"/>
                <a:gd name="connsiteY6" fmla="*/ 974947 h 1986160"/>
                <a:gd name="connsiteX7" fmla="*/ 773483 w 2311774"/>
                <a:gd name="connsiteY7" fmla="*/ 1192865 h 1986160"/>
                <a:gd name="connsiteX8" fmla="*/ 1070133 w 2311774"/>
                <a:gd name="connsiteY8" fmla="*/ 1443660 h 1986160"/>
                <a:gd name="connsiteX9" fmla="*/ 1332583 w 2311774"/>
                <a:gd name="connsiteY9" fmla="*/ 1653312 h 1986160"/>
                <a:gd name="connsiteX10" fmla="*/ 1601760 w 2311774"/>
                <a:gd name="connsiteY10" fmla="*/ 1838633 h 1986160"/>
                <a:gd name="connsiteX11" fmla="*/ 1790433 w 2311774"/>
                <a:gd name="connsiteY11" fmla="*/ 1910711 h 1986160"/>
                <a:gd name="connsiteX12" fmla="*/ 1995532 w 2311774"/>
                <a:gd name="connsiteY12" fmla="*/ 1983351 h 1986160"/>
                <a:gd name="connsiteX13" fmla="*/ 2123718 w 2311774"/>
                <a:gd name="connsiteY13" fmla="*/ 1957713 h 1986160"/>
                <a:gd name="connsiteX14" fmla="*/ 2251905 w 2311774"/>
                <a:gd name="connsiteY14" fmla="*/ 1833799 h 1986160"/>
                <a:gd name="connsiteX15" fmla="*/ 2311726 w 2311774"/>
                <a:gd name="connsiteY15" fmla="*/ 1658611 h 1986160"/>
                <a:gd name="connsiteX16" fmla="*/ 2243360 w 2311774"/>
                <a:gd name="connsiteY16" fmla="*/ 1500513 h 1986160"/>
                <a:gd name="connsiteX17" fmla="*/ 2093808 w 2311774"/>
                <a:gd name="connsiteY17" fmla="*/ 1261231 h 1986160"/>
                <a:gd name="connsiteX18" fmla="*/ 1781887 w 2311774"/>
                <a:gd name="connsiteY18" fmla="*/ 983493 h 1986160"/>
                <a:gd name="connsiteX19" fmla="*/ 1435782 w 2311774"/>
                <a:gd name="connsiteY19" fmla="*/ 714300 h 1986160"/>
                <a:gd name="connsiteX20" fmla="*/ 1145225 w 2311774"/>
                <a:gd name="connsiteY20" fmla="*/ 509201 h 1986160"/>
                <a:gd name="connsiteX21" fmla="*/ 970036 w 2311774"/>
                <a:gd name="connsiteY21" fmla="*/ 376741 h 1986160"/>
                <a:gd name="connsiteX22" fmla="*/ 764937 w 2311774"/>
                <a:gd name="connsiteY22" fmla="*/ 244282 h 1986160"/>
                <a:gd name="connsiteX23" fmla="*/ 453016 w 2311774"/>
                <a:gd name="connsiteY23" fmla="*/ 52001 h 1986160"/>
                <a:gd name="connsiteX24" fmla="*/ 145367 w 2311774"/>
                <a:gd name="connsiteY24" fmla="*/ 726 h 198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1774" h="1986160">
                  <a:moveTo>
                    <a:pt x="145367" y="726"/>
                  </a:moveTo>
                  <a:cubicBezTo>
                    <a:pt x="76289" y="4999"/>
                    <a:pt x="62758" y="43456"/>
                    <a:pt x="38545" y="77639"/>
                  </a:cubicBezTo>
                  <a:cubicBezTo>
                    <a:pt x="14332" y="111822"/>
                    <a:pt x="-1335" y="153838"/>
                    <a:pt x="89" y="205825"/>
                  </a:cubicBezTo>
                  <a:cubicBezTo>
                    <a:pt x="1513" y="257812"/>
                    <a:pt x="19469" y="322040"/>
                    <a:pt x="47090" y="389560"/>
                  </a:cubicBezTo>
                  <a:cubicBezTo>
                    <a:pt x="74711" y="457080"/>
                    <a:pt x="110687" y="539154"/>
                    <a:pt x="165818" y="610944"/>
                  </a:cubicBezTo>
                  <a:cubicBezTo>
                    <a:pt x="220949" y="682734"/>
                    <a:pt x="314343" y="759634"/>
                    <a:pt x="377877" y="820301"/>
                  </a:cubicBezTo>
                  <a:cubicBezTo>
                    <a:pt x="441411" y="880968"/>
                    <a:pt x="481085" y="912853"/>
                    <a:pt x="547019" y="974947"/>
                  </a:cubicBezTo>
                  <a:cubicBezTo>
                    <a:pt x="612953" y="1037041"/>
                    <a:pt x="686297" y="1114746"/>
                    <a:pt x="773483" y="1192865"/>
                  </a:cubicBezTo>
                  <a:cubicBezTo>
                    <a:pt x="860669" y="1270984"/>
                    <a:pt x="976950" y="1366919"/>
                    <a:pt x="1070133" y="1443660"/>
                  </a:cubicBezTo>
                  <a:cubicBezTo>
                    <a:pt x="1163316" y="1520401"/>
                    <a:pt x="1243978" y="1587483"/>
                    <a:pt x="1332583" y="1653312"/>
                  </a:cubicBezTo>
                  <a:cubicBezTo>
                    <a:pt x="1421188" y="1719141"/>
                    <a:pt x="1525452" y="1795733"/>
                    <a:pt x="1601760" y="1838633"/>
                  </a:cubicBezTo>
                  <a:cubicBezTo>
                    <a:pt x="1678068" y="1881533"/>
                    <a:pt x="1724804" y="1886591"/>
                    <a:pt x="1790433" y="1910711"/>
                  </a:cubicBezTo>
                  <a:cubicBezTo>
                    <a:pt x="1856062" y="1934831"/>
                    <a:pt x="1939985" y="1975517"/>
                    <a:pt x="1995532" y="1983351"/>
                  </a:cubicBezTo>
                  <a:cubicBezTo>
                    <a:pt x="2051079" y="1991185"/>
                    <a:pt x="2080989" y="1982638"/>
                    <a:pt x="2123718" y="1957713"/>
                  </a:cubicBezTo>
                  <a:cubicBezTo>
                    <a:pt x="2166447" y="1932788"/>
                    <a:pt x="2220570" y="1883649"/>
                    <a:pt x="2251905" y="1833799"/>
                  </a:cubicBezTo>
                  <a:cubicBezTo>
                    <a:pt x="2283240" y="1783949"/>
                    <a:pt x="2313150" y="1714159"/>
                    <a:pt x="2311726" y="1658611"/>
                  </a:cubicBezTo>
                  <a:cubicBezTo>
                    <a:pt x="2310302" y="1603063"/>
                    <a:pt x="2279680" y="1566743"/>
                    <a:pt x="2243360" y="1500513"/>
                  </a:cubicBezTo>
                  <a:cubicBezTo>
                    <a:pt x="2207040" y="1434283"/>
                    <a:pt x="2170720" y="1347401"/>
                    <a:pt x="2093808" y="1261231"/>
                  </a:cubicBezTo>
                  <a:cubicBezTo>
                    <a:pt x="2016896" y="1175061"/>
                    <a:pt x="1891558" y="1074648"/>
                    <a:pt x="1781887" y="983493"/>
                  </a:cubicBezTo>
                  <a:cubicBezTo>
                    <a:pt x="1672216" y="892338"/>
                    <a:pt x="1541892" y="793349"/>
                    <a:pt x="1435782" y="714300"/>
                  </a:cubicBezTo>
                  <a:cubicBezTo>
                    <a:pt x="1329672" y="635251"/>
                    <a:pt x="1222849" y="565461"/>
                    <a:pt x="1145225" y="509201"/>
                  </a:cubicBezTo>
                  <a:cubicBezTo>
                    <a:pt x="1067601" y="452941"/>
                    <a:pt x="1033417" y="420894"/>
                    <a:pt x="970036" y="376741"/>
                  </a:cubicBezTo>
                  <a:cubicBezTo>
                    <a:pt x="906655" y="332588"/>
                    <a:pt x="851107" y="298405"/>
                    <a:pt x="764937" y="244282"/>
                  </a:cubicBezTo>
                  <a:cubicBezTo>
                    <a:pt x="678767" y="190159"/>
                    <a:pt x="554853" y="93306"/>
                    <a:pt x="453016" y="52001"/>
                  </a:cubicBezTo>
                  <a:cubicBezTo>
                    <a:pt x="351179" y="10696"/>
                    <a:pt x="214445" y="-3547"/>
                    <a:pt x="145367" y="72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43546" y="1819049"/>
              <a:ext cx="757145" cy="282662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Terminator 36"/>
            <p:cNvSpPr/>
            <p:nvPr/>
          </p:nvSpPr>
          <p:spPr>
            <a:xfrm rot="5400000">
              <a:off x="5197570" y="2842553"/>
              <a:ext cx="2826623" cy="779619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D7B658C-F5FF-4289-9CD0-FB400EBF68B6}"/>
              </a:ext>
            </a:extLst>
          </p:cNvPr>
          <p:cNvSpPr txBox="1"/>
          <p:nvPr/>
        </p:nvSpPr>
        <p:spPr>
          <a:xfrm>
            <a:off x="177132" y="25079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=3.7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9444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0"/>
            <a:ext cx="6858000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6451415" y="635513"/>
            <a:ext cx="1495500" cy="2693569"/>
          </a:xfrm>
          <a:custGeom>
            <a:avLst/>
            <a:gdLst>
              <a:gd name="connsiteX0" fmla="*/ 315145 w 1495500"/>
              <a:gd name="connsiteY0" fmla="*/ 13711 h 2693569"/>
              <a:gd name="connsiteX1" fmla="*/ 40825 w 1495500"/>
              <a:gd name="connsiteY1" fmla="*/ 77719 h 2693569"/>
              <a:gd name="connsiteX2" fmla="*/ 13393 w 1495500"/>
              <a:gd name="connsiteY2" fmla="*/ 416047 h 2693569"/>
              <a:gd name="connsiteX3" fmla="*/ 159697 w 1495500"/>
              <a:gd name="connsiteY3" fmla="*/ 882391 h 2693569"/>
              <a:gd name="connsiteX4" fmla="*/ 388297 w 1495500"/>
              <a:gd name="connsiteY4" fmla="*/ 1412743 h 2693569"/>
              <a:gd name="connsiteX5" fmla="*/ 708337 w 1495500"/>
              <a:gd name="connsiteY5" fmla="*/ 2052823 h 2693569"/>
              <a:gd name="connsiteX6" fmla="*/ 1028377 w 1495500"/>
              <a:gd name="connsiteY6" fmla="*/ 2574031 h 2693569"/>
              <a:gd name="connsiteX7" fmla="*/ 1293553 w 1495500"/>
              <a:gd name="connsiteY7" fmla="*/ 2692903 h 2693569"/>
              <a:gd name="connsiteX8" fmla="*/ 1476433 w 1495500"/>
              <a:gd name="connsiteY8" fmla="*/ 2546599 h 2693569"/>
              <a:gd name="connsiteX9" fmla="*/ 1476433 w 1495500"/>
              <a:gd name="connsiteY9" fmla="*/ 2263135 h 2693569"/>
              <a:gd name="connsiteX10" fmla="*/ 1357561 w 1495500"/>
              <a:gd name="connsiteY10" fmla="*/ 1842511 h 2693569"/>
              <a:gd name="connsiteX11" fmla="*/ 1128961 w 1495500"/>
              <a:gd name="connsiteY11" fmla="*/ 1312159 h 2693569"/>
              <a:gd name="connsiteX12" fmla="*/ 872929 w 1495500"/>
              <a:gd name="connsiteY12" fmla="*/ 827527 h 2693569"/>
              <a:gd name="connsiteX13" fmla="*/ 626041 w 1495500"/>
              <a:gd name="connsiteY13" fmla="*/ 278887 h 2693569"/>
              <a:gd name="connsiteX14" fmla="*/ 315145 w 1495500"/>
              <a:gd name="connsiteY14" fmla="*/ 13711 h 269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5500" h="2693569">
                <a:moveTo>
                  <a:pt x="315145" y="13711"/>
                </a:moveTo>
                <a:cubicBezTo>
                  <a:pt x="217609" y="-19817"/>
                  <a:pt x="91117" y="10663"/>
                  <a:pt x="40825" y="77719"/>
                </a:cubicBezTo>
                <a:cubicBezTo>
                  <a:pt x="-9467" y="144775"/>
                  <a:pt x="-6419" y="281935"/>
                  <a:pt x="13393" y="416047"/>
                </a:cubicBezTo>
                <a:cubicBezTo>
                  <a:pt x="33205" y="550159"/>
                  <a:pt x="97213" y="716275"/>
                  <a:pt x="159697" y="882391"/>
                </a:cubicBezTo>
                <a:cubicBezTo>
                  <a:pt x="222181" y="1048507"/>
                  <a:pt x="296857" y="1217671"/>
                  <a:pt x="388297" y="1412743"/>
                </a:cubicBezTo>
                <a:cubicBezTo>
                  <a:pt x="479737" y="1607815"/>
                  <a:pt x="601657" y="1859275"/>
                  <a:pt x="708337" y="2052823"/>
                </a:cubicBezTo>
                <a:cubicBezTo>
                  <a:pt x="815017" y="2246371"/>
                  <a:pt x="930841" y="2467351"/>
                  <a:pt x="1028377" y="2574031"/>
                </a:cubicBezTo>
                <a:cubicBezTo>
                  <a:pt x="1125913" y="2680711"/>
                  <a:pt x="1218877" y="2697475"/>
                  <a:pt x="1293553" y="2692903"/>
                </a:cubicBezTo>
                <a:cubicBezTo>
                  <a:pt x="1368229" y="2688331"/>
                  <a:pt x="1445953" y="2618227"/>
                  <a:pt x="1476433" y="2546599"/>
                </a:cubicBezTo>
                <a:cubicBezTo>
                  <a:pt x="1506913" y="2474971"/>
                  <a:pt x="1496245" y="2380483"/>
                  <a:pt x="1476433" y="2263135"/>
                </a:cubicBezTo>
                <a:cubicBezTo>
                  <a:pt x="1456621" y="2145787"/>
                  <a:pt x="1415473" y="2001007"/>
                  <a:pt x="1357561" y="1842511"/>
                </a:cubicBezTo>
                <a:cubicBezTo>
                  <a:pt x="1299649" y="1684015"/>
                  <a:pt x="1209733" y="1481323"/>
                  <a:pt x="1128961" y="1312159"/>
                </a:cubicBezTo>
                <a:cubicBezTo>
                  <a:pt x="1048189" y="1142995"/>
                  <a:pt x="956749" y="999739"/>
                  <a:pt x="872929" y="827527"/>
                </a:cubicBezTo>
                <a:cubicBezTo>
                  <a:pt x="789109" y="655315"/>
                  <a:pt x="719005" y="409951"/>
                  <a:pt x="626041" y="278887"/>
                </a:cubicBezTo>
                <a:cubicBezTo>
                  <a:pt x="533077" y="147823"/>
                  <a:pt x="412681" y="47239"/>
                  <a:pt x="315145" y="1371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243439" y="1762268"/>
            <a:ext cx="1135978" cy="2756540"/>
          </a:xfrm>
          <a:custGeom>
            <a:avLst/>
            <a:gdLst>
              <a:gd name="connsiteX0" fmla="*/ 102076 w 1135665"/>
              <a:gd name="connsiteY0" fmla="*/ 10428 h 2819684"/>
              <a:gd name="connsiteX1" fmla="*/ 1492 w 1135665"/>
              <a:gd name="connsiteY1" fmla="*/ 367044 h 2819684"/>
              <a:gd name="connsiteX2" fmla="*/ 47212 w 1135665"/>
              <a:gd name="connsiteY2" fmla="*/ 787668 h 2819684"/>
              <a:gd name="connsiteX3" fmla="*/ 120364 w 1135665"/>
              <a:gd name="connsiteY3" fmla="*/ 1244868 h 2819684"/>
              <a:gd name="connsiteX4" fmla="*/ 275812 w 1135665"/>
              <a:gd name="connsiteY4" fmla="*/ 1628916 h 2819684"/>
              <a:gd name="connsiteX5" fmla="*/ 504412 w 1135665"/>
              <a:gd name="connsiteY5" fmla="*/ 2360436 h 2819684"/>
              <a:gd name="connsiteX6" fmla="*/ 650716 w 1135665"/>
              <a:gd name="connsiteY6" fmla="*/ 2744484 h 2819684"/>
              <a:gd name="connsiteX7" fmla="*/ 888460 w 1135665"/>
              <a:gd name="connsiteY7" fmla="*/ 2817636 h 2819684"/>
              <a:gd name="connsiteX8" fmla="*/ 1053052 w 1135665"/>
              <a:gd name="connsiteY8" fmla="*/ 2707908 h 2819684"/>
              <a:gd name="connsiteX9" fmla="*/ 1135348 w 1135665"/>
              <a:gd name="connsiteY9" fmla="*/ 2442732 h 2819684"/>
              <a:gd name="connsiteX10" fmla="*/ 1025620 w 1135665"/>
              <a:gd name="connsiteY10" fmla="*/ 1912380 h 2819684"/>
              <a:gd name="connsiteX11" fmla="*/ 915892 w 1135665"/>
              <a:gd name="connsiteY11" fmla="*/ 1336308 h 2819684"/>
              <a:gd name="connsiteX12" fmla="*/ 769588 w 1135665"/>
              <a:gd name="connsiteY12" fmla="*/ 897396 h 2819684"/>
              <a:gd name="connsiteX13" fmla="*/ 513556 w 1135665"/>
              <a:gd name="connsiteY13" fmla="*/ 376188 h 2819684"/>
              <a:gd name="connsiteX14" fmla="*/ 376396 w 1135665"/>
              <a:gd name="connsiteY14" fmla="*/ 101868 h 2819684"/>
              <a:gd name="connsiteX15" fmla="*/ 111220 w 1135665"/>
              <a:gd name="connsiteY15" fmla="*/ 92724 h 2819684"/>
              <a:gd name="connsiteX16" fmla="*/ 102076 w 1135665"/>
              <a:gd name="connsiteY16" fmla="*/ 10428 h 2819684"/>
              <a:gd name="connsiteX0" fmla="*/ 111639 w 1136084"/>
              <a:gd name="connsiteY0" fmla="*/ 29956 h 2756916"/>
              <a:gd name="connsiteX1" fmla="*/ 1911 w 1136084"/>
              <a:gd name="connsiteY1" fmla="*/ 304276 h 2756916"/>
              <a:gd name="connsiteX2" fmla="*/ 47631 w 1136084"/>
              <a:gd name="connsiteY2" fmla="*/ 724900 h 2756916"/>
              <a:gd name="connsiteX3" fmla="*/ 120783 w 1136084"/>
              <a:gd name="connsiteY3" fmla="*/ 1182100 h 2756916"/>
              <a:gd name="connsiteX4" fmla="*/ 276231 w 1136084"/>
              <a:gd name="connsiteY4" fmla="*/ 1566148 h 2756916"/>
              <a:gd name="connsiteX5" fmla="*/ 504831 w 1136084"/>
              <a:gd name="connsiteY5" fmla="*/ 2297668 h 2756916"/>
              <a:gd name="connsiteX6" fmla="*/ 651135 w 1136084"/>
              <a:gd name="connsiteY6" fmla="*/ 2681716 h 2756916"/>
              <a:gd name="connsiteX7" fmla="*/ 888879 w 1136084"/>
              <a:gd name="connsiteY7" fmla="*/ 2754868 h 2756916"/>
              <a:gd name="connsiteX8" fmla="*/ 1053471 w 1136084"/>
              <a:gd name="connsiteY8" fmla="*/ 2645140 h 2756916"/>
              <a:gd name="connsiteX9" fmla="*/ 1135767 w 1136084"/>
              <a:gd name="connsiteY9" fmla="*/ 2379964 h 2756916"/>
              <a:gd name="connsiteX10" fmla="*/ 1026039 w 1136084"/>
              <a:gd name="connsiteY10" fmla="*/ 1849612 h 2756916"/>
              <a:gd name="connsiteX11" fmla="*/ 916311 w 1136084"/>
              <a:gd name="connsiteY11" fmla="*/ 1273540 h 2756916"/>
              <a:gd name="connsiteX12" fmla="*/ 770007 w 1136084"/>
              <a:gd name="connsiteY12" fmla="*/ 834628 h 2756916"/>
              <a:gd name="connsiteX13" fmla="*/ 513975 w 1136084"/>
              <a:gd name="connsiteY13" fmla="*/ 313420 h 2756916"/>
              <a:gd name="connsiteX14" fmla="*/ 376815 w 1136084"/>
              <a:gd name="connsiteY14" fmla="*/ 39100 h 2756916"/>
              <a:gd name="connsiteX15" fmla="*/ 111639 w 1136084"/>
              <a:gd name="connsiteY15" fmla="*/ 29956 h 2756916"/>
              <a:gd name="connsiteX0" fmla="*/ 111639 w 1136084"/>
              <a:gd name="connsiteY0" fmla="*/ 29956 h 2756916"/>
              <a:gd name="connsiteX1" fmla="*/ 1911 w 1136084"/>
              <a:gd name="connsiteY1" fmla="*/ 304276 h 2756916"/>
              <a:gd name="connsiteX2" fmla="*/ 47631 w 1136084"/>
              <a:gd name="connsiteY2" fmla="*/ 724900 h 2756916"/>
              <a:gd name="connsiteX3" fmla="*/ 120783 w 1136084"/>
              <a:gd name="connsiteY3" fmla="*/ 1182100 h 2756916"/>
              <a:gd name="connsiteX4" fmla="*/ 239655 w 1136084"/>
              <a:gd name="connsiteY4" fmla="*/ 1593580 h 2756916"/>
              <a:gd name="connsiteX5" fmla="*/ 504831 w 1136084"/>
              <a:gd name="connsiteY5" fmla="*/ 2297668 h 2756916"/>
              <a:gd name="connsiteX6" fmla="*/ 651135 w 1136084"/>
              <a:gd name="connsiteY6" fmla="*/ 2681716 h 2756916"/>
              <a:gd name="connsiteX7" fmla="*/ 888879 w 1136084"/>
              <a:gd name="connsiteY7" fmla="*/ 2754868 h 2756916"/>
              <a:gd name="connsiteX8" fmla="*/ 1053471 w 1136084"/>
              <a:gd name="connsiteY8" fmla="*/ 2645140 h 2756916"/>
              <a:gd name="connsiteX9" fmla="*/ 1135767 w 1136084"/>
              <a:gd name="connsiteY9" fmla="*/ 2379964 h 2756916"/>
              <a:gd name="connsiteX10" fmla="*/ 1026039 w 1136084"/>
              <a:gd name="connsiteY10" fmla="*/ 1849612 h 2756916"/>
              <a:gd name="connsiteX11" fmla="*/ 916311 w 1136084"/>
              <a:gd name="connsiteY11" fmla="*/ 1273540 h 2756916"/>
              <a:gd name="connsiteX12" fmla="*/ 770007 w 1136084"/>
              <a:gd name="connsiteY12" fmla="*/ 834628 h 2756916"/>
              <a:gd name="connsiteX13" fmla="*/ 513975 w 1136084"/>
              <a:gd name="connsiteY13" fmla="*/ 313420 h 2756916"/>
              <a:gd name="connsiteX14" fmla="*/ 376815 w 1136084"/>
              <a:gd name="connsiteY14" fmla="*/ 39100 h 2756916"/>
              <a:gd name="connsiteX15" fmla="*/ 111639 w 1136084"/>
              <a:gd name="connsiteY15" fmla="*/ 29956 h 2756916"/>
              <a:gd name="connsiteX0" fmla="*/ 112080 w 1136525"/>
              <a:gd name="connsiteY0" fmla="*/ 29956 h 2756916"/>
              <a:gd name="connsiteX1" fmla="*/ 2352 w 1136525"/>
              <a:gd name="connsiteY1" fmla="*/ 304276 h 2756916"/>
              <a:gd name="connsiteX2" fmla="*/ 48072 w 1136525"/>
              <a:gd name="connsiteY2" fmla="*/ 724900 h 2756916"/>
              <a:gd name="connsiteX3" fmla="*/ 176088 w 1136525"/>
              <a:gd name="connsiteY3" fmla="*/ 1172956 h 2756916"/>
              <a:gd name="connsiteX4" fmla="*/ 240096 w 1136525"/>
              <a:gd name="connsiteY4" fmla="*/ 1593580 h 2756916"/>
              <a:gd name="connsiteX5" fmla="*/ 505272 w 1136525"/>
              <a:gd name="connsiteY5" fmla="*/ 2297668 h 2756916"/>
              <a:gd name="connsiteX6" fmla="*/ 651576 w 1136525"/>
              <a:gd name="connsiteY6" fmla="*/ 2681716 h 2756916"/>
              <a:gd name="connsiteX7" fmla="*/ 889320 w 1136525"/>
              <a:gd name="connsiteY7" fmla="*/ 2754868 h 2756916"/>
              <a:gd name="connsiteX8" fmla="*/ 1053912 w 1136525"/>
              <a:gd name="connsiteY8" fmla="*/ 2645140 h 2756916"/>
              <a:gd name="connsiteX9" fmla="*/ 1136208 w 1136525"/>
              <a:gd name="connsiteY9" fmla="*/ 2379964 h 2756916"/>
              <a:gd name="connsiteX10" fmla="*/ 1026480 w 1136525"/>
              <a:gd name="connsiteY10" fmla="*/ 1849612 h 2756916"/>
              <a:gd name="connsiteX11" fmla="*/ 916752 w 1136525"/>
              <a:gd name="connsiteY11" fmla="*/ 1273540 h 2756916"/>
              <a:gd name="connsiteX12" fmla="*/ 770448 w 1136525"/>
              <a:gd name="connsiteY12" fmla="*/ 834628 h 2756916"/>
              <a:gd name="connsiteX13" fmla="*/ 514416 w 1136525"/>
              <a:gd name="connsiteY13" fmla="*/ 313420 h 2756916"/>
              <a:gd name="connsiteX14" fmla="*/ 377256 w 1136525"/>
              <a:gd name="connsiteY14" fmla="*/ 39100 h 2756916"/>
              <a:gd name="connsiteX15" fmla="*/ 112080 w 1136525"/>
              <a:gd name="connsiteY15" fmla="*/ 29956 h 2756916"/>
              <a:gd name="connsiteX0" fmla="*/ 111640 w 1136085"/>
              <a:gd name="connsiteY0" fmla="*/ 29956 h 2756916"/>
              <a:gd name="connsiteX1" fmla="*/ 1912 w 1136085"/>
              <a:gd name="connsiteY1" fmla="*/ 304276 h 2756916"/>
              <a:gd name="connsiteX2" fmla="*/ 47632 w 1136085"/>
              <a:gd name="connsiteY2" fmla="*/ 724900 h 2756916"/>
              <a:gd name="connsiteX3" fmla="*/ 120784 w 1136085"/>
              <a:gd name="connsiteY3" fmla="*/ 1200388 h 2756916"/>
              <a:gd name="connsiteX4" fmla="*/ 239656 w 1136085"/>
              <a:gd name="connsiteY4" fmla="*/ 1593580 h 2756916"/>
              <a:gd name="connsiteX5" fmla="*/ 504832 w 1136085"/>
              <a:gd name="connsiteY5" fmla="*/ 2297668 h 2756916"/>
              <a:gd name="connsiteX6" fmla="*/ 651136 w 1136085"/>
              <a:gd name="connsiteY6" fmla="*/ 2681716 h 2756916"/>
              <a:gd name="connsiteX7" fmla="*/ 888880 w 1136085"/>
              <a:gd name="connsiteY7" fmla="*/ 2754868 h 2756916"/>
              <a:gd name="connsiteX8" fmla="*/ 1053472 w 1136085"/>
              <a:gd name="connsiteY8" fmla="*/ 2645140 h 2756916"/>
              <a:gd name="connsiteX9" fmla="*/ 1135768 w 1136085"/>
              <a:gd name="connsiteY9" fmla="*/ 2379964 h 2756916"/>
              <a:gd name="connsiteX10" fmla="*/ 1026040 w 1136085"/>
              <a:gd name="connsiteY10" fmla="*/ 1849612 h 2756916"/>
              <a:gd name="connsiteX11" fmla="*/ 916312 w 1136085"/>
              <a:gd name="connsiteY11" fmla="*/ 1273540 h 2756916"/>
              <a:gd name="connsiteX12" fmla="*/ 770008 w 1136085"/>
              <a:gd name="connsiteY12" fmla="*/ 834628 h 2756916"/>
              <a:gd name="connsiteX13" fmla="*/ 513976 w 1136085"/>
              <a:gd name="connsiteY13" fmla="*/ 313420 h 2756916"/>
              <a:gd name="connsiteX14" fmla="*/ 376816 w 1136085"/>
              <a:gd name="connsiteY14" fmla="*/ 39100 h 2756916"/>
              <a:gd name="connsiteX15" fmla="*/ 111640 w 1136085"/>
              <a:gd name="connsiteY15" fmla="*/ 29956 h 2756916"/>
              <a:gd name="connsiteX0" fmla="*/ 111640 w 1136085"/>
              <a:gd name="connsiteY0" fmla="*/ 29956 h 2756540"/>
              <a:gd name="connsiteX1" fmla="*/ 1912 w 1136085"/>
              <a:gd name="connsiteY1" fmla="*/ 304276 h 2756540"/>
              <a:gd name="connsiteX2" fmla="*/ 47632 w 1136085"/>
              <a:gd name="connsiteY2" fmla="*/ 724900 h 2756540"/>
              <a:gd name="connsiteX3" fmla="*/ 120784 w 1136085"/>
              <a:gd name="connsiteY3" fmla="*/ 1200388 h 2756540"/>
              <a:gd name="connsiteX4" fmla="*/ 239656 w 1136085"/>
              <a:gd name="connsiteY4" fmla="*/ 1593580 h 2756540"/>
              <a:gd name="connsiteX5" fmla="*/ 468256 w 1136085"/>
              <a:gd name="connsiteY5" fmla="*/ 2325100 h 2756540"/>
              <a:gd name="connsiteX6" fmla="*/ 651136 w 1136085"/>
              <a:gd name="connsiteY6" fmla="*/ 2681716 h 2756540"/>
              <a:gd name="connsiteX7" fmla="*/ 888880 w 1136085"/>
              <a:gd name="connsiteY7" fmla="*/ 2754868 h 2756540"/>
              <a:gd name="connsiteX8" fmla="*/ 1053472 w 1136085"/>
              <a:gd name="connsiteY8" fmla="*/ 2645140 h 2756540"/>
              <a:gd name="connsiteX9" fmla="*/ 1135768 w 1136085"/>
              <a:gd name="connsiteY9" fmla="*/ 2379964 h 2756540"/>
              <a:gd name="connsiteX10" fmla="*/ 1026040 w 1136085"/>
              <a:gd name="connsiteY10" fmla="*/ 1849612 h 2756540"/>
              <a:gd name="connsiteX11" fmla="*/ 916312 w 1136085"/>
              <a:gd name="connsiteY11" fmla="*/ 1273540 h 2756540"/>
              <a:gd name="connsiteX12" fmla="*/ 770008 w 1136085"/>
              <a:gd name="connsiteY12" fmla="*/ 834628 h 2756540"/>
              <a:gd name="connsiteX13" fmla="*/ 513976 w 1136085"/>
              <a:gd name="connsiteY13" fmla="*/ 313420 h 2756540"/>
              <a:gd name="connsiteX14" fmla="*/ 376816 w 1136085"/>
              <a:gd name="connsiteY14" fmla="*/ 39100 h 2756540"/>
              <a:gd name="connsiteX15" fmla="*/ 111640 w 1136085"/>
              <a:gd name="connsiteY15" fmla="*/ 29956 h 2756540"/>
              <a:gd name="connsiteX0" fmla="*/ 111640 w 1135978"/>
              <a:gd name="connsiteY0" fmla="*/ 29956 h 2756540"/>
              <a:gd name="connsiteX1" fmla="*/ 1912 w 1135978"/>
              <a:gd name="connsiteY1" fmla="*/ 304276 h 2756540"/>
              <a:gd name="connsiteX2" fmla="*/ 47632 w 1135978"/>
              <a:gd name="connsiteY2" fmla="*/ 724900 h 2756540"/>
              <a:gd name="connsiteX3" fmla="*/ 120784 w 1135978"/>
              <a:gd name="connsiteY3" fmla="*/ 1200388 h 2756540"/>
              <a:gd name="connsiteX4" fmla="*/ 239656 w 1135978"/>
              <a:gd name="connsiteY4" fmla="*/ 1593580 h 2756540"/>
              <a:gd name="connsiteX5" fmla="*/ 468256 w 1135978"/>
              <a:gd name="connsiteY5" fmla="*/ 2325100 h 2756540"/>
              <a:gd name="connsiteX6" fmla="*/ 651136 w 1135978"/>
              <a:gd name="connsiteY6" fmla="*/ 2681716 h 2756540"/>
              <a:gd name="connsiteX7" fmla="*/ 888880 w 1135978"/>
              <a:gd name="connsiteY7" fmla="*/ 2754868 h 2756540"/>
              <a:gd name="connsiteX8" fmla="*/ 1053472 w 1135978"/>
              <a:gd name="connsiteY8" fmla="*/ 2645140 h 2756540"/>
              <a:gd name="connsiteX9" fmla="*/ 1135768 w 1135978"/>
              <a:gd name="connsiteY9" fmla="*/ 2379964 h 2756540"/>
              <a:gd name="connsiteX10" fmla="*/ 1071760 w 1135978"/>
              <a:gd name="connsiteY10" fmla="*/ 1840468 h 2756540"/>
              <a:gd name="connsiteX11" fmla="*/ 916312 w 1135978"/>
              <a:gd name="connsiteY11" fmla="*/ 1273540 h 2756540"/>
              <a:gd name="connsiteX12" fmla="*/ 770008 w 1135978"/>
              <a:gd name="connsiteY12" fmla="*/ 834628 h 2756540"/>
              <a:gd name="connsiteX13" fmla="*/ 513976 w 1135978"/>
              <a:gd name="connsiteY13" fmla="*/ 313420 h 2756540"/>
              <a:gd name="connsiteX14" fmla="*/ 376816 w 1135978"/>
              <a:gd name="connsiteY14" fmla="*/ 39100 h 2756540"/>
              <a:gd name="connsiteX15" fmla="*/ 111640 w 1135978"/>
              <a:gd name="connsiteY15" fmla="*/ 29956 h 27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35978" h="2756540">
                <a:moveTo>
                  <a:pt x="111640" y="29956"/>
                </a:moveTo>
                <a:cubicBezTo>
                  <a:pt x="49156" y="74152"/>
                  <a:pt x="12580" y="188452"/>
                  <a:pt x="1912" y="304276"/>
                </a:cubicBezTo>
                <a:cubicBezTo>
                  <a:pt x="-8756" y="420100"/>
                  <a:pt x="27820" y="575548"/>
                  <a:pt x="47632" y="724900"/>
                </a:cubicBezTo>
                <a:cubicBezTo>
                  <a:pt x="67444" y="874252"/>
                  <a:pt x="88780" y="1055608"/>
                  <a:pt x="120784" y="1200388"/>
                </a:cubicBezTo>
                <a:cubicBezTo>
                  <a:pt x="152788" y="1345168"/>
                  <a:pt x="181744" y="1406128"/>
                  <a:pt x="239656" y="1593580"/>
                </a:cubicBezTo>
                <a:cubicBezTo>
                  <a:pt x="297568" y="1781032"/>
                  <a:pt x="399676" y="2143744"/>
                  <a:pt x="468256" y="2325100"/>
                </a:cubicBezTo>
                <a:cubicBezTo>
                  <a:pt x="536836" y="2506456"/>
                  <a:pt x="581032" y="2610088"/>
                  <a:pt x="651136" y="2681716"/>
                </a:cubicBezTo>
                <a:cubicBezTo>
                  <a:pt x="721240" y="2753344"/>
                  <a:pt x="821824" y="2760964"/>
                  <a:pt x="888880" y="2754868"/>
                </a:cubicBezTo>
                <a:cubicBezTo>
                  <a:pt x="955936" y="2748772"/>
                  <a:pt x="1012324" y="2707624"/>
                  <a:pt x="1053472" y="2645140"/>
                </a:cubicBezTo>
                <a:cubicBezTo>
                  <a:pt x="1094620" y="2582656"/>
                  <a:pt x="1132720" y="2514076"/>
                  <a:pt x="1135768" y="2379964"/>
                </a:cubicBezTo>
                <a:cubicBezTo>
                  <a:pt x="1138816" y="2245852"/>
                  <a:pt x="1108336" y="2024872"/>
                  <a:pt x="1071760" y="1840468"/>
                </a:cubicBezTo>
                <a:cubicBezTo>
                  <a:pt x="1035184" y="1656064"/>
                  <a:pt x="966604" y="1441180"/>
                  <a:pt x="916312" y="1273540"/>
                </a:cubicBezTo>
                <a:cubicBezTo>
                  <a:pt x="866020" y="1105900"/>
                  <a:pt x="837064" y="994648"/>
                  <a:pt x="770008" y="834628"/>
                </a:cubicBezTo>
                <a:cubicBezTo>
                  <a:pt x="702952" y="674608"/>
                  <a:pt x="579508" y="446008"/>
                  <a:pt x="513976" y="313420"/>
                </a:cubicBezTo>
                <a:cubicBezTo>
                  <a:pt x="448444" y="180832"/>
                  <a:pt x="443872" y="86344"/>
                  <a:pt x="376816" y="39100"/>
                </a:cubicBezTo>
                <a:cubicBezTo>
                  <a:pt x="309760" y="-8144"/>
                  <a:pt x="174124" y="-14240"/>
                  <a:pt x="111640" y="2995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406165" y="2186450"/>
            <a:ext cx="1862800" cy="1835046"/>
          </a:xfrm>
          <a:custGeom>
            <a:avLst/>
            <a:gdLst>
              <a:gd name="connsiteX0" fmla="*/ 1817968 w 1870964"/>
              <a:gd name="connsiteY0" fmla="*/ 8793 h 1804458"/>
              <a:gd name="connsiteX1" fmla="*/ 1433920 w 1870964"/>
              <a:gd name="connsiteY1" fmla="*/ 109377 h 1804458"/>
              <a:gd name="connsiteX2" fmla="*/ 1040728 w 1870964"/>
              <a:gd name="connsiteY2" fmla="*/ 401985 h 1804458"/>
              <a:gd name="connsiteX3" fmla="*/ 702400 w 1870964"/>
              <a:gd name="connsiteY3" fmla="*/ 749457 h 1804458"/>
              <a:gd name="connsiteX4" fmla="*/ 345784 w 1870964"/>
              <a:gd name="connsiteY4" fmla="*/ 1096929 h 1804458"/>
              <a:gd name="connsiteX5" fmla="*/ 144616 w 1870964"/>
              <a:gd name="connsiteY5" fmla="*/ 1426113 h 1804458"/>
              <a:gd name="connsiteX6" fmla="*/ 7456 w 1870964"/>
              <a:gd name="connsiteY6" fmla="*/ 1599849 h 1804458"/>
              <a:gd name="connsiteX7" fmla="*/ 71464 w 1870964"/>
              <a:gd name="connsiteY7" fmla="*/ 1773585 h 1804458"/>
              <a:gd name="connsiteX8" fmla="*/ 510376 w 1870964"/>
              <a:gd name="connsiteY8" fmla="*/ 1773585 h 1804458"/>
              <a:gd name="connsiteX9" fmla="*/ 885280 w 1870964"/>
              <a:gd name="connsiteY9" fmla="*/ 1462689 h 1804458"/>
              <a:gd name="connsiteX10" fmla="*/ 1324192 w 1870964"/>
              <a:gd name="connsiteY10" fmla="*/ 1060353 h 1804458"/>
              <a:gd name="connsiteX11" fmla="*/ 1607656 w 1870964"/>
              <a:gd name="connsiteY11" fmla="*/ 630585 h 1804458"/>
              <a:gd name="connsiteX12" fmla="*/ 1845400 w 1870964"/>
              <a:gd name="connsiteY12" fmla="*/ 310545 h 1804458"/>
              <a:gd name="connsiteX13" fmla="*/ 1817968 w 1870964"/>
              <a:gd name="connsiteY13" fmla="*/ 8793 h 1804458"/>
              <a:gd name="connsiteX0" fmla="*/ 1813907 w 1866903"/>
              <a:gd name="connsiteY0" fmla="*/ 8793 h 1804458"/>
              <a:gd name="connsiteX1" fmla="*/ 1429859 w 1866903"/>
              <a:gd name="connsiteY1" fmla="*/ 109377 h 1804458"/>
              <a:gd name="connsiteX2" fmla="*/ 1036667 w 1866903"/>
              <a:gd name="connsiteY2" fmla="*/ 401985 h 1804458"/>
              <a:gd name="connsiteX3" fmla="*/ 698339 w 1866903"/>
              <a:gd name="connsiteY3" fmla="*/ 749457 h 1804458"/>
              <a:gd name="connsiteX4" fmla="*/ 341723 w 1866903"/>
              <a:gd name="connsiteY4" fmla="*/ 1096929 h 1804458"/>
              <a:gd name="connsiteX5" fmla="*/ 85691 w 1866903"/>
              <a:gd name="connsiteY5" fmla="*/ 1380393 h 1804458"/>
              <a:gd name="connsiteX6" fmla="*/ 3395 w 1866903"/>
              <a:gd name="connsiteY6" fmla="*/ 1599849 h 1804458"/>
              <a:gd name="connsiteX7" fmla="*/ 67403 w 1866903"/>
              <a:gd name="connsiteY7" fmla="*/ 1773585 h 1804458"/>
              <a:gd name="connsiteX8" fmla="*/ 506315 w 1866903"/>
              <a:gd name="connsiteY8" fmla="*/ 1773585 h 1804458"/>
              <a:gd name="connsiteX9" fmla="*/ 881219 w 1866903"/>
              <a:gd name="connsiteY9" fmla="*/ 1462689 h 1804458"/>
              <a:gd name="connsiteX10" fmla="*/ 1320131 w 1866903"/>
              <a:gd name="connsiteY10" fmla="*/ 1060353 h 1804458"/>
              <a:gd name="connsiteX11" fmla="*/ 1603595 w 1866903"/>
              <a:gd name="connsiteY11" fmla="*/ 630585 h 1804458"/>
              <a:gd name="connsiteX12" fmla="*/ 1841339 w 1866903"/>
              <a:gd name="connsiteY12" fmla="*/ 310545 h 1804458"/>
              <a:gd name="connsiteX13" fmla="*/ 1813907 w 1866903"/>
              <a:gd name="connsiteY13" fmla="*/ 8793 h 1804458"/>
              <a:gd name="connsiteX0" fmla="*/ 1811958 w 1864954"/>
              <a:gd name="connsiteY0" fmla="*/ 8793 h 1826585"/>
              <a:gd name="connsiteX1" fmla="*/ 1427910 w 1864954"/>
              <a:gd name="connsiteY1" fmla="*/ 109377 h 1826585"/>
              <a:gd name="connsiteX2" fmla="*/ 1034718 w 1864954"/>
              <a:gd name="connsiteY2" fmla="*/ 401985 h 1826585"/>
              <a:gd name="connsiteX3" fmla="*/ 696390 w 1864954"/>
              <a:gd name="connsiteY3" fmla="*/ 749457 h 1826585"/>
              <a:gd name="connsiteX4" fmla="*/ 339774 w 1864954"/>
              <a:gd name="connsiteY4" fmla="*/ 1096929 h 1826585"/>
              <a:gd name="connsiteX5" fmla="*/ 83742 w 1864954"/>
              <a:gd name="connsiteY5" fmla="*/ 1380393 h 1826585"/>
              <a:gd name="connsiteX6" fmla="*/ 1446 w 1864954"/>
              <a:gd name="connsiteY6" fmla="*/ 1599849 h 1826585"/>
              <a:gd name="connsiteX7" fmla="*/ 138606 w 1864954"/>
              <a:gd name="connsiteY7" fmla="*/ 1810161 h 1826585"/>
              <a:gd name="connsiteX8" fmla="*/ 504366 w 1864954"/>
              <a:gd name="connsiteY8" fmla="*/ 1773585 h 1826585"/>
              <a:gd name="connsiteX9" fmla="*/ 879270 w 1864954"/>
              <a:gd name="connsiteY9" fmla="*/ 1462689 h 1826585"/>
              <a:gd name="connsiteX10" fmla="*/ 1318182 w 1864954"/>
              <a:gd name="connsiteY10" fmla="*/ 1060353 h 1826585"/>
              <a:gd name="connsiteX11" fmla="*/ 1601646 w 1864954"/>
              <a:gd name="connsiteY11" fmla="*/ 630585 h 1826585"/>
              <a:gd name="connsiteX12" fmla="*/ 1839390 w 1864954"/>
              <a:gd name="connsiteY12" fmla="*/ 310545 h 1826585"/>
              <a:gd name="connsiteX13" fmla="*/ 1811958 w 1864954"/>
              <a:gd name="connsiteY13" fmla="*/ 8793 h 1826585"/>
              <a:gd name="connsiteX0" fmla="*/ 1811958 w 1862477"/>
              <a:gd name="connsiteY0" fmla="*/ 8793 h 1826585"/>
              <a:gd name="connsiteX1" fmla="*/ 1427910 w 1862477"/>
              <a:gd name="connsiteY1" fmla="*/ 109377 h 1826585"/>
              <a:gd name="connsiteX2" fmla="*/ 1034718 w 1862477"/>
              <a:gd name="connsiteY2" fmla="*/ 401985 h 1826585"/>
              <a:gd name="connsiteX3" fmla="*/ 696390 w 1862477"/>
              <a:gd name="connsiteY3" fmla="*/ 749457 h 1826585"/>
              <a:gd name="connsiteX4" fmla="*/ 339774 w 1862477"/>
              <a:gd name="connsiteY4" fmla="*/ 1096929 h 1826585"/>
              <a:gd name="connsiteX5" fmla="*/ 83742 w 1862477"/>
              <a:gd name="connsiteY5" fmla="*/ 1380393 h 1826585"/>
              <a:gd name="connsiteX6" fmla="*/ 1446 w 1862477"/>
              <a:gd name="connsiteY6" fmla="*/ 1599849 h 1826585"/>
              <a:gd name="connsiteX7" fmla="*/ 138606 w 1862477"/>
              <a:gd name="connsiteY7" fmla="*/ 1810161 h 1826585"/>
              <a:gd name="connsiteX8" fmla="*/ 504366 w 1862477"/>
              <a:gd name="connsiteY8" fmla="*/ 1773585 h 1826585"/>
              <a:gd name="connsiteX9" fmla="*/ 879270 w 1862477"/>
              <a:gd name="connsiteY9" fmla="*/ 1462689 h 1826585"/>
              <a:gd name="connsiteX10" fmla="*/ 1318182 w 1862477"/>
              <a:gd name="connsiteY10" fmla="*/ 1060353 h 1826585"/>
              <a:gd name="connsiteX11" fmla="*/ 1638222 w 1862477"/>
              <a:gd name="connsiteY11" fmla="*/ 658017 h 1826585"/>
              <a:gd name="connsiteX12" fmla="*/ 1839390 w 1862477"/>
              <a:gd name="connsiteY12" fmla="*/ 310545 h 1826585"/>
              <a:gd name="connsiteX13" fmla="*/ 1811958 w 1862477"/>
              <a:gd name="connsiteY13" fmla="*/ 8793 h 1826585"/>
              <a:gd name="connsiteX0" fmla="*/ 1811958 w 1862477"/>
              <a:gd name="connsiteY0" fmla="*/ 8793 h 1826585"/>
              <a:gd name="connsiteX1" fmla="*/ 1427910 w 1862477"/>
              <a:gd name="connsiteY1" fmla="*/ 109377 h 1826585"/>
              <a:gd name="connsiteX2" fmla="*/ 1034718 w 1862477"/>
              <a:gd name="connsiteY2" fmla="*/ 401985 h 1826585"/>
              <a:gd name="connsiteX3" fmla="*/ 650670 w 1862477"/>
              <a:gd name="connsiteY3" fmla="*/ 703737 h 1826585"/>
              <a:gd name="connsiteX4" fmla="*/ 339774 w 1862477"/>
              <a:gd name="connsiteY4" fmla="*/ 1096929 h 1826585"/>
              <a:gd name="connsiteX5" fmla="*/ 83742 w 1862477"/>
              <a:gd name="connsiteY5" fmla="*/ 1380393 h 1826585"/>
              <a:gd name="connsiteX6" fmla="*/ 1446 w 1862477"/>
              <a:gd name="connsiteY6" fmla="*/ 1599849 h 1826585"/>
              <a:gd name="connsiteX7" fmla="*/ 138606 w 1862477"/>
              <a:gd name="connsiteY7" fmla="*/ 1810161 h 1826585"/>
              <a:gd name="connsiteX8" fmla="*/ 504366 w 1862477"/>
              <a:gd name="connsiteY8" fmla="*/ 1773585 h 1826585"/>
              <a:gd name="connsiteX9" fmla="*/ 879270 w 1862477"/>
              <a:gd name="connsiteY9" fmla="*/ 1462689 h 1826585"/>
              <a:gd name="connsiteX10" fmla="*/ 1318182 w 1862477"/>
              <a:gd name="connsiteY10" fmla="*/ 1060353 h 1826585"/>
              <a:gd name="connsiteX11" fmla="*/ 1638222 w 1862477"/>
              <a:gd name="connsiteY11" fmla="*/ 658017 h 1826585"/>
              <a:gd name="connsiteX12" fmla="*/ 1839390 w 1862477"/>
              <a:gd name="connsiteY12" fmla="*/ 310545 h 1826585"/>
              <a:gd name="connsiteX13" fmla="*/ 1811958 w 1862477"/>
              <a:gd name="connsiteY13" fmla="*/ 8793 h 1826585"/>
              <a:gd name="connsiteX0" fmla="*/ 1811958 w 1862477"/>
              <a:gd name="connsiteY0" fmla="*/ 8215 h 1826007"/>
              <a:gd name="connsiteX1" fmla="*/ 1427910 w 1862477"/>
              <a:gd name="connsiteY1" fmla="*/ 108799 h 1826007"/>
              <a:gd name="connsiteX2" fmla="*/ 988998 w 1862477"/>
              <a:gd name="connsiteY2" fmla="*/ 355687 h 1826007"/>
              <a:gd name="connsiteX3" fmla="*/ 650670 w 1862477"/>
              <a:gd name="connsiteY3" fmla="*/ 703159 h 1826007"/>
              <a:gd name="connsiteX4" fmla="*/ 339774 w 1862477"/>
              <a:gd name="connsiteY4" fmla="*/ 1096351 h 1826007"/>
              <a:gd name="connsiteX5" fmla="*/ 83742 w 1862477"/>
              <a:gd name="connsiteY5" fmla="*/ 1379815 h 1826007"/>
              <a:gd name="connsiteX6" fmla="*/ 1446 w 1862477"/>
              <a:gd name="connsiteY6" fmla="*/ 1599271 h 1826007"/>
              <a:gd name="connsiteX7" fmla="*/ 138606 w 1862477"/>
              <a:gd name="connsiteY7" fmla="*/ 1809583 h 1826007"/>
              <a:gd name="connsiteX8" fmla="*/ 504366 w 1862477"/>
              <a:gd name="connsiteY8" fmla="*/ 1773007 h 1826007"/>
              <a:gd name="connsiteX9" fmla="*/ 879270 w 1862477"/>
              <a:gd name="connsiteY9" fmla="*/ 1462111 h 1826007"/>
              <a:gd name="connsiteX10" fmla="*/ 1318182 w 1862477"/>
              <a:gd name="connsiteY10" fmla="*/ 1059775 h 1826007"/>
              <a:gd name="connsiteX11" fmla="*/ 1638222 w 1862477"/>
              <a:gd name="connsiteY11" fmla="*/ 657439 h 1826007"/>
              <a:gd name="connsiteX12" fmla="*/ 1839390 w 1862477"/>
              <a:gd name="connsiteY12" fmla="*/ 309967 h 1826007"/>
              <a:gd name="connsiteX13" fmla="*/ 1811958 w 1862477"/>
              <a:gd name="connsiteY13" fmla="*/ 8215 h 1826007"/>
              <a:gd name="connsiteX0" fmla="*/ 1811958 w 1863002"/>
              <a:gd name="connsiteY0" fmla="*/ 17254 h 1835046"/>
              <a:gd name="connsiteX1" fmla="*/ 1418766 w 1863002"/>
              <a:gd name="connsiteY1" fmla="*/ 72118 h 1835046"/>
              <a:gd name="connsiteX2" fmla="*/ 988998 w 1863002"/>
              <a:gd name="connsiteY2" fmla="*/ 364726 h 1835046"/>
              <a:gd name="connsiteX3" fmla="*/ 650670 w 1863002"/>
              <a:gd name="connsiteY3" fmla="*/ 712198 h 1835046"/>
              <a:gd name="connsiteX4" fmla="*/ 339774 w 1863002"/>
              <a:gd name="connsiteY4" fmla="*/ 1105390 h 1835046"/>
              <a:gd name="connsiteX5" fmla="*/ 83742 w 1863002"/>
              <a:gd name="connsiteY5" fmla="*/ 1388854 h 1835046"/>
              <a:gd name="connsiteX6" fmla="*/ 1446 w 1863002"/>
              <a:gd name="connsiteY6" fmla="*/ 1608310 h 1835046"/>
              <a:gd name="connsiteX7" fmla="*/ 138606 w 1863002"/>
              <a:gd name="connsiteY7" fmla="*/ 1818622 h 1835046"/>
              <a:gd name="connsiteX8" fmla="*/ 504366 w 1863002"/>
              <a:gd name="connsiteY8" fmla="*/ 1782046 h 1835046"/>
              <a:gd name="connsiteX9" fmla="*/ 879270 w 1863002"/>
              <a:gd name="connsiteY9" fmla="*/ 1471150 h 1835046"/>
              <a:gd name="connsiteX10" fmla="*/ 1318182 w 1863002"/>
              <a:gd name="connsiteY10" fmla="*/ 1068814 h 1835046"/>
              <a:gd name="connsiteX11" fmla="*/ 1638222 w 1863002"/>
              <a:gd name="connsiteY11" fmla="*/ 666478 h 1835046"/>
              <a:gd name="connsiteX12" fmla="*/ 1839390 w 1863002"/>
              <a:gd name="connsiteY12" fmla="*/ 319006 h 1835046"/>
              <a:gd name="connsiteX13" fmla="*/ 1811958 w 1863002"/>
              <a:gd name="connsiteY13" fmla="*/ 17254 h 1835046"/>
              <a:gd name="connsiteX0" fmla="*/ 1811756 w 1862800"/>
              <a:gd name="connsiteY0" fmla="*/ 17254 h 1835046"/>
              <a:gd name="connsiteX1" fmla="*/ 1418564 w 1862800"/>
              <a:gd name="connsiteY1" fmla="*/ 72118 h 1835046"/>
              <a:gd name="connsiteX2" fmla="*/ 988796 w 1862800"/>
              <a:gd name="connsiteY2" fmla="*/ 364726 h 1835046"/>
              <a:gd name="connsiteX3" fmla="*/ 650468 w 1862800"/>
              <a:gd name="connsiteY3" fmla="*/ 712198 h 1835046"/>
              <a:gd name="connsiteX4" fmla="*/ 293852 w 1862800"/>
              <a:gd name="connsiteY4" fmla="*/ 1077958 h 1835046"/>
              <a:gd name="connsiteX5" fmla="*/ 83540 w 1862800"/>
              <a:gd name="connsiteY5" fmla="*/ 1388854 h 1835046"/>
              <a:gd name="connsiteX6" fmla="*/ 1244 w 1862800"/>
              <a:gd name="connsiteY6" fmla="*/ 1608310 h 1835046"/>
              <a:gd name="connsiteX7" fmla="*/ 138404 w 1862800"/>
              <a:gd name="connsiteY7" fmla="*/ 1818622 h 1835046"/>
              <a:gd name="connsiteX8" fmla="*/ 504164 w 1862800"/>
              <a:gd name="connsiteY8" fmla="*/ 1782046 h 1835046"/>
              <a:gd name="connsiteX9" fmla="*/ 879068 w 1862800"/>
              <a:gd name="connsiteY9" fmla="*/ 1471150 h 1835046"/>
              <a:gd name="connsiteX10" fmla="*/ 1317980 w 1862800"/>
              <a:gd name="connsiteY10" fmla="*/ 1068814 h 1835046"/>
              <a:gd name="connsiteX11" fmla="*/ 1638020 w 1862800"/>
              <a:gd name="connsiteY11" fmla="*/ 666478 h 1835046"/>
              <a:gd name="connsiteX12" fmla="*/ 1839188 w 1862800"/>
              <a:gd name="connsiteY12" fmla="*/ 319006 h 1835046"/>
              <a:gd name="connsiteX13" fmla="*/ 1811756 w 1862800"/>
              <a:gd name="connsiteY13" fmla="*/ 17254 h 183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62800" h="1835046">
                <a:moveTo>
                  <a:pt x="1811756" y="17254"/>
                </a:moveTo>
                <a:cubicBezTo>
                  <a:pt x="1741652" y="-23894"/>
                  <a:pt x="1555724" y="14206"/>
                  <a:pt x="1418564" y="72118"/>
                </a:cubicBezTo>
                <a:cubicBezTo>
                  <a:pt x="1281404" y="130030"/>
                  <a:pt x="1116812" y="258046"/>
                  <a:pt x="988796" y="364726"/>
                </a:cubicBezTo>
                <a:cubicBezTo>
                  <a:pt x="860780" y="471406"/>
                  <a:pt x="766292" y="593326"/>
                  <a:pt x="650468" y="712198"/>
                </a:cubicBezTo>
                <a:cubicBezTo>
                  <a:pt x="534644" y="831070"/>
                  <a:pt x="388340" y="965182"/>
                  <a:pt x="293852" y="1077958"/>
                </a:cubicBezTo>
                <a:cubicBezTo>
                  <a:pt x="199364" y="1190734"/>
                  <a:pt x="132308" y="1300462"/>
                  <a:pt x="83540" y="1388854"/>
                </a:cubicBezTo>
                <a:cubicBezTo>
                  <a:pt x="34772" y="1477246"/>
                  <a:pt x="-7900" y="1536682"/>
                  <a:pt x="1244" y="1608310"/>
                </a:cubicBezTo>
                <a:cubicBezTo>
                  <a:pt x="10388" y="1679938"/>
                  <a:pt x="54584" y="1789666"/>
                  <a:pt x="138404" y="1818622"/>
                </a:cubicBezTo>
                <a:cubicBezTo>
                  <a:pt x="222224" y="1847578"/>
                  <a:pt x="380720" y="1839958"/>
                  <a:pt x="504164" y="1782046"/>
                </a:cubicBezTo>
                <a:cubicBezTo>
                  <a:pt x="627608" y="1724134"/>
                  <a:pt x="743432" y="1590022"/>
                  <a:pt x="879068" y="1471150"/>
                </a:cubicBezTo>
                <a:cubicBezTo>
                  <a:pt x="1014704" y="1352278"/>
                  <a:pt x="1191488" y="1202926"/>
                  <a:pt x="1317980" y="1068814"/>
                </a:cubicBezTo>
                <a:cubicBezTo>
                  <a:pt x="1444472" y="934702"/>
                  <a:pt x="1551152" y="791446"/>
                  <a:pt x="1638020" y="666478"/>
                </a:cubicBezTo>
                <a:cubicBezTo>
                  <a:pt x="1724888" y="541510"/>
                  <a:pt x="1810232" y="427210"/>
                  <a:pt x="1839188" y="319006"/>
                </a:cubicBezTo>
                <a:cubicBezTo>
                  <a:pt x="1868144" y="210802"/>
                  <a:pt x="1881860" y="58402"/>
                  <a:pt x="1811756" y="1725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53528" y="1713523"/>
            <a:ext cx="1418374" cy="3199535"/>
          </a:xfrm>
          <a:custGeom>
            <a:avLst/>
            <a:gdLst>
              <a:gd name="connsiteX0" fmla="*/ 1170432 w 1418374"/>
              <a:gd name="connsiteY0" fmla="*/ 5549 h 3199535"/>
              <a:gd name="connsiteX1" fmla="*/ 896112 w 1418374"/>
              <a:gd name="connsiteY1" fmla="*/ 106133 h 3199535"/>
              <a:gd name="connsiteX2" fmla="*/ 731520 w 1418374"/>
              <a:gd name="connsiteY2" fmla="*/ 343877 h 3199535"/>
              <a:gd name="connsiteX3" fmla="*/ 548640 w 1418374"/>
              <a:gd name="connsiteY3" fmla="*/ 773645 h 3199535"/>
              <a:gd name="connsiteX4" fmla="*/ 356616 w 1418374"/>
              <a:gd name="connsiteY4" fmla="*/ 1395437 h 3199535"/>
              <a:gd name="connsiteX5" fmla="*/ 192024 w 1418374"/>
              <a:gd name="connsiteY5" fmla="*/ 1962365 h 3199535"/>
              <a:gd name="connsiteX6" fmla="*/ 36576 w 1418374"/>
              <a:gd name="connsiteY6" fmla="*/ 2501861 h 3199535"/>
              <a:gd name="connsiteX7" fmla="*/ 0 w 1418374"/>
              <a:gd name="connsiteY7" fmla="*/ 2803613 h 3199535"/>
              <a:gd name="connsiteX8" fmla="*/ 36576 w 1418374"/>
              <a:gd name="connsiteY8" fmla="*/ 3059645 h 3199535"/>
              <a:gd name="connsiteX9" fmla="*/ 109728 w 1418374"/>
              <a:gd name="connsiteY9" fmla="*/ 3196805 h 3199535"/>
              <a:gd name="connsiteX10" fmla="*/ 338328 w 1418374"/>
              <a:gd name="connsiteY10" fmla="*/ 3123653 h 3199535"/>
              <a:gd name="connsiteX11" fmla="*/ 548640 w 1418374"/>
              <a:gd name="connsiteY11" fmla="*/ 2812757 h 3199535"/>
              <a:gd name="connsiteX12" fmla="*/ 777240 w 1418374"/>
              <a:gd name="connsiteY12" fmla="*/ 2318981 h 3199535"/>
              <a:gd name="connsiteX13" fmla="*/ 1033272 w 1418374"/>
              <a:gd name="connsiteY13" fmla="*/ 1715477 h 3199535"/>
              <a:gd name="connsiteX14" fmla="*/ 1225296 w 1418374"/>
              <a:gd name="connsiteY14" fmla="*/ 1029677 h 3199535"/>
              <a:gd name="connsiteX15" fmla="*/ 1380744 w 1418374"/>
              <a:gd name="connsiteY15" fmla="*/ 618197 h 3199535"/>
              <a:gd name="connsiteX16" fmla="*/ 1399032 w 1418374"/>
              <a:gd name="connsiteY16" fmla="*/ 261581 h 3199535"/>
              <a:gd name="connsiteX17" fmla="*/ 1170432 w 1418374"/>
              <a:gd name="connsiteY17" fmla="*/ 5549 h 319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8374" h="3199535">
                <a:moveTo>
                  <a:pt x="1170432" y="5549"/>
                </a:moveTo>
                <a:cubicBezTo>
                  <a:pt x="1086612" y="-20359"/>
                  <a:pt x="969264" y="49745"/>
                  <a:pt x="896112" y="106133"/>
                </a:cubicBezTo>
                <a:cubicBezTo>
                  <a:pt x="822960" y="162521"/>
                  <a:pt x="789432" y="232625"/>
                  <a:pt x="731520" y="343877"/>
                </a:cubicBezTo>
                <a:cubicBezTo>
                  <a:pt x="673608" y="455129"/>
                  <a:pt x="611124" y="598385"/>
                  <a:pt x="548640" y="773645"/>
                </a:cubicBezTo>
                <a:cubicBezTo>
                  <a:pt x="486156" y="948905"/>
                  <a:pt x="416052" y="1197317"/>
                  <a:pt x="356616" y="1395437"/>
                </a:cubicBezTo>
                <a:cubicBezTo>
                  <a:pt x="297180" y="1593557"/>
                  <a:pt x="245364" y="1777961"/>
                  <a:pt x="192024" y="1962365"/>
                </a:cubicBezTo>
                <a:cubicBezTo>
                  <a:pt x="138684" y="2146769"/>
                  <a:pt x="68580" y="2361653"/>
                  <a:pt x="36576" y="2501861"/>
                </a:cubicBezTo>
                <a:cubicBezTo>
                  <a:pt x="4572" y="2642069"/>
                  <a:pt x="0" y="2710649"/>
                  <a:pt x="0" y="2803613"/>
                </a:cubicBezTo>
                <a:cubicBezTo>
                  <a:pt x="0" y="2896577"/>
                  <a:pt x="18288" y="2994113"/>
                  <a:pt x="36576" y="3059645"/>
                </a:cubicBezTo>
                <a:cubicBezTo>
                  <a:pt x="54864" y="3125177"/>
                  <a:pt x="59436" y="3186137"/>
                  <a:pt x="109728" y="3196805"/>
                </a:cubicBezTo>
                <a:cubicBezTo>
                  <a:pt x="160020" y="3207473"/>
                  <a:pt x="265176" y="3187661"/>
                  <a:pt x="338328" y="3123653"/>
                </a:cubicBezTo>
                <a:cubicBezTo>
                  <a:pt x="411480" y="3059645"/>
                  <a:pt x="475488" y="2946869"/>
                  <a:pt x="548640" y="2812757"/>
                </a:cubicBezTo>
                <a:cubicBezTo>
                  <a:pt x="621792" y="2678645"/>
                  <a:pt x="696468" y="2501861"/>
                  <a:pt x="777240" y="2318981"/>
                </a:cubicBezTo>
                <a:cubicBezTo>
                  <a:pt x="858012" y="2136101"/>
                  <a:pt x="958596" y="1930361"/>
                  <a:pt x="1033272" y="1715477"/>
                </a:cubicBezTo>
                <a:cubicBezTo>
                  <a:pt x="1107948" y="1500593"/>
                  <a:pt x="1167384" y="1212557"/>
                  <a:pt x="1225296" y="1029677"/>
                </a:cubicBezTo>
                <a:cubicBezTo>
                  <a:pt x="1283208" y="846797"/>
                  <a:pt x="1351788" y="746213"/>
                  <a:pt x="1380744" y="618197"/>
                </a:cubicBezTo>
                <a:cubicBezTo>
                  <a:pt x="1409700" y="490181"/>
                  <a:pt x="1438656" y="362165"/>
                  <a:pt x="1399032" y="261581"/>
                </a:cubicBezTo>
                <a:cubicBezTo>
                  <a:pt x="1359408" y="160997"/>
                  <a:pt x="1254252" y="31457"/>
                  <a:pt x="1170432" y="55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36192" y="4039891"/>
            <a:ext cx="1922102" cy="2786045"/>
          </a:xfrm>
          <a:custGeom>
            <a:avLst/>
            <a:gdLst>
              <a:gd name="connsiteX0" fmla="*/ 198464 w 1922502"/>
              <a:gd name="connsiteY0" fmla="*/ 1757 h 2786045"/>
              <a:gd name="connsiteX1" fmla="*/ 6440 w 1922502"/>
              <a:gd name="connsiteY1" fmla="*/ 138917 h 2786045"/>
              <a:gd name="connsiteX2" fmla="*/ 61304 w 1922502"/>
              <a:gd name="connsiteY2" fmla="*/ 504677 h 2786045"/>
              <a:gd name="connsiteX3" fmla="*/ 216752 w 1922502"/>
              <a:gd name="connsiteY3" fmla="*/ 861293 h 2786045"/>
              <a:gd name="connsiteX4" fmla="*/ 454496 w 1922502"/>
              <a:gd name="connsiteY4" fmla="*/ 1300205 h 2786045"/>
              <a:gd name="connsiteX5" fmla="*/ 774536 w 1922502"/>
              <a:gd name="connsiteY5" fmla="*/ 1931141 h 2786045"/>
              <a:gd name="connsiteX6" fmla="*/ 1039712 w 1922502"/>
              <a:gd name="connsiteY6" fmla="*/ 2251181 h 2786045"/>
              <a:gd name="connsiteX7" fmla="*/ 1405472 w 1922502"/>
              <a:gd name="connsiteY7" fmla="*/ 2653517 h 2786045"/>
              <a:gd name="connsiteX8" fmla="*/ 1560920 w 1922502"/>
              <a:gd name="connsiteY8" fmla="*/ 2781533 h 2786045"/>
              <a:gd name="connsiteX9" fmla="*/ 1908392 w 1922502"/>
              <a:gd name="connsiteY9" fmla="*/ 2726669 h 2786045"/>
              <a:gd name="connsiteX10" fmla="*/ 1816952 w 1922502"/>
              <a:gd name="connsiteY10" fmla="*/ 2443205 h 2786045"/>
              <a:gd name="connsiteX11" fmla="*/ 1469480 w 1922502"/>
              <a:gd name="connsiteY11" fmla="*/ 1583669 h 2786045"/>
              <a:gd name="connsiteX12" fmla="*/ 1149440 w 1922502"/>
              <a:gd name="connsiteY12" fmla="*/ 1044173 h 2786045"/>
              <a:gd name="connsiteX13" fmla="*/ 902552 w 1922502"/>
              <a:gd name="connsiteY13" fmla="*/ 623549 h 2786045"/>
              <a:gd name="connsiteX14" fmla="*/ 481928 w 1922502"/>
              <a:gd name="connsiteY14" fmla="*/ 102341 h 2786045"/>
              <a:gd name="connsiteX15" fmla="*/ 198464 w 1922502"/>
              <a:gd name="connsiteY15" fmla="*/ 1757 h 2786045"/>
              <a:gd name="connsiteX0" fmla="*/ 198464 w 1922502"/>
              <a:gd name="connsiteY0" fmla="*/ 1757 h 2786045"/>
              <a:gd name="connsiteX1" fmla="*/ 6440 w 1922502"/>
              <a:gd name="connsiteY1" fmla="*/ 138917 h 2786045"/>
              <a:gd name="connsiteX2" fmla="*/ 61304 w 1922502"/>
              <a:gd name="connsiteY2" fmla="*/ 504677 h 2786045"/>
              <a:gd name="connsiteX3" fmla="*/ 216752 w 1922502"/>
              <a:gd name="connsiteY3" fmla="*/ 861293 h 2786045"/>
              <a:gd name="connsiteX4" fmla="*/ 454496 w 1922502"/>
              <a:gd name="connsiteY4" fmla="*/ 1300205 h 2786045"/>
              <a:gd name="connsiteX5" fmla="*/ 765392 w 1922502"/>
              <a:gd name="connsiteY5" fmla="*/ 1949429 h 2786045"/>
              <a:gd name="connsiteX6" fmla="*/ 1039712 w 1922502"/>
              <a:gd name="connsiteY6" fmla="*/ 2251181 h 2786045"/>
              <a:gd name="connsiteX7" fmla="*/ 1405472 w 1922502"/>
              <a:gd name="connsiteY7" fmla="*/ 2653517 h 2786045"/>
              <a:gd name="connsiteX8" fmla="*/ 1560920 w 1922502"/>
              <a:gd name="connsiteY8" fmla="*/ 2781533 h 2786045"/>
              <a:gd name="connsiteX9" fmla="*/ 1908392 w 1922502"/>
              <a:gd name="connsiteY9" fmla="*/ 2726669 h 2786045"/>
              <a:gd name="connsiteX10" fmla="*/ 1816952 w 1922502"/>
              <a:gd name="connsiteY10" fmla="*/ 2443205 h 2786045"/>
              <a:gd name="connsiteX11" fmla="*/ 1469480 w 1922502"/>
              <a:gd name="connsiteY11" fmla="*/ 1583669 h 2786045"/>
              <a:gd name="connsiteX12" fmla="*/ 1149440 w 1922502"/>
              <a:gd name="connsiteY12" fmla="*/ 1044173 h 2786045"/>
              <a:gd name="connsiteX13" fmla="*/ 902552 w 1922502"/>
              <a:gd name="connsiteY13" fmla="*/ 623549 h 2786045"/>
              <a:gd name="connsiteX14" fmla="*/ 481928 w 1922502"/>
              <a:gd name="connsiteY14" fmla="*/ 102341 h 2786045"/>
              <a:gd name="connsiteX15" fmla="*/ 198464 w 1922502"/>
              <a:gd name="connsiteY15" fmla="*/ 1757 h 2786045"/>
              <a:gd name="connsiteX0" fmla="*/ 198464 w 1922502"/>
              <a:gd name="connsiteY0" fmla="*/ 1757 h 2786045"/>
              <a:gd name="connsiteX1" fmla="*/ 6440 w 1922502"/>
              <a:gd name="connsiteY1" fmla="*/ 138917 h 2786045"/>
              <a:gd name="connsiteX2" fmla="*/ 61304 w 1922502"/>
              <a:gd name="connsiteY2" fmla="*/ 504677 h 2786045"/>
              <a:gd name="connsiteX3" fmla="*/ 216752 w 1922502"/>
              <a:gd name="connsiteY3" fmla="*/ 861293 h 2786045"/>
              <a:gd name="connsiteX4" fmla="*/ 408776 w 1922502"/>
              <a:gd name="connsiteY4" fmla="*/ 1345925 h 2786045"/>
              <a:gd name="connsiteX5" fmla="*/ 765392 w 1922502"/>
              <a:gd name="connsiteY5" fmla="*/ 1949429 h 2786045"/>
              <a:gd name="connsiteX6" fmla="*/ 1039712 w 1922502"/>
              <a:gd name="connsiteY6" fmla="*/ 2251181 h 2786045"/>
              <a:gd name="connsiteX7" fmla="*/ 1405472 w 1922502"/>
              <a:gd name="connsiteY7" fmla="*/ 2653517 h 2786045"/>
              <a:gd name="connsiteX8" fmla="*/ 1560920 w 1922502"/>
              <a:gd name="connsiteY8" fmla="*/ 2781533 h 2786045"/>
              <a:gd name="connsiteX9" fmla="*/ 1908392 w 1922502"/>
              <a:gd name="connsiteY9" fmla="*/ 2726669 h 2786045"/>
              <a:gd name="connsiteX10" fmla="*/ 1816952 w 1922502"/>
              <a:gd name="connsiteY10" fmla="*/ 2443205 h 2786045"/>
              <a:gd name="connsiteX11" fmla="*/ 1469480 w 1922502"/>
              <a:gd name="connsiteY11" fmla="*/ 1583669 h 2786045"/>
              <a:gd name="connsiteX12" fmla="*/ 1149440 w 1922502"/>
              <a:gd name="connsiteY12" fmla="*/ 1044173 h 2786045"/>
              <a:gd name="connsiteX13" fmla="*/ 902552 w 1922502"/>
              <a:gd name="connsiteY13" fmla="*/ 623549 h 2786045"/>
              <a:gd name="connsiteX14" fmla="*/ 481928 w 1922502"/>
              <a:gd name="connsiteY14" fmla="*/ 102341 h 2786045"/>
              <a:gd name="connsiteX15" fmla="*/ 198464 w 1922502"/>
              <a:gd name="connsiteY15" fmla="*/ 1757 h 2786045"/>
              <a:gd name="connsiteX0" fmla="*/ 198064 w 1922102"/>
              <a:gd name="connsiteY0" fmla="*/ 1757 h 2786045"/>
              <a:gd name="connsiteX1" fmla="*/ 6040 w 1922102"/>
              <a:gd name="connsiteY1" fmla="*/ 138917 h 2786045"/>
              <a:gd name="connsiteX2" fmla="*/ 60904 w 1922102"/>
              <a:gd name="connsiteY2" fmla="*/ 504677 h 2786045"/>
              <a:gd name="connsiteX3" fmla="*/ 188920 w 1922102"/>
              <a:gd name="connsiteY3" fmla="*/ 879581 h 2786045"/>
              <a:gd name="connsiteX4" fmla="*/ 408376 w 1922102"/>
              <a:gd name="connsiteY4" fmla="*/ 1345925 h 2786045"/>
              <a:gd name="connsiteX5" fmla="*/ 764992 w 1922102"/>
              <a:gd name="connsiteY5" fmla="*/ 1949429 h 2786045"/>
              <a:gd name="connsiteX6" fmla="*/ 1039312 w 1922102"/>
              <a:gd name="connsiteY6" fmla="*/ 2251181 h 2786045"/>
              <a:gd name="connsiteX7" fmla="*/ 1405072 w 1922102"/>
              <a:gd name="connsiteY7" fmla="*/ 2653517 h 2786045"/>
              <a:gd name="connsiteX8" fmla="*/ 1560520 w 1922102"/>
              <a:gd name="connsiteY8" fmla="*/ 2781533 h 2786045"/>
              <a:gd name="connsiteX9" fmla="*/ 1907992 w 1922102"/>
              <a:gd name="connsiteY9" fmla="*/ 2726669 h 2786045"/>
              <a:gd name="connsiteX10" fmla="*/ 1816552 w 1922102"/>
              <a:gd name="connsiteY10" fmla="*/ 2443205 h 2786045"/>
              <a:gd name="connsiteX11" fmla="*/ 1469080 w 1922102"/>
              <a:gd name="connsiteY11" fmla="*/ 1583669 h 2786045"/>
              <a:gd name="connsiteX12" fmla="*/ 1149040 w 1922102"/>
              <a:gd name="connsiteY12" fmla="*/ 1044173 h 2786045"/>
              <a:gd name="connsiteX13" fmla="*/ 902152 w 1922102"/>
              <a:gd name="connsiteY13" fmla="*/ 623549 h 2786045"/>
              <a:gd name="connsiteX14" fmla="*/ 481528 w 1922102"/>
              <a:gd name="connsiteY14" fmla="*/ 102341 h 2786045"/>
              <a:gd name="connsiteX15" fmla="*/ 198064 w 1922102"/>
              <a:gd name="connsiteY15" fmla="*/ 1757 h 278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2102" h="2786045">
                <a:moveTo>
                  <a:pt x="198064" y="1757"/>
                </a:moveTo>
                <a:cubicBezTo>
                  <a:pt x="118816" y="7853"/>
                  <a:pt x="28900" y="55097"/>
                  <a:pt x="6040" y="138917"/>
                </a:cubicBezTo>
                <a:cubicBezTo>
                  <a:pt x="-16820" y="222737"/>
                  <a:pt x="30424" y="381233"/>
                  <a:pt x="60904" y="504677"/>
                </a:cubicBezTo>
                <a:cubicBezTo>
                  <a:pt x="91384" y="628121"/>
                  <a:pt x="131008" y="739373"/>
                  <a:pt x="188920" y="879581"/>
                </a:cubicBezTo>
                <a:cubicBezTo>
                  <a:pt x="246832" y="1019789"/>
                  <a:pt x="312364" y="1167617"/>
                  <a:pt x="408376" y="1345925"/>
                </a:cubicBezTo>
                <a:cubicBezTo>
                  <a:pt x="504388" y="1524233"/>
                  <a:pt x="659836" y="1798553"/>
                  <a:pt x="764992" y="1949429"/>
                </a:cubicBezTo>
                <a:cubicBezTo>
                  <a:pt x="870148" y="2100305"/>
                  <a:pt x="932632" y="2133833"/>
                  <a:pt x="1039312" y="2251181"/>
                </a:cubicBezTo>
                <a:cubicBezTo>
                  <a:pt x="1145992" y="2368529"/>
                  <a:pt x="1318204" y="2565125"/>
                  <a:pt x="1405072" y="2653517"/>
                </a:cubicBezTo>
                <a:cubicBezTo>
                  <a:pt x="1491940" y="2741909"/>
                  <a:pt x="1476700" y="2769341"/>
                  <a:pt x="1560520" y="2781533"/>
                </a:cubicBezTo>
                <a:cubicBezTo>
                  <a:pt x="1644340" y="2793725"/>
                  <a:pt x="1865320" y="2783057"/>
                  <a:pt x="1907992" y="2726669"/>
                </a:cubicBezTo>
                <a:cubicBezTo>
                  <a:pt x="1950664" y="2670281"/>
                  <a:pt x="1889704" y="2633705"/>
                  <a:pt x="1816552" y="2443205"/>
                </a:cubicBezTo>
                <a:cubicBezTo>
                  <a:pt x="1743400" y="2252705"/>
                  <a:pt x="1580332" y="1816841"/>
                  <a:pt x="1469080" y="1583669"/>
                </a:cubicBezTo>
                <a:cubicBezTo>
                  <a:pt x="1357828" y="1350497"/>
                  <a:pt x="1243528" y="1204193"/>
                  <a:pt x="1149040" y="1044173"/>
                </a:cubicBezTo>
                <a:cubicBezTo>
                  <a:pt x="1054552" y="884153"/>
                  <a:pt x="1013404" y="780521"/>
                  <a:pt x="902152" y="623549"/>
                </a:cubicBezTo>
                <a:cubicBezTo>
                  <a:pt x="790900" y="466577"/>
                  <a:pt x="591256" y="204449"/>
                  <a:pt x="481528" y="102341"/>
                </a:cubicBezTo>
                <a:cubicBezTo>
                  <a:pt x="371800" y="233"/>
                  <a:pt x="277312" y="-4339"/>
                  <a:pt x="198064" y="175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038177" y="4450139"/>
            <a:ext cx="2301634" cy="2419982"/>
          </a:xfrm>
          <a:custGeom>
            <a:avLst/>
            <a:gdLst>
              <a:gd name="connsiteX0" fmla="*/ 2277023 w 2301634"/>
              <a:gd name="connsiteY0" fmla="*/ 76141 h 2419982"/>
              <a:gd name="connsiteX1" fmla="*/ 2084999 w 2301634"/>
              <a:gd name="connsiteY1" fmla="*/ 2989 h 2419982"/>
              <a:gd name="connsiteX2" fmla="*/ 1828967 w 2301634"/>
              <a:gd name="connsiteY2" fmla="*/ 158437 h 2419982"/>
              <a:gd name="connsiteX3" fmla="*/ 1600367 w 2301634"/>
              <a:gd name="connsiteY3" fmla="*/ 313885 h 2419982"/>
              <a:gd name="connsiteX4" fmla="*/ 1353479 w 2301634"/>
              <a:gd name="connsiteY4" fmla="*/ 542485 h 2419982"/>
              <a:gd name="connsiteX5" fmla="*/ 1042583 w 2301634"/>
              <a:gd name="connsiteY5" fmla="*/ 816805 h 2419982"/>
              <a:gd name="connsiteX6" fmla="*/ 768263 w 2301634"/>
              <a:gd name="connsiteY6" fmla="*/ 1109413 h 2419982"/>
              <a:gd name="connsiteX7" fmla="*/ 365927 w 2301634"/>
              <a:gd name="connsiteY7" fmla="*/ 1539181 h 2419982"/>
              <a:gd name="connsiteX8" fmla="*/ 183047 w 2301634"/>
              <a:gd name="connsiteY8" fmla="*/ 1932373 h 2419982"/>
              <a:gd name="connsiteX9" fmla="*/ 73319 w 2301634"/>
              <a:gd name="connsiteY9" fmla="*/ 2224981 h 2419982"/>
              <a:gd name="connsiteX10" fmla="*/ 18455 w 2301634"/>
              <a:gd name="connsiteY10" fmla="*/ 2371285 h 2419982"/>
              <a:gd name="connsiteX11" fmla="*/ 402503 w 2301634"/>
              <a:gd name="connsiteY11" fmla="*/ 2407861 h 2419982"/>
              <a:gd name="connsiteX12" fmla="*/ 749975 w 2301634"/>
              <a:gd name="connsiteY12" fmla="*/ 2179261 h 2419982"/>
              <a:gd name="connsiteX13" fmla="*/ 1042583 w 2301634"/>
              <a:gd name="connsiteY13" fmla="*/ 1804357 h 2419982"/>
              <a:gd name="connsiteX14" fmla="*/ 1518071 w 2301634"/>
              <a:gd name="connsiteY14" fmla="*/ 1438597 h 2419982"/>
              <a:gd name="connsiteX15" fmla="*/ 1865543 w 2301634"/>
              <a:gd name="connsiteY15" fmla="*/ 963109 h 2419982"/>
              <a:gd name="connsiteX16" fmla="*/ 2167295 w 2301634"/>
              <a:gd name="connsiteY16" fmla="*/ 597349 h 2419982"/>
              <a:gd name="connsiteX17" fmla="*/ 2286167 w 2301634"/>
              <a:gd name="connsiteY17" fmla="*/ 313885 h 2419982"/>
              <a:gd name="connsiteX18" fmla="*/ 2277023 w 2301634"/>
              <a:gd name="connsiteY18" fmla="*/ 76141 h 241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01634" h="2419982">
                <a:moveTo>
                  <a:pt x="2277023" y="76141"/>
                </a:moveTo>
                <a:cubicBezTo>
                  <a:pt x="2243495" y="24325"/>
                  <a:pt x="2159675" y="-10727"/>
                  <a:pt x="2084999" y="2989"/>
                </a:cubicBezTo>
                <a:cubicBezTo>
                  <a:pt x="2010323" y="16705"/>
                  <a:pt x="1909739" y="106621"/>
                  <a:pt x="1828967" y="158437"/>
                </a:cubicBezTo>
                <a:cubicBezTo>
                  <a:pt x="1748195" y="210253"/>
                  <a:pt x="1679615" y="249877"/>
                  <a:pt x="1600367" y="313885"/>
                </a:cubicBezTo>
                <a:cubicBezTo>
                  <a:pt x="1521119" y="377893"/>
                  <a:pt x="1446443" y="458665"/>
                  <a:pt x="1353479" y="542485"/>
                </a:cubicBezTo>
                <a:cubicBezTo>
                  <a:pt x="1260515" y="626305"/>
                  <a:pt x="1140119" y="722317"/>
                  <a:pt x="1042583" y="816805"/>
                </a:cubicBezTo>
                <a:cubicBezTo>
                  <a:pt x="945047" y="911293"/>
                  <a:pt x="768263" y="1109413"/>
                  <a:pt x="768263" y="1109413"/>
                </a:cubicBezTo>
                <a:cubicBezTo>
                  <a:pt x="655487" y="1229809"/>
                  <a:pt x="463463" y="1402021"/>
                  <a:pt x="365927" y="1539181"/>
                </a:cubicBezTo>
                <a:cubicBezTo>
                  <a:pt x="268391" y="1676341"/>
                  <a:pt x="231815" y="1818073"/>
                  <a:pt x="183047" y="1932373"/>
                </a:cubicBezTo>
                <a:cubicBezTo>
                  <a:pt x="134279" y="2046673"/>
                  <a:pt x="73319" y="2224981"/>
                  <a:pt x="73319" y="2224981"/>
                </a:cubicBezTo>
                <a:cubicBezTo>
                  <a:pt x="45887" y="2298133"/>
                  <a:pt x="-36409" y="2340805"/>
                  <a:pt x="18455" y="2371285"/>
                </a:cubicBezTo>
                <a:cubicBezTo>
                  <a:pt x="73319" y="2401765"/>
                  <a:pt x="280583" y="2439865"/>
                  <a:pt x="402503" y="2407861"/>
                </a:cubicBezTo>
                <a:cubicBezTo>
                  <a:pt x="524423" y="2375857"/>
                  <a:pt x="643295" y="2279845"/>
                  <a:pt x="749975" y="2179261"/>
                </a:cubicBezTo>
                <a:cubicBezTo>
                  <a:pt x="856655" y="2078677"/>
                  <a:pt x="914567" y="1927801"/>
                  <a:pt x="1042583" y="1804357"/>
                </a:cubicBezTo>
                <a:cubicBezTo>
                  <a:pt x="1170599" y="1680913"/>
                  <a:pt x="1380911" y="1578805"/>
                  <a:pt x="1518071" y="1438597"/>
                </a:cubicBezTo>
                <a:cubicBezTo>
                  <a:pt x="1655231" y="1298389"/>
                  <a:pt x="1757339" y="1103317"/>
                  <a:pt x="1865543" y="963109"/>
                </a:cubicBezTo>
                <a:cubicBezTo>
                  <a:pt x="1973747" y="822901"/>
                  <a:pt x="2097191" y="705553"/>
                  <a:pt x="2167295" y="597349"/>
                </a:cubicBezTo>
                <a:cubicBezTo>
                  <a:pt x="2237399" y="489145"/>
                  <a:pt x="2266355" y="394657"/>
                  <a:pt x="2286167" y="313885"/>
                </a:cubicBezTo>
                <a:cubicBezTo>
                  <a:pt x="2305979" y="233113"/>
                  <a:pt x="2310551" y="127957"/>
                  <a:pt x="2277023" y="761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15751" y="2142596"/>
            <a:ext cx="1639660" cy="2376212"/>
          </a:xfrm>
          <a:custGeom>
            <a:avLst/>
            <a:gdLst>
              <a:gd name="connsiteX0" fmla="*/ 1511909 w 1630799"/>
              <a:gd name="connsiteY0" fmla="*/ 2123 h 2376212"/>
              <a:gd name="connsiteX1" fmla="*/ 1201013 w 1630799"/>
              <a:gd name="connsiteY1" fmla="*/ 157571 h 2376212"/>
              <a:gd name="connsiteX2" fmla="*/ 862685 w 1630799"/>
              <a:gd name="connsiteY2" fmla="*/ 523331 h 2376212"/>
              <a:gd name="connsiteX3" fmla="*/ 652373 w 1630799"/>
              <a:gd name="connsiteY3" fmla="*/ 788507 h 2376212"/>
              <a:gd name="connsiteX4" fmla="*/ 524357 w 1630799"/>
              <a:gd name="connsiteY4" fmla="*/ 1071971 h 2376212"/>
              <a:gd name="connsiteX5" fmla="*/ 387197 w 1630799"/>
              <a:gd name="connsiteY5" fmla="*/ 1373723 h 2376212"/>
              <a:gd name="connsiteX6" fmla="*/ 277469 w 1630799"/>
              <a:gd name="connsiteY6" fmla="*/ 1666331 h 2376212"/>
              <a:gd name="connsiteX7" fmla="*/ 94589 w 1630799"/>
              <a:gd name="connsiteY7" fmla="*/ 1922363 h 2376212"/>
              <a:gd name="connsiteX8" fmla="*/ 21437 w 1630799"/>
              <a:gd name="connsiteY8" fmla="*/ 2004659 h 2376212"/>
              <a:gd name="connsiteX9" fmla="*/ 3149 w 1630799"/>
              <a:gd name="connsiteY9" fmla="*/ 2169251 h 2376212"/>
              <a:gd name="connsiteX10" fmla="*/ 76301 w 1630799"/>
              <a:gd name="connsiteY10" fmla="*/ 2342987 h 2376212"/>
              <a:gd name="connsiteX11" fmla="*/ 304901 w 1630799"/>
              <a:gd name="connsiteY11" fmla="*/ 2370419 h 2376212"/>
              <a:gd name="connsiteX12" fmla="*/ 506069 w 1630799"/>
              <a:gd name="connsiteY12" fmla="*/ 2269835 h 2376212"/>
              <a:gd name="connsiteX13" fmla="*/ 679805 w 1630799"/>
              <a:gd name="connsiteY13" fmla="*/ 2068667 h 2376212"/>
              <a:gd name="connsiteX14" fmla="*/ 826109 w 1630799"/>
              <a:gd name="connsiteY14" fmla="*/ 1803491 h 2376212"/>
              <a:gd name="connsiteX15" fmla="*/ 963269 w 1630799"/>
              <a:gd name="connsiteY15" fmla="*/ 1520027 h 2376212"/>
              <a:gd name="connsiteX16" fmla="*/ 1201013 w 1630799"/>
              <a:gd name="connsiteY16" fmla="*/ 1172555 h 2376212"/>
              <a:gd name="connsiteX17" fmla="*/ 1457045 w 1630799"/>
              <a:gd name="connsiteY17" fmla="*/ 879947 h 2376212"/>
              <a:gd name="connsiteX18" fmla="*/ 1511909 w 1630799"/>
              <a:gd name="connsiteY18" fmla="*/ 569051 h 2376212"/>
              <a:gd name="connsiteX19" fmla="*/ 1630781 w 1630799"/>
              <a:gd name="connsiteY19" fmla="*/ 258155 h 2376212"/>
              <a:gd name="connsiteX20" fmla="*/ 1511909 w 1630799"/>
              <a:gd name="connsiteY20" fmla="*/ 2123 h 2376212"/>
              <a:gd name="connsiteX0" fmla="*/ 1511909 w 1630799"/>
              <a:gd name="connsiteY0" fmla="*/ 2123 h 2376212"/>
              <a:gd name="connsiteX1" fmla="*/ 1201013 w 1630799"/>
              <a:gd name="connsiteY1" fmla="*/ 157571 h 2376212"/>
              <a:gd name="connsiteX2" fmla="*/ 862685 w 1630799"/>
              <a:gd name="connsiteY2" fmla="*/ 523331 h 2376212"/>
              <a:gd name="connsiteX3" fmla="*/ 652373 w 1630799"/>
              <a:gd name="connsiteY3" fmla="*/ 788507 h 2376212"/>
              <a:gd name="connsiteX4" fmla="*/ 524357 w 1630799"/>
              <a:gd name="connsiteY4" fmla="*/ 1071971 h 2376212"/>
              <a:gd name="connsiteX5" fmla="*/ 387197 w 1630799"/>
              <a:gd name="connsiteY5" fmla="*/ 1373723 h 2376212"/>
              <a:gd name="connsiteX6" fmla="*/ 213461 w 1630799"/>
              <a:gd name="connsiteY6" fmla="*/ 1620611 h 2376212"/>
              <a:gd name="connsiteX7" fmla="*/ 94589 w 1630799"/>
              <a:gd name="connsiteY7" fmla="*/ 1922363 h 2376212"/>
              <a:gd name="connsiteX8" fmla="*/ 21437 w 1630799"/>
              <a:gd name="connsiteY8" fmla="*/ 2004659 h 2376212"/>
              <a:gd name="connsiteX9" fmla="*/ 3149 w 1630799"/>
              <a:gd name="connsiteY9" fmla="*/ 2169251 h 2376212"/>
              <a:gd name="connsiteX10" fmla="*/ 76301 w 1630799"/>
              <a:gd name="connsiteY10" fmla="*/ 2342987 h 2376212"/>
              <a:gd name="connsiteX11" fmla="*/ 304901 w 1630799"/>
              <a:gd name="connsiteY11" fmla="*/ 2370419 h 2376212"/>
              <a:gd name="connsiteX12" fmla="*/ 506069 w 1630799"/>
              <a:gd name="connsiteY12" fmla="*/ 2269835 h 2376212"/>
              <a:gd name="connsiteX13" fmla="*/ 679805 w 1630799"/>
              <a:gd name="connsiteY13" fmla="*/ 2068667 h 2376212"/>
              <a:gd name="connsiteX14" fmla="*/ 826109 w 1630799"/>
              <a:gd name="connsiteY14" fmla="*/ 1803491 h 2376212"/>
              <a:gd name="connsiteX15" fmla="*/ 963269 w 1630799"/>
              <a:gd name="connsiteY15" fmla="*/ 1520027 h 2376212"/>
              <a:gd name="connsiteX16" fmla="*/ 1201013 w 1630799"/>
              <a:gd name="connsiteY16" fmla="*/ 1172555 h 2376212"/>
              <a:gd name="connsiteX17" fmla="*/ 1457045 w 1630799"/>
              <a:gd name="connsiteY17" fmla="*/ 879947 h 2376212"/>
              <a:gd name="connsiteX18" fmla="*/ 1511909 w 1630799"/>
              <a:gd name="connsiteY18" fmla="*/ 569051 h 2376212"/>
              <a:gd name="connsiteX19" fmla="*/ 1630781 w 1630799"/>
              <a:gd name="connsiteY19" fmla="*/ 258155 h 2376212"/>
              <a:gd name="connsiteX20" fmla="*/ 1511909 w 1630799"/>
              <a:gd name="connsiteY20" fmla="*/ 2123 h 2376212"/>
              <a:gd name="connsiteX0" fmla="*/ 1511550 w 1630440"/>
              <a:gd name="connsiteY0" fmla="*/ 2123 h 2376212"/>
              <a:gd name="connsiteX1" fmla="*/ 1200654 w 1630440"/>
              <a:gd name="connsiteY1" fmla="*/ 157571 h 2376212"/>
              <a:gd name="connsiteX2" fmla="*/ 862326 w 1630440"/>
              <a:gd name="connsiteY2" fmla="*/ 523331 h 2376212"/>
              <a:gd name="connsiteX3" fmla="*/ 652014 w 1630440"/>
              <a:gd name="connsiteY3" fmla="*/ 788507 h 2376212"/>
              <a:gd name="connsiteX4" fmla="*/ 523998 w 1630440"/>
              <a:gd name="connsiteY4" fmla="*/ 1071971 h 2376212"/>
              <a:gd name="connsiteX5" fmla="*/ 386838 w 1630440"/>
              <a:gd name="connsiteY5" fmla="*/ 1373723 h 2376212"/>
              <a:gd name="connsiteX6" fmla="*/ 213102 w 1630440"/>
              <a:gd name="connsiteY6" fmla="*/ 1620611 h 2376212"/>
              <a:gd name="connsiteX7" fmla="*/ 11934 w 1630440"/>
              <a:gd name="connsiteY7" fmla="*/ 1885787 h 2376212"/>
              <a:gd name="connsiteX8" fmla="*/ 21078 w 1630440"/>
              <a:gd name="connsiteY8" fmla="*/ 2004659 h 2376212"/>
              <a:gd name="connsiteX9" fmla="*/ 2790 w 1630440"/>
              <a:gd name="connsiteY9" fmla="*/ 2169251 h 2376212"/>
              <a:gd name="connsiteX10" fmla="*/ 75942 w 1630440"/>
              <a:gd name="connsiteY10" fmla="*/ 2342987 h 2376212"/>
              <a:gd name="connsiteX11" fmla="*/ 304542 w 1630440"/>
              <a:gd name="connsiteY11" fmla="*/ 2370419 h 2376212"/>
              <a:gd name="connsiteX12" fmla="*/ 505710 w 1630440"/>
              <a:gd name="connsiteY12" fmla="*/ 2269835 h 2376212"/>
              <a:gd name="connsiteX13" fmla="*/ 679446 w 1630440"/>
              <a:gd name="connsiteY13" fmla="*/ 2068667 h 2376212"/>
              <a:gd name="connsiteX14" fmla="*/ 825750 w 1630440"/>
              <a:gd name="connsiteY14" fmla="*/ 1803491 h 2376212"/>
              <a:gd name="connsiteX15" fmla="*/ 962910 w 1630440"/>
              <a:gd name="connsiteY15" fmla="*/ 1520027 h 2376212"/>
              <a:gd name="connsiteX16" fmla="*/ 1200654 w 1630440"/>
              <a:gd name="connsiteY16" fmla="*/ 1172555 h 2376212"/>
              <a:gd name="connsiteX17" fmla="*/ 1456686 w 1630440"/>
              <a:gd name="connsiteY17" fmla="*/ 879947 h 2376212"/>
              <a:gd name="connsiteX18" fmla="*/ 1511550 w 1630440"/>
              <a:gd name="connsiteY18" fmla="*/ 569051 h 2376212"/>
              <a:gd name="connsiteX19" fmla="*/ 1630422 w 1630440"/>
              <a:gd name="connsiteY19" fmla="*/ 258155 h 2376212"/>
              <a:gd name="connsiteX20" fmla="*/ 1511550 w 1630440"/>
              <a:gd name="connsiteY20" fmla="*/ 2123 h 2376212"/>
              <a:gd name="connsiteX0" fmla="*/ 1511550 w 1630440"/>
              <a:gd name="connsiteY0" fmla="*/ 2123 h 2376212"/>
              <a:gd name="connsiteX1" fmla="*/ 1200654 w 1630440"/>
              <a:gd name="connsiteY1" fmla="*/ 157571 h 2376212"/>
              <a:gd name="connsiteX2" fmla="*/ 862326 w 1630440"/>
              <a:gd name="connsiteY2" fmla="*/ 523331 h 2376212"/>
              <a:gd name="connsiteX3" fmla="*/ 652014 w 1630440"/>
              <a:gd name="connsiteY3" fmla="*/ 788507 h 2376212"/>
              <a:gd name="connsiteX4" fmla="*/ 523998 w 1630440"/>
              <a:gd name="connsiteY4" fmla="*/ 1071971 h 2376212"/>
              <a:gd name="connsiteX5" fmla="*/ 322830 w 1630440"/>
              <a:gd name="connsiteY5" fmla="*/ 1346291 h 2376212"/>
              <a:gd name="connsiteX6" fmla="*/ 213102 w 1630440"/>
              <a:gd name="connsiteY6" fmla="*/ 1620611 h 2376212"/>
              <a:gd name="connsiteX7" fmla="*/ 11934 w 1630440"/>
              <a:gd name="connsiteY7" fmla="*/ 1885787 h 2376212"/>
              <a:gd name="connsiteX8" fmla="*/ 21078 w 1630440"/>
              <a:gd name="connsiteY8" fmla="*/ 2004659 h 2376212"/>
              <a:gd name="connsiteX9" fmla="*/ 2790 w 1630440"/>
              <a:gd name="connsiteY9" fmla="*/ 2169251 h 2376212"/>
              <a:gd name="connsiteX10" fmla="*/ 75942 w 1630440"/>
              <a:gd name="connsiteY10" fmla="*/ 2342987 h 2376212"/>
              <a:gd name="connsiteX11" fmla="*/ 304542 w 1630440"/>
              <a:gd name="connsiteY11" fmla="*/ 2370419 h 2376212"/>
              <a:gd name="connsiteX12" fmla="*/ 505710 w 1630440"/>
              <a:gd name="connsiteY12" fmla="*/ 2269835 h 2376212"/>
              <a:gd name="connsiteX13" fmla="*/ 679446 w 1630440"/>
              <a:gd name="connsiteY13" fmla="*/ 2068667 h 2376212"/>
              <a:gd name="connsiteX14" fmla="*/ 825750 w 1630440"/>
              <a:gd name="connsiteY14" fmla="*/ 1803491 h 2376212"/>
              <a:gd name="connsiteX15" fmla="*/ 962910 w 1630440"/>
              <a:gd name="connsiteY15" fmla="*/ 1520027 h 2376212"/>
              <a:gd name="connsiteX16" fmla="*/ 1200654 w 1630440"/>
              <a:gd name="connsiteY16" fmla="*/ 1172555 h 2376212"/>
              <a:gd name="connsiteX17" fmla="*/ 1456686 w 1630440"/>
              <a:gd name="connsiteY17" fmla="*/ 879947 h 2376212"/>
              <a:gd name="connsiteX18" fmla="*/ 1511550 w 1630440"/>
              <a:gd name="connsiteY18" fmla="*/ 569051 h 2376212"/>
              <a:gd name="connsiteX19" fmla="*/ 1630422 w 1630440"/>
              <a:gd name="connsiteY19" fmla="*/ 258155 h 2376212"/>
              <a:gd name="connsiteX20" fmla="*/ 1511550 w 1630440"/>
              <a:gd name="connsiteY20" fmla="*/ 2123 h 2376212"/>
              <a:gd name="connsiteX0" fmla="*/ 1511550 w 1630440"/>
              <a:gd name="connsiteY0" fmla="*/ 2123 h 2376212"/>
              <a:gd name="connsiteX1" fmla="*/ 1200654 w 1630440"/>
              <a:gd name="connsiteY1" fmla="*/ 157571 h 2376212"/>
              <a:gd name="connsiteX2" fmla="*/ 862326 w 1630440"/>
              <a:gd name="connsiteY2" fmla="*/ 523331 h 2376212"/>
              <a:gd name="connsiteX3" fmla="*/ 652014 w 1630440"/>
              <a:gd name="connsiteY3" fmla="*/ 788507 h 2376212"/>
              <a:gd name="connsiteX4" fmla="*/ 523998 w 1630440"/>
              <a:gd name="connsiteY4" fmla="*/ 1071971 h 2376212"/>
              <a:gd name="connsiteX5" fmla="*/ 213102 w 1630440"/>
              <a:gd name="connsiteY5" fmla="*/ 1620611 h 2376212"/>
              <a:gd name="connsiteX6" fmla="*/ 11934 w 1630440"/>
              <a:gd name="connsiteY6" fmla="*/ 1885787 h 2376212"/>
              <a:gd name="connsiteX7" fmla="*/ 21078 w 1630440"/>
              <a:gd name="connsiteY7" fmla="*/ 2004659 h 2376212"/>
              <a:gd name="connsiteX8" fmla="*/ 2790 w 1630440"/>
              <a:gd name="connsiteY8" fmla="*/ 2169251 h 2376212"/>
              <a:gd name="connsiteX9" fmla="*/ 75942 w 1630440"/>
              <a:gd name="connsiteY9" fmla="*/ 2342987 h 2376212"/>
              <a:gd name="connsiteX10" fmla="*/ 304542 w 1630440"/>
              <a:gd name="connsiteY10" fmla="*/ 2370419 h 2376212"/>
              <a:gd name="connsiteX11" fmla="*/ 505710 w 1630440"/>
              <a:gd name="connsiteY11" fmla="*/ 2269835 h 2376212"/>
              <a:gd name="connsiteX12" fmla="*/ 679446 w 1630440"/>
              <a:gd name="connsiteY12" fmla="*/ 2068667 h 2376212"/>
              <a:gd name="connsiteX13" fmla="*/ 825750 w 1630440"/>
              <a:gd name="connsiteY13" fmla="*/ 1803491 h 2376212"/>
              <a:gd name="connsiteX14" fmla="*/ 962910 w 1630440"/>
              <a:gd name="connsiteY14" fmla="*/ 1520027 h 2376212"/>
              <a:gd name="connsiteX15" fmla="*/ 1200654 w 1630440"/>
              <a:gd name="connsiteY15" fmla="*/ 1172555 h 2376212"/>
              <a:gd name="connsiteX16" fmla="*/ 1456686 w 1630440"/>
              <a:gd name="connsiteY16" fmla="*/ 879947 h 2376212"/>
              <a:gd name="connsiteX17" fmla="*/ 1511550 w 1630440"/>
              <a:gd name="connsiteY17" fmla="*/ 569051 h 2376212"/>
              <a:gd name="connsiteX18" fmla="*/ 1630422 w 1630440"/>
              <a:gd name="connsiteY18" fmla="*/ 258155 h 2376212"/>
              <a:gd name="connsiteX19" fmla="*/ 1511550 w 1630440"/>
              <a:gd name="connsiteY19" fmla="*/ 2123 h 2376212"/>
              <a:gd name="connsiteX0" fmla="*/ 1511550 w 1630440"/>
              <a:gd name="connsiteY0" fmla="*/ 2123 h 2376212"/>
              <a:gd name="connsiteX1" fmla="*/ 1200654 w 1630440"/>
              <a:gd name="connsiteY1" fmla="*/ 157571 h 2376212"/>
              <a:gd name="connsiteX2" fmla="*/ 862326 w 1630440"/>
              <a:gd name="connsiteY2" fmla="*/ 523331 h 2376212"/>
              <a:gd name="connsiteX3" fmla="*/ 652014 w 1630440"/>
              <a:gd name="connsiteY3" fmla="*/ 788507 h 2376212"/>
              <a:gd name="connsiteX4" fmla="*/ 523998 w 1630440"/>
              <a:gd name="connsiteY4" fmla="*/ 1071971 h 2376212"/>
              <a:gd name="connsiteX5" fmla="*/ 213102 w 1630440"/>
              <a:gd name="connsiteY5" fmla="*/ 1620611 h 2376212"/>
              <a:gd name="connsiteX6" fmla="*/ 11934 w 1630440"/>
              <a:gd name="connsiteY6" fmla="*/ 1885787 h 2376212"/>
              <a:gd name="connsiteX7" fmla="*/ 21078 w 1630440"/>
              <a:gd name="connsiteY7" fmla="*/ 2004659 h 2376212"/>
              <a:gd name="connsiteX8" fmla="*/ 2790 w 1630440"/>
              <a:gd name="connsiteY8" fmla="*/ 2169251 h 2376212"/>
              <a:gd name="connsiteX9" fmla="*/ 75942 w 1630440"/>
              <a:gd name="connsiteY9" fmla="*/ 2342987 h 2376212"/>
              <a:gd name="connsiteX10" fmla="*/ 304542 w 1630440"/>
              <a:gd name="connsiteY10" fmla="*/ 2370419 h 2376212"/>
              <a:gd name="connsiteX11" fmla="*/ 505710 w 1630440"/>
              <a:gd name="connsiteY11" fmla="*/ 2269835 h 2376212"/>
              <a:gd name="connsiteX12" fmla="*/ 679446 w 1630440"/>
              <a:gd name="connsiteY12" fmla="*/ 2068667 h 2376212"/>
              <a:gd name="connsiteX13" fmla="*/ 825750 w 1630440"/>
              <a:gd name="connsiteY13" fmla="*/ 1803491 h 2376212"/>
              <a:gd name="connsiteX14" fmla="*/ 962910 w 1630440"/>
              <a:gd name="connsiteY14" fmla="*/ 1520027 h 2376212"/>
              <a:gd name="connsiteX15" fmla="*/ 1200654 w 1630440"/>
              <a:gd name="connsiteY15" fmla="*/ 1172555 h 2376212"/>
              <a:gd name="connsiteX16" fmla="*/ 1420110 w 1630440"/>
              <a:gd name="connsiteY16" fmla="*/ 861659 h 2376212"/>
              <a:gd name="connsiteX17" fmla="*/ 1511550 w 1630440"/>
              <a:gd name="connsiteY17" fmla="*/ 569051 h 2376212"/>
              <a:gd name="connsiteX18" fmla="*/ 1630422 w 1630440"/>
              <a:gd name="connsiteY18" fmla="*/ 258155 h 2376212"/>
              <a:gd name="connsiteX19" fmla="*/ 1511550 w 1630440"/>
              <a:gd name="connsiteY19" fmla="*/ 2123 h 2376212"/>
              <a:gd name="connsiteX0" fmla="*/ 1511550 w 1633282"/>
              <a:gd name="connsiteY0" fmla="*/ 2123 h 2376212"/>
              <a:gd name="connsiteX1" fmla="*/ 1200654 w 1633282"/>
              <a:gd name="connsiteY1" fmla="*/ 157571 h 2376212"/>
              <a:gd name="connsiteX2" fmla="*/ 862326 w 1633282"/>
              <a:gd name="connsiteY2" fmla="*/ 523331 h 2376212"/>
              <a:gd name="connsiteX3" fmla="*/ 652014 w 1633282"/>
              <a:gd name="connsiteY3" fmla="*/ 788507 h 2376212"/>
              <a:gd name="connsiteX4" fmla="*/ 523998 w 1633282"/>
              <a:gd name="connsiteY4" fmla="*/ 1071971 h 2376212"/>
              <a:gd name="connsiteX5" fmla="*/ 213102 w 1633282"/>
              <a:gd name="connsiteY5" fmla="*/ 1620611 h 2376212"/>
              <a:gd name="connsiteX6" fmla="*/ 11934 w 1633282"/>
              <a:gd name="connsiteY6" fmla="*/ 1885787 h 2376212"/>
              <a:gd name="connsiteX7" fmla="*/ 21078 w 1633282"/>
              <a:gd name="connsiteY7" fmla="*/ 2004659 h 2376212"/>
              <a:gd name="connsiteX8" fmla="*/ 2790 w 1633282"/>
              <a:gd name="connsiteY8" fmla="*/ 2169251 h 2376212"/>
              <a:gd name="connsiteX9" fmla="*/ 75942 w 1633282"/>
              <a:gd name="connsiteY9" fmla="*/ 2342987 h 2376212"/>
              <a:gd name="connsiteX10" fmla="*/ 304542 w 1633282"/>
              <a:gd name="connsiteY10" fmla="*/ 2370419 h 2376212"/>
              <a:gd name="connsiteX11" fmla="*/ 505710 w 1633282"/>
              <a:gd name="connsiteY11" fmla="*/ 2269835 h 2376212"/>
              <a:gd name="connsiteX12" fmla="*/ 679446 w 1633282"/>
              <a:gd name="connsiteY12" fmla="*/ 2068667 h 2376212"/>
              <a:gd name="connsiteX13" fmla="*/ 825750 w 1633282"/>
              <a:gd name="connsiteY13" fmla="*/ 1803491 h 2376212"/>
              <a:gd name="connsiteX14" fmla="*/ 962910 w 1633282"/>
              <a:gd name="connsiteY14" fmla="*/ 1520027 h 2376212"/>
              <a:gd name="connsiteX15" fmla="*/ 1200654 w 1633282"/>
              <a:gd name="connsiteY15" fmla="*/ 1172555 h 2376212"/>
              <a:gd name="connsiteX16" fmla="*/ 1420110 w 1633282"/>
              <a:gd name="connsiteY16" fmla="*/ 861659 h 2376212"/>
              <a:gd name="connsiteX17" fmla="*/ 1584702 w 1633282"/>
              <a:gd name="connsiteY17" fmla="*/ 578195 h 2376212"/>
              <a:gd name="connsiteX18" fmla="*/ 1630422 w 1633282"/>
              <a:gd name="connsiteY18" fmla="*/ 258155 h 2376212"/>
              <a:gd name="connsiteX19" fmla="*/ 1511550 w 1633282"/>
              <a:gd name="connsiteY19" fmla="*/ 2123 h 2376212"/>
              <a:gd name="connsiteX0" fmla="*/ 1511550 w 1633282"/>
              <a:gd name="connsiteY0" fmla="*/ 2123 h 2376212"/>
              <a:gd name="connsiteX1" fmla="*/ 1200654 w 1633282"/>
              <a:gd name="connsiteY1" fmla="*/ 157571 h 2376212"/>
              <a:gd name="connsiteX2" fmla="*/ 862326 w 1633282"/>
              <a:gd name="connsiteY2" fmla="*/ 523331 h 2376212"/>
              <a:gd name="connsiteX3" fmla="*/ 652014 w 1633282"/>
              <a:gd name="connsiteY3" fmla="*/ 788507 h 2376212"/>
              <a:gd name="connsiteX4" fmla="*/ 523998 w 1633282"/>
              <a:gd name="connsiteY4" fmla="*/ 1071971 h 2376212"/>
              <a:gd name="connsiteX5" fmla="*/ 213102 w 1633282"/>
              <a:gd name="connsiteY5" fmla="*/ 1620611 h 2376212"/>
              <a:gd name="connsiteX6" fmla="*/ 11934 w 1633282"/>
              <a:gd name="connsiteY6" fmla="*/ 1885787 h 2376212"/>
              <a:gd name="connsiteX7" fmla="*/ 21078 w 1633282"/>
              <a:gd name="connsiteY7" fmla="*/ 2004659 h 2376212"/>
              <a:gd name="connsiteX8" fmla="*/ 2790 w 1633282"/>
              <a:gd name="connsiteY8" fmla="*/ 2169251 h 2376212"/>
              <a:gd name="connsiteX9" fmla="*/ 75942 w 1633282"/>
              <a:gd name="connsiteY9" fmla="*/ 2342987 h 2376212"/>
              <a:gd name="connsiteX10" fmla="*/ 304542 w 1633282"/>
              <a:gd name="connsiteY10" fmla="*/ 2370419 h 2376212"/>
              <a:gd name="connsiteX11" fmla="*/ 505710 w 1633282"/>
              <a:gd name="connsiteY11" fmla="*/ 2269835 h 2376212"/>
              <a:gd name="connsiteX12" fmla="*/ 679446 w 1633282"/>
              <a:gd name="connsiteY12" fmla="*/ 2068667 h 2376212"/>
              <a:gd name="connsiteX13" fmla="*/ 825750 w 1633282"/>
              <a:gd name="connsiteY13" fmla="*/ 1803491 h 2376212"/>
              <a:gd name="connsiteX14" fmla="*/ 1017774 w 1633282"/>
              <a:gd name="connsiteY14" fmla="*/ 1538315 h 2376212"/>
              <a:gd name="connsiteX15" fmla="*/ 1200654 w 1633282"/>
              <a:gd name="connsiteY15" fmla="*/ 1172555 h 2376212"/>
              <a:gd name="connsiteX16" fmla="*/ 1420110 w 1633282"/>
              <a:gd name="connsiteY16" fmla="*/ 861659 h 2376212"/>
              <a:gd name="connsiteX17" fmla="*/ 1584702 w 1633282"/>
              <a:gd name="connsiteY17" fmla="*/ 578195 h 2376212"/>
              <a:gd name="connsiteX18" fmla="*/ 1630422 w 1633282"/>
              <a:gd name="connsiteY18" fmla="*/ 258155 h 2376212"/>
              <a:gd name="connsiteX19" fmla="*/ 1511550 w 1633282"/>
              <a:gd name="connsiteY19" fmla="*/ 2123 h 2376212"/>
              <a:gd name="connsiteX0" fmla="*/ 1511550 w 1633282"/>
              <a:gd name="connsiteY0" fmla="*/ 2123 h 2376212"/>
              <a:gd name="connsiteX1" fmla="*/ 1200654 w 1633282"/>
              <a:gd name="connsiteY1" fmla="*/ 157571 h 2376212"/>
              <a:gd name="connsiteX2" fmla="*/ 862326 w 1633282"/>
              <a:gd name="connsiteY2" fmla="*/ 523331 h 2376212"/>
              <a:gd name="connsiteX3" fmla="*/ 652014 w 1633282"/>
              <a:gd name="connsiteY3" fmla="*/ 788507 h 2376212"/>
              <a:gd name="connsiteX4" fmla="*/ 523998 w 1633282"/>
              <a:gd name="connsiteY4" fmla="*/ 1071971 h 2376212"/>
              <a:gd name="connsiteX5" fmla="*/ 213102 w 1633282"/>
              <a:gd name="connsiteY5" fmla="*/ 1620611 h 2376212"/>
              <a:gd name="connsiteX6" fmla="*/ 11934 w 1633282"/>
              <a:gd name="connsiteY6" fmla="*/ 1885787 h 2376212"/>
              <a:gd name="connsiteX7" fmla="*/ 21078 w 1633282"/>
              <a:gd name="connsiteY7" fmla="*/ 2004659 h 2376212"/>
              <a:gd name="connsiteX8" fmla="*/ 2790 w 1633282"/>
              <a:gd name="connsiteY8" fmla="*/ 2169251 h 2376212"/>
              <a:gd name="connsiteX9" fmla="*/ 75942 w 1633282"/>
              <a:gd name="connsiteY9" fmla="*/ 2342987 h 2376212"/>
              <a:gd name="connsiteX10" fmla="*/ 304542 w 1633282"/>
              <a:gd name="connsiteY10" fmla="*/ 2370419 h 2376212"/>
              <a:gd name="connsiteX11" fmla="*/ 505710 w 1633282"/>
              <a:gd name="connsiteY11" fmla="*/ 2269835 h 2376212"/>
              <a:gd name="connsiteX12" fmla="*/ 679446 w 1633282"/>
              <a:gd name="connsiteY12" fmla="*/ 2068667 h 2376212"/>
              <a:gd name="connsiteX13" fmla="*/ 825750 w 1633282"/>
              <a:gd name="connsiteY13" fmla="*/ 1803491 h 2376212"/>
              <a:gd name="connsiteX14" fmla="*/ 1017774 w 1633282"/>
              <a:gd name="connsiteY14" fmla="*/ 1538315 h 2376212"/>
              <a:gd name="connsiteX15" fmla="*/ 1255518 w 1633282"/>
              <a:gd name="connsiteY15" fmla="*/ 1199987 h 2376212"/>
              <a:gd name="connsiteX16" fmla="*/ 1420110 w 1633282"/>
              <a:gd name="connsiteY16" fmla="*/ 861659 h 2376212"/>
              <a:gd name="connsiteX17" fmla="*/ 1584702 w 1633282"/>
              <a:gd name="connsiteY17" fmla="*/ 578195 h 2376212"/>
              <a:gd name="connsiteX18" fmla="*/ 1630422 w 1633282"/>
              <a:gd name="connsiteY18" fmla="*/ 258155 h 2376212"/>
              <a:gd name="connsiteX19" fmla="*/ 1511550 w 1633282"/>
              <a:gd name="connsiteY19" fmla="*/ 2123 h 2376212"/>
              <a:gd name="connsiteX0" fmla="*/ 1511550 w 1633282"/>
              <a:gd name="connsiteY0" fmla="*/ 2123 h 2376212"/>
              <a:gd name="connsiteX1" fmla="*/ 1200654 w 1633282"/>
              <a:gd name="connsiteY1" fmla="*/ 157571 h 2376212"/>
              <a:gd name="connsiteX2" fmla="*/ 862326 w 1633282"/>
              <a:gd name="connsiteY2" fmla="*/ 523331 h 2376212"/>
              <a:gd name="connsiteX3" fmla="*/ 652014 w 1633282"/>
              <a:gd name="connsiteY3" fmla="*/ 788507 h 2376212"/>
              <a:gd name="connsiteX4" fmla="*/ 523998 w 1633282"/>
              <a:gd name="connsiteY4" fmla="*/ 1071971 h 2376212"/>
              <a:gd name="connsiteX5" fmla="*/ 213102 w 1633282"/>
              <a:gd name="connsiteY5" fmla="*/ 1620611 h 2376212"/>
              <a:gd name="connsiteX6" fmla="*/ 11934 w 1633282"/>
              <a:gd name="connsiteY6" fmla="*/ 1885787 h 2376212"/>
              <a:gd name="connsiteX7" fmla="*/ 21078 w 1633282"/>
              <a:gd name="connsiteY7" fmla="*/ 2004659 h 2376212"/>
              <a:gd name="connsiteX8" fmla="*/ 2790 w 1633282"/>
              <a:gd name="connsiteY8" fmla="*/ 2169251 h 2376212"/>
              <a:gd name="connsiteX9" fmla="*/ 75942 w 1633282"/>
              <a:gd name="connsiteY9" fmla="*/ 2342987 h 2376212"/>
              <a:gd name="connsiteX10" fmla="*/ 304542 w 1633282"/>
              <a:gd name="connsiteY10" fmla="*/ 2370419 h 2376212"/>
              <a:gd name="connsiteX11" fmla="*/ 505710 w 1633282"/>
              <a:gd name="connsiteY11" fmla="*/ 2269835 h 2376212"/>
              <a:gd name="connsiteX12" fmla="*/ 679446 w 1633282"/>
              <a:gd name="connsiteY12" fmla="*/ 2068667 h 2376212"/>
              <a:gd name="connsiteX13" fmla="*/ 825750 w 1633282"/>
              <a:gd name="connsiteY13" fmla="*/ 1803491 h 2376212"/>
              <a:gd name="connsiteX14" fmla="*/ 1017774 w 1633282"/>
              <a:gd name="connsiteY14" fmla="*/ 1538315 h 2376212"/>
              <a:gd name="connsiteX15" fmla="*/ 1255518 w 1633282"/>
              <a:gd name="connsiteY15" fmla="*/ 1199987 h 2376212"/>
              <a:gd name="connsiteX16" fmla="*/ 1465830 w 1633282"/>
              <a:gd name="connsiteY16" fmla="*/ 898235 h 2376212"/>
              <a:gd name="connsiteX17" fmla="*/ 1584702 w 1633282"/>
              <a:gd name="connsiteY17" fmla="*/ 578195 h 2376212"/>
              <a:gd name="connsiteX18" fmla="*/ 1630422 w 1633282"/>
              <a:gd name="connsiteY18" fmla="*/ 258155 h 2376212"/>
              <a:gd name="connsiteX19" fmla="*/ 1511550 w 1633282"/>
              <a:gd name="connsiteY19" fmla="*/ 2123 h 2376212"/>
              <a:gd name="connsiteX0" fmla="*/ 1510710 w 1632442"/>
              <a:gd name="connsiteY0" fmla="*/ 2123 h 2376212"/>
              <a:gd name="connsiteX1" fmla="*/ 1199814 w 1632442"/>
              <a:gd name="connsiteY1" fmla="*/ 157571 h 2376212"/>
              <a:gd name="connsiteX2" fmla="*/ 861486 w 1632442"/>
              <a:gd name="connsiteY2" fmla="*/ 523331 h 2376212"/>
              <a:gd name="connsiteX3" fmla="*/ 651174 w 1632442"/>
              <a:gd name="connsiteY3" fmla="*/ 788507 h 2376212"/>
              <a:gd name="connsiteX4" fmla="*/ 523158 w 1632442"/>
              <a:gd name="connsiteY4" fmla="*/ 1071971 h 2376212"/>
              <a:gd name="connsiteX5" fmla="*/ 157398 w 1632442"/>
              <a:gd name="connsiteY5" fmla="*/ 1593179 h 2376212"/>
              <a:gd name="connsiteX6" fmla="*/ 11094 w 1632442"/>
              <a:gd name="connsiteY6" fmla="*/ 1885787 h 2376212"/>
              <a:gd name="connsiteX7" fmla="*/ 20238 w 1632442"/>
              <a:gd name="connsiteY7" fmla="*/ 2004659 h 2376212"/>
              <a:gd name="connsiteX8" fmla="*/ 1950 w 1632442"/>
              <a:gd name="connsiteY8" fmla="*/ 2169251 h 2376212"/>
              <a:gd name="connsiteX9" fmla="*/ 75102 w 1632442"/>
              <a:gd name="connsiteY9" fmla="*/ 2342987 h 2376212"/>
              <a:gd name="connsiteX10" fmla="*/ 303702 w 1632442"/>
              <a:gd name="connsiteY10" fmla="*/ 2370419 h 2376212"/>
              <a:gd name="connsiteX11" fmla="*/ 504870 w 1632442"/>
              <a:gd name="connsiteY11" fmla="*/ 2269835 h 2376212"/>
              <a:gd name="connsiteX12" fmla="*/ 678606 w 1632442"/>
              <a:gd name="connsiteY12" fmla="*/ 2068667 h 2376212"/>
              <a:gd name="connsiteX13" fmla="*/ 824910 w 1632442"/>
              <a:gd name="connsiteY13" fmla="*/ 1803491 h 2376212"/>
              <a:gd name="connsiteX14" fmla="*/ 1016934 w 1632442"/>
              <a:gd name="connsiteY14" fmla="*/ 1538315 h 2376212"/>
              <a:gd name="connsiteX15" fmla="*/ 1254678 w 1632442"/>
              <a:gd name="connsiteY15" fmla="*/ 1199987 h 2376212"/>
              <a:gd name="connsiteX16" fmla="*/ 1464990 w 1632442"/>
              <a:gd name="connsiteY16" fmla="*/ 898235 h 2376212"/>
              <a:gd name="connsiteX17" fmla="*/ 1583862 w 1632442"/>
              <a:gd name="connsiteY17" fmla="*/ 578195 h 2376212"/>
              <a:gd name="connsiteX18" fmla="*/ 1629582 w 1632442"/>
              <a:gd name="connsiteY18" fmla="*/ 258155 h 2376212"/>
              <a:gd name="connsiteX19" fmla="*/ 1510710 w 1632442"/>
              <a:gd name="connsiteY19" fmla="*/ 2123 h 2376212"/>
              <a:gd name="connsiteX0" fmla="*/ 1510710 w 1632442"/>
              <a:gd name="connsiteY0" fmla="*/ 2123 h 2376212"/>
              <a:gd name="connsiteX1" fmla="*/ 1199814 w 1632442"/>
              <a:gd name="connsiteY1" fmla="*/ 157571 h 2376212"/>
              <a:gd name="connsiteX2" fmla="*/ 861486 w 1632442"/>
              <a:gd name="connsiteY2" fmla="*/ 523331 h 2376212"/>
              <a:gd name="connsiteX3" fmla="*/ 651174 w 1632442"/>
              <a:gd name="connsiteY3" fmla="*/ 788507 h 2376212"/>
              <a:gd name="connsiteX4" fmla="*/ 459150 w 1632442"/>
              <a:gd name="connsiteY4" fmla="*/ 1062827 h 2376212"/>
              <a:gd name="connsiteX5" fmla="*/ 157398 w 1632442"/>
              <a:gd name="connsiteY5" fmla="*/ 1593179 h 2376212"/>
              <a:gd name="connsiteX6" fmla="*/ 11094 w 1632442"/>
              <a:gd name="connsiteY6" fmla="*/ 1885787 h 2376212"/>
              <a:gd name="connsiteX7" fmla="*/ 20238 w 1632442"/>
              <a:gd name="connsiteY7" fmla="*/ 2004659 h 2376212"/>
              <a:gd name="connsiteX8" fmla="*/ 1950 w 1632442"/>
              <a:gd name="connsiteY8" fmla="*/ 2169251 h 2376212"/>
              <a:gd name="connsiteX9" fmla="*/ 75102 w 1632442"/>
              <a:gd name="connsiteY9" fmla="*/ 2342987 h 2376212"/>
              <a:gd name="connsiteX10" fmla="*/ 303702 w 1632442"/>
              <a:gd name="connsiteY10" fmla="*/ 2370419 h 2376212"/>
              <a:gd name="connsiteX11" fmla="*/ 504870 w 1632442"/>
              <a:gd name="connsiteY11" fmla="*/ 2269835 h 2376212"/>
              <a:gd name="connsiteX12" fmla="*/ 678606 w 1632442"/>
              <a:gd name="connsiteY12" fmla="*/ 2068667 h 2376212"/>
              <a:gd name="connsiteX13" fmla="*/ 824910 w 1632442"/>
              <a:gd name="connsiteY13" fmla="*/ 1803491 h 2376212"/>
              <a:gd name="connsiteX14" fmla="*/ 1016934 w 1632442"/>
              <a:gd name="connsiteY14" fmla="*/ 1538315 h 2376212"/>
              <a:gd name="connsiteX15" fmla="*/ 1254678 w 1632442"/>
              <a:gd name="connsiteY15" fmla="*/ 1199987 h 2376212"/>
              <a:gd name="connsiteX16" fmla="*/ 1464990 w 1632442"/>
              <a:gd name="connsiteY16" fmla="*/ 898235 h 2376212"/>
              <a:gd name="connsiteX17" fmla="*/ 1583862 w 1632442"/>
              <a:gd name="connsiteY17" fmla="*/ 578195 h 2376212"/>
              <a:gd name="connsiteX18" fmla="*/ 1629582 w 1632442"/>
              <a:gd name="connsiteY18" fmla="*/ 258155 h 2376212"/>
              <a:gd name="connsiteX19" fmla="*/ 1510710 w 1632442"/>
              <a:gd name="connsiteY19" fmla="*/ 2123 h 2376212"/>
              <a:gd name="connsiteX0" fmla="*/ 1517928 w 1639660"/>
              <a:gd name="connsiteY0" fmla="*/ 2123 h 2376212"/>
              <a:gd name="connsiteX1" fmla="*/ 1207032 w 1639660"/>
              <a:gd name="connsiteY1" fmla="*/ 157571 h 2376212"/>
              <a:gd name="connsiteX2" fmla="*/ 868704 w 1639660"/>
              <a:gd name="connsiteY2" fmla="*/ 523331 h 2376212"/>
              <a:gd name="connsiteX3" fmla="*/ 658392 w 1639660"/>
              <a:gd name="connsiteY3" fmla="*/ 788507 h 2376212"/>
              <a:gd name="connsiteX4" fmla="*/ 466368 w 1639660"/>
              <a:gd name="connsiteY4" fmla="*/ 1062827 h 2376212"/>
              <a:gd name="connsiteX5" fmla="*/ 164616 w 1639660"/>
              <a:gd name="connsiteY5" fmla="*/ 1593179 h 2376212"/>
              <a:gd name="connsiteX6" fmla="*/ 18312 w 1639660"/>
              <a:gd name="connsiteY6" fmla="*/ 1885787 h 2376212"/>
              <a:gd name="connsiteX7" fmla="*/ 9168 w 1639660"/>
              <a:gd name="connsiteY7" fmla="*/ 2169251 h 2376212"/>
              <a:gd name="connsiteX8" fmla="*/ 82320 w 1639660"/>
              <a:gd name="connsiteY8" fmla="*/ 2342987 h 2376212"/>
              <a:gd name="connsiteX9" fmla="*/ 310920 w 1639660"/>
              <a:gd name="connsiteY9" fmla="*/ 2370419 h 2376212"/>
              <a:gd name="connsiteX10" fmla="*/ 512088 w 1639660"/>
              <a:gd name="connsiteY10" fmla="*/ 2269835 h 2376212"/>
              <a:gd name="connsiteX11" fmla="*/ 685824 w 1639660"/>
              <a:gd name="connsiteY11" fmla="*/ 2068667 h 2376212"/>
              <a:gd name="connsiteX12" fmla="*/ 832128 w 1639660"/>
              <a:gd name="connsiteY12" fmla="*/ 1803491 h 2376212"/>
              <a:gd name="connsiteX13" fmla="*/ 1024152 w 1639660"/>
              <a:gd name="connsiteY13" fmla="*/ 1538315 h 2376212"/>
              <a:gd name="connsiteX14" fmla="*/ 1261896 w 1639660"/>
              <a:gd name="connsiteY14" fmla="*/ 1199987 h 2376212"/>
              <a:gd name="connsiteX15" fmla="*/ 1472208 w 1639660"/>
              <a:gd name="connsiteY15" fmla="*/ 898235 h 2376212"/>
              <a:gd name="connsiteX16" fmla="*/ 1591080 w 1639660"/>
              <a:gd name="connsiteY16" fmla="*/ 578195 h 2376212"/>
              <a:gd name="connsiteX17" fmla="*/ 1636800 w 1639660"/>
              <a:gd name="connsiteY17" fmla="*/ 258155 h 2376212"/>
              <a:gd name="connsiteX18" fmla="*/ 1517928 w 1639660"/>
              <a:gd name="connsiteY18" fmla="*/ 2123 h 23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9660" h="2376212">
                <a:moveTo>
                  <a:pt x="1517928" y="2123"/>
                </a:moveTo>
                <a:cubicBezTo>
                  <a:pt x="1446300" y="-14641"/>
                  <a:pt x="1315236" y="70703"/>
                  <a:pt x="1207032" y="157571"/>
                </a:cubicBezTo>
                <a:cubicBezTo>
                  <a:pt x="1098828" y="244439"/>
                  <a:pt x="960144" y="418175"/>
                  <a:pt x="868704" y="523331"/>
                </a:cubicBezTo>
                <a:cubicBezTo>
                  <a:pt x="777264" y="628487"/>
                  <a:pt x="725448" y="698591"/>
                  <a:pt x="658392" y="788507"/>
                </a:cubicBezTo>
                <a:cubicBezTo>
                  <a:pt x="591336" y="878423"/>
                  <a:pt x="548664" y="928715"/>
                  <a:pt x="466368" y="1062827"/>
                </a:cubicBezTo>
                <a:cubicBezTo>
                  <a:pt x="384072" y="1196939"/>
                  <a:pt x="239292" y="1456019"/>
                  <a:pt x="164616" y="1593179"/>
                </a:cubicBezTo>
                <a:cubicBezTo>
                  <a:pt x="89940" y="1730339"/>
                  <a:pt x="44220" y="1789775"/>
                  <a:pt x="18312" y="1885787"/>
                </a:cubicBezTo>
                <a:cubicBezTo>
                  <a:pt x="-7596" y="1981799"/>
                  <a:pt x="-1500" y="2093051"/>
                  <a:pt x="9168" y="2169251"/>
                </a:cubicBezTo>
                <a:cubicBezTo>
                  <a:pt x="19836" y="2245451"/>
                  <a:pt x="32028" y="2309459"/>
                  <a:pt x="82320" y="2342987"/>
                </a:cubicBezTo>
                <a:cubicBezTo>
                  <a:pt x="132612" y="2376515"/>
                  <a:pt x="239292" y="2382611"/>
                  <a:pt x="310920" y="2370419"/>
                </a:cubicBezTo>
                <a:cubicBezTo>
                  <a:pt x="382548" y="2358227"/>
                  <a:pt x="449604" y="2320127"/>
                  <a:pt x="512088" y="2269835"/>
                </a:cubicBezTo>
                <a:cubicBezTo>
                  <a:pt x="574572" y="2219543"/>
                  <a:pt x="632484" y="2146391"/>
                  <a:pt x="685824" y="2068667"/>
                </a:cubicBezTo>
                <a:cubicBezTo>
                  <a:pt x="739164" y="1990943"/>
                  <a:pt x="775740" y="1891883"/>
                  <a:pt x="832128" y="1803491"/>
                </a:cubicBezTo>
                <a:cubicBezTo>
                  <a:pt x="888516" y="1715099"/>
                  <a:pt x="952524" y="1638899"/>
                  <a:pt x="1024152" y="1538315"/>
                </a:cubicBezTo>
                <a:cubicBezTo>
                  <a:pt x="1095780" y="1437731"/>
                  <a:pt x="1187220" y="1306667"/>
                  <a:pt x="1261896" y="1199987"/>
                </a:cubicBezTo>
                <a:cubicBezTo>
                  <a:pt x="1336572" y="1093307"/>
                  <a:pt x="1417344" y="1001867"/>
                  <a:pt x="1472208" y="898235"/>
                </a:cubicBezTo>
                <a:cubicBezTo>
                  <a:pt x="1527072" y="794603"/>
                  <a:pt x="1562124" y="681827"/>
                  <a:pt x="1591080" y="578195"/>
                </a:cubicBezTo>
                <a:cubicBezTo>
                  <a:pt x="1620036" y="474563"/>
                  <a:pt x="1648992" y="354167"/>
                  <a:pt x="1636800" y="258155"/>
                </a:cubicBezTo>
                <a:cubicBezTo>
                  <a:pt x="1624608" y="162143"/>
                  <a:pt x="1589556" y="18887"/>
                  <a:pt x="1517928" y="212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450724" y="4388830"/>
            <a:ext cx="1588354" cy="2390035"/>
          </a:xfrm>
          <a:custGeom>
            <a:avLst/>
            <a:gdLst>
              <a:gd name="connsiteX0" fmla="*/ 1432172 w 1588354"/>
              <a:gd name="connsiteY0" fmla="*/ 2377730 h 2390035"/>
              <a:gd name="connsiteX1" fmla="*/ 1587620 w 1588354"/>
              <a:gd name="connsiteY1" fmla="*/ 2167418 h 2390035"/>
              <a:gd name="connsiteX2" fmla="*/ 1368164 w 1588354"/>
              <a:gd name="connsiteY2" fmla="*/ 1719362 h 2390035"/>
              <a:gd name="connsiteX3" fmla="*/ 1093844 w 1588354"/>
              <a:gd name="connsiteY3" fmla="*/ 1070138 h 2390035"/>
              <a:gd name="connsiteX4" fmla="*/ 737228 w 1588354"/>
              <a:gd name="connsiteY4" fmla="*/ 411770 h 2390035"/>
              <a:gd name="connsiteX5" fmla="*/ 362324 w 1588354"/>
              <a:gd name="connsiteY5" fmla="*/ 18578 h 2390035"/>
              <a:gd name="connsiteX6" fmla="*/ 78860 w 1588354"/>
              <a:gd name="connsiteY6" fmla="*/ 91730 h 2390035"/>
              <a:gd name="connsiteX7" fmla="*/ 5708 w 1588354"/>
              <a:gd name="connsiteY7" fmla="*/ 338618 h 2390035"/>
              <a:gd name="connsiteX8" fmla="*/ 197732 w 1588354"/>
              <a:gd name="connsiteY8" fmla="*/ 768386 h 2390035"/>
              <a:gd name="connsiteX9" fmla="*/ 426332 w 1588354"/>
              <a:gd name="connsiteY9" fmla="*/ 1307882 h 2390035"/>
              <a:gd name="connsiteX10" fmla="*/ 691508 w 1588354"/>
              <a:gd name="connsiteY10" fmla="*/ 1838234 h 2390035"/>
              <a:gd name="connsiteX11" fmla="*/ 929252 w 1588354"/>
              <a:gd name="connsiteY11" fmla="*/ 2085122 h 2390035"/>
              <a:gd name="connsiteX12" fmla="*/ 1240148 w 1588354"/>
              <a:gd name="connsiteY12" fmla="*/ 2332010 h 2390035"/>
              <a:gd name="connsiteX13" fmla="*/ 1432172 w 1588354"/>
              <a:gd name="connsiteY13" fmla="*/ 2377730 h 239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354" h="2390035">
                <a:moveTo>
                  <a:pt x="1432172" y="2377730"/>
                </a:moveTo>
                <a:cubicBezTo>
                  <a:pt x="1490084" y="2350298"/>
                  <a:pt x="1598288" y="2277146"/>
                  <a:pt x="1587620" y="2167418"/>
                </a:cubicBezTo>
                <a:cubicBezTo>
                  <a:pt x="1576952" y="2057690"/>
                  <a:pt x="1450460" y="1902242"/>
                  <a:pt x="1368164" y="1719362"/>
                </a:cubicBezTo>
                <a:cubicBezTo>
                  <a:pt x="1285868" y="1536482"/>
                  <a:pt x="1199000" y="1288070"/>
                  <a:pt x="1093844" y="1070138"/>
                </a:cubicBezTo>
                <a:cubicBezTo>
                  <a:pt x="988688" y="852206"/>
                  <a:pt x="859148" y="587030"/>
                  <a:pt x="737228" y="411770"/>
                </a:cubicBezTo>
                <a:cubicBezTo>
                  <a:pt x="615308" y="236510"/>
                  <a:pt x="472052" y="71918"/>
                  <a:pt x="362324" y="18578"/>
                </a:cubicBezTo>
                <a:cubicBezTo>
                  <a:pt x="252596" y="-34762"/>
                  <a:pt x="138296" y="38390"/>
                  <a:pt x="78860" y="91730"/>
                </a:cubicBezTo>
                <a:cubicBezTo>
                  <a:pt x="19424" y="145070"/>
                  <a:pt x="-14104" y="225842"/>
                  <a:pt x="5708" y="338618"/>
                </a:cubicBezTo>
                <a:cubicBezTo>
                  <a:pt x="25520" y="451394"/>
                  <a:pt x="127628" y="606842"/>
                  <a:pt x="197732" y="768386"/>
                </a:cubicBezTo>
                <a:cubicBezTo>
                  <a:pt x="267836" y="929930"/>
                  <a:pt x="344036" y="1129574"/>
                  <a:pt x="426332" y="1307882"/>
                </a:cubicBezTo>
                <a:cubicBezTo>
                  <a:pt x="508628" y="1486190"/>
                  <a:pt x="607688" y="1708694"/>
                  <a:pt x="691508" y="1838234"/>
                </a:cubicBezTo>
                <a:cubicBezTo>
                  <a:pt x="775328" y="1967774"/>
                  <a:pt x="837812" y="2002826"/>
                  <a:pt x="929252" y="2085122"/>
                </a:cubicBezTo>
                <a:cubicBezTo>
                  <a:pt x="1020692" y="2167418"/>
                  <a:pt x="1156328" y="2278670"/>
                  <a:pt x="1240148" y="2332010"/>
                </a:cubicBezTo>
                <a:cubicBezTo>
                  <a:pt x="1323968" y="2385350"/>
                  <a:pt x="1374260" y="2405162"/>
                  <a:pt x="1432172" y="237773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80816" y="4761635"/>
            <a:ext cx="2232217" cy="776045"/>
          </a:xfrm>
          <a:custGeom>
            <a:avLst/>
            <a:gdLst>
              <a:gd name="connsiteX0" fmla="*/ 2240147 w 2244788"/>
              <a:gd name="connsiteY0" fmla="*/ 213889 h 764247"/>
              <a:gd name="connsiteX1" fmla="*/ 2057267 w 2244788"/>
              <a:gd name="connsiteY1" fmla="*/ 31009 h 764247"/>
              <a:gd name="connsiteX2" fmla="*/ 1627499 w 2244788"/>
              <a:gd name="connsiteY2" fmla="*/ 31009 h 764247"/>
              <a:gd name="connsiteX3" fmla="*/ 1197731 w 2244788"/>
              <a:gd name="connsiteY3" fmla="*/ 3577 h 764247"/>
              <a:gd name="connsiteX4" fmla="*/ 804539 w 2244788"/>
              <a:gd name="connsiteY4" fmla="*/ 122449 h 764247"/>
              <a:gd name="connsiteX5" fmla="*/ 521075 w 2244788"/>
              <a:gd name="connsiteY5" fmla="*/ 250465 h 764247"/>
              <a:gd name="connsiteX6" fmla="*/ 173603 w 2244788"/>
              <a:gd name="connsiteY6" fmla="*/ 442489 h 764247"/>
              <a:gd name="connsiteX7" fmla="*/ 9011 w 2244788"/>
              <a:gd name="connsiteY7" fmla="*/ 570505 h 764247"/>
              <a:gd name="connsiteX8" fmla="*/ 45587 w 2244788"/>
              <a:gd name="connsiteY8" fmla="*/ 753385 h 764247"/>
              <a:gd name="connsiteX9" fmla="*/ 246755 w 2244788"/>
              <a:gd name="connsiteY9" fmla="*/ 744241 h 764247"/>
              <a:gd name="connsiteX10" fmla="*/ 658235 w 2244788"/>
              <a:gd name="connsiteY10" fmla="*/ 753385 h 764247"/>
              <a:gd name="connsiteX11" fmla="*/ 1133723 w 2244788"/>
              <a:gd name="connsiteY11" fmla="*/ 689377 h 764247"/>
              <a:gd name="connsiteX12" fmla="*/ 1554347 w 2244788"/>
              <a:gd name="connsiteY12" fmla="*/ 607081 h 764247"/>
              <a:gd name="connsiteX13" fmla="*/ 1901819 w 2244788"/>
              <a:gd name="connsiteY13" fmla="*/ 515641 h 764247"/>
              <a:gd name="connsiteX14" fmla="*/ 2166995 w 2244788"/>
              <a:gd name="connsiteY14" fmla="*/ 369337 h 764247"/>
              <a:gd name="connsiteX15" fmla="*/ 2240147 w 2244788"/>
              <a:gd name="connsiteY15" fmla="*/ 213889 h 764247"/>
              <a:gd name="connsiteX0" fmla="*/ 2236166 w 2240807"/>
              <a:gd name="connsiteY0" fmla="*/ 213889 h 764247"/>
              <a:gd name="connsiteX1" fmla="*/ 2053286 w 2240807"/>
              <a:gd name="connsiteY1" fmla="*/ 31009 h 764247"/>
              <a:gd name="connsiteX2" fmla="*/ 1623518 w 2240807"/>
              <a:gd name="connsiteY2" fmla="*/ 31009 h 764247"/>
              <a:gd name="connsiteX3" fmla="*/ 1193750 w 2240807"/>
              <a:gd name="connsiteY3" fmla="*/ 3577 h 764247"/>
              <a:gd name="connsiteX4" fmla="*/ 800558 w 2240807"/>
              <a:gd name="connsiteY4" fmla="*/ 122449 h 764247"/>
              <a:gd name="connsiteX5" fmla="*/ 517094 w 2240807"/>
              <a:gd name="connsiteY5" fmla="*/ 250465 h 764247"/>
              <a:gd name="connsiteX6" fmla="*/ 114758 w 2240807"/>
              <a:gd name="connsiteY6" fmla="*/ 415057 h 764247"/>
              <a:gd name="connsiteX7" fmla="*/ 5030 w 2240807"/>
              <a:gd name="connsiteY7" fmla="*/ 570505 h 764247"/>
              <a:gd name="connsiteX8" fmla="*/ 41606 w 2240807"/>
              <a:gd name="connsiteY8" fmla="*/ 753385 h 764247"/>
              <a:gd name="connsiteX9" fmla="*/ 242774 w 2240807"/>
              <a:gd name="connsiteY9" fmla="*/ 744241 h 764247"/>
              <a:gd name="connsiteX10" fmla="*/ 654254 w 2240807"/>
              <a:gd name="connsiteY10" fmla="*/ 753385 h 764247"/>
              <a:gd name="connsiteX11" fmla="*/ 1129742 w 2240807"/>
              <a:gd name="connsiteY11" fmla="*/ 689377 h 764247"/>
              <a:gd name="connsiteX12" fmla="*/ 1550366 w 2240807"/>
              <a:gd name="connsiteY12" fmla="*/ 607081 h 764247"/>
              <a:gd name="connsiteX13" fmla="*/ 1897838 w 2240807"/>
              <a:gd name="connsiteY13" fmla="*/ 515641 h 764247"/>
              <a:gd name="connsiteX14" fmla="*/ 2163014 w 2240807"/>
              <a:gd name="connsiteY14" fmla="*/ 369337 h 764247"/>
              <a:gd name="connsiteX15" fmla="*/ 2236166 w 2240807"/>
              <a:gd name="connsiteY15" fmla="*/ 213889 h 764247"/>
              <a:gd name="connsiteX0" fmla="*/ 2236166 w 2240807"/>
              <a:gd name="connsiteY0" fmla="*/ 213889 h 764247"/>
              <a:gd name="connsiteX1" fmla="*/ 2053286 w 2240807"/>
              <a:gd name="connsiteY1" fmla="*/ 31009 h 764247"/>
              <a:gd name="connsiteX2" fmla="*/ 1623518 w 2240807"/>
              <a:gd name="connsiteY2" fmla="*/ 31009 h 764247"/>
              <a:gd name="connsiteX3" fmla="*/ 1193750 w 2240807"/>
              <a:gd name="connsiteY3" fmla="*/ 3577 h 764247"/>
              <a:gd name="connsiteX4" fmla="*/ 800558 w 2240807"/>
              <a:gd name="connsiteY4" fmla="*/ 122449 h 764247"/>
              <a:gd name="connsiteX5" fmla="*/ 498806 w 2240807"/>
              <a:gd name="connsiteY5" fmla="*/ 223033 h 764247"/>
              <a:gd name="connsiteX6" fmla="*/ 114758 w 2240807"/>
              <a:gd name="connsiteY6" fmla="*/ 415057 h 764247"/>
              <a:gd name="connsiteX7" fmla="*/ 5030 w 2240807"/>
              <a:gd name="connsiteY7" fmla="*/ 570505 h 764247"/>
              <a:gd name="connsiteX8" fmla="*/ 41606 w 2240807"/>
              <a:gd name="connsiteY8" fmla="*/ 753385 h 764247"/>
              <a:gd name="connsiteX9" fmla="*/ 242774 w 2240807"/>
              <a:gd name="connsiteY9" fmla="*/ 744241 h 764247"/>
              <a:gd name="connsiteX10" fmla="*/ 654254 w 2240807"/>
              <a:gd name="connsiteY10" fmla="*/ 753385 h 764247"/>
              <a:gd name="connsiteX11" fmla="*/ 1129742 w 2240807"/>
              <a:gd name="connsiteY11" fmla="*/ 689377 h 764247"/>
              <a:gd name="connsiteX12" fmla="*/ 1550366 w 2240807"/>
              <a:gd name="connsiteY12" fmla="*/ 607081 h 764247"/>
              <a:gd name="connsiteX13" fmla="*/ 1897838 w 2240807"/>
              <a:gd name="connsiteY13" fmla="*/ 515641 h 764247"/>
              <a:gd name="connsiteX14" fmla="*/ 2163014 w 2240807"/>
              <a:gd name="connsiteY14" fmla="*/ 369337 h 764247"/>
              <a:gd name="connsiteX15" fmla="*/ 2236166 w 2240807"/>
              <a:gd name="connsiteY15" fmla="*/ 213889 h 764247"/>
              <a:gd name="connsiteX0" fmla="*/ 2236144 w 2240785"/>
              <a:gd name="connsiteY0" fmla="*/ 213889 h 763693"/>
              <a:gd name="connsiteX1" fmla="*/ 2053264 w 2240785"/>
              <a:gd name="connsiteY1" fmla="*/ 31009 h 763693"/>
              <a:gd name="connsiteX2" fmla="*/ 1623496 w 2240785"/>
              <a:gd name="connsiteY2" fmla="*/ 31009 h 763693"/>
              <a:gd name="connsiteX3" fmla="*/ 1193728 w 2240785"/>
              <a:gd name="connsiteY3" fmla="*/ 3577 h 763693"/>
              <a:gd name="connsiteX4" fmla="*/ 800536 w 2240785"/>
              <a:gd name="connsiteY4" fmla="*/ 122449 h 763693"/>
              <a:gd name="connsiteX5" fmla="*/ 498784 w 2240785"/>
              <a:gd name="connsiteY5" fmla="*/ 223033 h 763693"/>
              <a:gd name="connsiteX6" fmla="*/ 114736 w 2240785"/>
              <a:gd name="connsiteY6" fmla="*/ 415057 h 763693"/>
              <a:gd name="connsiteX7" fmla="*/ 5008 w 2240785"/>
              <a:gd name="connsiteY7" fmla="*/ 570505 h 763693"/>
              <a:gd name="connsiteX8" fmla="*/ 242752 w 2240785"/>
              <a:gd name="connsiteY8" fmla="*/ 744241 h 763693"/>
              <a:gd name="connsiteX9" fmla="*/ 654232 w 2240785"/>
              <a:gd name="connsiteY9" fmla="*/ 753385 h 763693"/>
              <a:gd name="connsiteX10" fmla="*/ 1129720 w 2240785"/>
              <a:gd name="connsiteY10" fmla="*/ 689377 h 763693"/>
              <a:gd name="connsiteX11" fmla="*/ 1550344 w 2240785"/>
              <a:gd name="connsiteY11" fmla="*/ 607081 h 763693"/>
              <a:gd name="connsiteX12" fmla="*/ 1897816 w 2240785"/>
              <a:gd name="connsiteY12" fmla="*/ 515641 h 763693"/>
              <a:gd name="connsiteX13" fmla="*/ 2162992 w 2240785"/>
              <a:gd name="connsiteY13" fmla="*/ 369337 h 763693"/>
              <a:gd name="connsiteX14" fmla="*/ 2236144 w 2240785"/>
              <a:gd name="connsiteY14" fmla="*/ 213889 h 763693"/>
              <a:gd name="connsiteX0" fmla="*/ 2227576 w 2232217"/>
              <a:gd name="connsiteY0" fmla="*/ 213889 h 758945"/>
              <a:gd name="connsiteX1" fmla="*/ 2044696 w 2232217"/>
              <a:gd name="connsiteY1" fmla="*/ 31009 h 758945"/>
              <a:gd name="connsiteX2" fmla="*/ 1614928 w 2232217"/>
              <a:gd name="connsiteY2" fmla="*/ 31009 h 758945"/>
              <a:gd name="connsiteX3" fmla="*/ 1185160 w 2232217"/>
              <a:gd name="connsiteY3" fmla="*/ 3577 h 758945"/>
              <a:gd name="connsiteX4" fmla="*/ 791968 w 2232217"/>
              <a:gd name="connsiteY4" fmla="*/ 122449 h 758945"/>
              <a:gd name="connsiteX5" fmla="*/ 490216 w 2232217"/>
              <a:gd name="connsiteY5" fmla="*/ 223033 h 758945"/>
              <a:gd name="connsiteX6" fmla="*/ 106168 w 2232217"/>
              <a:gd name="connsiteY6" fmla="*/ 415057 h 758945"/>
              <a:gd name="connsiteX7" fmla="*/ 5584 w 2232217"/>
              <a:gd name="connsiteY7" fmla="*/ 652801 h 758945"/>
              <a:gd name="connsiteX8" fmla="*/ 234184 w 2232217"/>
              <a:gd name="connsiteY8" fmla="*/ 744241 h 758945"/>
              <a:gd name="connsiteX9" fmla="*/ 645664 w 2232217"/>
              <a:gd name="connsiteY9" fmla="*/ 753385 h 758945"/>
              <a:gd name="connsiteX10" fmla="*/ 1121152 w 2232217"/>
              <a:gd name="connsiteY10" fmla="*/ 689377 h 758945"/>
              <a:gd name="connsiteX11" fmla="*/ 1541776 w 2232217"/>
              <a:gd name="connsiteY11" fmla="*/ 607081 h 758945"/>
              <a:gd name="connsiteX12" fmla="*/ 1889248 w 2232217"/>
              <a:gd name="connsiteY12" fmla="*/ 515641 h 758945"/>
              <a:gd name="connsiteX13" fmla="*/ 2154424 w 2232217"/>
              <a:gd name="connsiteY13" fmla="*/ 369337 h 758945"/>
              <a:gd name="connsiteX14" fmla="*/ 2227576 w 2232217"/>
              <a:gd name="connsiteY14" fmla="*/ 213889 h 758945"/>
              <a:gd name="connsiteX0" fmla="*/ 2227576 w 2232217"/>
              <a:gd name="connsiteY0" fmla="*/ 230989 h 776045"/>
              <a:gd name="connsiteX1" fmla="*/ 2044696 w 2232217"/>
              <a:gd name="connsiteY1" fmla="*/ 48109 h 776045"/>
              <a:gd name="connsiteX2" fmla="*/ 1614928 w 2232217"/>
              <a:gd name="connsiteY2" fmla="*/ 2389 h 776045"/>
              <a:gd name="connsiteX3" fmla="*/ 1185160 w 2232217"/>
              <a:gd name="connsiteY3" fmla="*/ 20677 h 776045"/>
              <a:gd name="connsiteX4" fmla="*/ 791968 w 2232217"/>
              <a:gd name="connsiteY4" fmla="*/ 139549 h 776045"/>
              <a:gd name="connsiteX5" fmla="*/ 490216 w 2232217"/>
              <a:gd name="connsiteY5" fmla="*/ 240133 h 776045"/>
              <a:gd name="connsiteX6" fmla="*/ 106168 w 2232217"/>
              <a:gd name="connsiteY6" fmla="*/ 432157 h 776045"/>
              <a:gd name="connsiteX7" fmla="*/ 5584 w 2232217"/>
              <a:gd name="connsiteY7" fmla="*/ 669901 h 776045"/>
              <a:gd name="connsiteX8" fmla="*/ 234184 w 2232217"/>
              <a:gd name="connsiteY8" fmla="*/ 761341 h 776045"/>
              <a:gd name="connsiteX9" fmla="*/ 645664 w 2232217"/>
              <a:gd name="connsiteY9" fmla="*/ 770485 h 776045"/>
              <a:gd name="connsiteX10" fmla="*/ 1121152 w 2232217"/>
              <a:gd name="connsiteY10" fmla="*/ 706477 h 776045"/>
              <a:gd name="connsiteX11" fmla="*/ 1541776 w 2232217"/>
              <a:gd name="connsiteY11" fmla="*/ 624181 h 776045"/>
              <a:gd name="connsiteX12" fmla="*/ 1889248 w 2232217"/>
              <a:gd name="connsiteY12" fmla="*/ 532741 h 776045"/>
              <a:gd name="connsiteX13" fmla="*/ 2154424 w 2232217"/>
              <a:gd name="connsiteY13" fmla="*/ 386437 h 776045"/>
              <a:gd name="connsiteX14" fmla="*/ 2227576 w 2232217"/>
              <a:gd name="connsiteY14" fmla="*/ 230989 h 77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17" h="776045">
                <a:moveTo>
                  <a:pt x="2227576" y="230989"/>
                </a:moveTo>
                <a:cubicBezTo>
                  <a:pt x="2209288" y="174601"/>
                  <a:pt x="2146804" y="86209"/>
                  <a:pt x="2044696" y="48109"/>
                </a:cubicBezTo>
                <a:cubicBezTo>
                  <a:pt x="1942588" y="10009"/>
                  <a:pt x="1758184" y="6961"/>
                  <a:pt x="1614928" y="2389"/>
                </a:cubicBezTo>
                <a:cubicBezTo>
                  <a:pt x="1471672" y="-2183"/>
                  <a:pt x="1322320" y="-2183"/>
                  <a:pt x="1185160" y="20677"/>
                </a:cubicBezTo>
                <a:cubicBezTo>
                  <a:pt x="1048000" y="43537"/>
                  <a:pt x="907792" y="102973"/>
                  <a:pt x="791968" y="139549"/>
                </a:cubicBezTo>
                <a:cubicBezTo>
                  <a:pt x="676144" y="176125"/>
                  <a:pt x="604516" y="191365"/>
                  <a:pt x="490216" y="240133"/>
                </a:cubicBezTo>
                <a:cubicBezTo>
                  <a:pt x="375916" y="288901"/>
                  <a:pt x="186940" y="360529"/>
                  <a:pt x="106168" y="432157"/>
                </a:cubicBezTo>
                <a:cubicBezTo>
                  <a:pt x="25396" y="503785"/>
                  <a:pt x="-15752" y="615037"/>
                  <a:pt x="5584" y="669901"/>
                </a:cubicBezTo>
                <a:cubicBezTo>
                  <a:pt x="26920" y="724765"/>
                  <a:pt x="127504" y="744577"/>
                  <a:pt x="234184" y="761341"/>
                </a:cubicBezTo>
                <a:cubicBezTo>
                  <a:pt x="340864" y="778105"/>
                  <a:pt x="497836" y="779629"/>
                  <a:pt x="645664" y="770485"/>
                </a:cubicBezTo>
                <a:cubicBezTo>
                  <a:pt x="793492" y="761341"/>
                  <a:pt x="971800" y="730861"/>
                  <a:pt x="1121152" y="706477"/>
                </a:cubicBezTo>
                <a:cubicBezTo>
                  <a:pt x="1270504" y="682093"/>
                  <a:pt x="1413760" y="653137"/>
                  <a:pt x="1541776" y="624181"/>
                </a:cubicBezTo>
                <a:cubicBezTo>
                  <a:pt x="1669792" y="595225"/>
                  <a:pt x="1787140" y="572365"/>
                  <a:pt x="1889248" y="532741"/>
                </a:cubicBezTo>
                <a:cubicBezTo>
                  <a:pt x="1991356" y="493117"/>
                  <a:pt x="2101084" y="435205"/>
                  <a:pt x="2154424" y="386437"/>
                </a:cubicBezTo>
                <a:cubicBezTo>
                  <a:pt x="2207764" y="337669"/>
                  <a:pt x="2245864" y="287377"/>
                  <a:pt x="2227576" y="23098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E35D-9E66-4758-BC5F-72BA44E8D5D6}"/>
              </a:ext>
            </a:extLst>
          </p:cNvPr>
          <p:cNvSpPr txBox="1"/>
          <p:nvPr/>
        </p:nvSpPr>
        <p:spPr>
          <a:xfrm>
            <a:off x="351789" y="26618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=3.7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884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7592" y="2259399"/>
            <a:ext cx="1835046" cy="2479294"/>
            <a:chOff x="2145545" y="2035561"/>
            <a:chExt cx="1835046" cy="2479294"/>
          </a:xfrm>
        </p:grpSpPr>
        <p:sp>
          <p:nvSpPr>
            <p:cNvPr id="3" name="Freeform 2"/>
            <p:cNvSpPr/>
            <p:nvPr/>
          </p:nvSpPr>
          <p:spPr>
            <a:xfrm rot="18865676">
              <a:off x="2131668" y="2372192"/>
              <a:ext cx="1862800" cy="1835046"/>
            </a:xfrm>
            <a:custGeom>
              <a:avLst/>
              <a:gdLst>
                <a:gd name="connsiteX0" fmla="*/ 1817968 w 1870964"/>
                <a:gd name="connsiteY0" fmla="*/ 8793 h 1804458"/>
                <a:gd name="connsiteX1" fmla="*/ 1433920 w 1870964"/>
                <a:gd name="connsiteY1" fmla="*/ 109377 h 1804458"/>
                <a:gd name="connsiteX2" fmla="*/ 1040728 w 1870964"/>
                <a:gd name="connsiteY2" fmla="*/ 401985 h 1804458"/>
                <a:gd name="connsiteX3" fmla="*/ 702400 w 1870964"/>
                <a:gd name="connsiteY3" fmla="*/ 749457 h 1804458"/>
                <a:gd name="connsiteX4" fmla="*/ 345784 w 1870964"/>
                <a:gd name="connsiteY4" fmla="*/ 1096929 h 1804458"/>
                <a:gd name="connsiteX5" fmla="*/ 144616 w 1870964"/>
                <a:gd name="connsiteY5" fmla="*/ 1426113 h 1804458"/>
                <a:gd name="connsiteX6" fmla="*/ 7456 w 1870964"/>
                <a:gd name="connsiteY6" fmla="*/ 1599849 h 1804458"/>
                <a:gd name="connsiteX7" fmla="*/ 71464 w 1870964"/>
                <a:gd name="connsiteY7" fmla="*/ 1773585 h 1804458"/>
                <a:gd name="connsiteX8" fmla="*/ 510376 w 1870964"/>
                <a:gd name="connsiteY8" fmla="*/ 1773585 h 1804458"/>
                <a:gd name="connsiteX9" fmla="*/ 885280 w 1870964"/>
                <a:gd name="connsiteY9" fmla="*/ 1462689 h 1804458"/>
                <a:gd name="connsiteX10" fmla="*/ 1324192 w 1870964"/>
                <a:gd name="connsiteY10" fmla="*/ 1060353 h 1804458"/>
                <a:gd name="connsiteX11" fmla="*/ 1607656 w 1870964"/>
                <a:gd name="connsiteY11" fmla="*/ 630585 h 1804458"/>
                <a:gd name="connsiteX12" fmla="*/ 1845400 w 1870964"/>
                <a:gd name="connsiteY12" fmla="*/ 310545 h 1804458"/>
                <a:gd name="connsiteX13" fmla="*/ 1817968 w 1870964"/>
                <a:gd name="connsiteY13" fmla="*/ 8793 h 1804458"/>
                <a:gd name="connsiteX0" fmla="*/ 1813907 w 1866903"/>
                <a:gd name="connsiteY0" fmla="*/ 8793 h 1804458"/>
                <a:gd name="connsiteX1" fmla="*/ 1429859 w 1866903"/>
                <a:gd name="connsiteY1" fmla="*/ 109377 h 1804458"/>
                <a:gd name="connsiteX2" fmla="*/ 1036667 w 1866903"/>
                <a:gd name="connsiteY2" fmla="*/ 401985 h 1804458"/>
                <a:gd name="connsiteX3" fmla="*/ 698339 w 1866903"/>
                <a:gd name="connsiteY3" fmla="*/ 749457 h 1804458"/>
                <a:gd name="connsiteX4" fmla="*/ 341723 w 1866903"/>
                <a:gd name="connsiteY4" fmla="*/ 1096929 h 1804458"/>
                <a:gd name="connsiteX5" fmla="*/ 85691 w 1866903"/>
                <a:gd name="connsiteY5" fmla="*/ 1380393 h 1804458"/>
                <a:gd name="connsiteX6" fmla="*/ 3395 w 1866903"/>
                <a:gd name="connsiteY6" fmla="*/ 1599849 h 1804458"/>
                <a:gd name="connsiteX7" fmla="*/ 67403 w 1866903"/>
                <a:gd name="connsiteY7" fmla="*/ 1773585 h 1804458"/>
                <a:gd name="connsiteX8" fmla="*/ 506315 w 1866903"/>
                <a:gd name="connsiteY8" fmla="*/ 1773585 h 1804458"/>
                <a:gd name="connsiteX9" fmla="*/ 881219 w 1866903"/>
                <a:gd name="connsiteY9" fmla="*/ 1462689 h 1804458"/>
                <a:gd name="connsiteX10" fmla="*/ 1320131 w 1866903"/>
                <a:gd name="connsiteY10" fmla="*/ 1060353 h 1804458"/>
                <a:gd name="connsiteX11" fmla="*/ 1603595 w 1866903"/>
                <a:gd name="connsiteY11" fmla="*/ 630585 h 1804458"/>
                <a:gd name="connsiteX12" fmla="*/ 1841339 w 1866903"/>
                <a:gd name="connsiteY12" fmla="*/ 310545 h 1804458"/>
                <a:gd name="connsiteX13" fmla="*/ 1813907 w 1866903"/>
                <a:gd name="connsiteY13" fmla="*/ 8793 h 1804458"/>
                <a:gd name="connsiteX0" fmla="*/ 1811958 w 1864954"/>
                <a:gd name="connsiteY0" fmla="*/ 8793 h 1826585"/>
                <a:gd name="connsiteX1" fmla="*/ 1427910 w 1864954"/>
                <a:gd name="connsiteY1" fmla="*/ 109377 h 1826585"/>
                <a:gd name="connsiteX2" fmla="*/ 1034718 w 1864954"/>
                <a:gd name="connsiteY2" fmla="*/ 401985 h 1826585"/>
                <a:gd name="connsiteX3" fmla="*/ 696390 w 1864954"/>
                <a:gd name="connsiteY3" fmla="*/ 749457 h 1826585"/>
                <a:gd name="connsiteX4" fmla="*/ 339774 w 1864954"/>
                <a:gd name="connsiteY4" fmla="*/ 1096929 h 1826585"/>
                <a:gd name="connsiteX5" fmla="*/ 83742 w 1864954"/>
                <a:gd name="connsiteY5" fmla="*/ 1380393 h 1826585"/>
                <a:gd name="connsiteX6" fmla="*/ 1446 w 1864954"/>
                <a:gd name="connsiteY6" fmla="*/ 1599849 h 1826585"/>
                <a:gd name="connsiteX7" fmla="*/ 138606 w 1864954"/>
                <a:gd name="connsiteY7" fmla="*/ 1810161 h 1826585"/>
                <a:gd name="connsiteX8" fmla="*/ 504366 w 1864954"/>
                <a:gd name="connsiteY8" fmla="*/ 1773585 h 1826585"/>
                <a:gd name="connsiteX9" fmla="*/ 879270 w 1864954"/>
                <a:gd name="connsiteY9" fmla="*/ 1462689 h 1826585"/>
                <a:gd name="connsiteX10" fmla="*/ 1318182 w 1864954"/>
                <a:gd name="connsiteY10" fmla="*/ 1060353 h 1826585"/>
                <a:gd name="connsiteX11" fmla="*/ 1601646 w 1864954"/>
                <a:gd name="connsiteY11" fmla="*/ 630585 h 1826585"/>
                <a:gd name="connsiteX12" fmla="*/ 1839390 w 1864954"/>
                <a:gd name="connsiteY12" fmla="*/ 310545 h 1826585"/>
                <a:gd name="connsiteX13" fmla="*/ 1811958 w 1864954"/>
                <a:gd name="connsiteY13" fmla="*/ 8793 h 1826585"/>
                <a:gd name="connsiteX0" fmla="*/ 1811958 w 1862477"/>
                <a:gd name="connsiteY0" fmla="*/ 8793 h 1826585"/>
                <a:gd name="connsiteX1" fmla="*/ 1427910 w 1862477"/>
                <a:gd name="connsiteY1" fmla="*/ 109377 h 1826585"/>
                <a:gd name="connsiteX2" fmla="*/ 1034718 w 1862477"/>
                <a:gd name="connsiteY2" fmla="*/ 401985 h 1826585"/>
                <a:gd name="connsiteX3" fmla="*/ 696390 w 1862477"/>
                <a:gd name="connsiteY3" fmla="*/ 749457 h 1826585"/>
                <a:gd name="connsiteX4" fmla="*/ 339774 w 1862477"/>
                <a:gd name="connsiteY4" fmla="*/ 1096929 h 1826585"/>
                <a:gd name="connsiteX5" fmla="*/ 83742 w 1862477"/>
                <a:gd name="connsiteY5" fmla="*/ 1380393 h 1826585"/>
                <a:gd name="connsiteX6" fmla="*/ 1446 w 1862477"/>
                <a:gd name="connsiteY6" fmla="*/ 1599849 h 1826585"/>
                <a:gd name="connsiteX7" fmla="*/ 138606 w 1862477"/>
                <a:gd name="connsiteY7" fmla="*/ 1810161 h 1826585"/>
                <a:gd name="connsiteX8" fmla="*/ 504366 w 1862477"/>
                <a:gd name="connsiteY8" fmla="*/ 1773585 h 1826585"/>
                <a:gd name="connsiteX9" fmla="*/ 879270 w 1862477"/>
                <a:gd name="connsiteY9" fmla="*/ 1462689 h 1826585"/>
                <a:gd name="connsiteX10" fmla="*/ 1318182 w 1862477"/>
                <a:gd name="connsiteY10" fmla="*/ 1060353 h 1826585"/>
                <a:gd name="connsiteX11" fmla="*/ 1638222 w 1862477"/>
                <a:gd name="connsiteY11" fmla="*/ 658017 h 1826585"/>
                <a:gd name="connsiteX12" fmla="*/ 1839390 w 1862477"/>
                <a:gd name="connsiteY12" fmla="*/ 310545 h 1826585"/>
                <a:gd name="connsiteX13" fmla="*/ 1811958 w 1862477"/>
                <a:gd name="connsiteY13" fmla="*/ 8793 h 1826585"/>
                <a:gd name="connsiteX0" fmla="*/ 1811958 w 1862477"/>
                <a:gd name="connsiteY0" fmla="*/ 8793 h 1826585"/>
                <a:gd name="connsiteX1" fmla="*/ 1427910 w 1862477"/>
                <a:gd name="connsiteY1" fmla="*/ 109377 h 1826585"/>
                <a:gd name="connsiteX2" fmla="*/ 1034718 w 1862477"/>
                <a:gd name="connsiteY2" fmla="*/ 401985 h 1826585"/>
                <a:gd name="connsiteX3" fmla="*/ 650670 w 1862477"/>
                <a:gd name="connsiteY3" fmla="*/ 703737 h 1826585"/>
                <a:gd name="connsiteX4" fmla="*/ 339774 w 1862477"/>
                <a:gd name="connsiteY4" fmla="*/ 1096929 h 1826585"/>
                <a:gd name="connsiteX5" fmla="*/ 83742 w 1862477"/>
                <a:gd name="connsiteY5" fmla="*/ 1380393 h 1826585"/>
                <a:gd name="connsiteX6" fmla="*/ 1446 w 1862477"/>
                <a:gd name="connsiteY6" fmla="*/ 1599849 h 1826585"/>
                <a:gd name="connsiteX7" fmla="*/ 138606 w 1862477"/>
                <a:gd name="connsiteY7" fmla="*/ 1810161 h 1826585"/>
                <a:gd name="connsiteX8" fmla="*/ 504366 w 1862477"/>
                <a:gd name="connsiteY8" fmla="*/ 1773585 h 1826585"/>
                <a:gd name="connsiteX9" fmla="*/ 879270 w 1862477"/>
                <a:gd name="connsiteY9" fmla="*/ 1462689 h 1826585"/>
                <a:gd name="connsiteX10" fmla="*/ 1318182 w 1862477"/>
                <a:gd name="connsiteY10" fmla="*/ 1060353 h 1826585"/>
                <a:gd name="connsiteX11" fmla="*/ 1638222 w 1862477"/>
                <a:gd name="connsiteY11" fmla="*/ 658017 h 1826585"/>
                <a:gd name="connsiteX12" fmla="*/ 1839390 w 1862477"/>
                <a:gd name="connsiteY12" fmla="*/ 310545 h 1826585"/>
                <a:gd name="connsiteX13" fmla="*/ 1811958 w 1862477"/>
                <a:gd name="connsiteY13" fmla="*/ 8793 h 1826585"/>
                <a:gd name="connsiteX0" fmla="*/ 1811958 w 1862477"/>
                <a:gd name="connsiteY0" fmla="*/ 8215 h 1826007"/>
                <a:gd name="connsiteX1" fmla="*/ 1427910 w 1862477"/>
                <a:gd name="connsiteY1" fmla="*/ 108799 h 1826007"/>
                <a:gd name="connsiteX2" fmla="*/ 988998 w 1862477"/>
                <a:gd name="connsiteY2" fmla="*/ 355687 h 1826007"/>
                <a:gd name="connsiteX3" fmla="*/ 650670 w 1862477"/>
                <a:gd name="connsiteY3" fmla="*/ 703159 h 1826007"/>
                <a:gd name="connsiteX4" fmla="*/ 339774 w 1862477"/>
                <a:gd name="connsiteY4" fmla="*/ 1096351 h 1826007"/>
                <a:gd name="connsiteX5" fmla="*/ 83742 w 1862477"/>
                <a:gd name="connsiteY5" fmla="*/ 1379815 h 1826007"/>
                <a:gd name="connsiteX6" fmla="*/ 1446 w 1862477"/>
                <a:gd name="connsiteY6" fmla="*/ 1599271 h 1826007"/>
                <a:gd name="connsiteX7" fmla="*/ 138606 w 1862477"/>
                <a:gd name="connsiteY7" fmla="*/ 1809583 h 1826007"/>
                <a:gd name="connsiteX8" fmla="*/ 504366 w 1862477"/>
                <a:gd name="connsiteY8" fmla="*/ 1773007 h 1826007"/>
                <a:gd name="connsiteX9" fmla="*/ 879270 w 1862477"/>
                <a:gd name="connsiteY9" fmla="*/ 1462111 h 1826007"/>
                <a:gd name="connsiteX10" fmla="*/ 1318182 w 1862477"/>
                <a:gd name="connsiteY10" fmla="*/ 1059775 h 1826007"/>
                <a:gd name="connsiteX11" fmla="*/ 1638222 w 1862477"/>
                <a:gd name="connsiteY11" fmla="*/ 657439 h 1826007"/>
                <a:gd name="connsiteX12" fmla="*/ 1839390 w 1862477"/>
                <a:gd name="connsiteY12" fmla="*/ 309967 h 1826007"/>
                <a:gd name="connsiteX13" fmla="*/ 1811958 w 1862477"/>
                <a:gd name="connsiteY13" fmla="*/ 8215 h 1826007"/>
                <a:gd name="connsiteX0" fmla="*/ 1811958 w 1863002"/>
                <a:gd name="connsiteY0" fmla="*/ 17254 h 1835046"/>
                <a:gd name="connsiteX1" fmla="*/ 1418766 w 1863002"/>
                <a:gd name="connsiteY1" fmla="*/ 72118 h 1835046"/>
                <a:gd name="connsiteX2" fmla="*/ 988998 w 1863002"/>
                <a:gd name="connsiteY2" fmla="*/ 364726 h 1835046"/>
                <a:gd name="connsiteX3" fmla="*/ 650670 w 1863002"/>
                <a:gd name="connsiteY3" fmla="*/ 712198 h 1835046"/>
                <a:gd name="connsiteX4" fmla="*/ 339774 w 1863002"/>
                <a:gd name="connsiteY4" fmla="*/ 1105390 h 1835046"/>
                <a:gd name="connsiteX5" fmla="*/ 83742 w 1863002"/>
                <a:gd name="connsiteY5" fmla="*/ 1388854 h 1835046"/>
                <a:gd name="connsiteX6" fmla="*/ 1446 w 1863002"/>
                <a:gd name="connsiteY6" fmla="*/ 1608310 h 1835046"/>
                <a:gd name="connsiteX7" fmla="*/ 138606 w 1863002"/>
                <a:gd name="connsiteY7" fmla="*/ 1818622 h 1835046"/>
                <a:gd name="connsiteX8" fmla="*/ 504366 w 1863002"/>
                <a:gd name="connsiteY8" fmla="*/ 1782046 h 1835046"/>
                <a:gd name="connsiteX9" fmla="*/ 879270 w 1863002"/>
                <a:gd name="connsiteY9" fmla="*/ 1471150 h 1835046"/>
                <a:gd name="connsiteX10" fmla="*/ 1318182 w 1863002"/>
                <a:gd name="connsiteY10" fmla="*/ 1068814 h 1835046"/>
                <a:gd name="connsiteX11" fmla="*/ 1638222 w 1863002"/>
                <a:gd name="connsiteY11" fmla="*/ 666478 h 1835046"/>
                <a:gd name="connsiteX12" fmla="*/ 1839390 w 1863002"/>
                <a:gd name="connsiteY12" fmla="*/ 319006 h 1835046"/>
                <a:gd name="connsiteX13" fmla="*/ 1811958 w 1863002"/>
                <a:gd name="connsiteY13" fmla="*/ 17254 h 1835046"/>
                <a:gd name="connsiteX0" fmla="*/ 1811756 w 1862800"/>
                <a:gd name="connsiteY0" fmla="*/ 17254 h 1835046"/>
                <a:gd name="connsiteX1" fmla="*/ 1418564 w 1862800"/>
                <a:gd name="connsiteY1" fmla="*/ 72118 h 1835046"/>
                <a:gd name="connsiteX2" fmla="*/ 988796 w 1862800"/>
                <a:gd name="connsiteY2" fmla="*/ 364726 h 1835046"/>
                <a:gd name="connsiteX3" fmla="*/ 650468 w 1862800"/>
                <a:gd name="connsiteY3" fmla="*/ 712198 h 1835046"/>
                <a:gd name="connsiteX4" fmla="*/ 293852 w 1862800"/>
                <a:gd name="connsiteY4" fmla="*/ 1077958 h 1835046"/>
                <a:gd name="connsiteX5" fmla="*/ 83540 w 1862800"/>
                <a:gd name="connsiteY5" fmla="*/ 1388854 h 1835046"/>
                <a:gd name="connsiteX6" fmla="*/ 1244 w 1862800"/>
                <a:gd name="connsiteY6" fmla="*/ 1608310 h 1835046"/>
                <a:gd name="connsiteX7" fmla="*/ 138404 w 1862800"/>
                <a:gd name="connsiteY7" fmla="*/ 1818622 h 1835046"/>
                <a:gd name="connsiteX8" fmla="*/ 504164 w 1862800"/>
                <a:gd name="connsiteY8" fmla="*/ 1782046 h 1835046"/>
                <a:gd name="connsiteX9" fmla="*/ 879068 w 1862800"/>
                <a:gd name="connsiteY9" fmla="*/ 1471150 h 1835046"/>
                <a:gd name="connsiteX10" fmla="*/ 1317980 w 1862800"/>
                <a:gd name="connsiteY10" fmla="*/ 1068814 h 1835046"/>
                <a:gd name="connsiteX11" fmla="*/ 1638020 w 1862800"/>
                <a:gd name="connsiteY11" fmla="*/ 666478 h 1835046"/>
                <a:gd name="connsiteX12" fmla="*/ 1839188 w 1862800"/>
                <a:gd name="connsiteY12" fmla="*/ 319006 h 1835046"/>
                <a:gd name="connsiteX13" fmla="*/ 1811756 w 1862800"/>
                <a:gd name="connsiteY13" fmla="*/ 17254 h 183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2800" h="1835046">
                  <a:moveTo>
                    <a:pt x="1811756" y="17254"/>
                  </a:moveTo>
                  <a:cubicBezTo>
                    <a:pt x="1741652" y="-23894"/>
                    <a:pt x="1555724" y="14206"/>
                    <a:pt x="1418564" y="72118"/>
                  </a:cubicBezTo>
                  <a:cubicBezTo>
                    <a:pt x="1281404" y="130030"/>
                    <a:pt x="1116812" y="258046"/>
                    <a:pt x="988796" y="364726"/>
                  </a:cubicBezTo>
                  <a:cubicBezTo>
                    <a:pt x="860780" y="471406"/>
                    <a:pt x="766292" y="593326"/>
                    <a:pt x="650468" y="712198"/>
                  </a:cubicBezTo>
                  <a:cubicBezTo>
                    <a:pt x="534644" y="831070"/>
                    <a:pt x="388340" y="965182"/>
                    <a:pt x="293852" y="1077958"/>
                  </a:cubicBezTo>
                  <a:cubicBezTo>
                    <a:pt x="199364" y="1190734"/>
                    <a:pt x="132308" y="1300462"/>
                    <a:pt x="83540" y="1388854"/>
                  </a:cubicBezTo>
                  <a:cubicBezTo>
                    <a:pt x="34772" y="1477246"/>
                    <a:pt x="-7900" y="1536682"/>
                    <a:pt x="1244" y="1608310"/>
                  </a:cubicBezTo>
                  <a:cubicBezTo>
                    <a:pt x="10388" y="1679938"/>
                    <a:pt x="54584" y="1789666"/>
                    <a:pt x="138404" y="1818622"/>
                  </a:cubicBezTo>
                  <a:cubicBezTo>
                    <a:pt x="222224" y="1847578"/>
                    <a:pt x="380720" y="1839958"/>
                    <a:pt x="504164" y="1782046"/>
                  </a:cubicBezTo>
                  <a:cubicBezTo>
                    <a:pt x="627608" y="1724134"/>
                    <a:pt x="743432" y="1590022"/>
                    <a:pt x="879068" y="1471150"/>
                  </a:cubicBezTo>
                  <a:cubicBezTo>
                    <a:pt x="1014704" y="1352278"/>
                    <a:pt x="1191488" y="1202926"/>
                    <a:pt x="1317980" y="1068814"/>
                  </a:cubicBezTo>
                  <a:cubicBezTo>
                    <a:pt x="1444472" y="934702"/>
                    <a:pt x="1551152" y="791446"/>
                    <a:pt x="1638020" y="666478"/>
                  </a:cubicBezTo>
                  <a:cubicBezTo>
                    <a:pt x="1724888" y="541510"/>
                    <a:pt x="1810232" y="427210"/>
                    <a:pt x="1839188" y="319006"/>
                  </a:cubicBezTo>
                  <a:cubicBezTo>
                    <a:pt x="1868144" y="210802"/>
                    <a:pt x="1881860" y="58402"/>
                    <a:pt x="1811756" y="1725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05834" y="2035561"/>
              <a:ext cx="733100" cy="247929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5" name="Flowchart: Terminator 4"/>
            <p:cNvSpPr/>
            <p:nvPr/>
          </p:nvSpPr>
          <p:spPr>
            <a:xfrm rot="5400000">
              <a:off x="1832738" y="2908660"/>
              <a:ext cx="2479291" cy="733100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62110" y="2094897"/>
            <a:ext cx="1639660" cy="2726075"/>
            <a:chOff x="142935" y="1838906"/>
            <a:chExt cx="1639660" cy="2726075"/>
          </a:xfrm>
        </p:grpSpPr>
        <p:sp>
          <p:nvSpPr>
            <p:cNvPr id="8" name="Freeform 7"/>
            <p:cNvSpPr/>
            <p:nvPr/>
          </p:nvSpPr>
          <p:spPr>
            <a:xfrm rot="19559908">
              <a:off x="142935" y="2017590"/>
              <a:ext cx="1639660" cy="2376212"/>
            </a:xfrm>
            <a:custGeom>
              <a:avLst/>
              <a:gdLst>
                <a:gd name="connsiteX0" fmla="*/ 1511909 w 1630799"/>
                <a:gd name="connsiteY0" fmla="*/ 2123 h 2376212"/>
                <a:gd name="connsiteX1" fmla="*/ 1201013 w 1630799"/>
                <a:gd name="connsiteY1" fmla="*/ 157571 h 2376212"/>
                <a:gd name="connsiteX2" fmla="*/ 862685 w 1630799"/>
                <a:gd name="connsiteY2" fmla="*/ 523331 h 2376212"/>
                <a:gd name="connsiteX3" fmla="*/ 652373 w 1630799"/>
                <a:gd name="connsiteY3" fmla="*/ 788507 h 2376212"/>
                <a:gd name="connsiteX4" fmla="*/ 524357 w 1630799"/>
                <a:gd name="connsiteY4" fmla="*/ 1071971 h 2376212"/>
                <a:gd name="connsiteX5" fmla="*/ 387197 w 1630799"/>
                <a:gd name="connsiteY5" fmla="*/ 1373723 h 2376212"/>
                <a:gd name="connsiteX6" fmla="*/ 277469 w 1630799"/>
                <a:gd name="connsiteY6" fmla="*/ 1666331 h 2376212"/>
                <a:gd name="connsiteX7" fmla="*/ 94589 w 1630799"/>
                <a:gd name="connsiteY7" fmla="*/ 1922363 h 2376212"/>
                <a:gd name="connsiteX8" fmla="*/ 21437 w 1630799"/>
                <a:gd name="connsiteY8" fmla="*/ 2004659 h 2376212"/>
                <a:gd name="connsiteX9" fmla="*/ 3149 w 1630799"/>
                <a:gd name="connsiteY9" fmla="*/ 2169251 h 2376212"/>
                <a:gd name="connsiteX10" fmla="*/ 76301 w 1630799"/>
                <a:gd name="connsiteY10" fmla="*/ 2342987 h 2376212"/>
                <a:gd name="connsiteX11" fmla="*/ 304901 w 1630799"/>
                <a:gd name="connsiteY11" fmla="*/ 2370419 h 2376212"/>
                <a:gd name="connsiteX12" fmla="*/ 506069 w 1630799"/>
                <a:gd name="connsiteY12" fmla="*/ 2269835 h 2376212"/>
                <a:gd name="connsiteX13" fmla="*/ 679805 w 1630799"/>
                <a:gd name="connsiteY13" fmla="*/ 2068667 h 2376212"/>
                <a:gd name="connsiteX14" fmla="*/ 826109 w 1630799"/>
                <a:gd name="connsiteY14" fmla="*/ 1803491 h 2376212"/>
                <a:gd name="connsiteX15" fmla="*/ 963269 w 1630799"/>
                <a:gd name="connsiteY15" fmla="*/ 1520027 h 2376212"/>
                <a:gd name="connsiteX16" fmla="*/ 1201013 w 1630799"/>
                <a:gd name="connsiteY16" fmla="*/ 1172555 h 2376212"/>
                <a:gd name="connsiteX17" fmla="*/ 1457045 w 1630799"/>
                <a:gd name="connsiteY17" fmla="*/ 879947 h 2376212"/>
                <a:gd name="connsiteX18" fmla="*/ 1511909 w 1630799"/>
                <a:gd name="connsiteY18" fmla="*/ 569051 h 2376212"/>
                <a:gd name="connsiteX19" fmla="*/ 1630781 w 1630799"/>
                <a:gd name="connsiteY19" fmla="*/ 258155 h 2376212"/>
                <a:gd name="connsiteX20" fmla="*/ 1511909 w 1630799"/>
                <a:gd name="connsiteY20" fmla="*/ 2123 h 2376212"/>
                <a:gd name="connsiteX0" fmla="*/ 1511909 w 1630799"/>
                <a:gd name="connsiteY0" fmla="*/ 2123 h 2376212"/>
                <a:gd name="connsiteX1" fmla="*/ 1201013 w 1630799"/>
                <a:gd name="connsiteY1" fmla="*/ 157571 h 2376212"/>
                <a:gd name="connsiteX2" fmla="*/ 862685 w 1630799"/>
                <a:gd name="connsiteY2" fmla="*/ 523331 h 2376212"/>
                <a:gd name="connsiteX3" fmla="*/ 652373 w 1630799"/>
                <a:gd name="connsiteY3" fmla="*/ 788507 h 2376212"/>
                <a:gd name="connsiteX4" fmla="*/ 524357 w 1630799"/>
                <a:gd name="connsiteY4" fmla="*/ 1071971 h 2376212"/>
                <a:gd name="connsiteX5" fmla="*/ 387197 w 1630799"/>
                <a:gd name="connsiteY5" fmla="*/ 1373723 h 2376212"/>
                <a:gd name="connsiteX6" fmla="*/ 213461 w 1630799"/>
                <a:gd name="connsiteY6" fmla="*/ 1620611 h 2376212"/>
                <a:gd name="connsiteX7" fmla="*/ 94589 w 1630799"/>
                <a:gd name="connsiteY7" fmla="*/ 1922363 h 2376212"/>
                <a:gd name="connsiteX8" fmla="*/ 21437 w 1630799"/>
                <a:gd name="connsiteY8" fmla="*/ 2004659 h 2376212"/>
                <a:gd name="connsiteX9" fmla="*/ 3149 w 1630799"/>
                <a:gd name="connsiteY9" fmla="*/ 2169251 h 2376212"/>
                <a:gd name="connsiteX10" fmla="*/ 76301 w 1630799"/>
                <a:gd name="connsiteY10" fmla="*/ 2342987 h 2376212"/>
                <a:gd name="connsiteX11" fmla="*/ 304901 w 1630799"/>
                <a:gd name="connsiteY11" fmla="*/ 2370419 h 2376212"/>
                <a:gd name="connsiteX12" fmla="*/ 506069 w 1630799"/>
                <a:gd name="connsiteY12" fmla="*/ 2269835 h 2376212"/>
                <a:gd name="connsiteX13" fmla="*/ 679805 w 1630799"/>
                <a:gd name="connsiteY13" fmla="*/ 2068667 h 2376212"/>
                <a:gd name="connsiteX14" fmla="*/ 826109 w 1630799"/>
                <a:gd name="connsiteY14" fmla="*/ 1803491 h 2376212"/>
                <a:gd name="connsiteX15" fmla="*/ 963269 w 1630799"/>
                <a:gd name="connsiteY15" fmla="*/ 1520027 h 2376212"/>
                <a:gd name="connsiteX16" fmla="*/ 1201013 w 1630799"/>
                <a:gd name="connsiteY16" fmla="*/ 1172555 h 2376212"/>
                <a:gd name="connsiteX17" fmla="*/ 1457045 w 1630799"/>
                <a:gd name="connsiteY17" fmla="*/ 879947 h 2376212"/>
                <a:gd name="connsiteX18" fmla="*/ 1511909 w 1630799"/>
                <a:gd name="connsiteY18" fmla="*/ 569051 h 2376212"/>
                <a:gd name="connsiteX19" fmla="*/ 1630781 w 1630799"/>
                <a:gd name="connsiteY19" fmla="*/ 258155 h 2376212"/>
                <a:gd name="connsiteX20" fmla="*/ 1511909 w 1630799"/>
                <a:gd name="connsiteY20" fmla="*/ 2123 h 2376212"/>
                <a:gd name="connsiteX0" fmla="*/ 1511550 w 1630440"/>
                <a:gd name="connsiteY0" fmla="*/ 2123 h 2376212"/>
                <a:gd name="connsiteX1" fmla="*/ 1200654 w 1630440"/>
                <a:gd name="connsiteY1" fmla="*/ 157571 h 2376212"/>
                <a:gd name="connsiteX2" fmla="*/ 862326 w 1630440"/>
                <a:gd name="connsiteY2" fmla="*/ 523331 h 2376212"/>
                <a:gd name="connsiteX3" fmla="*/ 652014 w 1630440"/>
                <a:gd name="connsiteY3" fmla="*/ 788507 h 2376212"/>
                <a:gd name="connsiteX4" fmla="*/ 523998 w 1630440"/>
                <a:gd name="connsiteY4" fmla="*/ 1071971 h 2376212"/>
                <a:gd name="connsiteX5" fmla="*/ 386838 w 1630440"/>
                <a:gd name="connsiteY5" fmla="*/ 1373723 h 2376212"/>
                <a:gd name="connsiteX6" fmla="*/ 213102 w 1630440"/>
                <a:gd name="connsiteY6" fmla="*/ 1620611 h 2376212"/>
                <a:gd name="connsiteX7" fmla="*/ 11934 w 1630440"/>
                <a:gd name="connsiteY7" fmla="*/ 1885787 h 2376212"/>
                <a:gd name="connsiteX8" fmla="*/ 21078 w 1630440"/>
                <a:gd name="connsiteY8" fmla="*/ 2004659 h 2376212"/>
                <a:gd name="connsiteX9" fmla="*/ 2790 w 1630440"/>
                <a:gd name="connsiteY9" fmla="*/ 2169251 h 2376212"/>
                <a:gd name="connsiteX10" fmla="*/ 75942 w 1630440"/>
                <a:gd name="connsiteY10" fmla="*/ 2342987 h 2376212"/>
                <a:gd name="connsiteX11" fmla="*/ 304542 w 1630440"/>
                <a:gd name="connsiteY11" fmla="*/ 2370419 h 2376212"/>
                <a:gd name="connsiteX12" fmla="*/ 505710 w 1630440"/>
                <a:gd name="connsiteY12" fmla="*/ 2269835 h 2376212"/>
                <a:gd name="connsiteX13" fmla="*/ 679446 w 1630440"/>
                <a:gd name="connsiteY13" fmla="*/ 2068667 h 2376212"/>
                <a:gd name="connsiteX14" fmla="*/ 825750 w 1630440"/>
                <a:gd name="connsiteY14" fmla="*/ 1803491 h 2376212"/>
                <a:gd name="connsiteX15" fmla="*/ 962910 w 1630440"/>
                <a:gd name="connsiteY15" fmla="*/ 1520027 h 2376212"/>
                <a:gd name="connsiteX16" fmla="*/ 1200654 w 1630440"/>
                <a:gd name="connsiteY16" fmla="*/ 1172555 h 2376212"/>
                <a:gd name="connsiteX17" fmla="*/ 1456686 w 1630440"/>
                <a:gd name="connsiteY17" fmla="*/ 879947 h 2376212"/>
                <a:gd name="connsiteX18" fmla="*/ 1511550 w 1630440"/>
                <a:gd name="connsiteY18" fmla="*/ 569051 h 2376212"/>
                <a:gd name="connsiteX19" fmla="*/ 1630422 w 1630440"/>
                <a:gd name="connsiteY19" fmla="*/ 258155 h 2376212"/>
                <a:gd name="connsiteX20" fmla="*/ 1511550 w 1630440"/>
                <a:gd name="connsiteY20" fmla="*/ 2123 h 2376212"/>
                <a:gd name="connsiteX0" fmla="*/ 1511550 w 1630440"/>
                <a:gd name="connsiteY0" fmla="*/ 2123 h 2376212"/>
                <a:gd name="connsiteX1" fmla="*/ 1200654 w 1630440"/>
                <a:gd name="connsiteY1" fmla="*/ 157571 h 2376212"/>
                <a:gd name="connsiteX2" fmla="*/ 862326 w 1630440"/>
                <a:gd name="connsiteY2" fmla="*/ 523331 h 2376212"/>
                <a:gd name="connsiteX3" fmla="*/ 652014 w 1630440"/>
                <a:gd name="connsiteY3" fmla="*/ 788507 h 2376212"/>
                <a:gd name="connsiteX4" fmla="*/ 523998 w 1630440"/>
                <a:gd name="connsiteY4" fmla="*/ 1071971 h 2376212"/>
                <a:gd name="connsiteX5" fmla="*/ 322830 w 1630440"/>
                <a:gd name="connsiteY5" fmla="*/ 1346291 h 2376212"/>
                <a:gd name="connsiteX6" fmla="*/ 213102 w 1630440"/>
                <a:gd name="connsiteY6" fmla="*/ 1620611 h 2376212"/>
                <a:gd name="connsiteX7" fmla="*/ 11934 w 1630440"/>
                <a:gd name="connsiteY7" fmla="*/ 1885787 h 2376212"/>
                <a:gd name="connsiteX8" fmla="*/ 21078 w 1630440"/>
                <a:gd name="connsiteY8" fmla="*/ 2004659 h 2376212"/>
                <a:gd name="connsiteX9" fmla="*/ 2790 w 1630440"/>
                <a:gd name="connsiteY9" fmla="*/ 2169251 h 2376212"/>
                <a:gd name="connsiteX10" fmla="*/ 75942 w 1630440"/>
                <a:gd name="connsiteY10" fmla="*/ 2342987 h 2376212"/>
                <a:gd name="connsiteX11" fmla="*/ 304542 w 1630440"/>
                <a:gd name="connsiteY11" fmla="*/ 2370419 h 2376212"/>
                <a:gd name="connsiteX12" fmla="*/ 505710 w 1630440"/>
                <a:gd name="connsiteY12" fmla="*/ 2269835 h 2376212"/>
                <a:gd name="connsiteX13" fmla="*/ 679446 w 1630440"/>
                <a:gd name="connsiteY13" fmla="*/ 2068667 h 2376212"/>
                <a:gd name="connsiteX14" fmla="*/ 825750 w 1630440"/>
                <a:gd name="connsiteY14" fmla="*/ 1803491 h 2376212"/>
                <a:gd name="connsiteX15" fmla="*/ 962910 w 1630440"/>
                <a:gd name="connsiteY15" fmla="*/ 1520027 h 2376212"/>
                <a:gd name="connsiteX16" fmla="*/ 1200654 w 1630440"/>
                <a:gd name="connsiteY16" fmla="*/ 1172555 h 2376212"/>
                <a:gd name="connsiteX17" fmla="*/ 1456686 w 1630440"/>
                <a:gd name="connsiteY17" fmla="*/ 879947 h 2376212"/>
                <a:gd name="connsiteX18" fmla="*/ 1511550 w 1630440"/>
                <a:gd name="connsiteY18" fmla="*/ 569051 h 2376212"/>
                <a:gd name="connsiteX19" fmla="*/ 1630422 w 1630440"/>
                <a:gd name="connsiteY19" fmla="*/ 258155 h 2376212"/>
                <a:gd name="connsiteX20" fmla="*/ 1511550 w 1630440"/>
                <a:gd name="connsiteY20" fmla="*/ 2123 h 2376212"/>
                <a:gd name="connsiteX0" fmla="*/ 1511550 w 1630440"/>
                <a:gd name="connsiteY0" fmla="*/ 2123 h 2376212"/>
                <a:gd name="connsiteX1" fmla="*/ 1200654 w 1630440"/>
                <a:gd name="connsiteY1" fmla="*/ 157571 h 2376212"/>
                <a:gd name="connsiteX2" fmla="*/ 862326 w 1630440"/>
                <a:gd name="connsiteY2" fmla="*/ 523331 h 2376212"/>
                <a:gd name="connsiteX3" fmla="*/ 652014 w 1630440"/>
                <a:gd name="connsiteY3" fmla="*/ 788507 h 2376212"/>
                <a:gd name="connsiteX4" fmla="*/ 523998 w 1630440"/>
                <a:gd name="connsiteY4" fmla="*/ 1071971 h 2376212"/>
                <a:gd name="connsiteX5" fmla="*/ 213102 w 1630440"/>
                <a:gd name="connsiteY5" fmla="*/ 1620611 h 2376212"/>
                <a:gd name="connsiteX6" fmla="*/ 11934 w 1630440"/>
                <a:gd name="connsiteY6" fmla="*/ 1885787 h 2376212"/>
                <a:gd name="connsiteX7" fmla="*/ 21078 w 1630440"/>
                <a:gd name="connsiteY7" fmla="*/ 2004659 h 2376212"/>
                <a:gd name="connsiteX8" fmla="*/ 2790 w 1630440"/>
                <a:gd name="connsiteY8" fmla="*/ 2169251 h 2376212"/>
                <a:gd name="connsiteX9" fmla="*/ 75942 w 1630440"/>
                <a:gd name="connsiteY9" fmla="*/ 2342987 h 2376212"/>
                <a:gd name="connsiteX10" fmla="*/ 304542 w 1630440"/>
                <a:gd name="connsiteY10" fmla="*/ 2370419 h 2376212"/>
                <a:gd name="connsiteX11" fmla="*/ 505710 w 1630440"/>
                <a:gd name="connsiteY11" fmla="*/ 2269835 h 2376212"/>
                <a:gd name="connsiteX12" fmla="*/ 679446 w 1630440"/>
                <a:gd name="connsiteY12" fmla="*/ 2068667 h 2376212"/>
                <a:gd name="connsiteX13" fmla="*/ 825750 w 1630440"/>
                <a:gd name="connsiteY13" fmla="*/ 1803491 h 2376212"/>
                <a:gd name="connsiteX14" fmla="*/ 962910 w 1630440"/>
                <a:gd name="connsiteY14" fmla="*/ 1520027 h 2376212"/>
                <a:gd name="connsiteX15" fmla="*/ 1200654 w 1630440"/>
                <a:gd name="connsiteY15" fmla="*/ 1172555 h 2376212"/>
                <a:gd name="connsiteX16" fmla="*/ 1456686 w 1630440"/>
                <a:gd name="connsiteY16" fmla="*/ 879947 h 2376212"/>
                <a:gd name="connsiteX17" fmla="*/ 1511550 w 1630440"/>
                <a:gd name="connsiteY17" fmla="*/ 569051 h 2376212"/>
                <a:gd name="connsiteX18" fmla="*/ 1630422 w 1630440"/>
                <a:gd name="connsiteY18" fmla="*/ 258155 h 2376212"/>
                <a:gd name="connsiteX19" fmla="*/ 1511550 w 1630440"/>
                <a:gd name="connsiteY19" fmla="*/ 2123 h 2376212"/>
                <a:gd name="connsiteX0" fmla="*/ 1511550 w 1630440"/>
                <a:gd name="connsiteY0" fmla="*/ 2123 h 2376212"/>
                <a:gd name="connsiteX1" fmla="*/ 1200654 w 1630440"/>
                <a:gd name="connsiteY1" fmla="*/ 157571 h 2376212"/>
                <a:gd name="connsiteX2" fmla="*/ 862326 w 1630440"/>
                <a:gd name="connsiteY2" fmla="*/ 523331 h 2376212"/>
                <a:gd name="connsiteX3" fmla="*/ 652014 w 1630440"/>
                <a:gd name="connsiteY3" fmla="*/ 788507 h 2376212"/>
                <a:gd name="connsiteX4" fmla="*/ 523998 w 1630440"/>
                <a:gd name="connsiteY4" fmla="*/ 1071971 h 2376212"/>
                <a:gd name="connsiteX5" fmla="*/ 213102 w 1630440"/>
                <a:gd name="connsiteY5" fmla="*/ 1620611 h 2376212"/>
                <a:gd name="connsiteX6" fmla="*/ 11934 w 1630440"/>
                <a:gd name="connsiteY6" fmla="*/ 1885787 h 2376212"/>
                <a:gd name="connsiteX7" fmla="*/ 21078 w 1630440"/>
                <a:gd name="connsiteY7" fmla="*/ 2004659 h 2376212"/>
                <a:gd name="connsiteX8" fmla="*/ 2790 w 1630440"/>
                <a:gd name="connsiteY8" fmla="*/ 2169251 h 2376212"/>
                <a:gd name="connsiteX9" fmla="*/ 75942 w 1630440"/>
                <a:gd name="connsiteY9" fmla="*/ 2342987 h 2376212"/>
                <a:gd name="connsiteX10" fmla="*/ 304542 w 1630440"/>
                <a:gd name="connsiteY10" fmla="*/ 2370419 h 2376212"/>
                <a:gd name="connsiteX11" fmla="*/ 505710 w 1630440"/>
                <a:gd name="connsiteY11" fmla="*/ 2269835 h 2376212"/>
                <a:gd name="connsiteX12" fmla="*/ 679446 w 1630440"/>
                <a:gd name="connsiteY12" fmla="*/ 2068667 h 2376212"/>
                <a:gd name="connsiteX13" fmla="*/ 825750 w 1630440"/>
                <a:gd name="connsiteY13" fmla="*/ 1803491 h 2376212"/>
                <a:gd name="connsiteX14" fmla="*/ 962910 w 1630440"/>
                <a:gd name="connsiteY14" fmla="*/ 1520027 h 2376212"/>
                <a:gd name="connsiteX15" fmla="*/ 1200654 w 1630440"/>
                <a:gd name="connsiteY15" fmla="*/ 1172555 h 2376212"/>
                <a:gd name="connsiteX16" fmla="*/ 1420110 w 1630440"/>
                <a:gd name="connsiteY16" fmla="*/ 861659 h 2376212"/>
                <a:gd name="connsiteX17" fmla="*/ 1511550 w 1630440"/>
                <a:gd name="connsiteY17" fmla="*/ 569051 h 2376212"/>
                <a:gd name="connsiteX18" fmla="*/ 1630422 w 1630440"/>
                <a:gd name="connsiteY18" fmla="*/ 258155 h 2376212"/>
                <a:gd name="connsiteX19" fmla="*/ 1511550 w 1630440"/>
                <a:gd name="connsiteY19" fmla="*/ 2123 h 2376212"/>
                <a:gd name="connsiteX0" fmla="*/ 1511550 w 1633282"/>
                <a:gd name="connsiteY0" fmla="*/ 2123 h 2376212"/>
                <a:gd name="connsiteX1" fmla="*/ 1200654 w 1633282"/>
                <a:gd name="connsiteY1" fmla="*/ 157571 h 2376212"/>
                <a:gd name="connsiteX2" fmla="*/ 862326 w 1633282"/>
                <a:gd name="connsiteY2" fmla="*/ 523331 h 2376212"/>
                <a:gd name="connsiteX3" fmla="*/ 652014 w 1633282"/>
                <a:gd name="connsiteY3" fmla="*/ 788507 h 2376212"/>
                <a:gd name="connsiteX4" fmla="*/ 523998 w 1633282"/>
                <a:gd name="connsiteY4" fmla="*/ 1071971 h 2376212"/>
                <a:gd name="connsiteX5" fmla="*/ 213102 w 1633282"/>
                <a:gd name="connsiteY5" fmla="*/ 1620611 h 2376212"/>
                <a:gd name="connsiteX6" fmla="*/ 11934 w 1633282"/>
                <a:gd name="connsiteY6" fmla="*/ 1885787 h 2376212"/>
                <a:gd name="connsiteX7" fmla="*/ 21078 w 1633282"/>
                <a:gd name="connsiteY7" fmla="*/ 2004659 h 2376212"/>
                <a:gd name="connsiteX8" fmla="*/ 2790 w 1633282"/>
                <a:gd name="connsiteY8" fmla="*/ 2169251 h 2376212"/>
                <a:gd name="connsiteX9" fmla="*/ 75942 w 1633282"/>
                <a:gd name="connsiteY9" fmla="*/ 2342987 h 2376212"/>
                <a:gd name="connsiteX10" fmla="*/ 304542 w 1633282"/>
                <a:gd name="connsiteY10" fmla="*/ 2370419 h 2376212"/>
                <a:gd name="connsiteX11" fmla="*/ 505710 w 1633282"/>
                <a:gd name="connsiteY11" fmla="*/ 2269835 h 2376212"/>
                <a:gd name="connsiteX12" fmla="*/ 679446 w 1633282"/>
                <a:gd name="connsiteY12" fmla="*/ 2068667 h 2376212"/>
                <a:gd name="connsiteX13" fmla="*/ 825750 w 1633282"/>
                <a:gd name="connsiteY13" fmla="*/ 1803491 h 2376212"/>
                <a:gd name="connsiteX14" fmla="*/ 962910 w 1633282"/>
                <a:gd name="connsiteY14" fmla="*/ 1520027 h 2376212"/>
                <a:gd name="connsiteX15" fmla="*/ 1200654 w 1633282"/>
                <a:gd name="connsiteY15" fmla="*/ 1172555 h 2376212"/>
                <a:gd name="connsiteX16" fmla="*/ 1420110 w 1633282"/>
                <a:gd name="connsiteY16" fmla="*/ 861659 h 2376212"/>
                <a:gd name="connsiteX17" fmla="*/ 1584702 w 1633282"/>
                <a:gd name="connsiteY17" fmla="*/ 578195 h 2376212"/>
                <a:gd name="connsiteX18" fmla="*/ 1630422 w 1633282"/>
                <a:gd name="connsiteY18" fmla="*/ 258155 h 2376212"/>
                <a:gd name="connsiteX19" fmla="*/ 1511550 w 1633282"/>
                <a:gd name="connsiteY19" fmla="*/ 2123 h 2376212"/>
                <a:gd name="connsiteX0" fmla="*/ 1511550 w 1633282"/>
                <a:gd name="connsiteY0" fmla="*/ 2123 h 2376212"/>
                <a:gd name="connsiteX1" fmla="*/ 1200654 w 1633282"/>
                <a:gd name="connsiteY1" fmla="*/ 157571 h 2376212"/>
                <a:gd name="connsiteX2" fmla="*/ 862326 w 1633282"/>
                <a:gd name="connsiteY2" fmla="*/ 523331 h 2376212"/>
                <a:gd name="connsiteX3" fmla="*/ 652014 w 1633282"/>
                <a:gd name="connsiteY3" fmla="*/ 788507 h 2376212"/>
                <a:gd name="connsiteX4" fmla="*/ 523998 w 1633282"/>
                <a:gd name="connsiteY4" fmla="*/ 1071971 h 2376212"/>
                <a:gd name="connsiteX5" fmla="*/ 213102 w 1633282"/>
                <a:gd name="connsiteY5" fmla="*/ 1620611 h 2376212"/>
                <a:gd name="connsiteX6" fmla="*/ 11934 w 1633282"/>
                <a:gd name="connsiteY6" fmla="*/ 1885787 h 2376212"/>
                <a:gd name="connsiteX7" fmla="*/ 21078 w 1633282"/>
                <a:gd name="connsiteY7" fmla="*/ 2004659 h 2376212"/>
                <a:gd name="connsiteX8" fmla="*/ 2790 w 1633282"/>
                <a:gd name="connsiteY8" fmla="*/ 2169251 h 2376212"/>
                <a:gd name="connsiteX9" fmla="*/ 75942 w 1633282"/>
                <a:gd name="connsiteY9" fmla="*/ 2342987 h 2376212"/>
                <a:gd name="connsiteX10" fmla="*/ 304542 w 1633282"/>
                <a:gd name="connsiteY10" fmla="*/ 2370419 h 2376212"/>
                <a:gd name="connsiteX11" fmla="*/ 505710 w 1633282"/>
                <a:gd name="connsiteY11" fmla="*/ 2269835 h 2376212"/>
                <a:gd name="connsiteX12" fmla="*/ 679446 w 1633282"/>
                <a:gd name="connsiteY12" fmla="*/ 2068667 h 2376212"/>
                <a:gd name="connsiteX13" fmla="*/ 825750 w 1633282"/>
                <a:gd name="connsiteY13" fmla="*/ 1803491 h 2376212"/>
                <a:gd name="connsiteX14" fmla="*/ 1017774 w 1633282"/>
                <a:gd name="connsiteY14" fmla="*/ 1538315 h 2376212"/>
                <a:gd name="connsiteX15" fmla="*/ 1200654 w 1633282"/>
                <a:gd name="connsiteY15" fmla="*/ 1172555 h 2376212"/>
                <a:gd name="connsiteX16" fmla="*/ 1420110 w 1633282"/>
                <a:gd name="connsiteY16" fmla="*/ 861659 h 2376212"/>
                <a:gd name="connsiteX17" fmla="*/ 1584702 w 1633282"/>
                <a:gd name="connsiteY17" fmla="*/ 578195 h 2376212"/>
                <a:gd name="connsiteX18" fmla="*/ 1630422 w 1633282"/>
                <a:gd name="connsiteY18" fmla="*/ 258155 h 2376212"/>
                <a:gd name="connsiteX19" fmla="*/ 1511550 w 1633282"/>
                <a:gd name="connsiteY19" fmla="*/ 2123 h 2376212"/>
                <a:gd name="connsiteX0" fmla="*/ 1511550 w 1633282"/>
                <a:gd name="connsiteY0" fmla="*/ 2123 h 2376212"/>
                <a:gd name="connsiteX1" fmla="*/ 1200654 w 1633282"/>
                <a:gd name="connsiteY1" fmla="*/ 157571 h 2376212"/>
                <a:gd name="connsiteX2" fmla="*/ 862326 w 1633282"/>
                <a:gd name="connsiteY2" fmla="*/ 523331 h 2376212"/>
                <a:gd name="connsiteX3" fmla="*/ 652014 w 1633282"/>
                <a:gd name="connsiteY3" fmla="*/ 788507 h 2376212"/>
                <a:gd name="connsiteX4" fmla="*/ 523998 w 1633282"/>
                <a:gd name="connsiteY4" fmla="*/ 1071971 h 2376212"/>
                <a:gd name="connsiteX5" fmla="*/ 213102 w 1633282"/>
                <a:gd name="connsiteY5" fmla="*/ 1620611 h 2376212"/>
                <a:gd name="connsiteX6" fmla="*/ 11934 w 1633282"/>
                <a:gd name="connsiteY6" fmla="*/ 1885787 h 2376212"/>
                <a:gd name="connsiteX7" fmla="*/ 21078 w 1633282"/>
                <a:gd name="connsiteY7" fmla="*/ 2004659 h 2376212"/>
                <a:gd name="connsiteX8" fmla="*/ 2790 w 1633282"/>
                <a:gd name="connsiteY8" fmla="*/ 2169251 h 2376212"/>
                <a:gd name="connsiteX9" fmla="*/ 75942 w 1633282"/>
                <a:gd name="connsiteY9" fmla="*/ 2342987 h 2376212"/>
                <a:gd name="connsiteX10" fmla="*/ 304542 w 1633282"/>
                <a:gd name="connsiteY10" fmla="*/ 2370419 h 2376212"/>
                <a:gd name="connsiteX11" fmla="*/ 505710 w 1633282"/>
                <a:gd name="connsiteY11" fmla="*/ 2269835 h 2376212"/>
                <a:gd name="connsiteX12" fmla="*/ 679446 w 1633282"/>
                <a:gd name="connsiteY12" fmla="*/ 2068667 h 2376212"/>
                <a:gd name="connsiteX13" fmla="*/ 825750 w 1633282"/>
                <a:gd name="connsiteY13" fmla="*/ 1803491 h 2376212"/>
                <a:gd name="connsiteX14" fmla="*/ 1017774 w 1633282"/>
                <a:gd name="connsiteY14" fmla="*/ 1538315 h 2376212"/>
                <a:gd name="connsiteX15" fmla="*/ 1255518 w 1633282"/>
                <a:gd name="connsiteY15" fmla="*/ 1199987 h 2376212"/>
                <a:gd name="connsiteX16" fmla="*/ 1420110 w 1633282"/>
                <a:gd name="connsiteY16" fmla="*/ 861659 h 2376212"/>
                <a:gd name="connsiteX17" fmla="*/ 1584702 w 1633282"/>
                <a:gd name="connsiteY17" fmla="*/ 578195 h 2376212"/>
                <a:gd name="connsiteX18" fmla="*/ 1630422 w 1633282"/>
                <a:gd name="connsiteY18" fmla="*/ 258155 h 2376212"/>
                <a:gd name="connsiteX19" fmla="*/ 1511550 w 1633282"/>
                <a:gd name="connsiteY19" fmla="*/ 2123 h 2376212"/>
                <a:gd name="connsiteX0" fmla="*/ 1511550 w 1633282"/>
                <a:gd name="connsiteY0" fmla="*/ 2123 h 2376212"/>
                <a:gd name="connsiteX1" fmla="*/ 1200654 w 1633282"/>
                <a:gd name="connsiteY1" fmla="*/ 157571 h 2376212"/>
                <a:gd name="connsiteX2" fmla="*/ 862326 w 1633282"/>
                <a:gd name="connsiteY2" fmla="*/ 523331 h 2376212"/>
                <a:gd name="connsiteX3" fmla="*/ 652014 w 1633282"/>
                <a:gd name="connsiteY3" fmla="*/ 788507 h 2376212"/>
                <a:gd name="connsiteX4" fmla="*/ 523998 w 1633282"/>
                <a:gd name="connsiteY4" fmla="*/ 1071971 h 2376212"/>
                <a:gd name="connsiteX5" fmla="*/ 213102 w 1633282"/>
                <a:gd name="connsiteY5" fmla="*/ 1620611 h 2376212"/>
                <a:gd name="connsiteX6" fmla="*/ 11934 w 1633282"/>
                <a:gd name="connsiteY6" fmla="*/ 1885787 h 2376212"/>
                <a:gd name="connsiteX7" fmla="*/ 21078 w 1633282"/>
                <a:gd name="connsiteY7" fmla="*/ 2004659 h 2376212"/>
                <a:gd name="connsiteX8" fmla="*/ 2790 w 1633282"/>
                <a:gd name="connsiteY8" fmla="*/ 2169251 h 2376212"/>
                <a:gd name="connsiteX9" fmla="*/ 75942 w 1633282"/>
                <a:gd name="connsiteY9" fmla="*/ 2342987 h 2376212"/>
                <a:gd name="connsiteX10" fmla="*/ 304542 w 1633282"/>
                <a:gd name="connsiteY10" fmla="*/ 2370419 h 2376212"/>
                <a:gd name="connsiteX11" fmla="*/ 505710 w 1633282"/>
                <a:gd name="connsiteY11" fmla="*/ 2269835 h 2376212"/>
                <a:gd name="connsiteX12" fmla="*/ 679446 w 1633282"/>
                <a:gd name="connsiteY12" fmla="*/ 2068667 h 2376212"/>
                <a:gd name="connsiteX13" fmla="*/ 825750 w 1633282"/>
                <a:gd name="connsiteY13" fmla="*/ 1803491 h 2376212"/>
                <a:gd name="connsiteX14" fmla="*/ 1017774 w 1633282"/>
                <a:gd name="connsiteY14" fmla="*/ 1538315 h 2376212"/>
                <a:gd name="connsiteX15" fmla="*/ 1255518 w 1633282"/>
                <a:gd name="connsiteY15" fmla="*/ 1199987 h 2376212"/>
                <a:gd name="connsiteX16" fmla="*/ 1465830 w 1633282"/>
                <a:gd name="connsiteY16" fmla="*/ 898235 h 2376212"/>
                <a:gd name="connsiteX17" fmla="*/ 1584702 w 1633282"/>
                <a:gd name="connsiteY17" fmla="*/ 578195 h 2376212"/>
                <a:gd name="connsiteX18" fmla="*/ 1630422 w 1633282"/>
                <a:gd name="connsiteY18" fmla="*/ 258155 h 2376212"/>
                <a:gd name="connsiteX19" fmla="*/ 1511550 w 1633282"/>
                <a:gd name="connsiteY19" fmla="*/ 2123 h 2376212"/>
                <a:gd name="connsiteX0" fmla="*/ 1510710 w 1632442"/>
                <a:gd name="connsiteY0" fmla="*/ 2123 h 2376212"/>
                <a:gd name="connsiteX1" fmla="*/ 1199814 w 1632442"/>
                <a:gd name="connsiteY1" fmla="*/ 157571 h 2376212"/>
                <a:gd name="connsiteX2" fmla="*/ 861486 w 1632442"/>
                <a:gd name="connsiteY2" fmla="*/ 523331 h 2376212"/>
                <a:gd name="connsiteX3" fmla="*/ 651174 w 1632442"/>
                <a:gd name="connsiteY3" fmla="*/ 788507 h 2376212"/>
                <a:gd name="connsiteX4" fmla="*/ 523158 w 1632442"/>
                <a:gd name="connsiteY4" fmla="*/ 1071971 h 2376212"/>
                <a:gd name="connsiteX5" fmla="*/ 157398 w 1632442"/>
                <a:gd name="connsiteY5" fmla="*/ 1593179 h 2376212"/>
                <a:gd name="connsiteX6" fmla="*/ 11094 w 1632442"/>
                <a:gd name="connsiteY6" fmla="*/ 1885787 h 2376212"/>
                <a:gd name="connsiteX7" fmla="*/ 20238 w 1632442"/>
                <a:gd name="connsiteY7" fmla="*/ 2004659 h 2376212"/>
                <a:gd name="connsiteX8" fmla="*/ 1950 w 1632442"/>
                <a:gd name="connsiteY8" fmla="*/ 2169251 h 2376212"/>
                <a:gd name="connsiteX9" fmla="*/ 75102 w 1632442"/>
                <a:gd name="connsiteY9" fmla="*/ 2342987 h 2376212"/>
                <a:gd name="connsiteX10" fmla="*/ 303702 w 1632442"/>
                <a:gd name="connsiteY10" fmla="*/ 2370419 h 2376212"/>
                <a:gd name="connsiteX11" fmla="*/ 504870 w 1632442"/>
                <a:gd name="connsiteY11" fmla="*/ 2269835 h 2376212"/>
                <a:gd name="connsiteX12" fmla="*/ 678606 w 1632442"/>
                <a:gd name="connsiteY12" fmla="*/ 2068667 h 2376212"/>
                <a:gd name="connsiteX13" fmla="*/ 824910 w 1632442"/>
                <a:gd name="connsiteY13" fmla="*/ 1803491 h 2376212"/>
                <a:gd name="connsiteX14" fmla="*/ 1016934 w 1632442"/>
                <a:gd name="connsiteY14" fmla="*/ 1538315 h 2376212"/>
                <a:gd name="connsiteX15" fmla="*/ 1254678 w 1632442"/>
                <a:gd name="connsiteY15" fmla="*/ 1199987 h 2376212"/>
                <a:gd name="connsiteX16" fmla="*/ 1464990 w 1632442"/>
                <a:gd name="connsiteY16" fmla="*/ 898235 h 2376212"/>
                <a:gd name="connsiteX17" fmla="*/ 1583862 w 1632442"/>
                <a:gd name="connsiteY17" fmla="*/ 578195 h 2376212"/>
                <a:gd name="connsiteX18" fmla="*/ 1629582 w 1632442"/>
                <a:gd name="connsiteY18" fmla="*/ 258155 h 2376212"/>
                <a:gd name="connsiteX19" fmla="*/ 1510710 w 1632442"/>
                <a:gd name="connsiteY19" fmla="*/ 2123 h 2376212"/>
                <a:gd name="connsiteX0" fmla="*/ 1510710 w 1632442"/>
                <a:gd name="connsiteY0" fmla="*/ 2123 h 2376212"/>
                <a:gd name="connsiteX1" fmla="*/ 1199814 w 1632442"/>
                <a:gd name="connsiteY1" fmla="*/ 157571 h 2376212"/>
                <a:gd name="connsiteX2" fmla="*/ 861486 w 1632442"/>
                <a:gd name="connsiteY2" fmla="*/ 523331 h 2376212"/>
                <a:gd name="connsiteX3" fmla="*/ 651174 w 1632442"/>
                <a:gd name="connsiteY3" fmla="*/ 788507 h 2376212"/>
                <a:gd name="connsiteX4" fmla="*/ 459150 w 1632442"/>
                <a:gd name="connsiteY4" fmla="*/ 1062827 h 2376212"/>
                <a:gd name="connsiteX5" fmla="*/ 157398 w 1632442"/>
                <a:gd name="connsiteY5" fmla="*/ 1593179 h 2376212"/>
                <a:gd name="connsiteX6" fmla="*/ 11094 w 1632442"/>
                <a:gd name="connsiteY6" fmla="*/ 1885787 h 2376212"/>
                <a:gd name="connsiteX7" fmla="*/ 20238 w 1632442"/>
                <a:gd name="connsiteY7" fmla="*/ 2004659 h 2376212"/>
                <a:gd name="connsiteX8" fmla="*/ 1950 w 1632442"/>
                <a:gd name="connsiteY8" fmla="*/ 2169251 h 2376212"/>
                <a:gd name="connsiteX9" fmla="*/ 75102 w 1632442"/>
                <a:gd name="connsiteY9" fmla="*/ 2342987 h 2376212"/>
                <a:gd name="connsiteX10" fmla="*/ 303702 w 1632442"/>
                <a:gd name="connsiteY10" fmla="*/ 2370419 h 2376212"/>
                <a:gd name="connsiteX11" fmla="*/ 504870 w 1632442"/>
                <a:gd name="connsiteY11" fmla="*/ 2269835 h 2376212"/>
                <a:gd name="connsiteX12" fmla="*/ 678606 w 1632442"/>
                <a:gd name="connsiteY12" fmla="*/ 2068667 h 2376212"/>
                <a:gd name="connsiteX13" fmla="*/ 824910 w 1632442"/>
                <a:gd name="connsiteY13" fmla="*/ 1803491 h 2376212"/>
                <a:gd name="connsiteX14" fmla="*/ 1016934 w 1632442"/>
                <a:gd name="connsiteY14" fmla="*/ 1538315 h 2376212"/>
                <a:gd name="connsiteX15" fmla="*/ 1254678 w 1632442"/>
                <a:gd name="connsiteY15" fmla="*/ 1199987 h 2376212"/>
                <a:gd name="connsiteX16" fmla="*/ 1464990 w 1632442"/>
                <a:gd name="connsiteY16" fmla="*/ 898235 h 2376212"/>
                <a:gd name="connsiteX17" fmla="*/ 1583862 w 1632442"/>
                <a:gd name="connsiteY17" fmla="*/ 578195 h 2376212"/>
                <a:gd name="connsiteX18" fmla="*/ 1629582 w 1632442"/>
                <a:gd name="connsiteY18" fmla="*/ 258155 h 2376212"/>
                <a:gd name="connsiteX19" fmla="*/ 1510710 w 1632442"/>
                <a:gd name="connsiteY19" fmla="*/ 2123 h 2376212"/>
                <a:gd name="connsiteX0" fmla="*/ 1517928 w 1639660"/>
                <a:gd name="connsiteY0" fmla="*/ 2123 h 2376212"/>
                <a:gd name="connsiteX1" fmla="*/ 1207032 w 1639660"/>
                <a:gd name="connsiteY1" fmla="*/ 157571 h 2376212"/>
                <a:gd name="connsiteX2" fmla="*/ 868704 w 1639660"/>
                <a:gd name="connsiteY2" fmla="*/ 523331 h 2376212"/>
                <a:gd name="connsiteX3" fmla="*/ 658392 w 1639660"/>
                <a:gd name="connsiteY3" fmla="*/ 788507 h 2376212"/>
                <a:gd name="connsiteX4" fmla="*/ 466368 w 1639660"/>
                <a:gd name="connsiteY4" fmla="*/ 1062827 h 2376212"/>
                <a:gd name="connsiteX5" fmla="*/ 164616 w 1639660"/>
                <a:gd name="connsiteY5" fmla="*/ 1593179 h 2376212"/>
                <a:gd name="connsiteX6" fmla="*/ 18312 w 1639660"/>
                <a:gd name="connsiteY6" fmla="*/ 1885787 h 2376212"/>
                <a:gd name="connsiteX7" fmla="*/ 9168 w 1639660"/>
                <a:gd name="connsiteY7" fmla="*/ 2169251 h 2376212"/>
                <a:gd name="connsiteX8" fmla="*/ 82320 w 1639660"/>
                <a:gd name="connsiteY8" fmla="*/ 2342987 h 2376212"/>
                <a:gd name="connsiteX9" fmla="*/ 310920 w 1639660"/>
                <a:gd name="connsiteY9" fmla="*/ 2370419 h 2376212"/>
                <a:gd name="connsiteX10" fmla="*/ 512088 w 1639660"/>
                <a:gd name="connsiteY10" fmla="*/ 2269835 h 2376212"/>
                <a:gd name="connsiteX11" fmla="*/ 685824 w 1639660"/>
                <a:gd name="connsiteY11" fmla="*/ 2068667 h 2376212"/>
                <a:gd name="connsiteX12" fmla="*/ 832128 w 1639660"/>
                <a:gd name="connsiteY12" fmla="*/ 1803491 h 2376212"/>
                <a:gd name="connsiteX13" fmla="*/ 1024152 w 1639660"/>
                <a:gd name="connsiteY13" fmla="*/ 1538315 h 2376212"/>
                <a:gd name="connsiteX14" fmla="*/ 1261896 w 1639660"/>
                <a:gd name="connsiteY14" fmla="*/ 1199987 h 2376212"/>
                <a:gd name="connsiteX15" fmla="*/ 1472208 w 1639660"/>
                <a:gd name="connsiteY15" fmla="*/ 898235 h 2376212"/>
                <a:gd name="connsiteX16" fmla="*/ 1591080 w 1639660"/>
                <a:gd name="connsiteY16" fmla="*/ 578195 h 2376212"/>
                <a:gd name="connsiteX17" fmla="*/ 1636800 w 1639660"/>
                <a:gd name="connsiteY17" fmla="*/ 258155 h 2376212"/>
                <a:gd name="connsiteX18" fmla="*/ 1517928 w 1639660"/>
                <a:gd name="connsiteY18" fmla="*/ 2123 h 23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9660" h="2376212">
                  <a:moveTo>
                    <a:pt x="1517928" y="2123"/>
                  </a:moveTo>
                  <a:cubicBezTo>
                    <a:pt x="1446300" y="-14641"/>
                    <a:pt x="1315236" y="70703"/>
                    <a:pt x="1207032" y="157571"/>
                  </a:cubicBezTo>
                  <a:cubicBezTo>
                    <a:pt x="1098828" y="244439"/>
                    <a:pt x="960144" y="418175"/>
                    <a:pt x="868704" y="523331"/>
                  </a:cubicBezTo>
                  <a:cubicBezTo>
                    <a:pt x="777264" y="628487"/>
                    <a:pt x="725448" y="698591"/>
                    <a:pt x="658392" y="788507"/>
                  </a:cubicBezTo>
                  <a:cubicBezTo>
                    <a:pt x="591336" y="878423"/>
                    <a:pt x="548664" y="928715"/>
                    <a:pt x="466368" y="1062827"/>
                  </a:cubicBezTo>
                  <a:cubicBezTo>
                    <a:pt x="384072" y="1196939"/>
                    <a:pt x="239292" y="1456019"/>
                    <a:pt x="164616" y="1593179"/>
                  </a:cubicBezTo>
                  <a:cubicBezTo>
                    <a:pt x="89940" y="1730339"/>
                    <a:pt x="44220" y="1789775"/>
                    <a:pt x="18312" y="1885787"/>
                  </a:cubicBezTo>
                  <a:cubicBezTo>
                    <a:pt x="-7596" y="1981799"/>
                    <a:pt x="-1500" y="2093051"/>
                    <a:pt x="9168" y="2169251"/>
                  </a:cubicBezTo>
                  <a:cubicBezTo>
                    <a:pt x="19836" y="2245451"/>
                    <a:pt x="32028" y="2309459"/>
                    <a:pt x="82320" y="2342987"/>
                  </a:cubicBezTo>
                  <a:cubicBezTo>
                    <a:pt x="132612" y="2376515"/>
                    <a:pt x="239292" y="2382611"/>
                    <a:pt x="310920" y="2370419"/>
                  </a:cubicBezTo>
                  <a:cubicBezTo>
                    <a:pt x="382548" y="2358227"/>
                    <a:pt x="449604" y="2320127"/>
                    <a:pt x="512088" y="2269835"/>
                  </a:cubicBezTo>
                  <a:cubicBezTo>
                    <a:pt x="574572" y="2219543"/>
                    <a:pt x="632484" y="2146391"/>
                    <a:pt x="685824" y="2068667"/>
                  </a:cubicBezTo>
                  <a:cubicBezTo>
                    <a:pt x="739164" y="1990943"/>
                    <a:pt x="775740" y="1891883"/>
                    <a:pt x="832128" y="1803491"/>
                  </a:cubicBezTo>
                  <a:cubicBezTo>
                    <a:pt x="888516" y="1715099"/>
                    <a:pt x="952524" y="1638899"/>
                    <a:pt x="1024152" y="1538315"/>
                  </a:cubicBezTo>
                  <a:cubicBezTo>
                    <a:pt x="1095780" y="1437731"/>
                    <a:pt x="1187220" y="1306667"/>
                    <a:pt x="1261896" y="1199987"/>
                  </a:cubicBezTo>
                  <a:cubicBezTo>
                    <a:pt x="1336572" y="1093307"/>
                    <a:pt x="1417344" y="1001867"/>
                    <a:pt x="1472208" y="898235"/>
                  </a:cubicBezTo>
                  <a:cubicBezTo>
                    <a:pt x="1527072" y="794603"/>
                    <a:pt x="1562124" y="681827"/>
                    <a:pt x="1591080" y="578195"/>
                  </a:cubicBezTo>
                  <a:cubicBezTo>
                    <a:pt x="1620036" y="474563"/>
                    <a:pt x="1648992" y="354167"/>
                    <a:pt x="1636800" y="258155"/>
                  </a:cubicBezTo>
                  <a:cubicBezTo>
                    <a:pt x="1624608" y="162143"/>
                    <a:pt x="1589556" y="18887"/>
                    <a:pt x="1517928" y="212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0602" y="1838906"/>
              <a:ext cx="733100" cy="27260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10" name="Flowchart: Terminator 9"/>
            <p:cNvSpPr/>
            <p:nvPr/>
          </p:nvSpPr>
          <p:spPr>
            <a:xfrm rot="5400000">
              <a:off x="-395885" y="2835394"/>
              <a:ext cx="2726074" cy="733099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86577" y="2039678"/>
            <a:ext cx="1135978" cy="2836511"/>
            <a:chOff x="4958265" y="1878052"/>
            <a:chExt cx="1135978" cy="2836511"/>
          </a:xfrm>
        </p:grpSpPr>
        <p:sp>
          <p:nvSpPr>
            <p:cNvPr id="13" name="Freeform 12"/>
            <p:cNvSpPr/>
            <p:nvPr/>
          </p:nvSpPr>
          <p:spPr>
            <a:xfrm rot="834428">
              <a:off x="4958265" y="1935020"/>
              <a:ext cx="1135978" cy="2756540"/>
            </a:xfrm>
            <a:custGeom>
              <a:avLst/>
              <a:gdLst>
                <a:gd name="connsiteX0" fmla="*/ 102076 w 1135665"/>
                <a:gd name="connsiteY0" fmla="*/ 10428 h 2819684"/>
                <a:gd name="connsiteX1" fmla="*/ 1492 w 1135665"/>
                <a:gd name="connsiteY1" fmla="*/ 367044 h 2819684"/>
                <a:gd name="connsiteX2" fmla="*/ 47212 w 1135665"/>
                <a:gd name="connsiteY2" fmla="*/ 787668 h 2819684"/>
                <a:gd name="connsiteX3" fmla="*/ 120364 w 1135665"/>
                <a:gd name="connsiteY3" fmla="*/ 1244868 h 2819684"/>
                <a:gd name="connsiteX4" fmla="*/ 275812 w 1135665"/>
                <a:gd name="connsiteY4" fmla="*/ 1628916 h 2819684"/>
                <a:gd name="connsiteX5" fmla="*/ 504412 w 1135665"/>
                <a:gd name="connsiteY5" fmla="*/ 2360436 h 2819684"/>
                <a:gd name="connsiteX6" fmla="*/ 650716 w 1135665"/>
                <a:gd name="connsiteY6" fmla="*/ 2744484 h 2819684"/>
                <a:gd name="connsiteX7" fmla="*/ 888460 w 1135665"/>
                <a:gd name="connsiteY7" fmla="*/ 2817636 h 2819684"/>
                <a:gd name="connsiteX8" fmla="*/ 1053052 w 1135665"/>
                <a:gd name="connsiteY8" fmla="*/ 2707908 h 2819684"/>
                <a:gd name="connsiteX9" fmla="*/ 1135348 w 1135665"/>
                <a:gd name="connsiteY9" fmla="*/ 2442732 h 2819684"/>
                <a:gd name="connsiteX10" fmla="*/ 1025620 w 1135665"/>
                <a:gd name="connsiteY10" fmla="*/ 1912380 h 2819684"/>
                <a:gd name="connsiteX11" fmla="*/ 915892 w 1135665"/>
                <a:gd name="connsiteY11" fmla="*/ 1336308 h 2819684"/>
                <a:gd name="connsiteX12" fmla="*/ 769588 w 1135665"/>
                <a:gd name="connsiteY12" fmla="*/ 897396 h 2819684"/>
                <a:gd name="connsiteX13" fmla="*/ 513556 w 1135665"/>
                <a:gd name="connsiteY13" fmla="*/ 376188 h 2819684"/>
                <a:gd name="connsiteX14" fmla="*/ 376396 w 1135665"/>
                <a:gd name="connsiteY14" fmla="*/ 101868 h 2819684"/>
                <a:gd name="connsiteX15" fmla="*/ 111220 w 1135665"/>
                <a:gd name="connsiteY15" fmla="*/ 92724 h 2819684"/>
                <a:gd name="connsiteX16" fmla="*/ 102076 w 1135665"/>
                <a:gd name="connsiteY16" fmla="*/ 10428 h 2819684"/>
                <a:gd name="connsiteX0" fmla="*/ 111639 w 1136084"/>
                <a:gd name="connsiteY0" fmla="*/ 29956 h 2756916"/>
                <a:gd name="connsiteX1" fmla="*/ 1911 w 1136084"/>
                <a:gd name="connsiteY1" fmla="*/ 304276 h 2756916"/>
                <a:gd name="connsiteX2" fmla="*/ 47631 w 1136084"/>
                <a:gd name="connsiteY2" fmla="*/ 724900 h 2756916"/>
                <a:gd name="connsiteX3" fmla="*/ 120783 w 1136084"/>
                <a:gd name="connsiteY3" fmla="*/ 1182100 h 2756916"/>
                <a:gd name="connsiteX4" fmla="*/ 276231 w 1136084"/>
                <a:gd name="connsiteY4" fmla="*/ 1566148 h 2756916"/>
                <a:gd name="connsiteX5" fmla="*/ 504831 w 1136084"/>
                <a:gd name="connsiteY5" fmla="*/ 2297668 h 2756916"/>
                <a:gd name="connsiteX6" fmla="*/ 651135 w 1136084"/>
                <a:gd name="connsiteY6" fmla="*/ 2681716 h 2756916"/>
                <a:gd name="connsiteX7" fmla="*/ 888879 w 1136084"/>
                <a:gd name="connsiteY7" fmla="*/ 2754868 h 2756916"/>
                <a:gd name="connsiteX8" fmla="*/ 1053471 w 1136084"/>
                <a:gd name="connsiteY8" fmla="*/ 2645140 h 2756916"/>
                <a:gd name="connsiteX9" fmla="*/ 1135767 w 1136084"/>
                <a:gd name="connsiteY9" fmla="*/ 2379964 h 2756916"/>
                <a:gd name="connsiteX10" fmla="*/ 1026039 w 1136084"/>
                <a:gd name="connsiteY10" fmla="*/ 1849612 h 2756916"/>
                <a:gd name="connsiteX11" fmla="*/ 916311 w 1136084"/>
                <a:gd name="connsiteY11" fmla="*/ 1273540 h 2756916"/>
                <a:gd name="connsiteX12" fmla="*/ 770007 w 1136084"/>
                <a:gd name="connsiteY12" fmla="*/ 834628 h 2756916"/>
                <a:gd name="connsiteX13" fmla="*/ 513975 w 1136084"/>
                <a:gd name="connsiteY13" fmla="*/ 313420 h 2756916"/>
                <a:gd name="connsiteX14" fmla="*/ 376815 w 1136084"/>
                <a:gd name="connsiteY14" fmla="*/ 39100 h 2756916"/>
                <a:gd name="connsiteX15" fmla="*/ 111639 w 1136084"/>
                <a:gd name="connsiteY15" fmla="*/ 29956 h 2756916"/>
                <a:gd name="connsiteX0" fmla="*/ 111639 w 1136084"/>
                <a:gd name="connsiteY0" fmla="*/ 29956 h 2756916"/>
                <a:gd name="connsiteX1" fmla="*/ 1911 w 1136084"/>
                <a:gd name="connsiteY1" fmla="*/ 304276 h 2756916"/>
                <a:gd name="connsiteX2" fmla="*/ 47631 w 1136084"/>
                <a:gd name="connsiteY2" fmla="*/ 724900 h 2756916"/>
                <a:gd name="connsiteX3" fmla="*/ 120783 w 1136084"/>
                <a:gd name="connsiteY3" fmla="*/ 1182100 h 2756916"/>
                <a:gd name="connsiteX4" fmla="*/ 239655 w 1136084"/>
                <a:gd name="connsiteY4" fmla="*/ 1593580 h 2756916"/>
                <a:gd name="connsiteX5" fmla="*/ 504831 w 1136084"/>
                <a:gd name="connsiteY5" fmla="*/ 2297668 h 2756916"/>
                <a:gd name="connsiteX6" fmla="*/ 651135 w 1136084"/>
                <a:gd name="connsiteY6" fmla="*/ 2681716 h 2756916"/>
                <a:gd name="connsiteX7" fmla="*/ 888879 w 1136084"/>
                <a:gd name="connsiteY7" fmla="*/ 2754868 h 2756916"/>
                <a:gd name="connsiteX8" fmla="*/ 1053471 w 1136084"/>
                <a:gd name="connsiteY8" fmla="*/ 2645140 h 2756916"/>
                <a:gd name="connsiteX9" fmla="*/ 1135767 w 1136084"/>
                <a:gd name="connsiteY9" fmla="*/ 2379964 h 2756916"/>
                <a:gd name="connsiteX10" fmla="*/ 1026039 w 1136084"/>
                <a:gd name="connsiteY10" fmla="*/ 1849612 h 2756916"/>
                <a:gd name="connsiteX11" fmla="*/ 916311 w 1136084"/>
                <a:gd name="connsiteY11" fmla="*/ 1273540 h 2756916"/>
                <a:gd name="connsiteX12" fmla="*/ 770007 w 1136084"/>
                <a:gd name="connsiteY12" fmla="*/ 834628 h 2756916"/>
                <a:gd name="connsiteX13" fmla="*/ 513975 w 1136084"/>
                <a:gd name="connsiteY13" fmla="*/ 313420 h 2756916"/>
                <a:gd name="connsiteX14" fmla="*/ 376815 w 1136084"/>
                <a:gd name="connsiteY14" fmla="*/ 39100 h 2756916"/>
                <a:gd name="connsiteX15" fmla="*/ 111639 w 1136084"/>
                <a:gd name="connsiteY15" fmla="*/ 29956 h 2756916"/>
                <a:gd name="connsiteX0" fmla="*/ 112080 w 1136525"/>
                <a:gd name="connsiteY0" fmla="*/ 29956 h 2756916"/>
                <a:gd name="connsiteX1" fmla="*/ 2352 w 1136525"/>
                <a:gd name="connsiteY1" fmla="*/ 304276 h 2756916"/>
                <a:gd name="connsiteX2" fmla="*/ 48072 w 1136525"/>
                <a:gd name="connsiteY2" fmla="*/ 724900 h 2756916"/>
                <a:gd name="connsiteX3" fmla="*/ 176088 w 1136525"/>
                <a:gd name="connsiteY3" fmla="*/ 1172956 h 2756916"/>
                <a:gd name="connsiteX4" fmla="*/ 240096 w 1136525"/>
                <a:gd name="connsiteY4" fmla="*/ 1593580 h 2756916"/>
                <a:gd name="connsiteX5" fmla="*/ 505272 w 1136525"/>
                <a:gd name="connsiteY5" fmla="*/ 2297668 h 2756916"/>
                <a:gd name="connsiteX6" fmla="*/ 651576 w 1136525"/>
                <a:gd name="connsiteY6" fmla="*/ 2681716 h 2756916"/>
                <a:gd name="connsiteX7" fmla="*/ 889320 w 1136525"/>
                <a:gd name="connsiteY7" fmla="*/ 2754868 h 2756916"/>
                <a:gd name="connsiteX8" fmla="*/ 1053912 w 1136525"/>
                <a:gd name="connsiteY8" fmla="*/ 2645140 h 2756916"/>
                <a:gd name="connsiteX9" fmla="*/ 1136208 w 1136525"/>
                <a:gd name="connsiteY9" fmla="*/ 2379964 h 2756916"/>
                <a:gd name="connsiteX10" fmla="*/ 1026480 w 1136525"/>
                <a:gd name="connsiteY10" fmla="*/ 1849612 h 2756916"/>
                <a:gd name="connsiteX11" fmla="*/ 916752 w 1136525"/>
                <a:gd name="connsiteY11" fmla="*/ 1273540 h 2756916"/>
                <a:gd name="connsiteX12" fmla="*/ 770448 w 1136525"/>
                <a:gd name="connsiteY12" fmla="*/ 834628 h 2756916"/>
                <a:gd name="connsiteX13" fmla="*/ 514416 w 1136525"/>
                <a:gd name="connsiteY13" fmla="*/ 313420 h 2756916"/>
                <a:gd name="connsiteX14" fmla="*/ 377256 w 1136525"/>
                <a:gd name="connsiteY14" fmla="*/ 39100 h 2756916"/>
                <a:gd name="connsiteX15" fmla="*/ 112080 w 1136525"/>
                <a:gd name="connsiteY15" fmla="*/ 29956 h 2756916"/>
                <a:gd name="connsiteX0" fmla="*/ 111640 w 1136085"/>
                <a:gd name="connsiteY0" fmla="*/ 29956 h 2756916"/>
                <a:gd name="connsiteX1" fmla="*/ 1912 w 1136085"/>
                <a:gd name="connsiteY1" fmla="*/ 304276 h 2756916"/>
                <a:gd name="connsiteX2" fmla="*/ 47632 w 1136085"/>
                <a:gd name="connsiteY2" fmla="*/ 724900 h 2756916"/>
                <a:gd name="connsiteX3" fmla="*/ 120784 w 1136085"/>
                <a:gd name="connsiteY3" fmla="*/ 1200388 h 2756916"/>
                <a:gd name="connsiteX4" fmla="*/ 239656 w 1136085"/>
                <a:gd name="connsiteY4" fmla="*/ 1593580 h 2756916"/>
                <a:gd name="connsiteX5" fmla="*/ 504832 w 1136085"/>
                <a:gd name="connsiteY5" fmla="*/ 2297668 h 2756916"/>
                <a:gd name="connsiteX6" fmla="*/ 651136 w 1136085"/>
                <a:gd name="connsiteY6" fmla="*/ 2681716 h 2756916"/>
                <a:gd name="connsiteX7" fmla="*/ 888880 w 1136085"/>
                <a:gd name="connsiteY7" fmla="*/ 2754868 h 2756916"/>
                <a:gd name="connsiteX8" fmla="*/ 1053472 w 1136085"/>
                <a:gd name="connsiteY8" fmla="*/ 2645140 h 2756916"/>
                <a:gd name="connsiteX9" fmla="*/ 1135768 w 1136085"/>
                <a:gd name="connsiteY9" fmla="*/ 2379964 h 2756916"/>
                <a:gd name="connsiteX10" fmla="*/ 1026040 w 1136085"/>
                <a:gd name="connsiteY10" fmla="*/ 1849612 h 2756916"/>
                <a:gd name="connsiteX11" fmla="*/ 916312 w 1136085"/>
                <a:gd name="connsiteY11" fmla="*/ 1273540 h 2756916"/>
                <a:gd name="connsiteX12" fmla="*/ 770008 w 1136085"/>
                <a:gd name="connsiteY12" fmla="*/ 834628 h 2756916"/>
                <a:gd name="connsiteX13" fmla="*/ 513976 w 1136085"/>
                <a:gd name="connsiteY13" fmla="*/ 313420 h 2756916"/>
                <a:gd name="connsiteX14" fmla="*/ 376816 w 1136085"/>
                <a:gd name="connsiteY14" fmla="*/ 39100 h 2756916"/>
                <a:gd name="connsiteX15" fmla="*/ 111640 w 1136085"/>
                <a:gd name="connsiteY15" fmla="*/ 29956 h 2756916"/>
                <a:gd name="connsiteX0" fmla="*/ 111640 w 1136085"/>
                <a:gd name="connsiteY0" fmla="*/ 29956 h 2756540"/>
                <a:gd name="connsiteX1" fmla="*/ 1912 w 1136085"/>
                <a:gd name="connsiteY1" fmla="*/ 304276 h 2756540"/>
                <a:gd name="connsiteX2" fmla="*/ 47632 w 1136085"/>
                <a:gd name="connsiteY2" fmla="*/ 724900 h 2756540"/>
                <a:gd name="connsiteX3" fmla="*/ 120784 w 1136085"/>
                <a:gd name="connsiteY3" fmla="*/ 1200388 h 2756540"/>
                <a:gd name="connsiteX4" fmla="*/ 239656 w 1136085"/>
                <a:gd name="connsiteY4" fmla="*/ 1593580 h 2756540"/>
                <a:gd name="connsiteX5" fmla="*/ 468256 w 1136085"/>
                <a:gd name="connsiteY5" fmla="*/ 2325100 h 2756540"/>
                <a:gd name="connsiteX6" fmla="*/ 651136 w 1136085"/>
                <a:gd name="connsiteY6" fmla="*/ 2681716 h 2756540"/>
                <a:gd name="connsiteX7" fmla="*/ 888880 w 1136085"/>
                <a:gd name="connsiteY7" fmla="*/ 2754868 h 2756540"/>
                <a:gd name="connsiteX8" fmla="*/ 1053472 w 1136085"/>
                <a:gd name="connsiteY8" fmla="*/ 2645140 h 2756540"/>
                <a:gd name="connsiteX9" fmla="*/ 1135768 w 1136085"/>
                <a:gd name="connsiteY9" fmla="*/ 2379964 h 2756540"/>
                <a:gd name="connsiteX10" fmla="*/ 1026040 w 1136085"/>
                <a:gd name="connsiteY10" fmla="*/ 1849612 h 2756540"/>
                <a:gd name="connsiteX11" fmla="*/ 916312 w 1136085"/>
                <a:gd name="connsiteY11" fmla="*/ 1273540 h 2756540"/>
                <a:gd name="connsiteX12" fmla="*/ 770008 w 1136085"/>
                <a:gd name="connsiteY12" fmla="*/ 834628 h 2756540"/>
                <a:gd name="connsiteX13" fmla="*/ 513976 w 1136085"/>
                <a:gd name="connsiteY13" fmla="*/ 313420 h 2756540"/>
                <a:gd name="connsiteX14" fmla="*/ 376816 w 1136085"/>
                <a:gd name="connsiteY14" fmla="*/ 39100 h 2756540"/>
                <a:gd name="connsiteX15" fmla="*/ 111640 w 1136085"/>
                <a:gd name="connsiteY15" fmla="*/ 29956 h 2756540"/>
                <a:gd name="connsiteX0" fmla="*/ 111640 w 1135978"/>
                <a:gd name="connsiteY0" fmla="*/ 29956 h 2756540"/>
                <a:gd name="connsiteX1" fmla="*/ 1912 w 1135978"/>
                <a:gd name="connsiteY1" fmla="*/ 304276 h 2756540"/>
                <a:gd name="connsiteX2" fmla="*/ 47632 w 1135978"/>
                <a:gd name="connsiteY2" fmla="*/ 724900 h 2756540"/>
                <a:gd name="connsiteX3" fmla="*/ 120784 w 1135978"/>
                <a:gd name="connsiteY3" fmla="*/ 1200388 h 2756540"/>
                <a:gd name="connsiteX4" fmla="*/ 239656 w 1135978"/>
                <a:gd name="connsiteY4" fmla="*/ 1593580 h 2756540"/>
                <a:gd name="connsiteX5" fmla="*/ 468256 w 1135978"/>
                <a:gd name="connsiteY5" fmla="*/ 2325100 h 2756540"/>
                <a:gd name="connsiteX6" fmla="*/ 651136 w 1135978"/>
                <a:gd name="connsiteY6" fmla="*/ 2681716 h 2756540"/>
                <a:gd name="connsiteX7" fmla="*/ 888880 w 1135978"/>
                <a:gd name="connsiteY7" fmla="*/ 2754868 h 2756540"/>
                <a:gd name="connsiteX8" fmla="*/ 1053472 w 1135978"/>
                <a:gd name="connsiteY8" fmla="*/ 2645140 h 2756540"/>
                <a:gd name="connsiteX9" fmla="*/ 1135768 w 1135978"/>
                <a:gd name="connsiteY9" fmla="*/ 2379964 h 2756540"/>
                <a:gd name="connsiteX10" fmla="*/ 1071760 w 1135978"/>
                <a:gd name="connsiteY10" fmla="*/ 1840468 h 2756540"/>
                <a:gd name="connsiteX11" fmla="*/ 916312 w 1135978"/>
                <a:gd name="connsiteY11" fmla="*/ 1273540 h 2756540"/>
                <a:gd name="connsiteX12" fmla="*/ 770008 w 1135978"/>
                <a:gd name="connsiteY12" fmla="*/ 834628 h 2756540"/>
                <a:gd name="connsiteX13" fmla="*/ 513976 w 1135978"/>
                <a:gd name="connsiteY13" fmla="*/ 313420 h 2756540"/>
                <a:gd name="connsiteX14" fmla="*/ 376816 w 1135978"/>
                <a:gd name="connsiteY14" fmla="*/ 39100 h 2756540"/>
                <a:gd name="connsiteX15" fmla="*/ 111640 w 1135978"/>
                <a:gd name="connsiteY15" fmla="*/ 29956 h 275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5978" h="2756540">
                  <a:moveTo>
                    <a:pt x="111640" y="29956"/>
                  </a:moveTo>
                  <a:cubicBezTo>
                    <a:pt x="49156" y="74152"/>
                    <a:pt x="12580" y="188452"/>
                    <a:pt x="1912" y="304276"/>
                  </a:cubicBezTo>
                  <a:cubicBezTo>
                    <a:pt x="-8756" y="420100"/>
                    <a:pt x="27820" y="575548"/>
                    <a:pt x="47632" y="724900"/>
                  </a:cubicBezTo>
                  <a:cubicBezTo>
                    <a:pt x="67444" y="874252"/>
                    <a:pt x="88780" y="1055608"/>
                    <a:pt x="120784" y="1200388"/>
                  </a:cubicBezTo>
                  <a:cubicBezTo>
                    <a:pt x="152788" y="1345168"/>
                    <a:pt x="181744" y="1406128"/>
                    <a:pt x="239656" y="1593580"/>
                  </a:cubicBezTo>
                  <a:cubicBezTo>
                    <a:pt x="297568" y="1781032"/>
                    <a:pt x="399676" y="2143744"/>
                    <a:pt x="468256" y="2325100"/>
                  </a:cubicBezTo>
                  <a:cubicBezTo>
                    <a:pt x="536836" y="2506456"/>
                    <a:pt x="581032" y="2610088"/>
                    <a:pt x="651136" y="2681716"/>
                  </a:cubicBezTo>
                  <a:cubicBezTo>
                    <a:pt x="721240" y="2753344"/>
                    <a:pt x="821824" y="2760964"/>
                    <a:pt x="888880" y="2754868"/>
                  </a:cubicBezTo>
                  <a:cubicBezTo>
                    <a:pt x="955936" y="2748772"/>
                    <a:pt x="1012324" y="2707624"/>
                    <a:pt x="1053472" y="2645140"/>
                  </a:cubicBezTo>
                  <a:cubicBezTo>
                    <a:pt x="1094620" y="2582656"/>
                    <a:pt x="1132720" y="2514076"/>
                    <a:pt x="1135768" y="2379964"/>
                  </a:cubicBezTo>
                  <a:cubicBezTo>
                    <a:pt x="1138816" y="2245852"/>
                    <a:pt x="1108336" y="2024872"/>
                    <a:pt x="1071760" y="1840468"/>
                  </a:cubicBezTo>
                  <a:cubicBezTo>
                    <a:pt x="1035184" y="1656064"/>
                    <a:pt x="966604" y="1441180"/>
                    <a:pt x="916312" y="1273540"/>
                  </a:cubicBezTo>
                  <a:cubicBezTo>
                    <a:pt x="866020" y="1105900"/>
                    <a:pt x="837064" y="994648"/>
                    <a:pt x="770008" y="834628"/>
                  </a:cubicBezTo>
                  <a:cubicBezTo>
                    <a:pt x="702952" y="674608"/>
                    <a:pt x="579508" y="446008"/>
                    <a:pt x="513976" y="313420"/>
                  </a:cubicBezTo>
                  <a:cubicBezTo>
                    <a:pt x="448444" y="180832"/>
                    <a:pt x="443872" y="86344"/>
                    <a:pt x="376816" y="39100"/>
                  </a:cubicBezTo>
                  <a:cubicBezTo>
                    <a:pt x="309760" y="-8144"/>
                    <a:pt x="174124" y="-14240"/>
                    <a:pt x="111640" y="2995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20639" y="1878052"/>
              <a:ext cx="733100" cy="283651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15" name="Flowchart: Terminator 14"/>
            <p:cNvSpPr/>
            <p:nvPr/>
          </p:nvSpPr>
          <p:spPr>
            <a:xfrm rot="5400000">
              <a:off x="4068932" y="2929757"/>
              <a:ext cx="2836511" cy="733101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4646" y="2167094"/>
            <a:ext cx="1588354" cy="2663900"/>
            <a:chOff x="246190" y="2398641"/>
            <a:chExt cx="1588354" cy="2663900"/>
          </a:xfrm>
        </p:grpSpPr>
        <p:sp>
          <p:nvSpPr>
            <p:cNvPr id="17" name="Freeform 16"/>
            <p:cNvSpPr/>
            <p:nvPr/>
          </p:nvSpPr>
          <p:spPr>
            <a:xfrm rot="1662026">
              <a:off x="246190" y="2527411"/>
              <a:ext cx="1588354" cy="2390035"/>
            </a:xfrm>
            <a:custGeom>
              <a:avLst/>
              <a:gdLst>
                <a:gd name="connsiteX0" fmla="*/ 1432172 w 1588354"/>
                <a:gd name="connsiteY0" fmla="*/ 2377730 h 2390035"/>
                <a:gd name="connsiteX1" fmla="*/ 1587620 w 1588354"/>
                <a:gd name="connsiteY1" fmla="*/ 2167418 h 2390035"/>
                <a:gd name="connsiteX2" fmla="*/ 1368164 w 1588354"/>
                <a:gd name="connsiteY2" fmla="*/ 1719362 h 2390035"/>
                <a:gd name="connsiteX3" fmla="*/ 1093844 w 1588354"/>
                <a:gd name="connsiteY3" fmla="*/ 1070138 h 2390035"/>
                <a:gd name="connsiteX4" fmla="*/ 737228 w 1588354"/>
                <a:gd name="connsiteY4" fmla="*/ 411770 h 2390035"/>
                <a:gd name="connsiteX5" fmla="*/ 362324 w 1588354"/>
                <a:gd name="connsiteY5" fmla="*/ 18578 h 2390035"/>
                <a:gd name="connsiteX6" fmla="*/ 78860 w 1588354"/>
                <a:gd name="connsiteY6" fmla="*/ 91730 h 2390035"/>
                <a:gd name="connsiteX7" fmla="*/ 5708 w 1588354"/>
                <a:gd name="connsiteY7" fmla="*/ 338618 h 2390035"/>
                <a:gd name="connsiteX8" fmla="*/ 197732 w 1588354"/>
                <a:gd name="connsiteY8" fmla="*/ 768386 h 2390035"/>
                <a:gd name="connsiteX9" fmla="*/ 426332 w 1588354"/>
                <a:gd name="connsiteY9" fmla="*/ 1307882 h 2390035"/>
                <a:gd name="connsiteX10" fmla="*/ 691508 w 1588354"/>
                <a:gd name="connsiteY10" fmla="*/ 1838234 h 2390035"/>
                <a:gd name="connsiteX11" fmla="*/ 929252 w 1588354"/>
                <a:gd name="connsiteY11" fmla="*/ 2085122 h 2390035"/>
                <a:gd name="connsiteX12" fmla="*/ 1240148 w 1588354"/>
                <a:gd name="connsiteY12" fmla="*/ 2332010 h 2390035"/>
                <a:gd name="connsiteX13" fmla="*/ 1432172 w 1588354"/>
                <a:gd name="connsiteY13" fmla="*/ 2377730 h 239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8354" h="2390035">
                  <a:moveTo>
                    <a:pt x="1432172" y="2377730"/>
                  </a:moveTo>
                  <a:cubicBezTo>
                    <a:pt x="1490084" y="2350298"/>
                    <a:pt x="1598288" y="2277146"/>
                    <a:pt x="1587620" y="2167418"/>
                  </a:cubicBezTo>
                  <a:cubicBezTo>
                    <a:pt x="1576952" y="2057690"/>
                    <a:pt x="1450460" y="1902242"/>
                    <a:pt x="1368164" y="1719362"/>
                  </a:cubicBezTo>
                  <a:cubicBezTo>
                    <a:pt x="1285868" y="1536482"/>
                    <a:pt x="1199000" y="1288070"/>
                    <a:pt x="1093844" y="1070138"/>
                  </a:cubicBezTo>
                  <a:cubicBezTo>
                    <a:pt x="988688" y="852206"/>
                    <a:pt x="859148" y="587030"/>
                    <a:pt x="737228" y="411770"/>
                  </a:cubicBezTo>
                  <a:cubicBezTo>
                    <a:pt x="615308" y="236510"/>
                    <a:pt x="472052" y="71918"/>
                    <a:pt x="362324" y="18578"/>
                  </a:cubicBezTo>
                  <a:cubicBezTo>
                    <a:pt x="252596" y="-34762"/>
                    <a:pt x="138296" y="38390"/>
                    <a:pt x="78860" y="91730"/>
                  </a:cubicBezTo>
                  <a:cubicBezTo>
                    <a:pt x="19424" y="145070"/>
                    <a:pt x="-14104" y="225842"/>
                    <a:pt x="5708" y="338618"/>
                  </a:cubicBezTo>
                  <a:cubicBezTo>
                    <a:pt x="25520" y="451394"/>
                    <a:pt x="127628" y="606842"/>
                    <a:pt x="197732" y="768386"/>
                  </a:cubicBezTo>
                  <a:cubicBezTo>
                    <a:pt x="267836" y="929930"/>
                    <a:pt x="344036" y="1129574"/>
                    <a:pt x="426332" y="1307882"/>
                  </a:cubicBezTo>
                  <a:cubicBezTo>
                    <a:pt x="508628" y="1486190"/>
                    <a:pt x="607688" y="1708694"/>
                    <a:pt x="691508" y="1838234"/>
                  </a:cubicBezTo>
                  <a:cubicBezTo>
                    <a:pt x="775328" y="1967774"/>
                    <a:pt x="837812" y="2002826"/>
                    <a:pt x="929252" y="2085122"/>
                  </a:cubicBezTo>
                  <a:cubicBezTo>
                    <a:pt x="1020692" y="2167418"/>
                    <a:pt x="1156328" y="2278670"/>
                    <a:pt x="1240148" y="2332010"/>
                  </a:cubicBezTo>
                  <a:cubicBezTo>
                    <a:pt x="1323968" y="2385350"/>
                    <a:pt x="1374260" y="2405162"/>
                    <a:pt x="1432172" y="237773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7578" y="2398641"/>
              <a:ext cx="714022" cy="26638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19" name="Flowchart: Terminator 18"/>
            <p:cNvSpPr/>
            <p:nvPr/>
          </p:nvSpPr>
          <p:spPr>
            <a:xfrm rot="5400000">
              <a:off x="-317362" y="3373580"/>
              <a:ext cx="2663899" cy="714023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83276" y="1799796"/>
            <a:ext cx="1949029" cy="3398493"/>
            <a:chOff x="2112018" y="2110768"/>
            <a:chExt cx="1949029" cy="3398493"/>
          </a:xfrm>
        </p:grpSpPr>
        <p:sp>
          <p:nvSpPr>
            <p:cNvPr id="21" name="Freeform 20"/>
            <p:cNvSpPr/>
            <p:nvPr/>
          </p:nvSpPr>
          <p:spPr>
            <a:xfrm rot="1789430">
              <a:off x="2112018" y="2331181"/>
              <a:ext cx="1949029" cy="2983612"/>
            </a:xfrm>
            <a:custGeom>
              <a:avLst/>
              <a:gdLst>
                <a:gd name="connsiteX0" fmla="*/ 198464 w 1922502"/>
                <a:gd name="connsiteY0" fmla="*/ 1757 h 2786045"/>
                <a:gd name="connsiteX1" fmla="*/ 6440 w 1922502"/>
                <a:gd name="connsiteY1" fmla="*/ 138917 h 2786045"/>
                <a:gd name="connsiteX2" fmla="*/ 61304 w 1922502"/>
                <a:gd name="connsiteY2" fmla="*/ 504677 h 2786045"/>
                <a:gd name="connsiteX3" fmla="*/ 216752 w 1922502"/>
                <a:gd name="connsiteY3" fmla="*/ 861293 h 2786045"/>
                <a:gd name="connsiteX4" fmla="*/ 454496 w 1922502"/>
                <a:gd name="connsiteY4" fmla="*/ 1300205 h 2786045"/>
                <a:gd name="connsiteX5" fmla="*/ 774536 w 1922502"/>
                <a:gd name="connsiteY5" fmla="*/ 1931141 h 2786045"/>
                <a:gd name="connsiteX6" fmla="*/ 1039712 w 1922502"/>
                <a:gd name="connsiteY6" fmla="*/ 2251181 h 2786045"/>
                <a:gd name="connsiteX7" fmla="*/ 1405472 w 1922502"/>
                <a:gd name="connsiteY7" fmla="*/ 2653517 h 2786045"/>
                <a:gd name="connsiteX8" fmla="*/ 1560920 w 1922502"/>
                <a:gd name="connsiteY8" fmla="*/ 2781533 h 2786045"/>
                <a:gd name="connsiteX9" fmla="*/ 1908392 w 1922502"/>
                <a:gd name="connsiteY9" fmla="*/ 2726669 h 2786045"/>
                <a:gd name="connsiteX10" fmla="*/ 1816952 w 1922502"/>
                <a:gd name="connsiteY10" fmla="*/ 2443205 h 2786045"/>
                <a:gd name="connsiteX11" fmla="*/ 1469480 w 1922502"/>
                <a:gd name="connsiteY11" fmla="*/ 1583669 h 2786045"/>
                <a:gd name="connsiteX12" fmla="*/ 1149440 w 1922502"/>
                <a:gd name="connsiteY12" fmla="*/ 1044173 h 2786045"/>
                <a:gd name="connsiteX13" fmla="*/ 902552 w 1922502"/>
                <a:gd name="connsiteY13" fmla="*/ 623549 h 2786045"/>
                <a:gd name="connsiteX14" fmla="*/ 481928 w 1922502"/>
                <a:gd name="connsiteY14" fmla="*/ 102341 h 2786045"/>
                <a:gd name="connsiteX15" fmla="*/ 198464 w 1922502"/>
                <a:gd name="connsiteY15" fmla="*/ 1757 h 2786045"/>
                <a:gd name="connsiteX0" fmla="*/ 198464 w 1922502"/>
                <a:gd name="connsiteY0" fmla="*/ 1757 h 2786045"/>
                <a:gd name="connsiteX1" fmla="*/ 6440 w 1922502"/>
                <a:gd name="connsiteY1" fmla="*/ 138917 h 2786045"/>
                <a:gd name="connsiteX2" fmla="*/ 61304 w 1922502"/>
                <a:gd name="connsiteY2" fmla="*/ 504677 h 2786045"/>
                <a:gd name="connsiteX3" fmla="*/ 216752 w 1922502"/>
                <a:gd name="connsiteY3" fmla="*/ 861293 h 2786045"/>
                <a:gd name="connsiteX4" fmla="*/ 454496 w 1922502"/>
                <a:gd name="connsiteY4" fmla="*/ 1300205 h 2786045"/>
                <a:gd name="connsiteX5" fmla="*/ 765392 w 1922502"/>
                <a:gd name="connsiteY5" fmla="*/ 1949429 h 2786045"/>
                <a:gd name="connsiteX6" fmla="*/ 1039712 w 1922502"/>
                <a:gd name="connsiteY6" fmla="*/ 2251181 h 2786045"/>
                <a:gd name="connsiteX7" fmla="*/ 1405472 w 1922502"/>
                <a:gd name="connsiteY7" fmla="*/ 2653517 h 2786045"/>
                <a:gd name="connsiteX8" fmla="*/ 1560920 w 1922502"/>
                <a:gd name="connsiteY8" fmla="*/ 2781533 h 2786045"/>
                <a:gd name="connsiteX9" fmla="*/ 1908392 w 1922502"/>
                <a:gd name="connsiteY9" fmla="*/ 2726669 h 2786045"/>
                <a:gd name="connsiteX10" fmla="*/ 1816952 w 1922502"/>
                <a:gd name="connsiteY10" fmla="*/ 2443205 h 2786045"/>
                <a:gd name="connsiteX11" fmla="*/ 1469480 w 1922502"/>
                <a:gd name="connsiteY11" fmla="*/ 1583669 h 2786045"/>
                <a:gd name="connsiteX12" fmla="*/ 1149440 w 1922502"/>
                <a:gd name="connsiteY12" fmla="*/ 1044173 h 2786045"/>
                <a:gd name="connsiteX13" fmla="*/ 902552 w 1922502"/>
                <a:gd name="connsiteY13" fmla="*/ 623549 h 2786045"/>
                <a:gd name="connsiteX14" fmla="*/ 481928 w 1922502"/>
                <a:gd name="connsiteY14" fmla="*/ 102341 h 2786045"/>
                <a:gd name="connsiteX15" fmla="*/ 198464 w 1922502"/>
                <a:gd name="connsiteY15" fmla="*/ 1757 h 2786045"/>
                <a:gd name="connsiteX0" fmla="*/ 198464 w 1922502"/>
                <a:gd name="connsiteY0" fmla="*/ 1757 h 2786045"/>
                <a:gd name="connsiteX1" fmla="*/ 6440 w 1922502"/>
                <a:gd name="connsiteY1" fmla="*/ 138917 h 2786045"/>
                <a:gd name="connsiteX2" fmla="*/ 61304 w 1922502"/>
                <a:gd name="connsiteY2" fmla="*/ 504677 h 2786045"/>
                <a:gd name="connsiteX3" fmla="*/ 216752 w 1922502"/>
                <a:gd name="connsiteY3" fmla="*/ 861293 h 2786045"/>
                <a:gd name="connsiteX4" fmla="*/ 408776 w 1922502"/>
                <a:gd name="connsiteY4" fmla="*/ 1345925 h 2786045"/>
                <a:gd name="connsiteX5" fmla="*/ 765392 w 1922502"/>
                <a:gd name="connsiteY5" fmla="*/ 1949429 h 2786045"/>
                <a:gd name="connsiteX6" fmla="*/ 1039712 w 1922502"/>
                <a:gd name="connsiteY6" fmla="*/ 2251181 h 2786045"/>
                <a:gd name="connsiteX7" fmla="*/ 1405472 w 1922502"/>
                <a:gd name="connsiteY7" fmla="*/ 2653517 h 2786045"/>
                <a:gd name="connsiteX8" fmla="*/ 1560920 w 1922502"/>
                <a:gd name="connsiteY8" fmla="*/ 2781533 h 2786045"/>
                <a:gd name="connsiteX9" fmla="*/ 1908392 w 1922502"/>
                <a:gd name="connsiteY9" fmla="*/ 2726669 h 2786045"/>
                <a:gd name="connsiteX10" fmla="*/ 1816952 w 1922502"/>
                <a:gd name="connsiteY10" fmla="*/ 2443205 h 2786045"/>
                <a:gd name="connsiteX11" fmla="*/ 1469480 w 1922502"/>
                <a:gd name="connsiteY11" fmla="*/ 1583669 h 2786045"/>
                <a:gd name="connsiteX12" fmla="*/ 1149440 w 1922502"/>
                <a:gd name="connsiteY12" fmla="*/ 1044173 h 2786045"/>
                <a:gd name="connsiteX13" fmla="*/ 902552 w 1922502"/>
                <a:gd name="connsiteY13" fmla="*/ 623549 h 2786045"/>
                <a:gd name="connsiteX14" fmla="*/ 481928 w 1922502"/>
                <a:gd name="connsiteY14" fmla="*/ 102341 h 2786045"/>
                <a:gd name="connsiteX15" fmla="*/ 198464 w 1922502"/>
                <a:gd name="connsiteY15" fmla="*/ 1757 h 2786045"/>
                <a:gd name="connsiteX0" fmla="*/ 198064 w 1922102"/>
                <a:gd name="connsiteY0" fmla="*/ 1757 h 2786045"/>
                <a:gd name="connsiteX1" fmla="*/ 6040 w 1922102"/>
                <a:gd name="connsiteY1" fmla="*/ 138917 h 2786045"/>
                <a:gd name="connsiteX2" fmla="*/ 60904 w 1922102"/>
                <a:gd name="connsiteY2" fmla="*/ 504677 h 2786045"/>
                <a:gd name="connsiteX3" fmla="*/ 188920 w 1922102"/>
                <a:gd name="connsiteY3" fmla="*/ 879581 h 2786045"/>
                <a:gd name="connsiteX4" fmla="*/ 408376 w 1922102"/>
                <a:gd name="connsiteY4" fmla="*/ 1345925 h 2786045"/>
                <a:gd name="connsiteX5" fmla="*/ 764992 w 1922102"/>
                <a:gd name="connsiteY5" fmla="*/ 1949429 h 2786045"/>
                <a:gd name="connsiteX6" fmla="*/ 1039312 w 1922102"/>
                <a:gd name="connsiteY6" fmla="*/ 2251181 h 2786045"/>
                <a:gd name="connsiteX7" fmla="*/ 1405072 w 1922102"/>
                <a:gd name="connsiteY7" fmla="*/ 2653517 h 2786045"/>
                <a:gd name="connsiteX8" fmla="*/ 1560520 w 1922102"/>
                <a:gd name="connsiteY8" fmla="*/ 2781533 h 2786045"/>
                <a:gd name="connsiteX9" fmla="*/ 1907992 w 1922102"/>
                <a:gd name="connsiteY9" fmla="*/ 2726669 h 2786045"/>
                <a:gd name="connsiteX10" fmla="*/ 1816552 w 1922102"/>
                <a:gd name="connsiteY10" fmla="*/ 2443205 h 2786045"/>
                <a:gd name="connsiteX11" fmla="*/ 1469080 w 1922102"/>
                <a:gd name="connsiteY11" fmla="*/ 1583669 h 2786045"/>
                <a:gd name="connsiteX12" fmla="*/ 1149040 w 1922102"/>
                <a:gd name="connsiteY12" fmla="*/ 1044173 h 2786045"/>
                <a:gd name="connsiteX13" fmla="*/ 902152 w 1922102"/>
                <a:gd name="connsiteY13" fmla="*/ 623549 h 2786045"/>
                <a:gd name="connsiteX14" fmla="*/ 481528 w 1922102"/>
                <a:gd name="connsiteY14" fmla="*/ 102341 h 2786045"/>
                <a:gd name="connsiteX15" fmla="*/ 198064 w 1922102"/>
                <a:gd name="connsiteY15" fmla="*/ 1757 h 2786045"/>
                <a:gd name="connsiteX0" fmla="*/ 198064 w 1918346"/>
                <a:gd name="connsiteY0" fmla="*/ 1757 h 2925916"/>
                <a:gd name="connsiteX1" fmla="*/ 6040 w 1918346"/>
                <a:gd name="connsiteY1" fmla="*/ 138917 h 2925916"/>
                <a:gd name="connsiteX2" fmla="*/ 60904 w 1918346"/>
                <a:gd name="connsiteY2" fmla="*/ 504677 h 2925916"/>
                <a:gd name="connsiteX3" fmla="*/ 188920 w 1918346"/>
                <a:gd name="connsiteY3" fmla="*/ 879581 h 2925916"/>
                <a:gd name="connsiteX4" fmla="*/ 408376 w 1918346"/>
                <a:gd name="connsiteY4" fmla="*/ 1345925 h 2925916"/>
                <a:gd name="connsiteX5" fmla="*/ 764992 w 1918346"/>
                <a:gd name="connsiteY5" fmla="*/ 1949429 h 2925916"/>
                <a:gd name="connsiteX6" fmla="*/ 1039312 w 1918346"/>
                <a:gd name="connsiteY6" fmla="*/ 2251181 h 2925916"/>
                <a:gd name="connsiteX7" fmla="*/ 1405072 w 1918346"/>
                <a:gd name="connsiteY7" fmla="*/ 2653517 h 2925916"/>
                <a:gd name="connsiteX8" fmla="*/ 1616482 w 1918346"/>
                <a:gd name="connsiteY8" fmla="*/ 2925118 h 2925916"/>
                <a:gd name="connsiteX9" fmla="*/ 1907992 w 1918346"/>
                <a:gd name="connsiteY9" fmla="*/ 2726669 h 2925916"/>
                <a:gd name="connsiteX10" fmla="*/ 1816552 w 1918346"/>
                <a:gd name="connsiteY10" fmla="*/ 2443205 h 2925916"/>
                <a:gd name="connsiteX11" fmla="*/ 1469080 w 1918346"/>
                <a:gd name="connsiteY11" fmla="*/ 1583669 h 2925916"/>
                <a:gd name="connsiteX12" fmla="*/ 1149040 w 1918346"/>
                <a:gd name="connsiteY12" fmla="*/ 1044173 h 2925916"/>
                <a:gd name="connsiteX13" fmla="*/ 902152 w 1918346"/>
                <a:gd name="connsiteY13" fmla="*/ 623549 h 2925916"/>
                <a:gd name="connsiteX14" fmla="*/ 481528 w 1918346"/>
                <a:gd name="connsiteY14" fmla="*/ 102341 h 2925916"/>
                <a:gd name="connsiteX15" fmla="*/ 198064 w 1918346"/>
                <a:gd name="connsiteY15" fmla="*/ 1757 h 2925916"/>
                <a:gd name="connsiteX0" fmla="*/ 198064 w 1918346"/>
                <a:gd name="connsiteY0" fmla="*/ 1757 h 2925131"/>
                <a:gd name="connsiteX1" fmla="*/ 6040 w 1918346"/>
                <a:gd name="connsiteY1" fmla="*/ 138917 h 2925131"/>
                <a:gd name="connsiteX2" fmla="*/ 60904 w 1918346"/>
                <a:gd name="connsiteY2" fmla="*/ 504677 h 2925131"/>
                <a:gd name="connsiteX3" fmla="*/ 188920 w 1918346"/>
                <a:gd name="connsiteY3" fmla="*/ 879581 h 2925131"/>
                <a:gd name="connsiteX4" fmla="*/ 408376 w 1918346"/>
                <a:gd name="connsiteY4" fmla="*/ 1345925 h 2925131"/>
                <a:gd name="connsiteX5" fmla="*/ 764992 w 1918346"/>
                <a:gd name="connsiteY5" fmla="*/ 1949429 h 2925131"/>
                <a:gd name="connsiteX6" fmla="*/ 1039312 w 1918346"/>
                <a:gd name="connsiteY6" fmla="*/ 2251181 h 2925131"/>
                <a:gd name="connsiteX7" fmla="*/ 1372103 w 1918346"/>
                <a:gd name="connsiteY7" fmla="*/ 2733899 h 2925131"/>
                <a:gd name="connsiteX8" fmla="*/ 1616482 w 1918346"/>
                <a:gd name="connsiteY8" fmla="*/ 2925118 h 2925131"/>
                <a:gd name="connsiteX9" fmla="*/ 1907992 w 1918346"/>
                <a:gd name="connsiteY9" fmla="*/ 2726669 h 2925131"/>
                <a:gd name="connsiteX10" fmla="*/ 1816552 w 1918346"/>
                <a:gd name="connsiteY10" fmla="*/ 2443205 h 2925131"/>
                <a:gd name="connsiteX11" fmla="*/ 1469080 w 1918346"/>
                <a:gd name="connsiteY11" fmla="*/ 1583669 h 2925131"/>
                <a:gd name="connsiteX12" fmla="*/ 1149040 w 1918346"/>
                <a:gd name="connsiteY12" fmla="*/ 1044173 h 2925131"/>
                <a:gd name="connsiteX13" fmla="*/ 902152 w 1918346"/>
                <a:gd name="connsiteY13" fmla="*/ 623549 h 2925131"/>
                <a:gd name="connsiteX14" fmla="*/ 481528 w 1918346"/>
                <a:gd name="connsiteY14" fmla="*/ 102341 h 2925131"/>
                <a:gd name="connsiteX15" fmla="*/ 198064 w 1918346"/>
                <a:gd name="connsiteY15" fmla="*/ 1757 h 2925131"/>
                <a:gd name="connsiteX0" fmla="*/ 198064 w 1918346"/>
                <a:gd name="connsiteY0" fmla="*/ 1757 h 2925130"/>
                <a:gd name="connsiteX1" fmla="*/ 6040 w 1918346"/>
                <a:gd name="connsiteY1" fmla="*/ 138917 h 2925130"/>
                <a:gd name="connsiteX2" fmla="*/ 60904 w 1918346"/>
                <a:gd name="connsiteY2" fmla="*/ 504677 h 2925130"/>
                <a:gd name="connsiteX3" fmla="*/ 188920 w 1918346"/>
                <a:gd name="connsiteY3" fmla="*/ 879581 h 2925130"/>
                <a:gd name="connsiteX4" fmla="*/ 408376 w 1918346"/>
                <a:gd name="connsiteY4" fmla="*/ 1345925 h 2925130"/>
                <a:gd name="connsiteX5" fmla="*/ 764992 w 1918346"/>
                <a:gd name="connsiteY5" fmla="*/ 1949429 h 2925130"/>
                <a:gd name="connsiteX6" fmla="*/ 979814 w 1918346"/>
                <a:gd name="connsiteY6" fmla="*/ 2285288 h 2925130"/>
                <a:gd name="connsiteX7" fmla="*/ 1372103 w 1918346"/>
                <a:gd name="connsiteY7" fmla="*/ 2733899 h 2925130"/>
                <a:gd name="connsiteX8" fmla="*/ 1616482 w 1918346"/>
                <a:gd name="connsiteY8" fmla="*/ 2925118 h 2925130"/>
                <a:gd name="connsiteX9" fmla="*/ 1907992 w 1918346"/>
                <a:gd name="connsiteY9" fmla="*/ 2726669 h 2925130"/>
                <a:gd name="connsiteX10" fmla="*/ 1816552 w 1918346"/>
                <a:gd name="connsiteY10" fmla="*/ 2443205 h 2925130"/>
                <a:gd name="connsiteX11" fmla="*/ 1469080 w 1918346"/>
                <a:gd name="connsiteY11" fmla="*/ 1583669 h 2925130"/>
                <a:gd name="connsiteX12" fmla="*/ 1149040 w 1918346"/>
                <a:gd name="connsiteY12" fmla="*/ 1044173 h 2925130"/>
                <a:gd name="connsiteX13" fmla="*/ 902152 w 1918346"/>
                <a:gd name="connsiteY13" fmla="*/ 623549 h 2925130"/>
                <a:gd name="connsiteX14" fmla="*/ 481528 w 1918346"/>
                <a:gd name="connsiteY14" fmla="*/ 102341 h 2925130"/>
                <a:gd name="connsiteX15" fmla="*/ 198064 w 1918346"/>
                <a:gd name="connsiteY15" fmla="*/ 1757 h 2925130"/>
                <a:gd name="connsiteX0" fmla="*/ 198064 w 1938867"/>
                <a:gd name="connsiteY0" fmla="*/ 1757 h 2925130"/>
                <a:gd name="connsiteX1" fmla="*/ 6040 w 1938867"/>
                <a:gd name="connsiteY1" fmla="*/ 138917 h 2925130"/>
                <a:gd name="connsiteX2" fmla="*/ 60904 w 1938867"/>
                <a:gd name="connsiteY2" fmla="*/ 504677 h 2925130"/>
                <a:gd name="connsiteX3" fmla="*/ 188920 w 1938867"/>
                <a:gd name="connsiteY3" fmla="*/ 879581 h 2925130"/>
                <a:gd name="connsiteX4" fmla="*/ 408376 w 1938867"/>
                <a:gd name="connsiteY4" fmla="*/ 1345925 h 2925130"/>
                <a:gd name="connsiteX5" fmla="*/ 764992 w 1938867"/>
                <a:gd name="connsiteY5" fmla="*/ 1949429 h 2925130"/>
                <a:gd name="connsiteX6" fmla="*/ 979814 w 1938867"/>
                <a:gd name="connsiteY6" fmla="*/ 2285288 h 2925130"/>
                <a:gd name="connsiteX7" fmla="*/ 1372103 w 1938867"/>
                <a:gd name="connsiteY7" fmla="*/ 2733899 h 2925130"/>
                <a:gd name="connsiteX8" fmla="*/ 1616482 w 1938867"/>
                <a:gd name="connsiteY8" fmla="*/ 2925118 h 2925130"/>
                <a:gd name="connsiteX9" fmla="*/ 1907992 w 1938867"/>
                <a:gd name="connsiteY9" fmla="*/ 2726669 h 2925130"/>
                <a:gd name="connsiteX10" fmla="*/ 1880807 w 1938867"/>
                <a:gd name="connsiteY10" fmla="*/ 2432720 h 2925130"/>
                <a:gd name="connsiteX11" fmla="*/ 1469080 w 1938867"/>
                <a:gd name="connsiteY11" fmla="*/ 1583669 h 2925130"/>
                <a:gd name="connsiteX12" fmla="*/ 1149040 w 1938867"/>
                <a:gd name="connsiteY12" fmla="*/ 1044173 h 2925130"/>
                <a:gd name="connsiteX13" fmla="*/ 902152 w 1938867"/>
                <a:gd name="connsiteY13" fmla="*/ 623549 h 2925130"/>
                <a:gd name="connsiteX14" fmla="*/ 481528 w 1938867"/>
                <a:gd name="connsiteY14" fmla="*/ 102341 h 2925130"/>
                <a:gd name="connsiteX15" fmla="*/ 198064 w 1938867"/>
                <a:gd name="connsiteY15" fmla="*/ 1757 h 2925130"/>
                <a:gd name="connsiteX0" fmla="*/ 198064 w 1951244"/>
                <a:gd name="connsiteY0" fmla="*/ 1757 h 2937687"/>
                <a:gd name="connsiteX1" fmla="*/ 6040 w 1951244"/>
                <a:gd name="connsiteY1" fmla="*/ 138917 h 2937687"/>
                <a:gd name="connsiteX2" fmla="*/ 60904 w 1951244"/>
                <a:gd name="connsiteY2" fmla="*/ 504677 h 2937687"/>
                <a:gd name="connsiteX3" fmla="*/ 188920 w 1951244"/>
                <a:gd name="connsiteY3" fmla="*/ 879581 h 2937687"/>
                <a:gd name="connsiteX4" fmla="*/ 408376 w 1951244"/>
                <a:gd name="connsiteY4" fmla="*/ 1345925 h 2937687"/>
                <a:gd name="connsiteX5" fmla="*/ 764992 w 1951244"/>
                <a:gd name="connsiteY5" fmla="*/ 1949429 h 2937687"/>
                <a:gd name="connsiteX6" fmla="*/ 979814 w 1951244"/>
                <a:gd name="connsiteY6" fmla="*/ 2285288 h 2937687"/>
                <a:gd name="connsiteX7" fmla="*/ 1372103 w 1951244"/>
                <a:gd name="connsiteY7" fmla="*/ 2733899 h 2937687"/>
                <a:gd name="connsiteX8" fmla="*/ 1616482 w 1951244"/>
                <a:gd name="connsiteY8" fmla="*/ 2925118 h 2937687"/>
                <a:gd name="connsiteX9" fmla="*/ 1926142 w 1951244"/>
                <a:gd name="connsiteY9" fmla="*/ 2865581 h 2937687"/>
                <a:gd name="connsiteX10" fmla="*/ 1880807 w 1951244"/>
                <a:gd name="connsiteY10" fmla="*/ 2432720 h 2937687"/>
                <a:gd name="connsiteX11" fmla="*/ 1469080 w 1951244"/>
                <a:gd name="connsiteY11" fmla="*/ 1583669 h 2937687"/>
                <a:gd name="connsiteX12" fmla="*/ 1149040 w 1951244"/>
                <a:gd name="connsiteY12" fmla="*/ 1044173 h 2937687"/>
                <a:gd name="connsiteX13" fmla="*/ 902152 w 1951244"/>
                <a:gd name="connsiteY13" fmla="*/ 623549 h 2937687"/>
                <a:gd name="connsiteX14" fmla="*/ 481528 w 1951244"/>
                <a:gd name="connsiteY14" fmla="*/ 102341 h 2937687"/>
                <a:gd name="connsiteX15" fmla="*/ 198064 w 1951244"/>
                <a:gd name="connsiteY15" fmla="*/ 1757 h 2937687"/>
                <a:gd name="connsiteX0" fmla="*/ 198064 w 1949029"/>
                <a:gd name="connsiteY0" fmla="*/ 1757 h 2983612"/>
                <a:gd name="connsiteX1" fmla="*/ 6040 w 1949029"/>
                <a:gd name="connsiteY1" fmla="*/ 138917 h 2983612"/>
                <a:gd name="connsiteX2" fmla="*/ 60904 w 1949029"/>
                <a:gd name="connsiteY2" fmla="*/ 504677 h 2983612"/>
                <a:gd name="connsiteX3" fmla="*/ 188920 w 1949029"/>
                <a:gd name="connsiteY3" fmla="*/ 879581 h 2983612"/>
                <a:gd name="connsiteX4" fmla="*/ 408376 w 1949029"/>
                <a:gd name="connsiteY4" fmla="*/ 1345925 h 2983612"/>
                <a:gd name="connsiteX5" fmla="*/ 764992 w 1949029"/>
                <a:gd name="connsiteY5" fmla="*/ 1949429 h 2983612"/>
                <a:gd name="connsiteX6" fmla="*/ 979814 w 1949029"/>
                <a:gd name="connsiteY6" fmla="*/ 2285288 h 2983612"/>
                <a:gd name="connsiteX7" fmla="*/ 1372103 w 1949029"/>
                <a:gd name="connsiteY7" fmla="*/ 2733899 h 2983612"/>
                <a:gd name="connsiteX8" fmla="*/ 1646799 w 1949029"/>
                <a:gd name="connsiteY8" fmla="*/ 2978004 h 2983612"/>
                <a:gd name="connsiteX9" fmla="*/ 1926142 w 1949029"/>
                <a:gd name="connsiteY9" fmla="*/ 2865581 h 2983612"/>
                <a:gd name="connsiteX10" fmla="*/ 1880807 w 1949029"/>
                <a:gd name="connsiteY10" fmla="*/ 2432720 h 2983612"/>
                <a:gd name="connsiteX11" fmla="*/ 1469080 w 1949029"/>
                <a:gd name="connsiteY11" fmla="*/ 1583669 h 2983612"/>
                <a:gd name="connsiteX12" fmla="*/ 1149040 w 1949029"/>
                <a:gd name="connsiteY12" fmla="*/ 1044173 h 2983612"/>
                <a:gd name="connsiteX13" fmla="*/ 902152 w 1949029"/>
                <a:gd name="connsiteY13" fmla="*/ 623549 h 2983612"/>
                <a:gd name="connsiteX14" fmla="*/ 481528 w 1949029"/>
                <a:gd name="connsiteY14" fmla="*/ 102341 h 2983612"/>
                <a:gd name="connsiteX15" fmla="*/ 198064 w 1949029"/>
                <a:gd name="connsiteY15" fmla="*/ 1757 h 298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029" h="2983612">
                  <a:moveTo>
                    <a:pt x="198064" y="1757"/>
                  </a:moveTo>
                  <a:cubicBezTo>
                    <a:pt x="118816" y="7853"/>
                    <a:pt x="28900" y="55097"/>
                    <a:pt x="6040" y="138917"/>
                  </a:cubicBezTo>
                  <a:cubicBezTo>
                    <a:pt x="-16820" y="222737"/>
                    <a:pt x="30424" y="381233"/>
                    <a:pt x="60904" y="504677"/>
                  </a:cubicBezTo>
                  <a:cubicBezTo>
                    <a:pt x="91384" y="628121"/>
                    <a:pt x="131008" y="739373"/>
                    <a:pt x="188920" y="879581"/>
                  </a:cubicBezTo>
                  <a:cubicBezTo>
                    <a:pt x="246832" y="1019789"/>
                    <a:pt x="312364" y="1167617"/>
                    <a:pt x="408376" y="1345925"/>
                  </a:cubicBezTo>
                  <a:cubicBezTo>
                    <a:pt x="504388" y="1524233"/>
                    <a:pt x="669752" y="1792869"/>
                    <a:pt x="764992" y="1949429"/>
                  </a:cubicBezTo>
                  <a:cubicBezTo>
                    <a:pt x="860232" y="2105989"/>
                    <a:pt x="878629" y="2154543"/>
                    <a:pt x="979814" y="2285288"/>
                  </a:cubicBezTo>
                  <a:cubicBezTo>
                    <a:pt x="1080999" y="2416033"/>
                    <a:pt x="1260939" y="2618446"/>
                    <a:pt x="1372103" y="2733899"/>
                  </a:cubicBezTo>
                  <a:cubicBezTo>
                    <a:pt x="1483267" y="2849352"/>
                    <a:pt x="1554459" y="2956057"/>
                    <a:pt x="1646799" y="2978004"/>
                  </a:cubicBezTo>
                  <a:cubicBezTo>
                    <a:pt x="1739139" y="2999951"/>
                    <a:pt x="1887141" y="2956462"/>
                    <a:pt x="1926142" y="2865581"/>
                  </a:cubicBezTo>
                  <a:cubicBezTo>
                    <a:pt x="1965143" y="2774700"/>
                    <a:pt x="1956984" y="2646372"/>
                    <a:pt x="1880807" y="2432720"/>
                  </a:cubicBezTo>
                  <a:cubicBezTo>
                    <a:pt x="1804630" y="2219068"/>
                    <a:pt x="1591041" y="1815093"/>
                    <a:pt x="1469080" y="1583669"/>
                  </a:cubicBezTo>
                  <a:cubicBezTo>
                    <a:pt x="1347119" y="1352245"/>
                    <a:pt x="1243528" y="1204193"/>
                    <a:pt x="1149040" y="1044173"/>
                  </a:cubicBezTo>
                  <a:cubicBezTo>
                    <a:pt x="1054552" y="884153"/>
                    <a:pt x="1013404" y="780521"/>
                    <a:pt x="902152" y="623549"/>
                  </a:cubicBezTo>
                  <a:cubicBezTo>
                    <a:pt x="790900" y="466577"/>
                    <a:pt x="591256" y="204449"/>
                    <a:pt x="481528" y="102341"/>
                  </a:cubicBezTo>
                  <a:cubicBezTo>
                    <a:pt x="371800" y="233"/>
                    <a:pt x="277312" y="-4339"/>
                    <a:pt x="198064" y="175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665577" y="2110768"/>
              <a:ext cx="792334" cy="339849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23" name="Flowchart: Terminator 22"/>
            <p:cNvSpPr/>
            <p:nvPr/>
          </p:nvSpPr>
          <p:spPr>
            <a:xfrm rot="5400000">
              <a:off x="1363010" y="3413335"/>
              <a:ext cx="3398493" cy="793359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1463" y="2094897"/>
            <a:ext cx="1495500" cy="2940261"/>
            <a:chOff x="4751690" y="2249507"/>
            <a:chExt cx="1495500" cy="2940261"/>
          </a:xfrm>
        </p:grpSpPr>
        <p:sp>
          <p:nvSpPr>
            <p:cNvPr id="25" name="Freeform 24"/>
            <p:cNvSpPr/>
            <p:nvPr/>
          </p:nvSpPr>
          <p:spPr>
            <a:xfrm rot="1453887">
              <a:off x="4751690" y="2383805"/>
              <a:ext cx="1495500" cy="2693569"/>
            </a:xfrm>
            <a:custGeom>
              <a:avLst/>
              <a:gdLst>
                <a:gd name="connsiteX0" fmla="*/ 315145 w 1495500"/>
                <a:gd name="connsiteY0" fmla="*/ 13711 h 2693569"/>
                <a:gd name="connsiteX1" fmla="*/ 40825 w 1495500"/>
                <a:gd name="connsiteY1" fmla="*/ 77719 h 2693569"/>
                <a:gd name="connsiteX2" fmla="*/ 13393 w 1495500"/>
                <a:gd name="connsiteY2" fmla="*/ 416047 h 2693569"/>
                <a:gd name="connsiteX3" fmla="*/ 159697 w 1495500"/>
                <a:gd name="connsiteY3" fmla="*/ 882391 h 2693569"/>
                <a:gd name="connsiteX4" fmla="*/ 388297 w 1495500"/>
                <a:gd name="connsiteY4" fmla="*/ 1412743 h 2693569"/>
                <a:gd name="connsiteX5" fmla="*/ 708337 w 1495500"/>
                <a:gd name="connsiteY5" fmla="*/ 2052823 h 2693569"/>
                <a:gd name="connsiteX6" fmla="*/ 1028377 w 1495500"/>
                <a:gd name="connsiteY6" fmla="*/ 2574031 h 2693569"/>
                <a:gd name="connsiteX7" fmla="*/ 1293553 w 1495500"/>
                <a:gd name="connsiteY7" fmla="*/ 2692903 h 2693569"/>
                <a:gd name="connsiteX8" fmla="*/ 1476433 w 1495500"/>
                <a:gd name="connsiteY8" fmla="*/ 2546599 h 2693569"/>
                <a:gd name="connsiteX9" fmla="*/ 1476433 w 1495500"/>
                <a:gd name="connsiteY9" fmla="*/ 2263135 h 2693569"/>
                <a:gd name="connsiteX10" fmla="*/ 1357561 w 1495500"/>
                <a:gd name="connsiteY10" fmla="*/ 1842511 h 2693569"/>
                <a:gd name="connsiteX11" fmla="*/ 1128961 w 1495500"/>
                <a:gd name="connsiteY11" fmla="*/ 1312159 h 2693569"/>
                <a:gd name="connsiteX12" fmla="*/ 872929 w 1495500"/>
                <a:gd name="connsiteY12" fmla="*/ 827527 h 2693569"/>
                <a:gd name="connsiteX13" fmla="*/ 626041 w 1495500"/>
                <a:gd name="connsiteY13" fmla="*/ 278887 h 2693569"/>
                <a:gd name="connsiteX14" fmla="*/ 315145 w 1495500"/>
                <a:gd name="connsiteY14" fmla="*/ 13711 h 269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500" h="2693569">
                  <a:moveTo>
                    <a:pt x="315145" y="13711"/>
                  </a:moveTo>
                  <a:cubicBezTo>
                    <a:pt x="217609" y="-19817"/>
                    <a:pt x="91117" y="10663"/>
                    <a:pt x="40825" y="77719"/>
                  </a:cubicBezTo>
                  <a:cubicBezTo>
                    <a:pt x="-9467" y="144775"/>
                    <a:pt x="-6419" y="281935"/>
                    <a:pt x="13393" y="416047"/>
                  </a:cubicBezTo>
                  <a:cubicBezTo>
                    <a:pt x="33205" y="550159"/>
                    <a:pt x="97213" y="716275"/>
                    <a:pt x="159697" y="882391"/>
                  </a:cubicBezTo>
                  <a:cubicBezTo>
                    <a:pt x="222181" y="1048507"/>
                    <a:pt x="296857" y="1217671"/>
                    <a:pt x="388297" y="1412743"/>
                  </a:cubicBezTo>
                  <a:cubicBezTo>
                    <a:pt x="479737" y="1607815"/>
                    <a:pt x="601657" y="1859275"/>
                    <a:pt x="708337" y="2052823"/>
                  </a:cubicBezTo>
                  <a:cubicBezTo>
                    <a:pt x="815017" y="2246371"/>
                    <a:pt x="930841" y="2467351"/>
                    <a:pt x="1028377" y="2574031"/>
                  </a:cubicBezTo>
                  <a:cubicBezTo>
                    <a:pt x="1125913" y="2680711"/>
                    <a:pt x="1218877" y="2697475"/>
                    <a:pt x="1293553" y="2692903"/>
                  </a:cubicBezTo>
                  <a:cubicBezTo>
                    <a:pt x="1368229" y="2688331"/>
                    <a:pt x="1445953" y="2618227"/>
                    <a:pt x="1476433" y="2546599"/>
                  </a:cubicBezTo>
                  <a:cubicBezTo>
                    <a:pt x="1506913" y="2474971"/>
                    <a:pt x="1496245" y="2380483"/>
                    <a:pt x="1476433" y="2263135"/>
                  </a:cubicBezTo>
                  <a:cubicBezTo>
                    <a:pt x="1456621" y="2145787"/>
                    <a:pt x="1415473" y="2001007"/>
                    <a:pt x="1357561" y="1842511"/>
                  </a:cubicBezTo>
                  <a:cubicBezTo>
                    <a:pt x="1299649" y="1684015"/>
                    <a:pt x="1209733" y="1481323"/>
                    <a:pt x="1128961" y="1312159"/>
                  </a:cubicBezTo>
                  <a:cubicBezTo>
                    <a:pt x="1048189" y="1142995"/>
                    <a:pt x="956749" y="999739"/>
                    <a:pt x="872929" y="827527"/>
                  </a:cubicBezTo>
                  <a:cubicBezTo>
                    <a:pt x="789109" y="655315"/>
                    <a:pt x="719005" y="409951"/>
                    <a:pt x="626041" y="278887"/>
                  </a:cubicBezTo>
                  <a:cubicBezTo>
                    <a:pt x="533077" y="147823"/>
                    <a:pt x="412681" y="47239"/>
                    <a:pt x="315145" y="1371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48936" y="2249507"/>
              <a:ext cx="690703" cy="294025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27" name="Flowchart: Terminator 26"/>
            <p:cNvSpPr/>
            <p:nvPr/>
          </p:nvSpPr>
          <p:spPr>
            <a:xfrm rot="5400000">
              <a:off x="4024156" y="3374286"/>
              <a:ext cx="2940260" cy="690703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1807" y="2000532"/>
            <a:ext cx="2344056" cy="3198994"/>
            <a:chOff x="6537502" y="2066618"/>
            <a:chExt cx="2344056" cy="3198994"/>
          </a:xfrm>
        </p:grpSpPr>
        <p:sp>
          <p:nvSpPr>
            <p:cNvPr id="29" name="Freeform 28"/>
            <p:cNvSpPr/>
            <p:nvPr/>
          </p:nvSpPr>
          <p:spPr>
            <a:xfrm rot="18947297">
              <a:off x="6537502" y="2474990"/>
              <a:ext cx="2344056" cy="2454976"/>
            </a:xfrm>
            <a:custGeom>
              <a:avLst/>
              <a:gdLst>
                <a:gd name="connsiteX0" fmla="*/ 2277023 w 2301634"/>
                <a:gd name="connsiteY0" fmla="*/ 76141 h 2419982"/>
                <a:gd name="connsiteX1" fmla="*/ 2084999 w 2301634"/>
                <a:gd name="connsiteY1" fmla="*/ 2989 h 2419982"/>
                <a:gd name="connsiteX2" fmla="*/ 1828967 w 2301634"/>
                <a:gd name="connsiteY2" fmla="*/ 158437 h 2419982"/>
                <a:gd name="connsiteX3" fmla="*/ 1600367 w 2301634"/>
                <a:gd name="connsiteY3" fmla="*/ 313885 h 2419982"/>
                <a:gd name="connsiteX4" fmla="*/ 1353479 w 2301634"/>
                <a:gd name="connsiteY4" fmla="*/ 542485 h 2419982"/>
                <a:gd name="connsiteX5" fmla="*/ 1042583 w 2301634"/>
                <a:gd name="connsiteY5" fmla="*/ 816805 h 2419982"/>
                <a:gd name="connsiteX6" fmla="*/ 768263 w 2301634"/>
                <a:gd name="connsiteY6" fmla="*/ 1109413 h 2419982"/>
                <a:gd name="connsiteX7" fmla="*/ 365927 w 2301634"/>
                <a:gd name="connsiteY7" fmla="*/ 1539181 h 2419982"/>
                <a:gd name="connsiteX8" fmla="*/ 183047 w 2301634"/>
                <a:gd name="connsiteY8" fmla="*/ 1932373 h 2419982"/>
                <a:gd name="connsiteX9" fmla="*/ 73319 w 2301634"/>
                <a:gd name="connsiteY9" fmla="*/ 2224981 h 2419982"/>
                <a:gd name="connsiteX10" fmla="*/ 18455 w 2301634"/>
                <a:gd name="connsiteY10" fmla="*/ 2371285 h 2419982"/>
                <a:gd name="connsiteX11" fmla="*/ 402503 w 2301634"/>
                <a:gd name="connsiteY11" fmla="*/ 2407861 h 2419982"/>
                <a:gd name="connsiteX12" fmla="*/ 749975 w 2301634"/>
                <a:gd name="connsiteY12" fmla="*/ 2179261 h 2419982"/>
                <a:gd name="connsiteX13" fmla="*/ 1042583 w 2301634"/>
                <a:gd name="connsiteY13" fmla="*/ 1804357 h 2419982"/>
                <a:gd name="connsiteX14" fmla="*/ 1518071 w 2301634"/>
                <a:gd name="connsiteY14" fmla="*/ 1438597 h 2419982"/>
                <a:gd name="connsiteX15" fmla="*/ 1865543 w 2301634"/>
                <a:gd name="connsiteY15" fmla="*/ 963109 h 2419982"/>
                <a:gd name="connsiteX16" fmla="*/ 2167295 w 2301634"/>
                <a:gd name="connsiteY16" fmla="*/ 597349 h 2419982"/>
                <a:gd name="connsiteX17" fmla="*/ 2286167 w 2301634"/>
                <a:gd name="connsiteY17" fmla="*/ 313885 h 2419982"/>
                <a:gd name="connsiteX18" fmla="*/ 2277023 w 2301634"/>
                <a:gd name="connsiteY18" fmla="*/ 76141 h 2419982"/>
                <a:gd name="connsiteX0" fmla="*/ 2277023 w 2301634"/>
                <a:gd name="connsiteY0" fmla="*/ 76141 h 2419982"/>
                <a:gd name="connsiteX1" fmla="*/ 2084999 w 2301634"/>
                <a:gd name="connsiteY1" fmla="*/ 2989 h 2419982"/>
                <a:gd name="connsiteX2" fmla="*/ 1828967 w 2301634"/>
                <a:gd name="connsiteY2" fmla="*/ 158437 h 2419982"/>
                <a:gd name="connsiteX3" fmla="*/ 1600367 w 2301634"/>
                <a:gd name="connsiteY3" fmla="*/ 313885 h 2419982"/>
                <a:gd name="connsiteX4" fmla="*/ 1353479 w 2301634"/>
                <a:gd name="connsiteY4" fmla="*/ 542485 h 2419982"/>
                <a:gd name="connsiteX5" fmla="*/ 1042583 w 2301634"/>
                <a:gd name="connsiteY5" fmla="*/ 816805 h 2419982"/>
                <a:gd name="connsiteX6" fmla="*/ 768263 w 2301634"/>
                <a:gd name="connsiteY6" fmla="*/ 1109413 h 2419982"/>
                <a:gd name="connsiteX7" fmla="*/ 365927 w 2301634"/>
                <a:gd name="connsiteY7" fmla="*/ 1539181 h 2419982"/>
                <a:gd name="connsiteX8" fmla="*/ 183047 w 2301634"/>
                <a:gd name="connsiteY8" fmla="*/ 1932373 h 2419982"/>
                <a:gd name="connsiteX9" fmla="*/ 73319 w 2301634"/>
                <a:gd name="connsiteY9" fmla="*/ 2224981 h 2419982"/>
                <a:gd name="connsiteX10" fmla="*/ 18455 w 2301634"/>
                <a:gd name="connsiteY10" fmla="*/ 2371285 h 2419982"/>
                <a:gd name="connsiteX11" fmla="*/ 402503 w 2301634"/>
                <a:gd name="connsiteY11" fmla="*/ 2407861 h 2419982"/>
                <a:gd name="connsiteX12" fmla="*/ 749975 w 2301634"/>
                <a:gd name="connsiteY12" fmla="*/ 2179261 h 2419982"/>
                <a:gd name="connsiteX13" fmla="*/ 1042583 w 2301634"/>
                <a:gd name="connsiteY13" fmla="*/ 1804357 h 2419982"/>
                <a:gd name="connsiteX14" fmla="*/ 1518071 w 2301634"/>
                <a:gd name="connsiteY14" fmla="*/ 1438597 h 2419982"/>
                <a:gd name="connsiteX15" fmla="*/ 1898463 w 2301634"/>
                <a:gd name="connsiteY15" fmla="*/ 1005766 h 2419982"/>
                <a:gd name="connsiteX16" fmla="*/ 2167295 w 2301634"/>
                <a:gd name="connsiteY16" fmla="*/ 597349 h 2419982"/>
                <a:gd name="connsiteX17" fmla="*/ 2286167 w 2301634"/>
                <a:gd name="connsiteY17" fmla="*/ 313885 h 2419982"/>
                <a:gd name="connsiteX18" fmla="*/ 2277023 w 2301634"/>
                <a:gd name="connsiteY18" fmla="*/ 76141 h 2419982"/>
                <a:gd name="connsiteX0" fmla="*/ 2277023 w 2301634"/>
                <a:gd name="connsiteY0" fmla="*/ 76141 h 2419982"/>
                <a:gd name="connsiteX1" fmla="*/ 2084999 w 2301634"/>
                <a:gd name="connsiteY1" fmla="*/ 2989 h 2419982"/>
                <a:gd name="connsiteX2" fmla="*/ 1828967 w 2301634"/>
                <a:gd name="connsiteY2" fmla="*/ 158437 h 2419982"/>
                <a:gd name="connsiteX3" fmla="*/ 1600367 w 2301634"/>
                <a:gd name="connsiteY3" fmla="*/ 313885 h 2419982"/>
                <a:gd name="connsiteX4" fmla="*/ 1353479 w 2301634"/>
                <a:gd name="connsiteY4" fmla="*/ 542485 h 2419982"/>
                <a:gd name="connsiteX5" fmla="*/ 1042583 w 2301634"/>
                <a:gd name="connsiteY5" fmla="*/ 816805 h 2419982"/>
                <a:gd name="connsiteX6" fmla="*/ 768263 w 2301634"/>
                <a:gd name="connsiteY6" fmla="*/ 1109413 h 2419982"/>
                <a:gd name="connsiteX7" fmla="*/ 365927 w 2301634"/>
                <a:gd name="connsiteY7" fmla="*/ 1539181 h 2419982"/>
                <a:gd name="connsiteX8" fmla="*/ 183047 w 2301634"/>
                <a:gd name="connsiteY8" fmla="*/ 1932373 h 2419982"/>
                <a:gd name="connsiteX9" fmla="*/ 73319 w 2301634"/>
                <a:gd name="connsiteY9" fmla="*/ 2224981 h 2419982"/>
                <a:gd name="connsiteX10" fmla="*/ 18455 w 2301634"/>
                <a:gd name="connsiteY10" fmla="*/ 2371285 h 2419982"/>
                <a:gd name="connsiteX11" fmla="*/ 402503 w 2301634"/>
                <a:gd name="connsiteY11" fmla="*/ 2407861 h 2419982"/>
                <a:gd name="connsiteX12" fmla="*/ 749975 w 2301634"/>
                <a:gd name="connsiteY12" fmla="*/ 2179261 h 2419982"/>
                <a:gd name="connsiteX13" fmla="*/ 1124214 w 2301634"/>
                <a:gd name="connsiteY13" fmla="*/ 1862509 h 2419982"/>
                <a:gd name="connsiteX14" fmla="*/ 1518071 w 2301634"/>
                <a:gd name="connsiteY14" fmla="*/ 1438597 h 2419982"/>
                <a:gd name="connsiteX15" fmla="*/ 1898463 w 2301634"/>
                <a:gd name="connsiteY15" fmla="*/ 1005766 h 2419982"/>
                <a:gd name="connsiteX16" fmla="*/ 2167295 w 2301634"/>
                <a:gd name="connsiteY16" fmla="*/ 597349 h 2419982"/>
                <a:gd name="connsiteX17" fmla="*/ 2286167 w 2301634"/>
                <a:gd name="connsiteY17" fmla="*/ 313885 h 2419982"/>
                <a:gd name="connsiteX18" fmla="*/ 2277023 w 2301634"/>
                <a:gd name="connsiteY18" fmla="*/ 76141 h 2419982"/>
                <a:gd name="connsiteX0" fmla="*/ 2330397 w 2355008"/>
                <a:gd name="connsiteY0" fmla="*/ 76141 h 2420084"/>
                <a:gd name="connsiteX1" fmla="*/ 2138373 w 2355008"/>
                <a:gd name="connsiteY1" fmla="*/ 2989 h 2420084"/>
                <a:gd name="connsiteX2" fmla="*/ 1882341 w 2355008"/>
                <a:gd name="connsiteY2" fmla="*/ 158437 h 2420084"/>
                <a:gd name="connsiteX3" fmla="*/ 1653741 w 2355008"/>
                <a:gd name="connsiteY3" fmla="*/ 313885 h 2420084"/>
                <a:gd name="connsiteX4" fmla="*/ 1406853 w 2355008"/>
                <a:gd name="connsiteY4" fmla="*/ 542485 h 2420084"/>
                <a:gd name="connsiteX5" fmla="*/ 1095957 w 2355008"/>
                <a:gd name="connsiteY5" fmla="*/ 816805 h 2420084"/>
                <a:gd name="connsiteX6" fmla="*/ 821637 w 2355008"/>
                <a:gd name="connsiteY6" fmla="*/ 1109413 h 2420084"/>
                <a:gd name="connsiteX7" fmla="*/ 419301 w 2355008"/>
                <a:gd name="connsiteY7" fmla="*/ 1539181 h 2420084"/>
                <a:gd name="connsiteX8" fmla="*/ 236421 w 2355008"/>
                <a:gd name="connsiteY8" fmla="*/ 1932373 h 2420084"/>
                <a:gd name="connsiteX9" fmla="*/ 13478 w 2355008"/>
                <a:gd name="connsiteY9" fmla="*/ 2221150 h 2420084"/>
                <a:gd name="connsiteX10" fmla="*/ 71829 w 2355008"/>
                <a:gd name="connsiteY10" fmla="*/ 2371285 h 2420084"/>
                <a:gd name="connsiteX11" fmla="*/ 455877 w 2355008"/>
                <a:gd name="connsiteY11" fmla="*/ 2407861 h 2420084"/>
                <a:gd name="connsiteX12" fmla="*/ 803349 w 2355008"/>
                <a:gd name="connsiteY12" fmla="*/ 2179261 h 2420084"/>
                <a:gd name="connsiteX13" fmla="*/ 1177588 w 2355008"/>
                <a:gd name="connsiteY13" fmla="*/ 1862509 h 2420084"/>
                <a:gd name="connsiteX14" fmla="*/ 1571445 w 2355008"/>
                <a:gd name="connsiteY14" fmla="*/ 1438597 h 2420084"/>
                <a:gd name="connsiteX15" fmla="*/ 1951837 w 2355008"/>
                <a:gd name="connsiteY15" fmla="*/ 1005766 h 2420084"/>
                <a:gd name="connsiteX16" fmla="*/ 2220669 w 2355008"/>
                <a:gd name="connsiteY16" fmla="*/ 597349 h 2420084"/>
                <a:gd name="connsiteX17" fmla="*/ 2339541 w 2355008"/>
                <a:gd name="connsiteY17" fmla="*/ 313885 h 2420084"/>
                <a:gd name="connsiteX18" fmla="*/ 2330397 w 2355008"/>
                <a:gd name="connsiteY18" fmla="*/ 76141 h 2420084"/>
                <a:gd name="connsiteX0" fmla="*/ 2320847 w 2345458"/>
                <a:gd name="connsiteY0" fmla="*/ 76141 h 2420084"/>
                <a:gd name="connsiteX1" fmla="*/ 2128823 w 2345458"/>
                <a:gd name="connsiteY1" fmla="*/ 2989 h 2420084"/>
                <a:gd name="connsiteX2" fmla="*/ 1872791 w 2345458"/>
                <a:gd name="connsiteY2" fmla="*/ 158437 h 2420084"/>
                <a:gd name="connsiteX3" fmla="*/ 1644191 w 2345458"/>
                <a:gd name="connsiteY3" fmla="*/ 313885 h 2420084"/>
                <a:gd name="connsiteX4" fmla="*/ 1397303 w 2345458"/>
                <a:gd name="connsiteY4" fmla="*/ 542485 h 2420084"/>
                <a:gd name="connsiteX5" fmla="*/ 1086407 w 2345458"/>
                <a:gd name="connsiteY5" fmla="*/ 816805 h 2420084"/>
                <a:gd name="connsiteX6" fmla="*/ 812087 w 2345458"/>
                <a:gd name="connsiteY6" fmla="*/ 1109413 h 2420084"/>
                <a:gd name="connsiteX7" fmla="*/ 409751 w 2345458"/>
                <a:gd name="connsiteY7" fmla="*/ 1539181 h 2420084"/>
                <a:gd name="connsiteX8" fmla="*/ 97567 w 2345458"/>
                <a:gd name="connsiteY8" fmla="*/ 1934152 h 2420084"/>
                <a:gd name="connsiteX9" fmla="*/ 3928 w 2345458"/>
                <a:gd name="connsiteY9" fmla="*/ 2221150 h 2420084"/>
                <a:gd name="connsiteX10" fmla="*/ 62279 w 2345458"/>
                <a:gd name="connsiteY10" fmla="*/ 2371285 h 2420084"/>
                <a:gd name="connsiteX11" fmla="*/ 446327 w 2345458"/>
                <a:gd name="connsiteY11" fmla="*/ 2407861 h 2420084"/>
                <a:gd name="connsiteX12" fmla="*/ 793799 w 2345458"/>
                <a:gd name="connsiteY12" fmla="*/ 2179261 h 2420084"/>
                <a:gd name="connsiteX13" fmla="*/ 1168038 w 2345458"/>
                <a:gd name="connsiteY13" fmla="*/ 1862509 h 2420084"/>
                <a:gd name="connsiteX14" fmla="*/ 1561895 w 2345458"/>
                <a:gd name="connsiteY14" fmla="*/ 1438597 h 2420084"/>
                <a:gd name="connsiteX15" fmla="*/ 1942287 w 2345458"/>
                <a:gd name="connsiteY15" fmla="*/ 1005766 h 2420084"/>
                <a:gd name="connsiteX16" fmla="*/ 2211119 w 2345458"/>
                <a:gd name="connsiteY16" fmla="*/ 597349 h 2420084"/>
                <a:gd name="connsiteX17" fmla="*/ 2329991 w 2345458"/>
                <a:gd name="connsiteY17" fmla="*/ 313885 h 2420084"/>
                <a:gd name="connsiteX18" fmla="*/ 2320847 w 2345458"/>
                <a:gd name="connsiteY18" fmla="*/ 76141 h 2420084"/>
                <a:gd name="connsiteX0" fmla="*/ 2319445 w 2344056"/>
                <a:gd name="connsiteY0" fmla="*/ 76141 h 2454976"/>
                <a:gd name="connsiteX1" fmla="*/ 2127421 w 2344056"/>
                <a:gd name="connsiteY1" fmla="*/ 2989 h 2454976"/>
                <a:gd name="connsiteX2" fmla="*/ 1871389 w 2344056"/>
                <a:gd name="connsiteY2" fmla="*/ 158437 h 2454976"/>
                <a:gd name="connsiteX3" fmla="*/ 1642789 w 2344056"/>
                <a:gd name="connsiteY3" fmla="*/ 313885 h 2454976"/>
                <a:gd name="connsiteX4" fmla="*/ 1395901 w 2344056"/>
                <a:gd name="connsiteY4" fmla="*/ 542485 h 2454976"/>
                <a:gd name="connsiteX5" fmla="*/ 1085005 w 2344056"/>
                <a:gd name="connsiteY5" fmla="*/ 816805 h 2454976"/>
                <a:gd name="connsiteX6" fmla="*/ 810685 w 2344056"/>
                <a:gd name="connsiteY6" fmla="*/ 1109413 h 2454976"/>
                <a:gd name="connsiteX7" fmla="*/ 408349 w 2344056"/>
                <a:gd name="connsiteY7" fmla="*/ 1539181 h 2454976"/>
                <a:gd name="connsiteX8" fmla="*/ 96165 w 2344056"/>
                <a:gd name="connsiteY8" fmla="*/ 1934152 h 2454976"/>
                <a:gd name="connsiteX9" fmla="*/ 2526 w 2344056"/>
                <a:gd name="connsiteY9" fmla="*/ 2221150 h 2454976"/>
                <a:gd name="connsiteX10" fmla="*/ 174981 w 2344056"/>
                <a:gd name="connsiteY10" fmla="*/ 2439768 h 2454976"/>
                <a:gd name="connsiteX11" fmla="*/ 444925 w 2344056"/>
                <a:gd name="connsiteY11" fmla="*/ 2407861 h 2454976"/>
                <a:gd name="connsiteX12" fmla="*/ 792397 w 2344056"/>
                <a:gd name="connsiteY12" fmla="*/ 2179261 h 2454976"/>
                <a:gd name="connsiteX13" fmla="*/ 1166636 w 2344056"/>
                <a:gd name="connsiteY13" fmla="*/ 1862509 h 2454976"/>
                <a:gd name="connsiteX14" fmla="*/ 1560493 w 2344056"/>
                <a:gd name="connsiteY14" fmla="*/ 1438597 h 2454976"/>
                <a:gd name="connsiteX15" fmla="*/ 1940885 w 2344056"/>
                <a:gd name="connsiteY15" fmla="*/ 1005766 h 2454976"/>
                <a:gd name="connsiteX16" fmla="*/ 2209717 w 2344056"/>
                <a:gd name="connsiteY16" fmla="*/ 597349 h 2454976"/>
                <a:gd name="connsiteX17" fmla="*/ 2328589 w 2344056"/>
                <a:gd name="connsiteY17" fmla="*/ 313885 h 2454976"/>
                <a:gd name="connsiteX18" fmla="*/ 2319445 w 2344056"/>
                <a:gd name="connsiteY18" fmla="*/ 76141 h 24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44056" h="2454976">
                  <a:moveTo>
                    <a:pt x="2319445" y="76141"/>
                  </a:moveTo>
                  <a:cubicBezTo>
                    <a:pt x="2285917" y="24325"/>
                    <a:pt x="2202097" y="-10727"/>
                    <a:pt x="2127421" y="2989"/>
                  </a:cubicBezTo>
                  <a:cubicBezTo>
                    <a:pt x="2052745" y="16705"/>
                    <a:pt x="1952161" y="106621"/>
                    <a:pt x="1871389" y="158437"/>
                  </a:cubicBezTo>
                  <a:cubicBezTo>
                    <a:pt x="1790617" y="210253"/>
                    <a:pt x="1722037" y="249877"/>
                    <a:pt x="1642789" y="313885"/>
                  </a:cubicBezTo>
                  <a:cubicBezTo>
                    <a:pt x="1563541" y="377893"/>
                    <a:pt x="1488865" y="458665"/>
                    <a:pt x="1395901" y="542485"/>
                  </a:cubicBezTo>
                  <a:cubicBezTo>
                    <a:pt x="1302937" y="626305"/>
                    <a:pt x="1182541" y="722317"/>
                    <a:pt x="1085005" y="816805"/>
                  </a:cubicBezTo>
                  <a:cubicBezTo>
                    <a:pt x="987469" y="911293"/>
                    <a:pt x="810685" y="1109413"/>
                    <a:pt x="810685" y="1109413"/>
                  </a:cubicBezTo>
                  <a:cubicBezTo>
                    <a:pt x="697909" y="1229809"/>
                    <a:pt x="527436" y="1401725"/>
                    <a:pt x="408349" y="1539181"/>
                  </a:cubicBezTo>
                  <a:cubicBezTo>
                    <a:pt x="289262" y="1676637"/>
                    <a:pt x="163802" y="1820491"/>
                    <a:pt x="96165" y="1934152"/>
                  </a:cubicBezTo>
                  <a:cubicBezTo>
                    <a:pt x="28528" y="2047813"/>
                    <a:pt x="-10610" y="2136881"/>
                    <a:pt x="2526" y="2221150"/>
                  </a:cubicBezTo>
                  <a:cubicBezTo>
                    <a:pt x="15662" y="2305419"/>
                    <a:pt x="101248" y="2408650"/>
                    <a:pt x="174981" y="2439768"/>
                  </a:cubicBezTo>
                  <a:cubicBezTo>
                    <a:pt x="248714" y="2470887"/>
                    <a:pt x="342022" y="2451279"/>
                    <a:pt x="444925" y="2407861"/>
                  </a:cubicBezTo>
                  <a:cubicBezTo>
                    <a:pt x="547828" y="2364443"/>
                    <a:pt x="672112" y="2270153"/>
                    <a:pt x="792397" y="2179261"/>
                  </a:cubicBezTo>
                  <a:cubicBezTo>
                    <a:pt x="912682" y="2088369"/>
                    <a:pt x="1038620" y="1985953"/>
                    <a:pt x="1166636" y="1862509"/>
                  </a:cubicBezTo>
                  <a:cubicBezTo>
                    <a:pt x="1294652" y="1739065"/>
                    <a:pt x="1431452" y="1581387"/>
                    <a:pt x="1560493" y="1438597"/>
                  </a:cubicBezTo>
                  <a:cubicBezTo>
                    <a:pt x="1689534" y="1295807"/>
                    <a:pt x="1832681" y="1145974"/>
                    <a:pt x="1940885" y="1005766"/>
                  </a:cubicBezTo>
                  <a:cubicBezTo>
                    <a:pt x="2049089" y="865558"/>
                    <a:pt x="2139613" y="705553"/>
                    <a:pt x="2209717" y="597349"/>
                  </a:cubicBezTo>
                  <a:cubicBezTo>
                    <a:pt x="2279821" y="489145"/>
                    <a:pt x="2308777" y="394657"/>
                    <a:pt x="2328589" y="313885"/>
                  </a:cubicBezTo>
                  <a:cubicBezTo>
                    <a:pt x="2348401" y="233113"/>
                    <a:pt x="2352973" y="127957"/>
                    <a:pt x="2319445" y="7614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351339" y="2066618"/>
              <a:ext cx="790898" cy="31989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31" name="Flowchart: Terminator 30"/>
            <p:cNvSpPr/>
            <p:nvPr/>
          </p:nvSpPr>
          <p:spPr>
            <a:xfrm rot="5400000">
              <a:off x="6151329" y="3266628"/>
              <a:ext cx="3198993" cy="798975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23387" y="1902515"/>
            <a:ext cx="1418374" cy="3325021"/>
            <a:chOff x="8629998" y="1673702"/>
            <a:chExt cx="1418374" cy="3325021"/>
          </a:xfrm>
        </p:grpSpPr>
        <p:sp>
          <p:nvSpPr>
            <p:cNvPr id="33" name="Freeform 32"/>
            <p:cNvSpPr/>
            <p:nvPr/>
          </p:nvSpPr>
          <p:spPr>
            <a:xfrm rot="20500304">
              <a:off x="8629998" y="1721148"/>
              <a:ext cx="1418374" cy="3199535"/>
            </a:xfrm>
            <a:custGeom>
              <a:avLst/>
              <a:gdLst>
                <a:gd name="connsiteX0" fmla="*/ 1170432 w 1418374"/>
                <a:gd name="connsiteY0" fmla="*/ 5549 h 3199535"/>
                <a:gd name="connsiteX1" fmla="*/ 896112 w 1418374"/>
                <a:gd name="connsiteY1" fmla="*/ 106133 h 3199535"/>
                <a:gd name="connsiteX2" fmla="*/ 731520 w 1418374"/>
                <a:gd name="connsiteY2" fmla="*/ 343877 h 3199535"/>
                <a:gd name="connsiteX3" fmla="*/ 548640 w 1418374"/>
                <a:gd name="connsiteY3" fmla="*/ 773645 h 3199535"/>
                <a:gd name="connsiteX4" fmla="*/ 356616 w 1418374"/>
                <a:gd name="connsiteY4" fmla="*/ 1395437 h 3199535"/>
                <a:gd name="connsiteX5" fmla="*/ 192024 w 1418374"/>
                <a:gd name="connsiteY5" fmla="*/ 1962365 h 3199535"/>
                <a:gd name="connsiteX6" fmla="*/ 36576 w 1418374"/>
                <a:gd name="connsiteY6" fmla="*/ 2501861 h 3199535"/>
                <a:gd name="connsiteX7" fmla="*/ 0 w 1418374"/>
                <a:gd name="connsiteY7" fmla="*/ 2803613 h 3199535"/>
                <a:gd name="connsiteX8" fmla="*/ 36576 w 1418374"/>
                <a:gd name="connsiteY8" fmla="*/ 3059645 h 3199535"/>
                <a:gd name="connsiteX9" fmla="*/ 109728 w 1418374"/>
                <a:gd name="connsiteY9" fmla="*/ 3196805 h 3199535"/>
                <a:gd name="connsiteX10" fmla="*/ 338328 w 1418374"/>
                <a:gd name="connsiteY10" fmla="*/ 3123653 h 3199535"/>
                <a:gd name="connsiteX11" fmla="*/ 548640 w 1418374"/>
                <a:gd name="connsiteY11" fmla="*/ 2812757 h 3199535"/>
                <a:gd name="connsiteX12" fmla="*/ 777240 w 1418374"/>
                <a:gd name="connsiteY12" fmla="*/ 2318981 h 3199535"/>
                <a:gd name="connsiteX13" fmla="*/ 1033272 w 1418374"/>
                <a:gd name="connsiteY13" fmla="*/ 1715477 h 3199535"/>
                <a:gd name="connsiteX14" fmla="*/ 1225296 w 1418374"/>
                <a:gd name="connsiteY14" fmla="*/ 1029677 h 3199535"/>
                <a:gd name="connsiteX15" fmla="*/ 1380744 w 1418374"/>
                <a:gd name="connsiteY15" fmla="*/ 618197 h 3199535"/>
                <a:gd name="connsiteX16" fmla="*/ 1399032 w 1418374"/>
                <a:gd name="connsiteY16" fmla="*/ 261581 h 3199535"/>
                <a:gd name="connsiteX17" fmla="*/ 1170432 w 1418374"/>
                <a:gd name="connsiteY17" fmla="*/ 5549 h 319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8374" h="3199535">
                  <a:moveTo>
                    <a:pt x="1170432" y="5549"/>
                  </a:moveTo>
                  <a:cubicBezTo>
                    <a:pt x="1086612" y="-20359"/>
                    <a:pt x="969264" y="49745"/>
                    <a:pt x="896112" y="106133"/>
                  </a:cubicBezTo>
                  <a:cubicBezTo>
                    <a:pt x="822960" y="162521"/>
                    <a:pt x="789432" y="232625"/>
                    <a:pt x="731520" y="343877"/>
                  </a:cubicBezTo>
                  <a:cubicBezTo>
                    <a:pt x="673608" y="455129"/>
                    <a:pt x="611124" y="598385"/>
                    <a:pt x="548640" y="773645"/>
                  </a:cubicBezTo>
                  <a:cubicBezTo>
                    <a:pt x="486156" y="948905"/>
                    <a:pt x="416052" y="1197317"/>
                    <a:pt x="356616" y="1395437"/>
                  </a:cubicBezTo>
                  <a:cubicBezTo>
                    <a:pt x="297180" y="1593557"/>
                    <a:pt x="245364" y="1777961"/>
                    <a:pt x="192024" y="1962365"/>
                  </a:cubicBezTo>
                  <a:cubicBezTo>
                    <a:pt x="138684" y="2146769"/>
                    <a:pt x="68580" y="2361653"/>
                    <a:pt x="36576" y="2501861"/>
                  </a:cubicBezTo>
                  <a:cubicBezTo>
                    <a:pt x="4572" y="2642069"/>
                    <a:pt x="0" y="2710649"/>
                    <a:pt x="0" y="2803613"/>
                  </a:cubicBezTo>
                  <a:cubicBezTo>
                    <a:pt x="0" y="2896577"/>
                    <a:pt x="18288" y="2994113"/>
                    <a:pt x="36576" y="3059645"/>
                  </a:cubicBezTo>
                  <a:cubicBezTo>
                    <a:pt x="54864" y="3125177"/>
                    <a:pt x="59436" y="3186137"/>
                    <a:pt x="109728" y="3196805"/>
                  </a:cubicBezTo>
                  <a:cubicBezTo>
                    <a:pt x="160020" y="3207473"/>
                    <a:pt x="265176" y="3187661"/>
                    <a:pt x="338328" y="3123653"/>
                  </a:cubicBezTo>
                  <a:cubicBezTo>
                    <a:pt x="411480" y="3059645"/>
                    <a:pt x="475488" y="2946869"/>
                    <a:pt x="548640" y="2812757"/>
                  </a:cubicBezTo>
                  <a:cubicBezTo>
                    <a:pt x="621792" y="2678645"/>
                    <a:pt x="696468" y="2501861"/>
                    <a:pt x="777240" y="2318981"/>
                  </a:cubicBezTo>
                  <a:cubicBezTo>
                    <a:pt x="858012" y="2136101"/>
                    <a:pt x="958596" y="1930361"/>
                    <a:pt x="1033272" y="1715477"/>
                  </a:cubicBezTo>
                  <a:cubicBezTo>
                    <a:pt x="1107948" y="1500593"/>
                    <a:pt x="1167384" y="1212557"/>
                    <a:pt x="1225296" y="1029677"/>
                  </a:cubicBezTo>
                  <a:cubicBezTo>
                    <a:pt x="1283208" y="846797"/>
                    <a:pt x="1351788" y="746213"/>
                    <a:pt x="1380744" y="618197"/>
                  </a:cubicBezTo>
                  <a:cubicBezTo>
                    <a:pt x="1409700" y="490181"/>
                    <a:pt x="1438656" y="362165"/>
                    <a:pt x="1399032" y="261581"/>
                  </a:cubicBezTo>
                  <a:cubicBezTo>
                    <a:pt x="1359408" y="160997"/>
                    <a:pt x="1254252" y="31457"/>
                    <a:pt x="1170432" y="554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942649" y="1673702"/>
              <a:ext cx="714022" cy="332501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35" name="Flowchart: Terminator 34"/>
            <p:cNvSpPr/>
            <p:nvPr/>
          </p:nvSpPr>
          <p:spPr>
            <a:xfrm rot="5400000">
              <a:off x="7648874" y="2967478"/>
              <a:ext cx="3325019" cy="737472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841242" y="2357933"/>
            <a:ext cx="776045" cy="2282218"/>
            <a:chOff x="10295233" y="2055384"/>
            <a:chExt cx="776045" cy="2282218"/>
          </a:xfrm>
        </p:grpSpPr>
        <p:sp>
          <p:nvSpPr>
            <p:cNvPr id="37" name="Freeform 36"/>
            <p:cNvSpPr/>
            <p:nvPr/>
          </p:nvSpPr>
          <p:spPr>
            <a:xfrm rot="16792294">
              <a:off x="9567147" y="2783470"/>
              <a:ext cx="2232217" cy="776045"/>
            </a:xfrm>
            <a:custGeom>
              <a:avLst/>
              <a:gdLst>
                <a:gd name="connsiteX0" fmla="*/ 2240147 w 2244788"/>
                <a:gd name="connsiteY0" fmla="*/ 213889 h 764247"/>
                <a:gd name="connsiteX1" fmla="*/ 2057267 w 2244788"/>
                <a:gd name="connsiteY1" fmla="*/ 31009 h 764247"/>
                <a:gd name="connsiteX2" fmla="*/ 1627499 w 2244788"/>
                <a:gd name="connsiteY2" fmla="*/ 31009 h 764247"/>
                <a:gd name="connsiteX3" fmla="*/ 1197731 w 2244788"/>
                <a:gd name="connsiteY3" fmla="*/ 3577 h 764247"/>
                <a:gd name="connsiteX4" fmla="*/ 804539 w 2244788"/>
                <a:gd name="connsiteY4" fmla="*/ 122449 h 764247"/>
                <a:gd name="connsiteX5" fmla="*/ 521075 w 2244788"/>
                <a:gd name="connsiteY5" fmla="*/ 250465 h 764247"/>
                <a:gd name="connsiteX6" fmla="*/ 173603 w 2244788"/>
                <a:gd name="connsiteY6" fmla="*/ 442489 h 764247"/>
                <a:gd name="connsiteX7" fmla="*/ 9011 w 2244788"/>
                <a:gd name="connsiteY7" fmla="*/ 570505 h 764247"/>
                <a:gd name="connsiteX8" fmla="*/ 45587 w 2244788"/>
                <a:gd name="connsiteY8" fmla="*/ 753385 h 764247"/>
                <a:gd name="connsiteX9" fmla="*/ 246755 w 2244788"/>
                <a:gd name="connsiteY9" fmla="*/ 744241 h 764247"/>
                <a:gd name="connsiteX10" fmla="*/ 658235 w 2244788"/>
                <a:gd name="connsiteY10" fmla="*/ 753385 h 764247"/>
                <a:gd name="connsiteX11" fmla="*/ 1133723 w 2244788"/>
                <a:gd name="connsiteY11" fmla="*/ 689377 h 764247"/>
                <a:gd name="connsiteX12" fmla="*/ 1554347 w 2244788"/>
                <a:gd name="connsiteY12" fmla="*/ 607081 h 764247"/>
                <a:gd name="connsiteX13" fmla="*/ 1901819 w 2244788"/>
                <a:gd name="connsiteY13" fmla="*/ 515641 h 764247"/>
                <a:gd name="connsiteX14" fmla="*/ 2166995 w 2244788"/>
                <a:gd name="connsiteY14" fmla="*/ 369337 h 764247"/>
                <a:gd name="connsiteX15" fmla="*/ 2240147 w 2244788"/>
                <a:gd name="connsiteY15" fmla="*/ 213889 h 764247"/>
                <a:gd name="connsiteX0" fmla="*/ 2236166 w 2240807"/>
                <a:gd name="connsiteY0" fmla="*/ 213889 h 764247"/>
                <a:gd name="connsiteX1" fmla="*/ 2053286 w 2240807"/>
                <a:gd name="connsiteY1" fmla="*/ 31009 h 764247"/>
                <a:gd name="connsiteX2" fmla="*/ 1623518 w 2240807"/>
                <a:gd name="connsiteY2" fmla="*/ 31009 h 764247"/>
                <a:gd name="connsiteX3" fmla="*/ 1193750 w 2240807"/>
                <a:gd name="connsiteY3" fmla="*/ 3577 h 764247"/>
                <a:gd name="connsiteX4" fmla="*/ 800558 w 2240807"/>
                <a:gd name="connsiteY4" fmla="*/ 122449 h 764247"/>
                <a:gd name="connsiteX5" fmla="*/ 517094 w 2240807"/>
                <a:gd name="connsiteY5" fmla="*/ 250465 h 764247"/>
                <a:gd name="connsiteX6" fmla="*/ 114758 w 2240807"/>
                <a:gd name="connsiteY6" fmla="*/ 415057 h 764247"/>
                <a:gd name="connsiteX7" fmla="*/ 5030 w 2240807"/>
                <a:gd name="connsiteY7" fmla="*/ 570505 h 764247"/>
                <a:gd name="connsiteX8" fmla="*/ 41606 w 2240807"/>
                <a:gd name="connsiteY8" fmla="*/ 753385 h 764247"/>
                <a:gd name="connsiteX9" fmla="*/ 242774 w 2240807"/>
                <a:gd name="connsiteY9" fmla="*/ 744241 h 764247"/>
                <a:gd name="connsiteX10" fmla="*/ 654254 w 2240807"/>
                <a:gd name="connsiteY10" fmla="*/ 753385 h 764247"/>
                <a:gd name="connsiteX11" fmla="*/ 1129742 w 2240807"/>
                <a:gd name="connsiteY11" fmla="*/ 689377 h 764247"/>
                <a:gd name="connsiteX12" fmla="*/ 1550366 w 2240807"/>
                <a:gd name="connsiteY12" fmla="*/ 607081 h 764247"/>
                <a:gd name="connsiteX13" fmla="*/ 1897838 w 2240807"/>
                <a:gd name="connsiteY13" fmla="*/ 515641 h 764247"/>
                <a:gd name="connsiteX14" fmla="*/ 2163014 w 2240807"/>
                <a:gd name="connsiteY14" fmla="*/ 369337 h 764247"/>
                <a:gd name="connsiteX15" fmla="*/ 2236166 w 2240807"/>
                <a:gd name="connsiteY15" fmla="*/ 213889 h 764247"/>
                <a:gd name="connsiteX0" fmla="*/ 2236166 w 2240807"/>
                <a:gd name="connsiteY0" fmla="*/ 213889 h 764247"/>
                <a:gd name="connsiteX1" fmla="*/ 2053286 w 2240807"/>
                <a:gd name="connsiteY1" fmla="*/ 31009 h 764247"/>
                <a:gd name="connsiteX2" fmla="*/ 1623518 w 2240807"/>
                <a:gd name="connsiteY2" fmla="*/ 31009 h 764247"/>
                <a:gd name="connsiteX3" fmla="*/ 1193750 w 2240807"/>
                <a:gd name="connsiteY3" fmla="*/ 3577 h 764247"/>
                <a:gd name="connsiteX4" fmla="*/ 800558 w 2240807"/>
                <a:gd name="connsiteY4" fmla="*/ 122449 h 764247"/>
                <a:gd name="connsiteX5" fmla="*/ 498806 w 2240807"/>
                <a:gd name="connsiteY5" fmla="*/ 223033 h 764247"/>
                <a:gd name="connsiteX6" fmla="*/ 114758 w 2240807"/>
                <a:gd name="connsiteY6" fmla="*/ 415057 h 764247"/>
                <a:gd name="connsiteX7" fmla="*/ 5030 w 2240807"/>
                <a:gd name="connsiteY7" fmla="*/ 570505 h 764247"/>
                <a:gd name="connsiteX8" fmla="*/ 41606 w 2240807"/>
                <a:gd name="connsiteY8" fmla="*/ 753385 h 764247"/>
                <a:gd name="connsiteX9" fmla="*/ 242774 w 2240807"/>
                <a:gd name="connsiteY9" fmla="*/ 744241 h 764247"/>
                <a:gd name="connsiteX10" fmla="*/ 654254 w 2240807"/>
                <a:gd name="connsiteY10" fmla="*/ 753385 h 764247"/>
                <a:gd name="connsiteX11" fmla="*/ 1129742 w 2240807"/>
                <a:gd name="connsiteY11" fmla="*/ 689377 h 764247"/>
                <a:gd name="connsiteX12" fmla="*/ 1550366 w 2240807"/>
                <a:gd name="connsiteY12" fmla="*/ 607081 h 764247"/>
                <a:gd name="connsiteX13" fmla="*/ 1897838 w 2240807"/>
                <a:gd name="connsiteY13" fmla="*/ 515641 h 764247"/>
                <a:gd name="connsiteX14" fmla="*/ 2163014 w 2240807"/>
                <a:gd name="connsiteY14" fmla="*/ 369337 h 764247"/>
                <a:gd name="connsiteX15" fmla="*/ 2236166 w 2240807"/>
                <a:gd name="connsiteY15" fmla="*/ 213889 h 764247"/>
                <a:gd name="connsiteX0" fmla="*/ 2236144 w 2240785"/>
                <a:gd name="connsiteY0" fmla="*/ 213889 h 763693"/>
                <a:gd name="connsiteX1" fmla="*/ 2053264 w 2240785"/>
                <a:gd name="connsiteY1" fmla="*/ 31009 h 763693"/>
                <a:gd name="connsiteX2" fmla="*/ 1623496 w 2240785"/>
                <a:gd name="connsiteY2" fmla="*/ 31009 h 763693"/>
                <a:gd name="connsiteX3" fmla="*/ 1193728 w 2240785"/>
                <a:gd name="connsiteY3" fmla="*/ 3577 h 763693"/>
                <a:gd name="connsiteX4" fmla="*/ 800536 w 2240785"/>
                <a:gd name="connsiteY4" fmla="*/ 122449 h 763693"/>
                <a:gd name="connsiteX5" fmla="*/ 498784 w 2240785"/>
                <a:gd name="connsiteY5" fmla="*/ 223033 h 763693"/>
                <a:gd name="connsiteX6" fmla="*/ 114736 w 2240785"/>
                <a:gd name="connsiteY6" fmla="*/ 415057 h 763693"/>
                <a:gd name="connsiteX7" fmla="*/ 5008 w 2240785"/>
                <a:gd name="connsiteY7" fmla="*/ 570505 h 763693"/>
                <a:gd name="connsiteX8" fmla="*/ 242752 w 2240785"/>
                <a:gd name="connsiteY8" fmla="*/ 744241 h 763693"/>
                <a:gd name="connsiteX9" fmla="*/ 654232 w 2240785"/>
                <a:gd name="connsiteY9" fmla="*/ 753385 h 763693"/>
                <a:gd name="connsiteX10" fmla="*/ 1129720 w 2240785"/>
                <a:gd name="connsiteY10" fmla="*/ 689377 h 763693"/>
                <a:gd name="connsiteX11" fmla="*/ 1550344 w 2240785"/>
                <a:gd name="connsiteY11" fmla="*/ 607081 h 763693"/>
                <a:gd name="connsiteX12" fmla="*/ 1897816 w 2240785"/>
                <a:gd name="connsiteY12" fmla="*/ 515641 h 763693"/>
                <a:gd name="connsiteX13" fmla="*/ 2162992 w 2240785"/>
                <a:gd name="connsiteY13" fmla="*/ 369337 h 763693"/>
                <a:gd name="connsiteX14" fmla="*/ 2236144 w 2240785"/>
                <a:gd name="connsiteY14" fmla="*/ 213889 h 763693"/>
                <a:gd name="connsiteX0" fmla="*/ 2227576 w 2232217"/>
                <a:gd name="connsiteY0" fmla="*/ 213889 h 758945"/>
                <a:gd name="connsiteX1" fmla="*/ 2044696 w 2232217"/>
                <a:gd name="connsiteY1" fmla="*/ 31009 h 758945"/>
                <a:gd name="connsiteX2" fmla="*/ 1614928 w 2232217"/>
                <a:gd name="connsiteY2" fmla="*/ 31009 h 758945"/>
                <a:gd name="connsiteX3" fmla="*/ 1185160 w 2232217"/>
                <a:gd name="connsiteY3" fmla="*/ 3577 h 758945"/>
                <a:gd name="connsiteX4" fmla="*/ 791968 w 2232217"/>
                <a:gd name="connsiteY4" fmla="*/ 122449 h 758945"/>
                <a:gd name="connsiteX5" fmla="*/ 490216 w 2232217"/>
                <a:gd name="connsiteY5" fmla="*/ 223033 h 758945"/>
                <a:gd name="connsiteX6" fmla="*/ 106168 w 2232217"/>
                <a:gd name="connsiteY6" fmla="*/ 415057 h 758945"/>
                <a:gd name="connsiteX7" fmla="*/ 5584 w 2232217"/>
                <a:gd name="connsiteY7" fmla="*/ 652801 h 758945"/>
                <a:gd name="connsiteX8" fmla="*/ 234184 w 2232217"/>
                <a:gd name="connsiteY8" fmla="*/ 744241 h 758945"/>
                <a:gd name="connsiteX9" fmla="*/ 645664 w 2232217"/>
                <a:gd name="connsiteY9" fmla="*/ 753385 h 758945"/>
                <a:gd name="connsiteX10" fmla="*/ 1121152 w 2232217"/>
                <a:gd name="connsiteY10" fmla="*/ 689377 h 758945"/>
                <a:gd name="connsiteX11" fmla="*/ 1541776 w 2232217"/>
                <a:gd name="connsiteY11" fmla="*/ 607081 h 758945"/>
                <a:gd name="connsiteX12" fmla="*/ 1889248 w 2232217"/>
                <a:gd name="connsiteY12" fmla="*/ 515641 h 758945"/>
                <a:gd name="connsiteX13" fmla="*/ 2154424 w 2232217"/>
                <a:gd name="connsiteY13" fmla="*/ 369337 h 758945"/>
                <a:gd name="connsiteX14" fmla="*/ 2227576 w 2232217"/>
                <a:gd name="connsiteY14" fmla="*/ 213889 h 758945"/>
                <a:gd name="connsiteX0" fmla="*/ 2227576 w 2232217"/>
                <a:gd name="connsiteY0" fmla="*/ 230989 h 776045"/>
                <a:gd name="connsiteX1" fmla="*/ 2044696 w 2232217"/>
                <a:gd name="connsiteY1" fmla="*/ 48109 h 776045"/>
                <a:gd name="connsiteX2" fmla="*/ 1614928 w 2232217"/>
                <a:gd name="connsiteY2" fmla="*/ 2389 h 776045"/>
                <a:gd name="connsiteX3" fmla="*/ 1185160 w 2232217"/>
                <a:gd name="connsiteY3" fmla="*/ 20677 h 776045"/>
                <a:gd name="connsiteX4" fmla="*/ 791968 w 2232217"/>
                <a:gd name="connsiteY4" fmla="*/ 139549 h 776045"/>
                <a:gd name="connsiteX5" fmla="*/ 490216 w 2232217"/>
                <a:gd name="connsiteY5" fmla="*/ 240133 h 776045"/>
                <a:gd name="connsiteX6" fmla="*/ 106168 w 2232217"/>
                <a:gd name="connsiteY6" fmla="*/ 432157 h 776045"/>
                <a:gd name="connsiteX7" fmla="*/ 5584 w 2232217"/>
                <a:gd name="connsiteY7" fmla="*/ 669901 h 776045"/>
                <a:gd name="connsiteX8" fmla="*/ 234184 w 2232217"/>
                <a:gd name="connsiteY8" fmla="*/ 761341 h 776045"/>
                <a:gd name="connsiteX9" fmla="*/ 645664 w 2232217"/>
                <a:gd name="connsiteY9" fmla="*/ 770485 h 776045"/>
                <a:gd name="connsiteX10" fmla="*/ 1121152 w 2232217"/>
                <a:gd name="connsiteY10" fmla="*/ 706477 h 776045"/>
                <a:gd name="connsiteX11" fmla="*/ 1541776 w 2232217"/>
                <a:gd name="connsiteY11" fmla="*/ 624181 h 776045"/>
                <a:gd name="connsiteX12" fmla="*/ 1889248 w 2232217"/>
                <a:gd name="connsiteY12" fmla="*/ 532741 h 776045"/>
                <a:gd name="connsiteX13" fmla="*/ 2154424 w 2232217"/>
                <a:gd name="connsiteY13" fmla="*/ 386437 h 776045"/>
                <a:gd name="connsiteX14" fmla="*/ 2227576 w 2232217"/>
                <a:gd name="connsiteY14" fmla="*/ 230989 h 7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2217" h="776045">
                  <a:moveTo>
                    <a:pt x="2227576" y="230989"/>
                  </a:moveTo>
                  <a:cubicBezTo>
                    <a:pt x="2209288" y="174601"/>
                    <a:pt x="2146804" y="86209"/>
                    <a:pt x="2044696" y="48109"/>
                  </a:cubicBezTo>
                  <a:cubicBezTo>
                    <a:pt x="1942588" y="10009"/>
                    <a:pt x="1758184" y="6961"/>
                    <a:pt x="1614928" y="2389"/>
                  </a:cubicBezTo>
                  <a:cubicBezTo>
                    <a:pt x="1471672" y="-2183"/>
                    <a:pt x="1322320" y="-2183"/>
                    <a:pt x="1185160" y="20677"/>
                  </a:cubicBezTo>
                  <a:cubicBezTo>
                    <a:pt x="1048000" y="43537"/>
                    <a:pt x="907792" y="102973"/>
                    <a:pt x="791968" y="139549"/>
                  </a:cubicBezTo>
                  <a:cubicBezTo>
                    <a:pt x="676144" y="176125"/>
                    <a:pt x="604516" y="191365"/>
                    <a:pt x="490216" y="240133"/>
                  </a:cubicBezTo>
                  <a:cubicBezTo>
                    <a:pt x="375916" y="288901"/>
                    <a:pt x="186940" y="360529"/>
                    <a:pt x="106168" y="432157"/>
                  </a:cubicBezTo>
                  <a:cubicBezTo>
                    <a:pt x="25396" y="503785"/>
                    <a:pt x="-15752" y="615037"/>
                    <a:pt x="5584" y="669901"/>
                  </a:cubicBezTo>
                  <a:cubicBezTo>
                    <a:pt x="26920" y="724765"/>
                    <a:pt x="127504" y="744577"/>
                    <a:pt x="234184" y="761341"/>
                  </a:cubicBezTo>
                  <a:cubicBezTo>
                    <a:pt x="340864" y="778105"/>
                    <a:pt x="497836" y="779629"/>
                    <a:pt x="645664" y="770485"/>
                  </a:cubicBezTo>
                  <a:cubicBezTo>
                    <a:pt x="793492" y="761341"/>
                    <a:pt x="971800" y="730861"/>
                    <a:pt x="1121152" y="706477"/>
                  </a:cubicBezTo>
                  <a:cubicBezTo>
                    <a:pt x="1270504" y="682093"/>
                    <a:pt x="1413760" y="653137"/>
                    <a:pt x="1541776" y="624181"/>
                  </a:cubicBezTo>
                  <a:cubicBezTo>
                    <a:pt x="1669792" y="595225"/>
                    <a:pt x="1787140" y="572365"/>
                    <a:pt x="1889248" y="532741"/>
                  </a:cubicBezTo>
                  <a:cubicBezTo>
                    <a:pt x="1991356" y="493117"/>
                    <a:pt x="2101084" y="435205"/>
                    <a:pt x="2154424" y="386437"/>
                  </a:cubicBezTo>
                  <a:cubicBezTo>
                    <a:pt x="2207764" y="337669"/>
                    <a:pt x="2245864" y="287377"/>
                    <a:pt x="2227576" y="23098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347710" y="2066618"/>
              <a:ext cx="652304" cy="227098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  <a:endParaRPr lang="en-US" dirty="0"/>
            </a:p>
          </p:txBody>
        </p:sp>
        <p:sp>
          <p:nvSpPr>
            <p:cNvPr id="39" name="Flowchart: Terminator 38"/>
            <p:cNvSpPr/>
            <p:nvPr/>
          </p:nvSpPr>
          <p:spPr>
            <a:xfrm rot="5400000">
              <a:off x="9538369" y="2875958"/>
              <a:ext cx="2270983" cy="652306"/>
            </a:xfrm>
            <a:prstGeom prst="flowChartTermina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D3939EC-1F43-46DE-8FB8-DE0960D749ED}"/>
              </a:ext>
            </a:extLst>
          </p:cNvPr>
          <p:cNvSpPr txBox="1"/>
          <p:nvPr/>
        </p:nvSpPr>
        <p:spPr>
          <a:xfrm>
            <a:off x="351789" y="266181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=3.7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0050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61" y="25400"/>
            <a:ext cx="10287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Freeform 1"/>
          <p:cNvSpPr/>
          <p:nvPr/>
        </p:nvSpPr>
        <p:spPr>
          <a:xfrm>
            <a:off x="3652761" y="1040173"/>
            <a:ext cx="943311" cy="1098475"/>
          </a:xfrm>
          <a:custGeom>
            <a:avLst/>
            <a:gdLst>
              <a:gd name="connsiteX0" fmla="*/ 885371 w 958409"/>
              <a:gd name="connsiteY0" fmla="*/ 4856 h 1098475"/>
              <a:gd name="connsiteX1" fmla="*/ 793448 w 958409"/>
              <a:gd name="connsiteY1" fmla="*/ 4856 h 1098475"/>
              <a:gd name="connsiteX2" fmla="*/ 687009 w 958409"/>
              <a:gd name="connsiteY2" fmla="*/ 48398 h 1098475"/>
              <a:gd name="connsiteX3" fmla="*/ 585409 w 958409"/>
              <a:gd name="connsiteY3" fmla="*/ 116132 h 1098475"/>
              <a:gd name="connsiteX4" fmla="*/ 478971 w 958409"/>
              <a:gd name="connsiteY4" fmla="*/ 193541 h 1098475"/>
              <a:gd name="connsiteX5" fmla="*/ 411238 w 958409"/>
              <a:gd name="connsiteY5" fmla="*/ 270951 h 1098475"/>
              <a:gd name="connsiteX6" fmla="*/ 343505 w 958409"/>
              <a:gd name="connsiteY6" fmla="*/ 348360 h 1098475"/>
              <a:gd name="connsiteX7" fmla="*/ 275771 w 958409"/>
              <a:gd name="connsiteY7" fmla="*/ 411256 h 1098475"/>
              <a:gd name="connsiteX8" fmla="*/ 203200 w 958409"/>
              <a:gd name="connsiteY8" fmla="*/ 508017 h 1098475"/>
              <a:gd name="connsiteX9" fmla="*/ 135467 w 958409"/>
              <a:gd name="connsiteY9" fmla="*/ 609617 h 1098475"/>
              <a:gd name="connsiteX10" fmla="*/ 87086 w 958409"/>
              <a:gd name="connsiteY10" fmla="*/ 696703 h 1098475"/>
              <a:gd name="connsiteX11" fmla="*/ 58057 w 958409"/>
              <a:gd name="connsiteY11" fmla="*/ 759598 h 1098475"/>
              <a:gd name="connsiteX12" fmla="*/ 29028 w 958409"/>
              <a:gd name="connsiteY12" fmla="*/ 807979 h 1098475"/>
              <a:gd name="connsiteX13" fmla="*/ 9676 w 958409"/>
              <a:gd name="connsiteY13" fmla="*/ 875713 h 1098475"/>
              <a:gd name="connsiteX14" fmla="*/ 0 w 958409"/>
              <a:gd name="connsiteY14" fmla="*/ 919256 h 1098475"/>
              <a:gd name="connsiteX15" fmla="*/ 9676 w 958409"/>
              <a:gd name="connsiteY15" fmla="*/ 962798 h 1098475"/>
              <a:gd name="connsiteX16" fmla="*/ 24190 w 958409"/>
              <a:gd name="connsiteY16" fmla="*/ 1006341 h 1098475"/>
              <a:gd name="connsiteX17" fmla="*/ 38705 w 958409"/>
              <a:gd name="connsiteY17" fmla="*/ 1045046 h 1098475"/>
              <a:gd name="connsiteX18" fmla="*/ 67733 w 958409"/>
              <a:gd name="connsiteY18" fmla="*/ 1078913 h 1098475"/>
              <a:gd name="connsiteX19" fmla="*/ 130628 w 958409"/>
              <a:gd name="connsiteY19" fmla="*/ 1088589 h 1098475"/>
              <a:gd name="connsiteX20" fmla="*/ 198362 w 958409"/>
              <a:gd name="connsiteY20" fmla="*/ 1098265 h 1098475"/>
              <a:gd name="connsiteX21" fmla="*/ 261257 w 958409"/>
              <a:gd name="connsiteY21" fmla="*/ 1078913 h 1098475"/>
              <a:gd name="connsiteX22" fmla="*/ 343505 w 958409"/>
              <a:gd name="connsiteY22" fmla="*/ 1035370 h 1098475"/>
              <a:gd name="connsiteX23" fmla="*/ 425752 w 958409"/>
              <a:gd name="connsiteY23" fmla="*/ 972475 h 1098475"/>
              <a:gd name="connsiteX24" fmla="*/ 517676 w 958409"/>
              <a:gd name="connsiteY24" fmla="*/ 851522 h 1098475"/>
              <a:gd name="connsiteX25" fmla="*/ 609600 w 958409"/>
              <a:gd name="connsiteY25" fmla="*/ 725732 h 1098475"/>
              <a:gd name="connsiteX26" fmla="*/ 677333 w 958409"/>
              <a:gd name="connsiteY26" fmla="*/ 628970 h 1098475"/>
              <a:gd name="connsiteX27" fmla="*/ 735390 w 958409"/>
              <a:gd name="connsiteY27" fmla="*/ 546722 h 1098475"/>
              <a:gd name="connsiteX28" fmla="*/ 783771 w 958409"/>
              <a:gd name="connsiteY28" fmla="*/ 488665 h 1098475"/>
              <a:gd name="connsiteX29" fmla="*/ 827314 w 958409"/>
              <a:gd name="connsiteY29" fmla="*/ 406417 h 1098475"/>
              <a:gd name="connsiteX30" fmla="*/ 866019 w 958409"/>
              <a:gd name="connsiteY30" fmla="*/ 343522 h 1098475"/>
              <a:gd name="connsiteX31" fmla="*/ 904724 w 958409"/>
              <a:gd name="connsiteY31" fmla="*/ 261275 h 1098475"/>
              <a:gd name="connsiteX32" fmla="*/ 948267 w 958409"/>
              <a:gd name="connsiteY32" fmla="*/ 164513 h 1098475"/>
              <a:gd name="connsiteX33" fmla="*/ 957943 w 958409"/>
              <a:gd name="connsiteY33" fmla="*/ 87103 h 1098475"/>
              <a:gd name="connsiteX34" fmla="*/ 938590 w 958409"/>
              <a:gd name="connsiteY34" fmla="*/ 38722 h 1098475"/>
              <a:gd name="connsiteX35" fmla="*/ 885371 w 958409"/>
              <a:gd name="connsiteY35" fmla="*/ 4856 h 1098475"/>
              <a:gd name="connsiteX0" fmla="*/ 885371 w 958409"/>
              <a:gd name="connsiteY0" fmla="*/ 4856 h 1098475"/>
              <a:gd name="connsiteX1" fmla="*/ 793448 w 958409"/>
              <a:gd name="connsiteY1" fmla="*/ 4856 h 1098475"/>
              <a:gd name="connsiteX2" fmla="*/ 687009 w 958409"/>
              <a:gd name="connsiteY2" fmla="*/ 48398 h 1098475"/>
              <a:gd name="connsiteX3" fmla="*/ 585409 w 958409"/>
              <a:gd name="connsiteY3" fmla="*/ 116132 h 1098475"/>
              <a:gd name="connsiteX4" fmla="*/ 478971 w 958409"/>
              <a:gd name="connsiteY4" fmla="*/ 193541 h 1098475"/>
              <a:gd name="connsiteX5" fmla="*/ 411238 w 958409"/>
              <a:gd name="connsiteY5" fmla="*/ 270951 h 1098475"/>
              <a:gd name="connsiteX6" fmla="*/ 343505 w 958409"/>
              <a:gd name="connsiteY6" fmla="*/ 348360 h 1098475"/>
              <a:gd name="connsiteX7" fmla="*/ 280389 w 958409"/>
              <a:gd name="connsiteY7" fmla="*/ 422802 h 1098475"/>
              <a:gd name="connsiteX8" fmla="*/ 203200 w 958409"/>
              <a:gd name="connsiteY8" fmla="*/ 508017 h 1098475"/>
              <a:gd name="connsiteX9" fmla="*/ 135467 w 958409"/>
              <a:gd name="connsiteY9" fmla="*/ 609617 h 1098475"/>
              <a:gd name="connsiteX10" fmla="*/ 87086 w 958409"/>
              <a:gd name="connsiteY10" fmla="*/ 696703 h 1098475"/>
              <a:gd name="connsiteX11" fmla="*/ 58057 w 958409"/>
              <a:gd name="connsiteY11" fmla="*/ 759598 h 1098475"/>
              <a:gd name="connsiteX12" fmla="*/ 29028 w 958409"/>
              <a:gd name="connsiteY12" fmla="*/ 807979 h 1098475"/>
              <a:gd name="connsiteX13" fmla="*/ 9676 w 958409"/>
              <a:gd name="connsiteY13" fmla="*/ 875713 h 1098475"/>
              <a:gd name="connsiteX14" fmla="*/ 0 w 958409"/>
              <a:gd name="connsiteY14" fmla="*/ 919256 h 1098475"/>
              <a:gd name="connsiteX15" fmla="*/ 9676 w 958409"/>
              <a:gd name="connsiteY15" fmla="*/ 962798 h 1098475"/>
              <a:gd name="connsiteX16" fmla="*/ 24190 w 958409"/>
              <a:gd name="connsiteY16" fmla="*/ 1006341 h 1098475"/>
              <a:gd name="connsiteX17" fmla="*/ 38705 w 958409"/>
              <a:gd name="connsiteY17" fmla="*/ 1045046 h 1098475"/>
              <a:gd name="connsiteX18" fmla="*/ 67733 w 958409"/>
              <a:gd name="connsiteY18" fmla="*/ 1078913 h 1098475"/>
              <a:gd name="connsiteX19" fmla="*/ 130628 w 958409"/>
              <a:gd name="connsiteY19" fmla="*/ 1088589 h 1098475"/>
              <a:gd name="connsiteX20" fmla="*/ 198362 w 958409"/>
              <a:gd name="connsiteY20" fmla="*/ 1098265 h 1098475"/>
              <a:gd name="connsiteX21" fmla="*/ 261257 w 958409"/>
              <a:gd name="connsiteY21" fmla="*/ 1078913 h 1098475"/>
              <a:gd name="connsiteX22" fmla="*/ 343505 w 958409"/>
              <a:gd name="connsiteY22" fmla="*/ 1035370 h 1098475"/>
              <a:gd name="connsiteX23" fmla="*/ 425752 w 958409"/>
              <a:gd name="connsiteY23" fmla="*/ 972475 h 1098475"/>
              <a:gd name="connsiteX24" fmla="*/ 517676 w 958409"/>
              <a:gd name="connsiteY24" fmla="*/ 851522 h 1098475"/>
              <a:gd name="connsiteX25" fmla="*/ 609600 w 958409"/>
              <a:gd name="connsiteY25" fmla="*/ 725732 h 1098475"/>
              <a:gd name="connsiteX26" fmla="*/ 677333 w 958409"/>
              <a:gd name="connsiteY26" fmla="*/ 628970 h 1098475"/>
              <a:gd name="connsiteX27" fmla="*/ 735390 w 958409"/>
              <a:gd name="connsiteY27" fmla="*/ 546722 h 1098475"/>
              <a:gd name="connsiteX28" fmla="*/ 783771 w 958409"/>
              <a:gd name="connsiteY28" fmla="*/ 488665 h 1098475"/>
              <a:gd name="connsiteX29" fmla="*/ 827314 w 958409"/>
              <a:gd name="connsiteY29" fmla="*/ 406417 h 1098475"/>
              <a:gd name="connsiteX30" fmla="*/ 866019 w 958409"/>
              <a:gd name="connsiteY30" fmla="*/ 343522 h 1098475"/>
              <a:gd name="connsiteX31" fmla="*/ 904724 w 958409"/>
              <a:gd name="connsiteY31" fmla="*/ 261275 h 1098475"/>
              <a:gd name="connsiteX32" fmla="*/ 948267 w 958409"/>
              <a:gd name="connsiteY32" fmla="*/ 164513 h 1098475"/>
              <a:gd name="connsiteX33" fmla="*/ 957943 w 958409"/>
              <a:gd name="connsiteY33" fmla="*/ 87103 h 1098475"/>
              <a:gd name="connsiteX34" fmla="*/ 938590 w 958409"/>
              <a:gd name="connsiteY34" fmla="*/ 38722 h 1098475"/>
              <a:gd name="connsiteX35" fmla="*/ 885371 w 958409"/>
              <a:gd name="connsiteY35" fmla="*/ 4856 h 1098475"/>
              <a:gd name="connsiteX0" fmla="*/ 885371 w 958409"/>
              <a:gd name="connsiteY0" fmla="*/ 4856 h 1098475"/>
              <a:gd name="connsiteX1" fmla="*/ 793448 w 958409"/>
              <a:gd name="connsiteY1" fmla="*/ 4856 h 1098475"/>
              <a:gd name="connsiteX2" fmla="*/ 687009 w 958409"/>
              <a:gd name="connsiteY2" fmla="*/ 48398 h 1098475"/>
              <a:gd name="connsiteX3" fmla="*/ 585409 w 958409"/>
              <a:gd name="connsiteY3" fmla="*/ 116132 h 1098475"/>
              <a:gd name="connsiteX4" fmla="*/ 483589 w 958409"/>
              <a:gd name="connsiteY4" fmla="*/ 207396 h 1098475"/>
              <a:gd name="connsiteX5" fmla="*/ 411238 w 958409"/>
              <a:gd name="connsiteY5" fmla="*/ 270951 h 1098475"/>
              <a:gd name="connsiteX6" fmla="*/ 343505 w 958409"/>
              <a:gd name="connsiteY6" fmla="*/ 348360 h 1098475"/>
              <a:gd name="connsiteX7" fmla="*/ 280389 w 958409"/>
              <a:gd name="connsiteY7" fmla="*/ 422802 h 1098475"/>
              <a:gd name="connsiteX8" fmla="*/ 203200 w 958409"/>
              <a:gd name="connsiteY8" fmla="*/ 508017 h 1098475"/>
              <a:gd name="connsiteX9" fmla="*/ 135467 w 958409"/>
              <a:gd name="connsiteY9" fmla="*/ 609617 h 1098475"/>
              <a:gd name="connsiteX10" fmla="*/ 87086 w 958409"/>
              <a:gd name="connsiteY10" fmla="*/ 696703 h 1098475"/>
              <a:gd name="connsiteX11" fmla="*/ 58057 w 958409"/>
              <a:gd name="connsiteY11" fmla="*/ 759598 h 1098475"/>
              <a:gd name="connsiteX12" fmla="*/ 29028 w 958409"/>
              <a:gd name="connsiteY12" fmla="*/ 807979 h 1098475"/>
              <a:gd name="connsiteX13" fmla="*/ 9676 w 958409"/>
              <a:gd name="connsiteY13" fmla="*/ 875713 h 1098475"/>
              <a:gd name="connsiteX14" fmla="*/ 0 w 958409"/>
              <a:gd name="connsiteY14" fmla="*/ 919256 h 1098475"/>
              <a:gd name="connsiteX15" fmla="*/ 9676 w 958409"/>
              <a:gd name="connsiteY15" fmla="*/ 962798 h 1098475"/>
              <a:gd name="connsiteX16" fmla="*/ 24190 w 958409"/>
              <a:gd name="connsiteY16" fmla="*/ 1006341 h 1098475"/>
              <a:gd name="connsiteX17" fmla="*/ 38705 w 958409"/>
              <a:gd name="connsiteY17" fmla="*/ 1045046 h 1098475"/>
              <a:gd name="connsiteX18" fmla="*/ 67733 w 958409"/>
              <a:gd name="connsiteY18" fmla="*/ 1078913 h 1098475"/>
              <a:gd name="connsiteX19" fmla="*/ 130628 w 958409"/>
              <a:gd name="connsiteY19" fmla="*/ 1088589 h 1098475"/>
              <a:gd name="connsiteX20" fmla="*/ 198362 w 958409"/>
              <a:gd name="connsiteY20" fmla="*/ 1098265 h 1098475"/>
              <a:gd name="connsiteX21" fmla="*/ 261257 w 958409"/>
              <a:gd name="connsiteY21" fmla="*/ 1078913 h 1098475"/>
              <a:gd name="connsiteX22" fmla="*/ 343505 w 958409"/>
              <a:gd name="connsiteY22" fmla="*/ 1035370 h 1098475"/>
              <a:gd name="connsiteX23" fmla="*/ 425752 w 958409"/>
              <a:gd name="connsiteY23" fmla="*/ 972475 h 1098475"/>
              <a:gd name="connsiteX24" fmla="*/ 517676 w 958409"/>
              <a:gd name="connsiteY24" fmla="*/ 851522 h 1098475"/>
              <a:gd name="connsiteX25" fmla="*/ 609600 w 958409"/>
              <a:gd name="connsiteY25" fmla="*/ 725732 h 1098475"/>
              <a:gd name="connsiteX26" fmla="*/ 677333 w 958409"/>
              <a:gd name="connsiteY26" fmla="*/ 628970 h 1098475"/>
              <a:gd name="connsiteX27" fmla="*/ 735390 w 958409"/>
              <a:gd name="connsiteY27" fmla="*/ 546722 h 1098475"/>
              <a:gd name="connsiteX28" fmla="*/ 783771 w 958409"/>
              <a:gd name="connsiteY28" fmla="*/ 488665 h 1098475"/>
              <a:gd name="connsiteX29" fmla="*/ 827314 w 958409"/>
              <a:gd name="connsiteY29" fmla="*/ 406417 h 1098475"/>
              <a:gd name="connsiteX30" fmla="*/ 866019 w 958409"/>
              <a:gd name="connsiteY30" fmla="*/ 343522 h 1098475"/>
              <a:gd name="connsiteX31" fmla="*/ 904724 w 958409"/>
              <a:gd name="connsiteY31" fmla="*/ 261275 h 1098475"/>
              <a:gd name="connsiteX32" fmla="*/ 948267 w 958409"/>
              <a:gd name="connsiteY32" fmla="*/ 164513 h 1098475"/>
              <a:gd name="connsiteX33" fmla="*/ 957943 w 958409"/>
              <a:gd name="connsiteY33" fmla="*/ 87103 h 1098475"/>
              <a:gd name="connsiteX34" fmla="*/ 938590 w 958409"/>
              <a:gd name="connsiteY34" fmla="*/ 38722 h 1098475"/>
              <a:gd name="connsiteX35" fmla="*/ 885371 w 958409"/>
              <a:gd name="connsiteY35" fmla="*/ 4856 h 1098475"/>
              <a:gd name="connsiteX0" fmla="*/ 885371 w 958054"/>
              <a:gd name="connsiteY0" fmla="*/ 4856 h 1098475"/>
              <a:gd name="connsiteX1" fmla="*/ 793448 w 958054"/>
              <a:gd name="connsiteY1" fmla="*/ 4856 h 1098475"/>
              <a:gd name="connsiteX2" fmla="*/ 687009 w 958054"/>
              <a:gd name="connsiteY2" fmla="*/ 48398 h 1098475"/>
              <a:gd name="connsiteX3" fmla="*/ 585409 w 958054"/>
              <a:gd name="connsiteY3" fmla="*/ 116132 h 1098475"/>
              <a:gd name="connsiteX4" fmla="*/ 483589 w 958054"/>
              <a:gd name="connsiteY4" fmla="*/ 207396 h 1098475"/>
              <a:gd name="connsiteX5" fmla="*/ 411238 w 958054"/>
              <a:gd name="connsiteY5" fmla="*/ 270951 h 1098475"/>
              <a:gd name="connsiteX6" fmla="*/ 343505 w 958054"/>
              <a:gd name="connsiteY6" fmla="*/ 348360 h 1098475"/>
              <a:gd name="connsiteX7" fmla="*/ 280389 w 958054"/>
              <a:gd name="connsiteY7" fmla="*/ 422802 h 1098475"/>
              <a:gd name="connsiteX8" fmla="*/ 203200 w 958054"/>
              <a:gd name="connsiteY8" fmla="*/ 508017 h 1098475"/>
              <a:gd name="connsiteX9" fmla="*/ 135467 w 958054"/>
              <a:gd name="connsiteY9" fmla="*/ 609617 h 1098475"/>
              <a:gd name="connsiteX10" fmla="*/ 87086 w 958054"/>
              <a:gd name="connsiteY10" fmla="*/ 696703 h 1098475"/>
              <a:gd name="connsiteX11" fmla="*/ 58057 w 958054"/>
              <a:gd name="connsiteY11" fmla="*/ 759598 h 1098475"/>
              <a:gd name="connsiteX12" fmla="*/ 29028 w 958054"/>
              <a:gd name="connsiteY12" fmla="*/ 807979 h 1098475"/>
              <a:gd name="connsiteX13" fmla="*/ 9676 w 958054"/>
              <a:gd name="connsiteY13" fmla="*/ 875713 h 1098475"/>
              <a:gd name="connsiteX14" fmla="*/ 0 w 958054"/>
              <a:gd name="connsiteY14" fmla="*/ 919256 h 1098475"/>
              <a:gd name="connsiteX15" fmla="*/ 9676 w 958054"/>
              <a:gd name="connsiteY15" fmla="*/ 962798 h 1098475"/>
              <a:gd name="connsiteX16" fmla="*/ 24190 w 958054"/>
              <a:gd name="connsiteY16" fmla="*/ 1006341 h 1098475"/>
              <a:gd name="connsiteX17" fmla="*/ 38705 w 958054"/>
              <a:gd name="connsiteY17" fmla="*/ 1045046 h 1098475"/>
              <a:gd name="connsiteX18" fmla="*/ 67733 w 958054"/>
              <a:gd name="connsiteY18" fmla="*/ 1078913 h 1098475"/>
              <a:gd name="connsiteX19" fmla="*/ 130628 w 958054"/>
              <a:gd name="connsiteY19" fmla="*/ 1088589 h 1098475"/>
              <a:gd name="connsiteX20" fmla="*/ 198362 w 958054"/>
              <a:gd name="connsiteY20" fmla="*/ 1098265 h 1098475"/>
              <a:gd name="connsiteX21" fmla="*/ 261257 w 958054"/>
              <a:gd name="connsiteY21" fmla="*/ 1078913 h 1098475"/>
              <a:gd name="connsiteX22" fmla="*/ 343505 w 958054"/>
              <a:gd name="connsiteY22" fmla="*/ 1035370 h 1098475"/>
              <a:gd name="connsiteX23" fmla="*/ 425752 w 958054"/>
              <a:gd name="connsiteY23" fmla="*/ 972475 h 1098475"/>
              <a:gd name="connsiteX24" fmla="*/ 517676 w 958054"/>
              <a:gd name="connsiteY24" fmla="*/ 851522 h 1098475"/>
              <a:gd name="connsiteX25" fmla="*/ 609600 w 958054"/>
              <a:gd name="connsiteY25" fmla="*/ 725732 h 1098475"/>
              <a:gd name="connsiteX26" fmla="*/ 677333 w 958054"/>
              <a:gd name="connsiteY26" fmla="*/ 628970 h 1098475"/>
              <a:gd name="connsiteX27" fmla="*/ 735390 w 958054"/>
              <a:gd name="connsiteY27" fmla="*/ 546722 h 1098475"/>
              <a:gd name="connsiteX28" fmla="*/ 783771 w 958054"/>
              <a:gd name="connsiteY28" fmla="*/ 488665 h 1098475"/>
              <a:gd name="connsiteX29" fmla="*/ 827314 w 958054"/>
              <a:gd name="connsiteY29" fmla="*/ 406417 h 1098475"/>
              <a:gd name="connsiteX30" fmla="*/ 866019 w 958054"/>
              <a:gd name="connsiteY30" fmla="*/ 343522 h 1098475"/>
              <a:gd name="connsiteX31" fmla="*/ 904724 w 958054"/>
              <a:gd name="connsiteY31" fmla="*/ 261275 h 1098475"/>
              <a:gd name="connsiteX32" fmla="*/ 934412 w 958054"/>
              <a:gd name="connsiteY32" fmla="*/ 157586 h 1098475"/>
              <a:gd name="connsiteX33" fmla="*/ 957943 w 958054"/>
              <a:gd name="connsiteY33" fmla="*/ 87103 h 1098475"/>
              <a:gd name="connsiteX34" fmla="*/ 938590 w 958054"/>
              <a:gd name="connsiteY34" fmla="*/ 38722 h 1098475"/>
              <a:gd name="connsiteX35" fmla="*/ 885371 w 958054"/>
              <a:gd name="connsiteY35" fmla="*/ 4856 h 1098475"/>
              <a:gd name="connsiteX0" fmla="*/ 885371 w 958054"/>
              <a:gd name="connsiteY0" fmla="*/ 4856 h 1098475"/>
              <a:gd name="connsiteX1" fmla="*/ 793448 w 958054"/>
              <a:gd name="connsiteY1" fmla="*/ 4856 h 1098475"/>
              <a:gd name="connsiteX2" fmla="*/ 687009 w 958054"/>
              <a:gd name="connsiteY2" fmla="*/ 48398 h 1098475"/>
              <a:gd name="connsiteX3" fmla="*/ 585409 w 958054"/>
              <a:gd name="connsiteY3" fmla="*/ 116132 h 1098475"/>
              <a:gd name="connsiteX4" fmla="*/ 483589 w 958054"/>
              <a:gd name="connsiteY4" fmla="*/ 207396 h 1098475"/>
              <a:gd name="connsiteX5" fmla="*/ 411238 w 958054"/>
              <a:gd name="connsiteY5" fmla="*/ 270951 h 1098475"/>
              <a:gd name="connsiteX6" fmla="*/ 343505 w 958054"/>
              <a:gd name="connsiteY6" fmla="*/ 348360 h 1098475"/>
              <a:gd name="connsiteX7" fmla="*/ 280389 w 958054"/>
              <a:gd name="connsiteY7" fmla="*/ 422802 h 1098475"/>
              <a:gd name="connsiteX8" fmla="*/ 203200 w 958054"/>
              <a:gd name="connsiteY8" fmla="*/ 508017 h 1098475"/>
              <a:gd name="connsiteX9" fmla="*/ 135467 w 958054"/>
              <a:gd name="connsiteY9" fmla="*/ 609617 h 1098475"/>
              <a:gd name="connsiteX10" fmla="*/ 87086 w 958054"/>
              <a:gd name="connsiteY10" fmla="*/ 696703 h 1098475"/>
              <a:gd name="connsiteX11" fmla="*/ 58057 w 958054"/>
              <a:gd name="connsiteY11" fmla="*/ 759598 h 1098475"/>
              <a:gd name="connsiteX12" fmla="*/ 29028 w 958054"/>
              <a:gd name="connsiteY12" fmla="*/ 807979 h 1098475"/>
              <a:gd name="connsiteX13" fmla="*/ 9676 w 958054"/>
              <a:gd name="connsiteY13" fmla="*/ 875713 h 1098475"/>
              <a:gd name="connsiteX14" fmla="*/ 0 w 958054"/>
              <a:gd name="connsiteY14" fmla="*/ 919256 h 1098475"/>
              <a:gd name="connsiteX15" fmla="*/ 9676 w 958054"/>
              <a:gd name="connsiteY15" fmla="*/ 962798 h 1098475"/>
              <a:gd name="connsiteX16" fmla="*/ 24190 w 958054"/>
              <a:gd name="connsiteY16" fmla="*/ 1006341 h 1098475"/>
              <a:gd name="connsiteX17" fmla="*/ 38705 w 958054"/>
              <a:gd name="connsiteY17" fmla="*/ 1045046 h 1098475"/>
              <a:gd name="connsiteX18" fmla="*/ 67733 w 958054"/>
              <a:gd name="connsiteY18" fmla="*/ 1078913 h 1098475"/>
              <a:gd name="connsiteX19" fmla="*/ 130628 w 958054"/>
              <a:gd name="connsiteY19" fmla="*/ 1088589 h 1098475"/>
              <a:gd name="connsiteX20" fmla="*/ 198362 w 958054"/>
              <a:gd name="connsiteY20" fmla="*/ 1098265 h 1098475"/>
              <a:gd name="connsiteX21" fmla="*/ 261257 w 958054"/>
              <a:gd name="connsiteY21" fmla="*/ 1078913 h 1098475"/>
              <a:gd name="connsiteX22" fmla="*/ 343505 w 958054"/>
              <a:gd name="connsiteY22" fmla="*/ 1035370 h 1098475"/>
              <a:gd name="connsiteX23" fmla="*/ 425752 w 958054"/>
              <a:gd name="connsiteY23" fmla="*/ 972475 h 1098475"/>
              <a:gd name="connsiteX24" fmla="*/ 517676 w 958054"/>
              <a:gd name="connsiteY24" fmla="*/ 851522 h 1098475"/>
              <a:gd name="connsiteX25" fmla="*/ 609600 w 958054"/>
              <a:gd name="connsiteY25" fmla="*/ 725732 h 1098475"/>
              <a:gd name="connsiteX26" fmla="*/ 677333 w 958054"/>
              <a:gd name="connsiteY26" fmla="*/ 628970 h 1098475"/>
              <a:gd name="connsiteX27" fmla="*/ 735390 w 958054"/>
              <a:gd name="connsiteY27" fmla="*/ 546722 h 1098475"/>
              <a:gd name="connsiteX28" fmla="*/ 769917 w 958054"/>
              <a:gd name="connsiteY28" fmla="*/ 484047 h 1098475"/>
              <a:gd name="connsiteX29" fmla="*/ 827314 w 958054"/>
              <a:gd name="connsiteY29" fmla="*/ 406417 h 1098475"/>
              <a:gd name="connsiteX30" fmla="*/ 866019 w 958054"/>
              <a:gd name="connsiteY30" fmla="*/ 343522 h 1098475"/>
              <a:gd name="connsiteX31" fmla="*/ 904724 w 958054"/>
              <a:gd name="connsiteY31" fmla="*/ 261275 h 1098475"/>
              <a:gd name="connsiteX32" fmla="*/ 934412 w 958054"/>
              <a:gd name="connsiteY32" fmla="*/ 157586 h 1098475"/>
              <a:gd name="connsiteX33" fmla="*/ 957943 w 958054"/>
              <a:gd name="connsiteY33" fmla="*/ 87103 h 1098475"/>
              <a:gd name="connsiteX34" fmla="*/ 938590 w 958054"/>
              <a:gd name="connsiteY34" fmla="*/ 38722 h 1098475"/>
              <a:gd name="connsiteX35" fmla="*/ 885371 w 958054"/>
              <a:gd name="connsiteY35" fmla="*/ 4856 h 1098475"/>
              <a:gd name="connsiteX0" fmla="*/ 885371 w 958054"/>
              <a:gd name="connsiteY0" fmla="*/ 4856 h 1098475"/>
              <a:gd name="connsiteX1" fmla="*/ 793448 w 958054"/>
              <a:gd name="connsiteY1" fmla="*/ 4856 h 1098475"/>
              <a:gd name="connsiteX2" fmla="*/ 687009 w 958054"/>
              <a:gd name="connsiteY2" fmla="*/ 48398 h 1098475"/>
              <a:gd name="connsiteX3" fmla="*/ 585409 w 958054"/>
              <a:gd name="connsiteY3" fmla="*/ 116132 h 1098475"/>
              <a:gd name="connsiteX4" fmla="*/ 483589 w 958054"/>
              <a:gd name="connsiteY4" fmla="*/ 207396 h 1098475"/>
              <a:gd name="connsiteX5" fmla="*/ 411238 w 958054"/>
              <a:gd name="connsiteY5" fmla="*/ 270951 h 1098475"/>
              <a:gd name="connsiteX6" fmla="*/ 343505 w 958054"/>
              <a:gd name="connsiteY6" fmla="*/ 348360 h 1098475"/>
              <a:gd name="connsiteX7" fmla="*/ 280389 w 958054"/>
              <a:gd name="connsiteY7" fmla="*/ 422802 h 1098475"/>
              <a:gd name="connsiteX8" fmla="*/ 203200 w 958054"/>
              <a:gd name="connsiteY8" fmla="*/ 508017 h 1098475"/>
              <a:gd name="connsiteX9" fmla="*/ 135467 w 958054"/>
              <a:gd name="connsiteY9" fmla="*/ 609617 h 1098475"/>
              <a:gd name="connsiteX10" fmla="*/ 87086 w 958054"/>
              <a:gd name="connsiteY10" fmla="*/ 696703 h 1098475"/>
              <a:gd name="connsiteX11" fmla="*/ 58057 w 958054"/>
              <a:gd name="connsiteY11" fmla="*/ 759598 h 1098475"/>
              <a:gd name="connsiteX12" fmla="*/ 29028 w 958054"/>
              <a:gd name="connsiteY12" fmla="*/ 807979 h 1098475"/>
              <a:gd name="connsiteX13" fmla="*/ 9676 w 958054"/>
              <a:gd name="connsiteY13" fmla="*/ 875713 h 1098475"/>
              <a:gd name="connsiteX14" fmla="*/ 0 w 958054"/>
              <a:gd name="connsiteY14" fmla="*/ 919256 h 1098475"/>
              <a:gd name="connsiteX15" fmla="*/ 9676 w 958054"/>
              <a:gd name="connsiteY15" fmla="*/ 962798 h 1098475"/>
              <a:gd name="connsiteX16" fmla="*/ 24190 w 958054"/>
              <a:gd name="connsiteY16" fmla="*/ 1006341 h 1098475"/>
              <a:gd name="connsiteX17" fmla="*/ 38705 w 958054"/>
              <a:gd name="connsiteY17" fmla="*/ 1045046 h 1098475"/>
              <a:gd name="connsiteX18" fmla="*/ 67733 w 958054"/>
              <a:gd name="connsiteY18" fmla="*/ 1078913 h 1098475"/>
              <a:gd name="connsiteX19" fmla="*/ 130628 w 958054"/>
              <a:gd name="connsiteY19" fmla="*/ 1088589 h 1098475"/>
              <a:gd name="connsiteX20" fmla="*/ 198362 w 958054"/>
              <a:gd name="connsiteY20" fmla="*/ 1098265 h 1098475"/>
              <a:gd name="connsiteX21" fmla="*/ 261257 w 958054"/>
              <a:gd name="connsiteY21" fmla="*/ 1078913 h 1098475"/>
              <a:gd name="connsiteX22" fmla="*/ 343505 w 958054"/>
              <a:gd name="connsiteY22" fmla="*/ 1035370 h 1098475"/>
              <a:gd name="connsiteX23" fmla="*/ 414206 w 958054"/>
              <a:gd name="connsiteY23" fmla="*/ 963239 h 1098475"/>
              <a:gd name="connsiteX24" fmla="*/ 517676 w 958054"/>
              <a:gd name="connsiteY24" fmla="*/ 851522 h 1098475"/>
              <a:gd name="connsiteX25" fmla="*/ 609600 w 958054"/>
              <a:gd name="connsiteY25" fmla="*/ 725732 h 1098475"/>
              <a:gd name="connsiteX26" fmla="*/ 677333 w 958054"/>
              <a:gd name="connsiteY26" fmla="*/ 628970 h 1098475"/>
              <a:gd name="connsiteX27" fmla="*/ 735390 w 958054"/>
              <a:gd name="connsiteY27" fmla="*/ 546722 h 1098475"/>
              <a:gd name="connsiteX28" fmla="*/ 769917 w 958054"/>
              <a:gd name="connsiteY28" fmla="*/ 484047 h 1098475"/>
              <a:gd name="connsiteX29" fmla="*/ 827314 w 958054"/>
              <a:gd name="connsiteY29" fmla="*/ 406417 h 1098475"/>
              <a:gd name="connsiteX30" fmla="*/ 866019 w 958054"/>
              <a:gd name="connsiteY30" fmla="*/ 343522 h 1098475"/>
              <a:gd name="connsiteX31" fmla="*/ 904724 w 958054"/>
              <a:gd name="connsiteY31" fmla="*/ 261275 h 1098475"/>
              <a:gd name="connsiteX32" fmla="*/ 934412 w 958054"/>
              <a:gd name="connsiteY32" fmla="*/ 157586 h 1098475"/>
              <a:gd name="connsiteX33" fmla="*/ 957943 w 958054"/>
              <a:gd name="connsiteY33" fmla="*/ 87103 h 1098475"/>
              <a:gd name="connsiteX34" fmla="*/ 938590 w 958054"/>
              <a:gd name="connsiteY34" fmla="*/ 38722 h 1098475"/>
              <a:gd name="connsiteX35" fmla="*/ 885371 w 958054"/>
              <a:gd name="connsiteY35" fmla="*/ 4856 h 1098475"/>
              <a:gd name="connsiteX0" fmla="*/ 885371 w 958054"/>
              <a:gd name="connsiteY0" fmla="*/ 4856 h 1098475"/>
              <a:gd name="connsiteX1" fmla="*/ 793448 w 958054"/>
              <a:gd name="connsiteY1" fmla="*/ 4856 h 1098475"/>
              <a:gd name="connsiteX2" fmla="*/ 687009 w 958054"/>
              <a:gd name="connsiteY2" fmla="*/ 48398 h 1098475"/>
              <a:gd name="connsiteX3" fmla="*/ 585409 w 958054"/>
              <a:gd name="connsiteY3" fmla="*/ 116132 h 1098475"/>
              <a:gd name="connsiteX4" fmla="*/ 483589 w 958054"/>
              <a:gd name="connsiteY4" fmla="*/ 207396 h 1098475"/>
              <a:gd name="connsiteX5" fmla="*/ 411238 w 958054"/>
              <a:gd name="connsiteY5" fmla="*/ 270951 h 1098475"/>
              <a:gd name="connsiteX6" fmla="*/ 343505 w 958054"/>
              <a:gd name="connsiteY6" fmla="*/ 348360 h 1098475"/>
              <a:gd name="connsiteX7" fmla="*/ 280389 w 958054"/>
              <a:gd name="connsiteY7" fmla="*/ 422802 h 1098475"/>
              <a:gd name="connsiteX8" fmla="*/ 203200 w 958054"/>
              <a:gd name="connsiteY8" fmla="*/ 508017 h 1098475"/>
              <a:gd name="connsiteX9" fmla="*/ 135467 w 958054"/>
              <a:gd name="connsiteY9" fmla="*/ 609617 h 1098475"/>
              <a:gd name="connsiteX10" fmla="*/ 87086 w 958054"/>
              <a:gd name="connsiteY10" fmla="*/ 696703 h 1098475"/>
              <a:gd name="connsiteX11" fmla="*/ 58057 w 958054"/>
              <a:gd name="connsiteY11" fmla="*/ 759598 h 1098475"/>
              <a:gd name="connsiteX12" fmla="*/ 29028 w 958054"/>
              <a:gd name="connsiteY12" fmla="*/ 807979 h 1098475"/>
              <a:gd name="connsiteX13" fmla="*/ 9676 w 958054"/>
              <a:gd name="connsiteY13" fmla="*/ 875713 h 1098475"/>
              <a:gd name="connsiteX14" fmla="*/ 0 w 958054"/>
              <a:gd name="connsiteY14" fmla="*/ 919256 h 1098475"/>
              <a:gd name="connsiteX15" fmla="*/ 9676 w 958054"/>
              <a:gd name="connsiteY15" fmla="*/ 962798 h 1098475"/>
              <a:gd name="connsiteX16" fmla="*/ 24190 w 958054"/>
              <a:gd name="connsiteY16" fmla="*/ 1006341 h 1098475"/>
              <a:gd name="connsiteX17" fmla="*/ 38705 w 958054"/>
              <a:gd name="connsiteY17" fmla="*/ 1045046 h 1098475"/>
              <a:gd name="connsiteX18" fmla="*/ 67733 w 958054"/>
              <a:gd name="connsiteY18" fmla="*/ 1078913 h 1098475"/>
              <a:gd name="connsiteX19" fmla="*/ 130628 w 958054"/>
              <a:gd name="connsiteY19" fmla="*/ 1088589 h 1098475"/>
              <a:gd name="connsiteX20" fmla="*/ 198362 w 958054"/>
              <a:gd name="connsiteY20" fmla="*/ 1098265 h 1098475"/>
              <a:gd name="connsiteX21" fmla="*/ 261257 w 958054"/>
              <a:gd name="connsiteY21" fmla="*/ 1078913 h 1098475"/>
              <a:gd name="connsiteX22" fmla="*/ 343505 w 958054"/>
              <a:gd name="connsiteY22" fmla="*/ 1035370 h 1098475"/>
              <a:gd name="connsiteX23" fmla="*/ 414206 w 958054"/>
              <a:gd name="connsiteY23" fmla="*/ 963239 h 1098475"/>
              <a:gd name="connsiteX24" fmla="*/ 517676 w 958054"/>
              <a:gd name="connsiteY24" fmla="*/ 851522 h 1098475"/>
              <a:gd name="connsiteX25" fmla="*/ 609600 w 958054"/>
              <a:gd name="connsiteY25" fmla="*/ 725732 h 1098475"/>
              <a:gd name="connsiteX26" fmla="*/ 677333 w 958054"/>
              <a:gd name="connsiteY26" fmla="*/ 628970 h 1098475"/>
              <a:gd name="connsiteX27" fmla="*/ 735390 w 958054"/>
              <a:gd name="connsiteY27" fmla="*/ 546722 h 1098475"/>
              <a:gd name="connsiteX28" fmla="*/ 772226 w 958054"/>
              <a:gd name="connsiteY28" fmla="*/ 493283 h 1098475"/>
              <a:gd name="connsiteX29" fmla="*/ 827314 w 958054"/>
              <a:gd name="connsiteY29" fmla="*/ 406417 h 1098475"/>
              <a:gd name="connsiteX30" fmla="*/ 866019 w 958054"/>
              <a:gd name="connsiteY30" fmla="*/ 343522 h 1098475"/>
              <a:gd name="connsiteX31" fmla="*/ 904724 w 958054"/>
              <a:gd name="connsiteY31" fmla="*/ 261275 h 1098475"/>
              <a:gd name="connsiteX32" fmla="*/ 934412 w 958054"/>
              <a:gd name="connsiteY32" fmla="*/ 157586 h 1098475"/>
              <a:gd name="connsiteX33" fmla="*/ 957943 w 958054"/>
              <a:gd name="connsiteY33" fmla="*/ 87103 h 1098475"/>
              <a:gd name="connsiteX34" fmla="*/ 938590 w 958054"/>
              <a:gd name="connsiteY34" fmla="*/ 38722 h 1098475"/>
              <a:gd name="connsiteX35" fmla="*/ 885371 w 958054"/>
              <a:gd name="connsiteY35" fmla="*/ 4856 h 1098475"/>
              <a:gd name="connsiteX0" fmla="*/ 885371 w 943311"/>
              <a:gd name="connsiteY0" fmla="*/ 4856 h 1098475"/>
              <a:gd name="connsiteX1" fmla="*/ 793448 w 943311"/>
              <a:gd name="connsiteY1" fmla="*/ 4856 h 1098475"/>
              <a:gd name="connsiteX2" fmla="*/ 687009 w 943311"/>
              <a:gd name="connsiteY2" fmla="*/ 48398 h 1098475"/>
              <a:gd name="connsiteX3" fmla="*/ 585409 w 943311"/>
              <a:gd name="connsiteY3" fmla="*/ 116132 h 1098475"/>
              <a:gd name="connsiteX4" fmla="*/ 483589 w 943311"/>
              <a:gd name="connsiteY4" fmla="*/ 207396 h 1098475"/>
              <a:gd name="connsiteX5" fmla="*/ 411238 w 943311"/>
              <a:gd name="connsiteY5" fmla="*/ 270951 h 1098475"/>
              <a:gd name="connsiteX6" fmla="*/ 343505 w 943311"/>
              <a:gd name="connsiteY6" fmla="*/ 348360 h 1098475"/>
              <a:gd name="connsiteX7" fmla="*/ 280389 w 943311"/>
              <a:gd name="connsiteY7" fmla="*/ 422802 h 1098475"/>
              <a:gd name="connsiteX8" fmla="*/ 203200 w 943311"/>
              <a:gd name="connsiteY8" fmla="*/ 508017 h 1098475"/>
              <a:gd name="connsiteX9" fmla="*/ 135467 w 943311"/>
              <a:gd name="connsiteY9" fmla="*/ 609617 h 1098475"/>
              <a:gd name="connsiteX10" fmla="*/ 87086 w 943311"/>
              <a:gd name="connsiteY10" fmla="*/ 696703 h 1098475"/>
              <a:gd name="connsiteX11" fmla="*/ 58057 w 943311"/>
              <a:gd name="connsiteY11" fmla="*/ 759598 h 1098475"/>
              <a:gd name="connsiteX12" fmla="*/ 29028 w 943311"/>
              <a:gd name="connsiteY12" fmla="*/ 807979 h 1098475"/>
              <a:gd name="connsiteX13" fmla="*/ 9676 w 943311"/>
              <a:gd name="connsiteY13" fmla="*/ 875713 h 1098475"/>
              <a:gd name="connsiteX14" fmla="*/ 0 w 943311"/>
              <a:gd name="connsiteY14" fmla="*/ 919256 h 1098475"/>
              <a:gd name="connsiteX15" fmla="*/ 9676 w 943311"/>
              <a:gd name="connsiteY15" fmla="*/ 962798 h 1098475"/>
              <a:gd name="connsiteX16" fmla="*/ 24190 w 943311"/>
              <a:gd name="connsiteY16" fmla="*/ 1006341 h 1098475"/>
              <a:gd name="connsiteX17" fmla="*/ 38705 w 943311"/>
              <a:gd name="connsiteY17" fmla="*/ 1045046 h 1098475"/>
              <a:gd name="connsiteX18" fmla="*/ 67733 w 943311"/>
              <a:gd name="connsiteY18" fmla="*/ 1078913 h 1098475"/>
              <a:gd name="connsiteX19" fmla="*/ 130628 w 943311"/>
              <a:gd name="connsiteY19" fmla="*/ 1088589 h 1098475"/>
              <a:gd name="connsiteX20" fmla="*/ 198362 w 943311"/>
              <a:gd name="connsiteY20" fmla="*/ 1098265 h 1098475"/>
              <a:gd name="connsiteX21" fmla="*/ 261257 w 943311"/>
              <a:gd name="connsiteY21" fmla="*/ 1078913 h 1098475"/>
              <a:gd name="connsiteX22" fmla="*/ 343505 w 943311"/>
              <a:gd name="connsiteY22" fmla="*/ 1035370 h 1098475"/>
              <a:gd name="connsiteX23" fmla="*/ 414206 w 943311"/>
              <a:gd name="connsiteY23" fmla="*/ 963239 h 1098475"/>
              <a:gd name="connsiteX24" fmla="*/ 517676 w 943311"/>
              <a:gd name="connsiteY24" fmla="*/ 851522 h 1098475"/>
              <a:gd name="connsiteX25" fmla="*/ 609600 w 943311"/>
              <a:gd name="connsiteY25" fmla="*/ 725732 h 1098475"/>
              <a:gd name="connsiteX26" fmla="*/ 677333 w 943311"/>
              <a:gd name="connsiteY26" fmla="*/ 628970 h 1098475"/>
              <a:gd name="connsiteX27" fmla="*/ 735390 w 943311"/>
              <a:gd name="connsiteY27" fmla="*/ 546722 h 1098475"/>
              <a:gd name="connsiteX28" fmla="*/ 772226 w 943311"/>
              <a:gd name="connsiteY28" fmla="*/ 493283 h 1098475"/>
              <a:gd name="connsiteX29" fmla="*/ 827314 w 943311"/>
              <a:gd name="connsiteY29" fmla="*/ 406417 h 1098475"/>
              <a:gd name="connsiteX30" fmla="*/ 866019 w 943311"/>
              <a:gd name="connsiteY30" fmla="*/ 343522 h 1098475"/>
              <a:gd name="connsiteX31" fmla="*/ 904724 w 943311"/>
              <a:gd name="connsiteY31" fmla="*/ 261275 h 1098475"/>
              <a:gd name="connsiteX32" fmla="*/ 934412 w 943311"/>
              <a:gd name="connsiteY32" fmla="*/ 157586 h 1098475"/>
              <a:gd name="connsiteX33" fmla="*/ 941780 w 943311"/>
              <a:gd name="connsiteY33" fmla="*/ 80176 h 1098475"/>
              <a:gd name="connsiteX34" fmla="*/ 938590 w 943311"/>
              <a:gd name="connsiteY34" fmla="*/ 38722 h 1098475"/>
              <a:gd name="connsiteX35" fmla="*/ 885371 w 943311"/>
              <a:gd name="connsiteY35" fmla="*/ 4856 h 10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43311" h="1098475">
                <a:moveTo>
                  <a:pt x="885371" y="4856"/>
                </a:moveTo>
                <a:cubicBezTo>
                  <a:pt x="861181" y="-788"/>
                  <a:pt x="826508" y="-2401"/>
                  <a:pt x="793448" y="4856"/>
                </a:cubicBezTo>
                <a:cubicBezTo>
                  <a:pt x="760388" y="12113"/>
                  <a:pt x="721682" y="29852"/>
                  <a:pt x="687009" y="48398"/>
                </a:cubicBezTo>
                <a:cubicBezTo>
                  <a:pt x="652336" y="66944"/>
                  <a:pt x="619312" y="89632"/>
                  <a:pt x="585409" y="116132"/>
                </a:cubicBezTo>
                <a:cubicBezTo>
                  <a:pt x="551506" y="142632"/>
                  <a:pt x="512617" y="181593"/>
                  <a:pt x="483589" y="207396"/>
                </a:cubicBezTo>
                <a:cubicBezTo>
                  <a:pt x="454561" y="233199"/>
                  <a:pt x="434585" y="247457"/>
                  <a:pt x="411238" y="270951"/>
                </a:cubicBezTo>
                <a:cubicBezTo>
                  <a:pt x="387891" y="294445"/>
                  <a:pt x="366083" y="322557"/>
                  <a:pt x="343505" y="348360"/>
                </a:cubicBezTo>
                <a:cubicBezTo>
                  <a:pt x="321697" y="373668"/>
                  <a:pt x="303773" y="396193"/>
                  <a:pt x="280389" y="422802"/>
                </a:cubicBezTo>
                <a:cubicBezTo>
                  <a:pt x="257005" y="449412"/>
                  <a:pt x="227354" y="476881"/>
                  <a:pt x="203200" y="508017"/>
                </a:cubicBezTo>
                <a:cubicBezTo>
                  <a:pt x="179046" y="539153"/>
                  <a:pt x="154819" y="578170"/>
                  <a:pt x="135467" y="609617"/>
                </a:cubicBezTo>
                <a:cubicBezTo>
                  <a:pt x="116115" y="641064"/>
                  <a:pt x="99988" y="671706"/>
                  <a:pt x="87086" y="696703"/>
                </a:cubicBezTo>
                <a:cubicBezTo>
                  <a:pt x="74184" y="721700"/>
                  <a:pt x="67733" y="741052"/>
                  <a:pt x="58057" y="759598"/>
                </a:cubicBezTo>
                <a:cubicBezTo>
                  <a:pt x="48381" y="778144"/>
                  <a:pt x="37091" y="788627"/>
                  <a:pt x="29028" y="807979"/>
                </a:cubicBezTo>
                <a:cubicBezTo>
                  <a:pt x="20965" y="827331"/>
                  <a:pt x="14514" y="857167"/>
                  <a:pt x="9676" y="875713"/>
                </a:cubicBezTo>
                <a:cubicBezTo>
                  <a:pt x="4838" y="894259"/>
                  <a:pt x="0" y="904742"/>
                  <a:pt x="0" y="919256"/>
                </a:cubicBezTo>
                <a:cubicBezTo>
                  <a:pt x="0" y="933770"/>
                  <a:pt x="5644" y="948284"/>
                  <a:pt x="9676" y="962798"/>
                </a:cubicBezTo>
                <a:cubicBezTo>
                  <a:pt x="13708" y="977312"/>
                  <a:pt x="19352" y="992633"/>
                  <a:pt x="24190" y="1006341"/>
                </a:cubicBezTo>
                <a:cubicBezTo>
                  <a:pt x="29028" y="1020049"/>
                  <a:pt x="31448" y="1032951"/>
                  <a:pt x="38705" y="1045046"/>
                </a:cubicBezTo>
                <a:cubicBezTo>
                  <a:pt x="45962" y="1057141"/>
                  <a:pt x="52413" y="1071656"/>
                  <a:pt x="67733" y="1078913"/>
                </a:cubicBezTo>
                <a:cubicBezTo>
                  <a:pt x="83053" y="1086170"/>
                  <a:pt x="130628" y="1088589"/>
                  <a:pt x="130628" y="1088589"/>
                </a:cubicBezTo>
                <a:cubicBezTo>
                  <a:pt x="152399" y="1091814"/>
                  <a:pt x="176591" y="1099878"/>
                  <a:pt x="198362" y="1098265"/>
                </a:cubicBezTo>
                <a:cubicBezTo>
                  <a:pt x="220133" y="1096652"/>
                  <a:pt x="237067" y="1089395"/>
                  <a:pt x="261257" y="1078913"/>
                </a:cubicBezTo>
                <a:cubicBezTo>
                  <a:pt x="285447" y="1068431"/>
                  <a:pt x="318014" y="1054649"/>
                  <a:pt x="343505" y="1035370"/>
                </a:cubicBezTo>
                <a:cubicBezTo>
                  <a:pt x="368996" y="1016091"/>
                  <a:pt x="385178" y="993880"/>
                  <a:pt x="414206" y="963239"/>
                </a:cubicBezTo>
                <a:cubicBezTo>
                  <a:pt x="443234" y="932598"/>
                  <a:pt x="485110" y="891107"/>
                  <a:pt x="517676" y="851522"/>
                </a:cubicBezTo>
                <a:cubicBezTo>
                  <a:pt x="550242" y="811938"/>
                  <a:pt x="582990" y="762824"/>
                  <a:pt x="609600" y="725732"/>
                </a:cubicBezTo>
                <a:cubicBezTo>
                  <a:pt x="636210" y="688640"/>
                  <a:pt x="677333" y="628970"/>
                  <a:pt x="677333" y="628970"/>
                </a:cubicBezTo>
                <a:lnTo>
                  <a:pt x="735390" y="546722"/>
                </a:lnTo>
                <a:cubicBezTo>
                  <a:pt x="751206" y="524107"/>
                  <a:pt x="756905" y="516667"/>
                  <a:pt x="772226" y="493283"/>
                </a:cubicBezTo>
                <a:cubicBezTo>
                  <a:pt x="787547" y="469899"/>
                  <a:pt x="811682" y="431377"/>
                  <a:pt x="827314" y="406417"/>
                </a:cubicBezTo>
                <a:cubicBezTo>
                  <a:pt x="842946" y="381457"/>
                  <a:pt x="853117" y="367712"/>
                  <a:pt x="866019" y="343522"/>
                </a:cubicBezTo>
                <a:cubicBezTo>
                  <a:pt x="878921" y="319332"/>
                  <a:pt x="893325" y="292264"/>
                  <a:pt x="904724" y="261275"/>
                </a:cubicBezTo>
                <a:cubicBezTo>
                  <a:pt x="916123" y="230286"/>
                  <a:pt x="928236" y="187769"/>
                  <a:pt x="934412" y="157586"/>
                </a:cubicBezTo>
                <a:cubicBezTo>
                  <a:pt x="940588" y="127403"/>
                  <a:pt x="943393" y="101141"/>
                  <a:pt x="941780" y="80176"/>
                </a:cubicBezTo>
                <a:cubicBezTo>
                  <a:pt x="940167" y="59211"/>
                  <a:pt x="947991" y="51275"/>
                  <a:pt x="938590" y="38722"/>
                </a:cubicBezTo>
                <a:cubicBezTo>
                  <a:pt x="929189" y="26169"/>
                  <a:pt x="909561" y="10500"/>
                  <a:pt x="885371" y="4856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822866" y="982209"/>
            <a:ext cx="1156286" cy="844394"/>
          </a:xfrm>
          <a:custGeom>
            <a:avLst/>
            <a:gdLst>
              <a:gd name="connsiteX0" fmla="*/ 1076208 w 1156286"/>
              <a:gd name="connsiteY0" fmla="*/ 22332 h 844394"/>
              <a:gd name="connsiteX1" fmla="*/ 1004626 w 1156286"/>
              <a:gd name="connsiteY1" fmla="*/ 1550 h 844394"/>
              <a:gd name="connsiteX2" fmla="*/ 930735 w 1156286"/>
              <a:gd name="connsiteY2" fmla="*/ 6168 h 844394"/>
              <a:gd name="connsiteX3" fmla="*/ 829135 w 1156286"/>
              <a:gd name="connsiteY3" fmla="*/ 43114 h 844394"/>
              <a:gd name="connsiteX4" fmla="*/ 725226 w 1156286"/>
              <a:gd name="connsiteY4" fmla="*/ 84677 h 844394"/>
              <a:gd name="connsiteX5" fmla="*/ 625935 w 1156286"/>
              <a:gd name="connsiteY5" fmla="*/ 130859 h 844394"/>
              <a:gd name="connsiteX6" fmla="*/ 552045 w 1156286"/>
              <a:gd name="connsiteY6" fmla="*/ 195514 h 844394"/>
              <a:gd name="connsiteX7" fmla="*/ 459681 w 1156286"/>
              <a:gd name="connsiteY7" fmla="*/ 264786 h 844394"/>
              <a:gd name="connsiteX8" fmla="*/ 279572 w 1156286"/>
              <a:gd name="connsiteY8" fmla="*/ 366386 h 844394"/>
              <a:gd name="connsiteX9" fmla="*/ 207990 w 1156286"/>
              <a:gd name="connsiteY9" fmla="*/ 428732 h 844394"/>
              <a:gd name="connsiteX10" fmla="*/ 138717 w 1156286"/>
              <a:gd name="connsiteY10" fmla="*/ 514168 h 844394"/>
              <a:gd name="connsiteX11" fmla="*/ 74063 w 1156286"/>
              <a:gd name="connsiteY11" fmla="*/ 597295 h 844394"/>
              <a:gd name="connsiteX12" fmla="*/ 34808 w 1156286"/>
              <a:gd name="connsiteY12" fmla="*/ 638859 h 844394"/>
              <a:gd name="connsiteX13" fmla="*/ 172 w 1156286"/>
              <a:gd name="connsiteY13" fmla="*/ 703514 h 844394"/>
              <a:gd name="connsiteX14" fmla="*/ 23263 w 1156286"/>
              <a:gd name="connsiteY14" fmla="*/ 777405 h 844394"/>
              <a:gd name="connsiteX15" fmla="*/ 62517 w 1156286"/>
              <a:gd name="connsiteY15" fmla="*/ 809732 h 844394"/>
              <a:gd name="connsiteX16" fmla="*/ 171045 w 1156286"/>
              <a:gd name="connsiteY16" fmla="*/ 844368 h 844394"/>
              <a:gd name="connsiteX17" fmla="*/ 272645 w 1156286"/>
              <a:gd name="connsiteY17" fmla="*/ 814350 h 844394"/>
              <a:gd name="connsiteX18" fmla="*/ 431972 w 1156286"/>
              <a:gd name="connsiteY18" fmla="*/ 756623 h 844394"/>
              <a:gd name="connsiteX19" fmla="*/ 588990 w 1156286"/>
              <a:gd name="connsiteY19" fmla="*/ 659641 h 844394"/>
              <a:gd name="connsiteX20" fmla="*/ 685972 w 1156286"/>
              <a:gd name="connsiteY20" fmla="*/ 601914 h 844394"/>
              <a:gd name="connsiteX21" fmla="*/ 794499 w 1156286"/>
              <a:gd name="connsiteY21" fmla="*/ 530332 h 844394"/>
              <a:gd name="connsiteX22" fmla="*/ 889172 w 1156286"/>
              <a:gd name="connsiteY22" fmla="*/ 456441 h 844394"/>
              <a:gd name="connsiteX23" fmla="*/ 983845 w 1156286"/>
              <a:gd name="connsiteY23" fmla="*/ 382550 h 844394"/>
              <a:gd name="connsiteX24" fmla="*/ 1048499 w 1156286"/>
              <a:gd name="connsiteY24" fmla="*/ 315586 h 844394"/>
              <a:gd name="connsiteX25" fmla="*/ 1124699 w 1156286"/>
              <a:gd name="connsiteY25" fmla="*/ 211677 h 844394"/>
              <a:gd name="connsiteX26" fmla="*/ 1154717 w 1156286"/>
              <a:gd name="connsiteY26" fmla="*/ 84677 h 844394"/>
              <a:gd name="connsiteX27" fmla="*/ 1076208 w 1156286"/>
              <a:gd name="connsiteY27" fmla="*/ 22332 h 84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56286" h="844394">
                <a:moveTo>
                  <a:pt x="1076208" y="22332"/>
                </a:moveTo>
                <a:cubicBezTo>
                  <a:pt x="1051193" y="8477"/>
                  <a:pt x="1028871" y="4244"/>
                  <a:pt x="1004626" y="1550"/>
                </a:cubicBezTo>
                <a:cubicBezTo>
                  <a:pt x="980381" y="-1144"/>
                  <a:pt x="959984" y="-759"/>
                  <a:pt x="930735" y="6168"/>
                </a:cubicBezTo>
                <a:cubicBezTo>
                  <a:pt x="901486" y="13095"/>
                  <a:pt x="863386" y="30029"/>
                  <a:pt x="829135" y="43114"/>
                </a:cubicBezTo>
                <a:cubicBezTo>
                  <a:pt x="794883" y="56199"/>
                  <a:pt x="759093" y="70053"/>
                  <a:pt x="725226" y="84677"/>
                </a:cubicBezTo>
                <a:cubicBezTo>
                  <a:pt x="691359" y="99301"/>
                  <a:pt x="654798" y="112386"/>
                  <a:pt x="625935" y="130859"/>
                </a:cubicBezTo>
                <a:cubicBezTo>
                  <a:pt x="597072" y="149332"/>
                  <a:pt x="579754" y="173193"/>
                  <a:pt x="552045" y="195514"/>
                </a:cubicBezTo>
                <a:cubicBezTo>
                  <a:pt x="524336" y="217835"/>
                  <a:pt x="505093" y="236307"/>
                  <a:pt x="459681" y="264786"/>
                </a:cubicBezTo>
                <a:cubicBezTo>
                  <a:pt x="414269" y="293265"/>
                  <a:pt x="321520" y="339062"/>
                  <a:pt x="279572" y="366386"/>
                </a:cubicBezTo>
                <a:cubicBezTo>
                  <a:pt x="237623" y="393710"/>
                  <a:pt x="231466" y="404102"/>
                  <a:pt x="207990" y="428732"/>
                </a:cubicBezTo>
                <a:cubicBezTo>
                  <a:pt x="184514" y="453362"/>
                  <a:pt x="161038" y="486074"/>
                  <a:pt x="138717" y="514168"/>
                </a:cubicBezTo>
                <a:cubicBezTo>
                  <a:pt x="116396" y="542262"/>
                  <a:pt x="91381" y="576513"/>
                  <a:pt x="74063" y="597295"/>
                </a:cubicBezTo>
                <a:cubicBezTo>
                  <a:pt x="56745" y="618077"/>
                  <a:pt x="47123" y="621156"/>
                  <a:pt x="34808" y="638859"/>
                </a:cubicBezTo>
                <a:cubicBezTo>
                  <a:pt x="22493" y="656562"/>
                  <a:pt x="2096" y="680423"/>
                  <a:pt x="172" y="703514"/>
                </a:cubicBezTo>
                <a:cubicBezTo>
                  <a:pt x="-1752" y="726605"/>
                  <a:pt x="12872" y="759702"/>
                  <a:pt x="23263" y="777405"/>
                </a:cubicBezTo>
                <a:cubicBezTo>
                  <a:pt x="33654" y="795108"/>
                  <a:pt x="37887" y="798572"/>
                  <a:pt x="62517" y="809732"/>
                </a:cubicBezTo>
                <a:cubicBezTo>
                  <a:pt x="87147" y="820892"/>
                  <a:pt x="136024" y="843598"/>
                  <a:pt x="171045" y="844368"/>
                </a:cubicBezTo>
                <a:cubicBezTo>
                  <a:pt x="206066" y="845138"/>
                  <a:pt x="229157" y="828974"/>
                  <a:pt x="272645" y="814350"/>
                </a:cubicBezTo>
                <a:cubicBezTo>
                  <a:pt x="316133" y="799726"/>
                  <a:pt x="379248" y="782408"/>
                  <a:pt x="431972" y="756623"/>
                </a:cubicBezTo>
                <a:cubicBezTo>
                  <a:pt x="484696" y="730838"/>
                  <a:pt x="546657" y="685426"/>
                  <a:pt x="588990" y="659641"/>
                </a:cubicBezTo>
                <a:cubicBezTo>
                  <a:pt x="631323" y="633856"/>
                  <a:pt x="651721" y="623465"/>
                  <a:pt x="685972" y="601914"/>
                </a:cubicBezTo>
                <a:cubicBezTo>
                  <a:pt x="720223" y="580363"/>
                  <a:pt x="760632" y="554577"/>
                  <a:pt x="794499" y="530332"/>
                </a:cubicBezTo>
                <a:cubicBezTo>
                  <a:pt x="828366" y="506087"/>
                  <a:pt x="889172" y="456441"/>
                  <a:pt x="889172" y="456441"/>
                </a:cubicBezTo>
                <a:cubicBezTo>
                  <a:pt x="920729" y="431811"/>
                  <a:pt x="957290" y="406026"/>
                  <a:pt x="983845" y="382550"/>
                </a:cubicBezTo>
                <a:cubicBezTo>
                  <a:pt x="1010400" y="359074"/>
                  <a:pt x="1025023" y="344065"/>
                  <a:pt x="1048499" y="315586"/>
                </a:cubicBezTo>
                <a:cubicBezTo>
                  <a:pt x="1071975" y="287107"/>
                  <a:pt x="1106996" y="250162"/>
                  <a:pt x="1124699" y="211677"/>
                </a:cubicBezTo>
                <a:cubicBezTo>
                  <a:pt x="1142402" y="173192"/>
                  <a:pt x="1162029" y="117774"/>
                  <a:pt x="1154717" y="84677"/>
                </a:cubicBezTo>
                <a:cubicBezTo>
                  <a:pt x="1147405" y="51580"/>
                  <a:pt x="1101223" y="36187"/>
                  <a:pt x="1076208" y="2233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265597" y="1353301"/>
            <a:ext cx="979479" cy="667909"/>
          </a:xfrm>
          <a:custGeom>
            <a:avLst/>
            <a:gdLst>
              <a:gd name="connsiteX0" fmla="*/ 913534 w 979479"/>
              <a:gd name="connsiteY0" fmla="*/ 23922 h 667909"/>
              <a:gd name="connsiteX1" fmla="*/ 825788 w 979479"/>
              <a:gd name="connsiteY1" fmla="*/ 832 h 667909"/>
              <a:gd name="connsiteX2" fmla="*/ 719570 w 979479"/>
              <a:gd name="connsiteY2" fmla="*/ 10068 h 667909"/>
              <a:gd name="connsiteX3" fmla="*/ 613352 w 979479"/>
              <a:gd name="connsiteY3" fmla="*/ 56250 h 667909"/>
              <a:gd name="connsiteX4" fmla="*/ 511752 w 979479"/>
              <a:gd name="connsiteY4" fmla="*/ 95504 h 667909"/>
              <a:gd name="connsiteX5" fmla="*/ 426316 w 979479"/>
              <a:gd name="connsiteY5" fmla="*/ 134759 h 667909"/>
              <a:gd name="connsiteX6" fmla="*/ 345497 w 979479"/>
              <a:gd name="connsiteY6" fmla="*/ 174013 h 667909"/>
              <a:gd name="connsiteX7" fmla="*/ 269297 w 979479"/>
              <a:gd name="connsiteY7" fmla="*/ 245595 h 667909"/>
              <a:gd name="connsiteX8" fmla="*/ 211570 w 979479"/>
              <a:gd name="connsiteY8" fmla="*/ 287159 h 667909"/>
              <a:gd name="connsiteX9" fmla="*/ 121516 w 979479"/>
              <a:gd name="connsiteY9" fmla="*/ 333341 h 667909"/>
              <a:gd name="connsiteX10" fmla="*/ 40697 w 979479"/>
              <a:gd name="connsiteY10" fmla="*/ 414159 h 667909"/>
              <a:gd name="connsiteX11" fmla="*/ 1443 w 979479"/>
              <a:gd name="connsiteY11" fmla="*/ 513450 h 667909"/>
              <a:gd name="connsiteX12" fmla="*/ 19916 w 979479"/>
              <a:gd name="connsiteY12" fmla="*/ 603504 h 667909"/>
              <a:gd name="connsiteX13" fmla="*/ 123825 w 979479"/>
              <a:gd name="connsiteY13" fmla="*/ 665850 h 667909"/>
              <a:gd name="connsiteX14" fmla="*/ 266988 w 979479"/>
              <a:gd name="connsiteY14" fmla="*/ 649686 h 667909"/>
              <a:gd name="connsiteX15" fmla="*/ 322406 w 979479"/>
              <a:gd name="connsiteY15" fmla="*/ 617359 h 667909"/>
              <a:gd name="connsiteX16" fmla="*/ 421697 w 979479"/>
              <a:gd name="connsiteY16" fmla="*/ 605813 h 667909"/>
              <a:gd name="connsiteX17" fmla="*/ 474806 w 979479"/>
              <a:gd name="connsiteY17" fmla="*/ 564250 h 667909"/>
              <a:gd name="connsiteX18" fmla="*/ 546388 w 979479"/>
              <a:gd name="connsiteY18" fmla="*/ 520377 h 667909"/>
              <a:gd name="connsiteX19" fmla="*/ 583334 w 979479"/>
              <a:gd name="connsiteY19" fmla="*/ 520377 h 667909"/>
              <a:gd name="connsiteX20" fmla="*/ 654916 w 979479"/>
              <a:gd name="connsiteY20" fmla="*/ 476504 h 667909"/>
              <a:gd name="connsiteX21" fmla="*/ 717261 w 979479"/>
              <a:gd name="connsiteY21" fmla="*/ 444177 h 667909"/>
              <a:gd name="connsiteX22" fmla="*/ 768061 w 979479"/>
              <a:gd name="connsiteY22" fmla="*/ 397995 h 667909"/>
              <a:gd name="connsiteX23" fmla="*/ 823479 w 979479"/>
              <a:gd name="connsiteY23" fmla="*/ 367977 h 667909"/>
              <a:gd name="connsiteX24" fmla="*/ 920461 w 979479"/>
              <a:gd name="connsiteY24" fmla="*/ 259450 h 667909"/>
              <a:gd name="connsiteX25" fmla="*/ 978188 w 979479"/>
              <a:gd name="connsiteY25" fmla="*/ 169395 h 667909"/>
              <a:gd name="connsiteX26" fmla="*/ 955097 w 979479"/>
              <a:gd name="connsiteY26" fmla="*/ 53941 h 667909"/>
              <a:gd name="connsiteX27" fmla="*/ 913534 w 979479"/>
              <a:gd name="connsiteY27" fmla="*/ 23922 h 66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9479" h="667909">
                <a:moveTo>
                  <a:pt x="913534" y="23922"/>
                </a:moveTo>
                <a:cubicBezTo>
                  <a:pt x="891982" y="15070"/>
                  <a:pt x="858115" y="3141"/>
                  <a:pt x="825788" y="832"/>
                </a:cubicBezTo>
                <a:cubicBezTo>
                  <a:pt x="793461" y="-1477"/>
                  <a:pt x="754976" y="832"/>
                  <a:pt x="719570" y="10068"/>
                </a:cubicBezTo>
                <a:cubicBezTo>
                  <a:pt x="684164" y="19304"/>
                  <a:pt x="647988" y="42011"/>
                  <a:pt x="613352" y="56250"/>
                </a:cubicBezTo>
                <a:cubicBezTo>
                  <a:pt x="578716" y="70489"/>
                  <a:pt x="542925" y="82419"/>
                  <a:pt x="511752" y="95504"/>
                </a:cubicBezTo>
                <a:cubicBezTo>
                  <a:pt x="480579" y="108589"/>
                  <a:pt x="454025" y="121674"/>
                  <a:pt x="426316" y="134759"/>
                </a:cubicBezTo>
                <a:cubicBezTo>
                  <a:pt x="398607" y="147844"/>
                  <a:pt x="371667" y="155540"/>
                  <a:pt x="345497" y="174013"/>
                </a:cubicBezTo>
                <a:cubicBezTo>
                  <a:pt x="319327" y="192486"/>
                  <a:pt x="291618" y="226737"/>
                  <a:pt x="269297" y="245595"/>
                </a:cubicBezTo>
                <a:cubicBezTo>
                  <a:pt x="246976" y="264453"/>
                  <a:pt x="236200" y="272535"/>
                  <a:pt x="211570" y="287159"/>
                </a:cubicBezTo>
                <a:cubicBezTo>
                  <a:pt x="186940" y="301783"/>
                  <a:pt x="149995" y="312174"/>
                  <a:pt x="121516" y="333341"/>
                </a:cubicBezTo>
                <a:cubicBezTo>
                  <a:pt x="93037" y="354508"/>
                  <a:pt x="60709" y="384141"/>
                  <a:pt x="40697" y="414159"/>
                </a:cubicBezTo>
                <a:cubicBezTo>
                  <a:pt x="20685" y="444177"/>
                  <a:pt x="4906" y="481893"/>
                  <a:pt x="1443" y="513450"/>
                </a:cubicBezTo>
                <a:cubicBezTo>
                  <a:pt x="-2020" y="545007"/>
                  <a:pt x="-481" y="578104"/>
                  <a:pt x="19916" y="603504"/>
                </a:cubicBezTo>
                <a:cubicBezTo>
                  <a:pt x="40313" y="628904"/>
                  <a:pt x="82646" y="658153"/>
                  <a:pt x="123825" y="665850"/>
                </a:cubicBezTo>
                <a:cubicBezTo>
                  <a:pt x="165004" y="673547"/>
                  <a:pt x="233891" y="657768"/>
                  <a:pt x="266988" y="649686"/>
                </a:cubicBezTo>
                <a:cubicBezTo>
                  <a:pt x="300085" y="641604"/>
                  <a:pt x="296621" y="624671"/>
                  <a:pt x="322406" y="617359"/>
                </a:cubicBezTo>
                <a:cubicBezTo>
                  <a:pt x="348191" y="610047"/>
                  <a:pt x="396297" y="614665"/>
                  <a:pt x="421697" y="605813"/>
                </a:cubicBezTo>
                <a:cubicBezTo>
                  <a:pt x="447097" y="596961"/>
                  <a:pt x="454024" y="578489"/>
                  <a:pt x="474806" y="564250"/>
                </a:cubicBezTo>
                <a:cubicBezTo>
                  <a:pt x="495588" y="550011"/>
                  <a:pt x="528300" y="527689"/>
                  <a:pt x="546388" y="520377"/>
                </a:cubicBezTo>
                <a:cubicBezTo>
                  <a:pt x="564476" y="513065"/>
                  <a:pt x="565246" y="527689"/>
                  <a:pt x="583334" y="520377"/>
                </a:cubicBezTo>
                <a:cubicBezTo>
                  <a:pt x="601422" y="513065"/>
                  <a:pt x="632595" y="489204"/>
                  <a:pt x="654916" y="476504"/>
                </a:cubicBezTo>
                <a:cubicBezTo>
                  <a:pt x="677237" y="463804"/>
                  <a:pt x="698404" y="457262"/>
                  <a:pt x="717261" y="444177"/>
                </a:cubicBezTo>
                <a:cubicBezTo>
                  <a:pt x="736118" y="431092"/>
                  <a:pt x="750358" y="410695"/>
                  <a:pt x="768061" y="397995"/>
                </a:cubicBezTo>
                <a:cubicBezTo>
                  <a:pt x="785764" y="385295"/>
                  <a:pt x="798079" y="391068"/>
                  <a:pt x="823479" y="367977"/>
                </a:cubicBezTo>
                <a:cubicBezTo>
                  <a:pt x="848879" y="344886"/>
                  <a:pt x="894676" y="292547"/>
                  <a:pt x="920461" y="259450"/>
                </a:cubicBezTo>
                <a:cubicBezTo>
                  <a:pt x="946246" y="226353"/>
                  <a:pt x="972415" y="203647"/>
                  <a:pt x="978188" y="169395"/>
                </a:cubicBezTo>
                <a:cubicBezTo>
                  <a:pt x="983961" y="135143"/>
                  <a:pt x="969336" y="79341"/>
                  <a:pt x="955097" y="53941"/>
                </a:cubicBezTo>
                <a:cubicBezTo>
                  <a:pt x="940858" y="28541"/>
                  <a:pt x="935086" y="32774"/>
                  <a:pt x="913534" y="2392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52246" y="627278"/>
            <a:ext cx="467789" cy="1046489"/>
          </a:xfrm>
          <a:custGeom>
            <a:avLst/>
            <a:gdLst>
              <a:gd name="connsiteX0" fmla="*/ 125990 w 467789"/>
              <a:gd name="connsiteY0" fmla="*/ 5413 h 1046489"/>
              <a:gd name="connsiteX1" fmla="*/ 54409 w 467789"/>
              <a:gd name="connsiteY1" fmla="*/ 70067 h 1046489"/>
              <a:gd name="connsiteX2" fmla="*/ 5918 w 467789"/>
              <a:gd name="connsiteY2" fmla="*/ 146267 h 1046489"/>
              <a:gd name="connsiteX3" fmla="*/ 3609 w 467789"/>
              <a:gd name="connsiteY3" fmla="*/ 319449 h 1046489"/>
              <a:gd name="connsiteX4" fmla="*/ 31318 w 467789"/>
              <a:gd name="connsiteY4" fmla="*/ 474158 h 1046489"/>
              <a:gd name="connsiteX5" fmla="*/ 95972 w 467789"/>
              <a:gd name="connsiteY5" fmla="*/ 746631 h 1046489"/>
              <a:gd name="connsiteX6" fmla="*/ 128299 w 467789"/>
              <a:gd name="connsiteY6" fmla="*/ 915195 h 1046489"/>
              <a:gd name="connsiteX7" fmla="*/ 246063 w 467789"/>
              <a:gd name="connsiteY7" fmla="*/ 1039886 h 1046489"/>
              <a:gd name="connsiteX8" fmla="*/ 373063 w 467789"/>
              <a:gd name="connsiteY8" fmla="*/ 1021413 h 1046489"/>
              <a:gd name="connsiteX9" fmla="*/ 435409 w 467789"/>
              <a:gd name="connsiteY9" fmla="*/ 954449 h 1046489"/>
              <a:gd name="connsiteX10" fmla="*/ 467736 w 467789"/>
              <a:gd name="connsiteY10" fmla="*/ 790504 h 1046489"/>
              <a:gd name="connsiteX11" fmla="*/ 428481 w 467789"/>
              <a:gd name="connsiteY11" fmla="*/ 490322 h 1046489"/>
              <a:gd name="connsiteX12" fmla="*/ 382299 w 467789"/>
              <a:gd name="connsiteY12" fmla="*/ 245558 h 1046489"/>
              <a:gd name="connsiteX13" fmla="*/ 255299 w 467789"/>
              <a:gd name="connsiteY13" fmla="*/ 30813 h 1046489"/>
              <a:gd name="connsiteX14" fmla="*/ 125990 w 467789"/>
              <a:gd name="connsiteY14" fmla="*/ 5413 h 10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7789" h="1046489">
                <a:moveTo>
                  <a:pt x="125990" y="5413"/>
                </a:moveTo>
                <a:cubicBezTo>
                  <a:pt x="92508" y="11955"/>
                  <a:pt x="74421" y="46591"/>
                  <a:pt x="54409" y="70067"/>
                </a:cubicBezTo>
                <a:cubicBezTo>
                  <a:pt x="34397" y="93543"/>
                  <a:pt x="14385" y="104703"/>
                  <a:pt x="5918" y="146267"/>
                </a:cubicBezTo>
                <a:cubicBezTo>
                  <a:pt x="-2549" y="187831"/>
                  <a:pt x="-624" y="264800"/>
                  <a:pt x="3609" y="319449"/>
                </a:cubicBezTo>
                <a:cubicBezTo>
                  <a:pt x="7842" y="374098"/>
                  <a:pt x="15924" y="402961"/>
                  <a:pt x="31318" y="474158"/>
                </a:cubicBezTo>
                <a:cubicBezTo>
                  <a:pt x="46712" y="545355"/>
                  <a:pt x="79808" y="673125"/>
                  <a:pt x="95972" y="746631"/>
                </a:cubicBezTo>
                <a:cubicBezTo>
                  <a:pt x="112136" y="820137"/>
                  <a:pt x="103284" y="866319"/>
                  <a:pt x="128299" y="915195"/>
                </a:cubicBezTo>
                <a:cubicBezTo>
                  <a:pt x="153314" y="964071"/>
                  <a:pt x="205269" y="1022183"/>
                  <a:pt x="246063" y="1039886"/>
                </a:cubicBezTo>
                <a:cubicBezTo>
                  <a:pt x="286857" y="1057589"/>
                  <a:pt x="341505" y="1035652"/>
                  <a:pt x="373063" y="1021413"/>
                </a:cubicBezTo>
                <a:cubicBezTo>
                  <a:pt x="404621" y="1007174"/>
                  <a:pt x="419630" y="992934"/>
                  <a:pt x="435409" y="954449"/>
                </a:cubicBezTo>
                <a:cubicBezTo>
                  <a:pt x="451188" y="915964"/>
                  <a:pt x="468891" y="867858"/>
                  <a:pt x="467736" y="790504"/>
                </a:cubicBezTo>
                <a:cubicBezTo>
                  <a:pt x="466581" y="713150"/>
                  <a:pt x="442720" y="581146"/>
                  <a:pt x="428481" y="490322"/>
                </a:cubicBezTo>
                <a:cubicBezTo>
                  <a:pt x="414242" y="399498"/>
                  <a:pt x="411163" y="322143"/>
                  <a:pt x="382299" y="245558"/>
                </a:cubicBezTo>
                <a:cubicBezTo>
                  <a:pt x="353435" y="168973"/>
                  <a:pt x="296478" y="70837"/>
                  <a:pt x="255299" y="30813"/>
                </a:cubicBezTo>
                <a:cubicBezTo>
                  <a:pt x="214120" y="-9211"/>
                  <a:pt x="159472" y="-1129"/>
                  <a:pt x="125990" y="541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05057" y="147415"/>
            <a:ext cx="1344678" cy="679454"/>
          </a:xfrm>
          <a:custGeom>
            <a:avLst/>
            <a:gdLst>
              <a:gd name="connsiteX0" fmla="*/ 1339452 w 1344678"/>
              <a:gd name="connsiteY0" fmla="*/ 90421 h 679454"/>
              <a:gd name="connsiteX1" fmla="*/ 1217070 w 1344678"/>
              <a:gd name="connsiteY1" fmla="*/ 25767 h 679454"/>
              <a:gd name="connsiteX2" fmla="*/ 1096998 w 1344678"/>
              <a:gd name="connsiteY2" fmla="*/ 367 h 679454"/>
              <a:gd name="connsiteX3" fmla="*/ 972307 w 1344678"/>
              <a:gd name="connsiteY3" fmla="*/ 14221 h 679454"/>
              <a:gd name="connsiteX4" fmla="*/ 854543 w 1344678"/>
              <a:gd name="connsiteY4" fmla="*/ 60403 h 679454"/>
              <a:gd name="connsiteX5" fmla="*/ 773725 w 1344678"/>
              <a:gd name="connsiteY5" fmla="*/ 88112 h 679454"/>
              <a:gd name="connsiteX6" fmla="*/ 662888 w 1344678"/>
              <a:gd name="connsiteY6" fmla="*/ 118130 h 679454"/>
              <a:gd name="connsiteX7" fmla="*/ 575143 w 1344678"/>
              <a:gd name="connsiteY7" fmla="*/ 162003 h 679454"/>
              <a:gd name="connsiteX8" fmla="*/ 450452 w 1344678"/>
              <a:gd name="connsiteY8" fmla="*/ 205876 h 679454"/>
              <a:gd name="connsiteX9" fmla="*/ 231088 w 1344678"/>
              <a:gd name="connsiteY9" fmla="*/ 293621 h 679454"/>
              <a:gd name="connsiteX10" fmla="*/ 80998 w 1344678"/>
              <a:gd name="connsiteY10" fmla="*/ 392912 h 679454"/>
              <a:gd name="connsiteX11" fmla="*/ 25579 w 1344678"/>
              <a:gd name="connsiteY11" fmla="*/ 446021 h 679454"/>
              <a:gd name="connsiteX12" fmla="*/ 179 w 1344678"/>
              <a:gd name="connsiteY12" fmla="*/ 531458 h 679454"/>
              <a:gd name="connsiteX13" fmla="*/ 37125 w 1344678"/>
              <a:gd name="connsiteY13" fmla="*/ 623821 h 679454"/>
              <a:gd name="connsiteX14" fmla="*/ 108707 w 1344678"/>
              <a:gd name="connsiteY14" fmla="*/ 672312 h 679454"/>
              <a:gd name="connsiteX15" fmla="*/ 210307 w 1344678"/>
              <a:gd name="connsiteY15" fmla="*/ 674621 h 679454"/>
              <a:gd name="connsiteX16" fmla="*/ 332688 w 1344678"/>
              <a:gd name="connsiteY16" fmla="*/ 628440 h 679454"/>
              <a:gd name="connsiteX17" fmla="*/ 498943 w 1344678"/>
              <a:gd name="connsiteY17" fmla="*/ 598421 h 679454"/>
              <a:gd name="connsiteX18" fmla="*/ 711379 w 1344678"/>
              <a:gd name="connsiteY18" fmla="*/ 543003 h 679454"/>
              <a:gd name="connsiteX19" fmla="*/ 886870 w 1344678"/>
              <a:gd name="connsiteY19" fmla="*/ 462185 h 679454"/>
              <a:gd name="connsiteX20" fmla="*/ 1046198 w 1344678"/>
              <a:gd name="connsiteY20" fmla="*/ 399840 h 679454"/>
              <a:gd name="connsiteX21" fmla="*/ 1147798 w 1344678"/>
              <a:gd name="connsiteY21" fmla="*/ 328258 h 679454"/>
              <a:gd name="connsiteX22" fmla="*/ 1270179 w 1344678"/>
              <a:gd name="connsiteY22" fmla="*/ 258985 h 679454"/>
              <a:gd name="connsiteX23" fmla="*/ 1318670 w 1344678"/>
              <a:gd name="connsiteY23" fmla="*/ 168930 h 679454"/>
              <a:gd name="connsiteX24" fmla="*/ 1339452 w 1344678"/>
              <a:gd name="connsiteY24" fmla="*/ 90421 h 67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4678" h="679454">
                <a:moveTo>
                  <a:pt x="1339452" y="90421"/>
                </a:moveTo>
                <a:cubicBezTo>
                  <a:pt x="1322519" y="66561"/>
                  <a:pt x="1257479" y="40776"/>
                  <a:pt x="1217070" y="25767"/>
                </a:cubicBezTo>
                <a:cubicBezTo>
                  <a:pt x="1176661" y="10758"/>
                  <a:pt x="1137792" y="2291"/>
                  <a:pt x="1096998" y="367"/>
                </a:cubicBezTo>
                <a:cubicBezTo>
                  <a:pt x="1056204" y="-1557"/>
                  <a:pt x="1012716" y="4215"/>
                  <a:pt x="972307" y="14221"/>
                </a:cubicBezTo>
                <a:cubicBezTo>
                  <a:pt x="931898" y="24227"/>
                  <a:pt x="887640" y="48088"/>
                  <a:pt x="854543" y="60403"/>
                </a:cubicBezTo>
                <a:cubicBezTo>
                  <a:pt x="821446" y="72718"/>
                  <a:pt x="805667" y="78491"/>
                  <a:pt x="773725" y="88112"/>
                </a:cubicBezTo>
                <a:cubicBezTo>
                  <a:pt x="741783" y="97733"/>
                  <a:pt x="695985" y="105815"/>
                  <a:pt x="662888" y="118130"/>
                </a:cubicBezTo>
                <a:cubicBezTo>
                  <a:pt x="629791" y="130445"/>
                  <a:pt x="610549" y="147379"/>
                  <a:pt x="575143" y="162003"/>
                </a:cubicBezTo>
                <a:cubicBezTo>
                  <a:pt x="539737" y="176627"/>
                  <a:pt x="507794" y="183940"/>
                  <a:pt x="450452" y="205876"/>
                </a:cubicBezTo>
                <a:cubicBezTo>
                  <a:pt x="393110" y="227812"/>
                  <a:pt x="292664" y="262448"/>
                  <a:pt x="231088" y="293621"/>
                </a:cubicBezTo>
                <a:cubicBezTo>
                  <a:pt x="169512" y="324794"/>
                  <a:pt x="115249" y="367512"/>
                  <a:pt x="80998" y="392912"/>
                </a:cubicBezTo>
                <a:cubicBezTo>
                  <a:pt x="46747" y="418312"/>
                  <a:pt x="39049" y="422930"/>
                  <a:pt x="25579" y="446021"/>
                </a:cubicBezTo>
                <a:cubicBezTo>
                  <a:pt x="12109" y="469112"/>
                  <a:pt x="-1745" y="501825"/>
                  <a:pt x="179" y="531458"/>
                </a:cubicBezTo>
                <a:cubicBezTo>
                  <a:pt x="2103" y="561091"/>
                  <a:pt x="19037" y="600345"/>
                  <a:pt x="37125" y="623821"/>
                </a:cubicBezTo>
                <a:cubicBezTo>
                  <a:pt x="55213" y="647297"/>
                  <a:pt x="79843" y="663845"/>
                  <a:pt x="108707" y="672312"/>
                </a:cubicBezTo>
                <a:cubicBezTo>
                  <a:pt x="137571" y="680779"/>
                  <a:pt x="172977" y="681933"/>
                  <a:pt x="210307" y="674621"/>
                </a:cubicBezTo>
                <a:cubicBezTo>
                  <a:pt x="247637" y="667309"/>
                  <a:pt x="284582" y="641140"/>
                  <a:pt x="332688" y="628440"/>
                </a:cubicBezTo>
                <a:cubicBezTo>
                  <a:pt x="380794" y="615740"/>
                  <a:pt x="435828" y="612660"/>
                  <a:pt x="498943" y="598421"/>
                </a:cubicBezTo>
                <a:cubicBezTo>
                  <a:pt x="562058" y="584182"/>
                  <a:pt x="646724" y="565709"/>
                  <a:pt x="711379" y="543003"/>
                </a:cubicBezTo>
                <a:cubicBezTo>
                  <a:pt x="776033" y="520297"/>
                  <a:pt x="831067" y="486045"/>
                  <a:pt x="886870" y="462185"/>
                </a:cubicBezTo>
                <a:cubicBezTo>
                  <a:pt x="942673" y="438325"/>
                  <a:pt x="1002710" y="422161"/>
                  <a:pt x="1046198" y="399840"/>
                </a:cubicBezTo>
                <a:cubicBezTo>
                  <a:pt x="1089686" y="377519"/>
                  <a:pt x="1110468" y="351734"/>
                  <a:pt x="1147798" y="328258"/>
                </a:cubicBezTo>
                <a:cubicBezTo>
                  <a:pt x="1185128" y="304782"/>
                  <a:pt x="1241700" y="285540"/>
                  <a:pt x="1270179" y="258985"/>
                </a:cubicBezTo>
                <a:cubicBezTo>
                  <a:pt x="1298658" y="232430"/>
                  <a:pt x="1309819" y="197409"/>
                  <a:pt x="1318670" y="168930"/>
                </a:cubicBezTo>
                <a:cubicBezTo>
                  <a:pt x="1327521" y="140451"/>
                  <a:pt x="1356385" y="114281"/>
                  <a:pt x="1339452" y="9042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94777" y="5364018"/>
            <a:ext cx="442975" cy="1301650"/>
          </a:xfrm>
          <a:custGeom>
            <a:avLst/>
            <a:gdLst>
              <a:gd name="connsiteX0" fmla="*/ 178659 w 442975"/>
              <a:gd name="connsiteY0" fmla="*/ 0 h 1311956"/>
              <a:gd name="connsiteX1" fmla="*/ 86296 w 442975"/>
              <a:gd name="connsiteY1" fmla="*/ 34637 h 1311956"/>
              <a:gd name="connsiteX2" fmla="*/ 60896 w 442975"/>
              <a:gd name="connsiteY2" fmla="*/ 110837 h 1311956"/>
              <a:gd name="connsiteX3" fmla="*/ 42423 w 442975"/>
              <a:gd name="connsiteY3" fmla="*/ 217055 h 1311956"/>
              <a:gd name="connsiteX4" fmla="*/ 28568 w 442975"/>
              <a:gd name="connsiteY4" fmla="*/ 309418 h 1311956"/>
              <a:gd name="connsiteX5" fmla="*/ 19332 w 442975"/>
              <a:gd name="connsiteY5" fmla="*/ 399473 h 1311956"/>
              <a:gd name="connsiteX6" fmla="*/ 14714 w 442975"/>
              <a:gd name="connsiteY6" fmla="*/ 577273 h 1311956"/>
              <a:gd name="connsiteX7" fmla="*/ 859 w 442975"/>
              <a:gd name="connsiteY7" fmla="*/ 662709 h 1311956"/>
              <a:gd name="connsiteX8" fmla="*/ 3168 w 442975"/>
              <a:gd name="connsiteY8" fmla="*/ 741218 h 1311956"/>
              <a:gd name="connsiteX9" fmla="*/ 17023 w 442975"/>
              <a:gd name="connsiteY9" fmla="*/ 845127 h 1311956"/>
              <a:gd name="connsiteX10" fmla="*/ 28568 w 442975"/>
              <a:gd name="connsiteY10" fmla="*/ 937491 h 1311956"/>
              <a:gd name="connsiteX11" fmla="*/ 58587 w 442975"/>
              <a:gd name="connsiteY11" fmla="*/ 1043709 h 1311956"/>
              <a:gd name="connsiteX12" fmla="*/ 72441 w 442975"/>
              <a:gd name="connsiteY12" fmla="*/ 1138382 h 1311956"/>
              <a:gd name="connsiteX13" fmla="*/ 118623 w 442975"/>
              <a:gd name="connsiteY13" fmla="*/ 1212273 h 1311956"/>
              <a:gd name="connsiteX14" fmla="*/ 243314 w 442975"/>
              <a:gd name="connsiteY14" fmla="*/ 1311564 h 1311956"/>
              <a:gd name="connsiteX15" fmla="*/ 368005 w 442975"/>
              <a:gd name="connsiteY15" fmla="*/ 1173018 h 1311956"/>
              <a:gd name="connsiteX16" fmla="*/ 400332 w 442975"/>
              <a:gd name="connsiteY16" fmla="*/ 1020618 h 1311956"/>
              <a:gd name="connsiteX17" fmla="*/ 441896 w 442975"/>
              <a:gd name="connsiteY17" fmla="*/ 773546 h 1311956"/>
              <a:gd name="connsiteX18" fmla="*/ 430350 w 442975"/>
              <a:gd name="connsiteY18" fmla="*/ 489527 h 1311956"/>
              <a:gd name="connsiteX19" fmla="*/ 425732 w 442975"/>
              <a:gd name="connsiteY19" fmla="*/ 304800 h 1311956"/>
              <a:gd name="connsiteX20" fmla="*/ 393405 w 442975"/>
              <a:gd name="connsiteY20" fmla="*/ 163946 h 1311956"/>
              <a:gd name="connsiteX21" fmla="*/ 312587 w 442975"/>
              <a:gd name="connsiteY21" fmla="*/ 34637 h 1311956"/>
              <a:gd name="connsiteX22" fmla="*/ 178659 w 442975"/>
              <a:gd name="connsiteY22" fmla="*/ 0 h 1311956"/>
              <a:gd name="connsiteX0" fmla="*/ 178659 w 442975"/>
              <a:gd name="connsiteY0" fmla="*/ 0 h 1300462"/>
              <a:gd name="connsiteX1" fmla="*/ 86296 w 442975"/>
              <a:gd name="connsiteY1" fmla="*/ 34637 h 1300462"/>
              <a:gd name="connsiteX2" fmla="*/ 60896 w 442975"/>
              <a:gd name="connsiteY2" fmla="*/ 110837 h 1300462"/>
              <a:gd name="connsiteX3" fmla="*/ 42423 w 442975"/>
              <a:gd name="connsiteY3" fmla="*/ 217055 h 1300462"/>
              <a:gd name="connsiteX4" fmla="*/ 28568 w 442975"/>
              <a:gd name="connsiteY4" fmla="*/ 309418 h 1300462"/>
              <a:gd name="connsiteX5" fmla="*/ 19332 w 442975"/>
              <a:gd name="connsiteY5" fmla="*/ 399473 h 1300462"/>
              <a:gd name="connsiteX6" fmla="*/ 14714 w 442975"/>
              <a:gd name="connsiteY6" fmla="*/ 577273 h 1300462"/>
              <a:gd name="connsiteX7" fmla="*/ 859 w 442975"/>
              <a:gd name="connsiteY7" fmla="*/ 662709 h 1300462"/>
              <a:gd name="connsiteX8" fmla="*/ 3168 w 442975"/>
              <a:gd name="connsiteY8" fmla="*/ 741218 h 1300462"/>
              <a:gd name="connsiteX9" fmla="*/ 17023 w 442975"/>
              <a:gd name="connsiteY9" fmla="*/ 845127 h 1300462"/>
              <a:gd name="connsiteX10" fmla="*/ 28568 w 442975"/>
              <a:gd name="connsiteY10" fmla="*/ 937491 h 1300462"/>
              <a:gd name="connsiteX11" fmla="*/ 58587 w 442975"/>
              <a:gd name="connsiteY11" fmla="*/ 1043709 h 1300462"/>
              <a:gd name="connsiteX12" fmla="*/ 72441 w 442975"/>
              <a:gd name="connsiteY12" fmla="*/ 1138382 h 1300462"/>
              <a:gd name="connsiteX13" fmla="*/ 118623 w 442975"/>
              <a:gd name="connsiteY13" fmla="*/ 1212273 h 1300462"/>
              <a:gd name="connsiteX14" fmla="*/ 231768 w 442975"/>
              <a:gd name="connsiteY14" fmla="*/ 1300018 h 1300462"/>
              <a:gd name="connsiteX15" fmla="*/ 368005 w 442975"/>
              <a:gd name="connsiteY15" fmla="*/ 1173018 h 1300462"/>
              <a:gd name="connsiteX16" fmla="*/ 400332 w 442975"/>
              <a:gd name="connsiteY16" fmla="*/ 1020618 h 1300462"/>
              <a:gd name="connsiteX17" fmla="*/ 441896 w 442975"/>
              <a:gd name="connsiteY17" fmla="*/ 773546 h 1300462"/>
              <a:gd name="connsiteX18" fmla="*/ 430350 w 442975"/>
              <a:gd name="connsiteY18" fmla="*/ 489527 h 1300462"/>
              <a:gd name="connsiteX19" fmla="*/ 425732 w 442975"/>
              <a:gd name="connsiteY19" fmla="*/ 304800 h 1300462"/>
              <a:gd name="connsiteX20" fmla="*/ 393405 w 442975"/>
              <a:gd name="connsiteY20" fmla="*/ 163946 h 1300462"/>
              <a:gd name="connsiteX21" fmla="*/ 312587 w 442975"/>
              <a:gd name="connsiteY21" fmla="*/ 34637 h 1300462"/>
              <a:gd name="connsiteX22" fmla="*/ 178659 w 442975"/>
              <a:gd name="connsiteY22" fmla="*/ 0 h 1300462"/>
              <a:gd name="connsiteX0" fmla="*/ 178659 w 442975"/>
              <a:gd name="connsiteY0" fmla="*/ 0 h 1304959"/>
              <a:gd name="connsiteX1" fmla="*/ 86296 w 442975"/>
              <a:gd name="connsiteY1" fmla="*/ 34637 h 1304959"/>
              <a:gd name="connsiteX2" fmla="*/ 60896 w 442975"/>
              <a:gd name="connsiteY2" fmla="*/ 110837 h 1304959"/>
              <a:gd name="connsiteX3" fmla="*/ 42423 w 442975"/>
              <a:gd name="connsiteY3" fmla="*/ 217055 h 1304959"/>
              <a:gd name="connsiteX4" fmla="*/ 28568 w 442975"/>
              <a:gd name="connsiteY4" fmla="*/ 309418 h 1304959"/>
              <a:gd name="connsiteX5" fmla="*/ 19332 w 442975"/>
              <a:gd name="connsiteY5" fmla="*/ 399473 h 1304959"/>
              <a:gd name="connsiteX6" fmla="*/ 14714 w 442975"/>
              <a:gd name="connsiteY6" fmla="*/ 577273 h 1304959"/>
              <a:gd name="connsiteX7" fmla="*/ 859 w 442975"/>
              <a:gd name="connsiteY7" fmla="*/ 662709 h 1304959"/>
              <a:gd name="connsiteX8" fmla="*/ 3168 w 442975"/>
              <a:gd name="connsiteY8" fmla="*/ 741218 h 1304959"/>
              <a:gd name="connsiteX9" fmla="*/ 17023 w 442975"/>
              <a:gd name="connsiteY9" fmla="*/ 845127 h 1304959"/>
              <a:gd name="connsiteX10" fmla="*/ 28568 w 442975"/>
              <a:gd name="connsiteY10" fmla="*/ 937491 h 1304959"/>
              <a:gd name="connsiteX11" fmla="*/ 58587 w 442975"/>
              <a:gd name="connsiteY11" fmla="*/ 1043709 h 1304959"/>
              <a:gd name="connsiteX12" fmla="*/ 72441 w 442975"/>
              <a:gd name="connsiteY12" fmla="*/ 1138382 h 1304959"/>
              <a:gd name="connsiteX13" fmla="*/ 164804 w 442975"/>
              <a:gd name="connsiteY13" fmla="*/ 1265382 h 1304959"/>
              <a:gd name="connsiteX14" fmla="*/ 231768 w 442975"/>
              <a:gd name="connsiteY14" fmla="*/ 1300018 h 1304959"/>
              <a:gd name="connsiteX15" fmla="*/ 368005 w 442975"/>
              <a:gd name="connsiteY15" fmla="*/ 1173018 h 1304959"/>
              <a:gd name="connsiteX16" fmla="*/ 400332 w 442975"/>
              <a:gd name="connsiteY16" fmla="*/ 1020618 h 1304959"/>
              <a:gd name="connsiteX17" fmla="*/ 441896 w 442975"/>
              <a:gd name="connsiteY17" fmla="*/ 773546 h 1304959"/>
              <a:gd name="connsiteX18" fmla="*/ 430350 w 442975"/>
              <a:gd name="connsiteY18" fmla="*/ 489527 h 1304959"/>
              <a:gd name="connsiteX19" fmla="*/ 425732 w 442975"/>
              <a:gd name="connsiteY19" fmla="*/ 304800 h 1304959"/>
              <a:gd name="connsiteX20" fmla="*/ 393405 w 442975"/>
              <a:gd name="connsiteY20" fmla="*/ 163946 h 1304959"/>
              <a:gd name="connsiteX21" fmla="*/ 312587 w 442975"/>
              <a:gd name="connsiteY21" fmla="*/ 34637 h 1304959"/>
              <a:gd name="connsiteX22" fmla="*/ 178659 w 442975"/>
              <a:gd name="connsiteY22" fmla="*/ 0 h 1304959"/>
              <a:gd name="connsiteX0" fmla="*/ 178659 w 442975"/>
              <a:gd name="connsiteY0" fmla="*/ 0 h 1304959"/>
              <a:gd name="connsiteX1" fmla="*/ 86296 w 442975"/>
              <a:gd name="connsiteY1" fmla="*/ 34637 h 1304959"/>
              <a:gd name="connsiteX2" fmla="*/ 60896 w 442975"/>
              <a:gd name="connsiteY2" fmla="*/ 110837 h 1304959"/>
              <a:gd name="connsiteX3" fmla="*/ 42423 w 442975"/>
              <a:gd name="connsiteY3" fmla="*/ 217055 h 1304959"/>
              <a:gd name="connsiteX4" fmla="*/ 28568 w 442975"/>
              <a:gd name="connsiteY4" fmla="*/ 309418 h 1304959"/>
              <a:gd name="connsiteX5" fmla="*/ 19332 w 442975"/>
              <a:gd name="connsiteY5" fmla="*/ 399473 h 1304959"/>
              <a:gd name="connsiteX6" fmla="*/ 14714 w 442975"/>
              <a:gd name="connsiteY6" fmla="*/ 577273 h 1304959"/>
              <a:gd name="connsiteX7" fmla="*/ 859 w 442975"/>
              <a:gd name="connsiteY7" fmla="*/ 662709 h 1304959"/>
              <a:gd name="connsiteX8" fmla="*/ 3168 w 442975"/>
              <a:gd name="connsiteY8" fmla="*/ 741218 h 1304959"/>
              <a:gd name="connsiteX9" fmla="*/ 17023 w 442975"/>
              <a:gd name="connsiteY9" fmla="*/ 845127 h 1304959"/>
              <a:gd name="connsiteX10" fmla="*/ 28568 w 442975"/>
              <a:gd name="connsiteY10" fmla="*/ 937491 h 1304959"/>
              <a:gd name="connsiteX11" fmla="*/ 42423 w 442975"/>
              <a:gd name="connsiteY11" fmla="*/ 1050636 h 1304959"/>
              <a:gd name="connsiteX12" fmla="*/ 72441 w 442975"/>
              <a:gd name="connsiteY12" fmla="*/ 1138382 h 1304959"/>
              <a:gd name="connsiteX13" fmla="*/ 164804 w 442975"/>
              <a:gd name="connsiteY13" fmla="*/ 1265382 h 1304959"/>
              <a:gd name="connsiteX14" fmla="*/ 231768 w 442975"/>
              <a:gd name="connsiteY14" fmla="*/ 1300018 h 1304959"/>
              <a:gd name="connsiteX15" fmla="*/ 368005 w 442975"/>
              <a:gd name="connsiteY15" fmla="*/ 1173018 h 1304959"/>
              <a:gd name="connsiteX16" fmla="*/ 400332 w 442975"/>
              <a:gd name="connsiteY16" fmla="*/ 1020618 h 1304959"/>
              <a:gd name="connsiteX17" fmla="*/ 441896 w 442975"/>
              <a:gd name="connsiteY17" fmla="*/ 773546 h 1304959"/>
              <a:gd name="connsiteX18" fmla="*/ 430350 w 442975"/>
              <a:gd name="connsiteY18" fmla="*/ 489527 h 1304959"/>
              <a:gd name="connsiteX19" fmla="*/ 425732 w 442975"/>
              <a:gd name="connsiteY19" fmla="*/ 304800 h 1304959"/>
              <a:gd name="connsiteX20" fmla="*/ 393405 w 442975"/>
              <a:gd name="connsiteY20" fmla="*/ 163946 h 1304959"/>
              <a:gd name="connsiteX21" fmla="*/ 312587 w 442975"/>
              <a:gd name="connsiteY21" fmla="*/ 34637 h 1304959"/>
              <a:gd name="connsiteX22" fmla="*/ 178659 w 442975"/>
              <a:gd name="connsiteY22" fmla="*/ 0 h 1304959"/>
              <a:gd name="connsiteX0" fmla="*/ 178659 w 442975"/>
              <a:gd name="connsiteY0" fmla="*/ 0 h 1302909"/>
              <a:gd name="connsiteX1" fmla="*/ 86296 w 442975"/>
              <a:gd name="connsiteY1" fmla="*/ 34637 h 1302909"/>
              <a:gd name="connsiteX2" fmla="*/ 60896 w 442975"/>
              <a:gd name="connsiteY2" fmla="*/ 110837 h 1302909"/>
              <a:gd name="connsiteX3" fmla="*/ 42423 w 442975"/>
              <a:gd name="connsiteY3" fmla="*/ 217055 h 1302909"/>
              <a:gd name="connsiteX4" fmla="*/ 28568 w 442975"/>
              <a:gd name="connsiteY4" fmla="*/ 309418 h 1302909"/>
              <a:gd name="connsiteX5" fmla="*/ 19332 w 442975"/>
              <a:gd name="connsiteY5" fmla="*/ 399473 h 1302909"/>
              <a:gd name="connsiteX6" fmla="*/ 14714 w 442975"/>
              <a:gd name="connsiteY6" fmla="*/ 577273 h 1302909"/>
              <a:gd name="connsiteX7" fmla="*/ 859 w 442975"/>
              <a:gd name="connsiteY7" fmla="*/ 662709 h 1302909"/>
              <a:gd name="connsiteX8" fmla="*/ 3168 w 442975"/>
              <a:gd name="connsiteY8" fmla="*/ 741218 h 1302909"/>
              <a:gd name="connsiteX9" fmla="*/ 17023 w 442975"/>
              <a:gd name="connsiteY9" fmla="*/ 845127 h 1302909"/>
              <a:gd name="connsiteX10" fmla="*/ 28568 w 442975"/>
              <a:gd name="connsiteY10" fmla="*/ 937491 h 1302909"/>
              <a:gd name="connsiteX11" fmla="*/ 42423 w 442975"/>
              <a:gd name="connsiteY11" fmla="*/ 1050636 h 1302909"/>
              <a:gd name="connsiteX12" fmla="*/ 72441 w 442975"/>
              <a:gd name="connsiteY12" fmla="*/ 1138382 h 1302909"/>
              <a:gd name="connsiteX13" fmla="*/ 164804 w 442975"/>
              <a:gd name="connsiteY13" fmla="*/ 1265382 h 1302909"/>
              <a:gd name="connsiteX14" fmla="*/ 236386 w 442975"/>
              <a:gd name="connsiteY14" fmla="*/ 1297709 h 1302909"/>
              <a:gd name="connsiteX15" fmla="*/ 368005 w 442975"/>
              <a:gd name="connsiteY15" fmla="*/ 1173018 h 1302909"/>
              <a:gd name="connsiteX16" fmla="*/ 400332 w 442975"/>
              <a:gd name="connsiteY16" fmla="*/ 1020618 h 1302909"/>
              <a:gd name="connsiteX17" fmla="*/ 441896 w 442975"/>
              <a:gd name="connsiteY17" fmla="*/ 773546 h 1302909"/>
              <a:gd name="connsiteX18" fmla="*/ 430350 w 442975"/>
              <a:gd name="connsiteY18" fmla="*/ 489527 h 1302909"/>
              <a:gd name="connsiteX19" fmla="*/ 425732 w 442975"/>
              <a:gd name="connsiteY19" fmla="*/ 304800 h 1302909"/>
              <a:gd name="connsiteX20" fmla="*/ 393405 w 442975"/>
              <a:gd name="connsiteY20" fmla="*/ 163946 h 1302909"/>
              <a:gd name="connsiteX21" fmla="*/ 312587 w 442975"/>
              <a:gd name="connsiteY21" fmla="*/ 34637 h 1302909"/>
              <a:gd name="connsiteX22" fmla="*/ 178659 w 442975"/>
              <a:gd name="connsiteY22" fmla="*/ 0 h 1302909"/>
              <a:gd name="connsiteX0" fmla="*/ 178659 w 442975"/>
              <a:gd name="connsiteY0" fmla="*/ 0 h 1301650"/>
              <a:gd name="connsiteX1" fmla="*/ 86296 w 442975"/>
              <a:gd name="connsiteY1" fmla="*/ 34637 h 1301650"/>
              <a:gd name="connsiteX2" fmla="*/ 60896 w 442975"/>
              <a:gd name="connsiteY2" fmla="*/ 110837 h 1301650"/>
              <a:gd name="connsiteX3" fmla="*/ 42423 w 442975"/>
              <a:gd name="connsiteY3" fmla="*/ 217055 h 1301650"/>
              <a:gd name="connsiteX4" fmla="*/ 28568 w 442975"/>
              <a:gd name="connsiteY4" fmla="*/ 309418 h 1301650"/>
              <a:gd name="connsiteX5" fmla="*/ 19332 w 442975"/>
              <a:gd name="connsiteY5" fmla="*/ 399473 h 1301650"/>
              <a:gd name="connsiteX6" fmla="*/ 14714 w 442975"/>
              <a:gd name="connsiteY6" fmla="*/ 577273 h 1301650"/>
              <a:gd name="connsiteX7" fmla="*/ 859 w 442975"/>
              <a:gd name="connsiteY7" fmla="*/ 662709 h 1301650"/>
              <a:gd name="connsiteX8" fmla="*/ 3168 w 442975"/>
              <a:gd name="connsiteY8" fmla="*/ 741218 h 1301650"/>
              <a:gd name="connsiteX9" fmla="*/ 17023 w 442975"/>
              <a:gd name="connsiteY9" fmla="*/ 845127 h 1301650"/>
              <a:gd name="connsiteX10" fmla="*/ 28568 w 442975"/>
              <a:gd name="connsiteY10" fmla="*/ 937491 h 1301650"/>
              <a:gd name="connsiteX11" fmla="*/ 42423 w 442975"/>
              <a:gd name="connsiteY11" fmla="*/ 1050636 h 1301650"/>
              <a:gd name="connsiteX12" fmla="*/ 72441 w 442975"/>
              <a:gd name="connsiteY12" fmla="*/ 1138382 h 1301650"/>
              <a:gd name="connsiteX13" fmla="*/ 160186 w 442975"/>
              <a:gd name="connsiteY13" fmla="*/ 1258455 h 1301650"/>
              <a:gd name="connsiteX14" fmla="*/ 236386 w 442975"/>
              <a:gd name="connsiteY14" fmla="*/ 1297709 h 1301650"/>
              <a:gd name="connsiteX15" fmla="*/ 368005 w 442975"/>
              <a:gd name="connsiteY15" fmla="*/ 1173018 h 1301650"/>
              <a:gd name="connsiteX16" fmla="*/ 400332 w 442975"/>
              <a:gd name="connsiteY16" fmla="*/ 1020618 h 1301650"/>
              <a:gd name="connsiteX17" fmla="*/ 441896 w 442975"/>
              <a:gd name="connsiteY17" fmla="*/ 773546 h 1301650"/>
              <a:gd name="connsiteX18" fmla="*/ 430350 w 442975"/>
              <a:gd name="connsiteY18" fmla="*/ 489527 h 1301650"/>
              <a:gd name="connsiteX19" fmla="*/ 425732 w 442975"/>
              <a:gd name="connsiteY19" fmla="*/ 304800 h 1301650"/>
              <a:gd name="connsiteX20" fmla="*/ 393405 w 442975"/>
              <a:gd name="connsiteY20" fmla="*/ 163946 h 1301650"/>
              <a:gd name="connsiteX21" fmla="*/ 312587 w 442975"/>
              <a:gd name="connsiteY21" fmla="*/ 34637 h 1301650"/>
              <a:gd name="connsiteX22" fmla="*/ 178659 w 442975"/>
              <a:gd name="connsiteY22" fmla="*/ 0 h 13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2975" h="1301650">
                <a:moveTo>
                  <a:pt x="178659" y="0"/>
                </a:moveTo>
                <a:cubicBezTo>
                  <a:pt x="140944" y="0"/>
                  <a:pt x="105923" y="16164"/>
                  <a:pt x="86296" y="34637"/>
                </a:cubicBezTo>
                <a:cubicBezTo>
                  <a:pt x="66669" y="53110"/>
                  <a:pt x="68208" y="80434"/>
                  <a:pt x="60896" y="110837"/>
                </a:cubicBezTo>
                <a:cubicBezTo>
                  <a:pt x="53584" y="141240"/>
                  <a:pt x="47811" y="183958"/>
                  <a:pt x="42423" y="217055"/>
                </a:cubicBezTo>
                <a:cubicBezTo>
                  <a:pt x="37035" y="250152"/>
                  <a:pt x="32416" y="279015"/>
                  <a:pt x="28568" y="309418"/>
                </a:cubicBezTo>
                <a:cubicBezTo>
                  <a:pt x="24719" y="339821"/>
                  <a:pt x="21641" y="354831"/>
                  <a:pt x="19332" y="399473"/>
                </a:cubicBezTo>
                <a:cubicBezTo>
                  <a:pt x="17023" y="444115"/>
                  <a:pt x="17793" y="533400"/>
                  <a:pt x="14714" y="577273"/>
                </a:cubicBezTo>
                <a:cubicBezTo>
                  <a:pt x="11635" y="621146"/>
                  <a:pt x="2783" y="635385"/>
                  <a:pt x="859" y="662709"/>
                </a:cubicBezTo>
                <a:cubicBezTo>
                  <a:pt x="-1065" y="690033"/>
                  <a:pt x="474" y="710815"/>
                  <a:pt x="3168" y="741218"/>
                </a:cubicBezTo>
                <a:cubicBezTo>
                  <a:pt x="5862" y="771621"/>
                  <a:pt x="12790" y="812415"/>
                  <a:pt x="17023" y="845127"/>
                </a:cubicBezTo>
                <a:cubicBezTo>
                  <a:pt x="21256" y="877839"/>
                  <a:pt x="24335" y="903240"/>
                  <a:pt x="28568" y="937491"/>
                </a:cubicBezTo>
                <a:cubicBezTo>
                  <a:pt x="32801" y="971743"/>
                  <a:pt x="35111" y="1017154"/>
                  <a:pt x="42423" y="1050636"/>
                </a:cubicBezTo>
                <a:cubicBezTo>
                  <a:pt x="49735" y="1084118"/>
                  <a:pt x="52814" y="1103745"/>
                  <a:pt x="72441" y="1138382"/>
                </a:cubicBezTo>
                <a:cubicBezTo>
                  <a:pt x="92068" y="1173019"/>
                  <a:pt x="132862" y="1231901"/>
                  <a:pt x="160186" y="1258455"/>
                </a:cubicBezTo>
                <a:cubicBezTo>
                  <a:pt x="187510" y="1285009"/>
                  <a:pt x="201750" y="1311948"/>
                  <a:pt x="236386" y="1297709"/>
                </a:cubicBezTo>
                <a:cubicBezTo>
                  <a:pt x="271022" y="1283470"/>
                  <a:pt x="340681" y="1219200"/>
                  <a:pt x="368005" y="1173018"/>
                </a:cubicBezTo>
                <a:cubicBezTo>
                  <a:pt x="395329" y="1126836"/>
                  <a:pt x="388017" y="1087197"/>
                  <a:pt x="400332" y="1020618"/>
                </a:cubicBezTo>
                <a:cubicBezTo>
                  <a:pt x="412647" y="954039"/>
                  <a:pt x="436893" y="862061"/>
                  <a:pt x="441896" y="773546"/>
                </a:cubicBezTo>
                <a:cubicBezTo>
                  <a:pt x="446899" y="685031"/>
                  <a:pt x="433044" y="567651"/>
                  <a:pt x="430350" y="489527"/>
                </a:cubicBezTo>
                <a:cubicBezTo>
                  <a:pt x="427656" y="411403"/>
                  <a:pt x="431889" y="359063"/>
                  <a:pt x="425732" y="304800"/>
                </a:cubicBezTo>
                <a:cubicBezTo>
                  <a:pt x="419575" y="250537"/>
                  <a:pt x="412263" y="208973"/>
                  <a:pt x="393405" y="163946"/>
                </a:cubicBezTo>
                <a:cubicBezTo>
                  <a:pt x="374548" y="118919"/>
                  <a:pt x="344914" y="64270"/>
                  <a:pt x="312587" y="34637"/>
                </a:cubicBezTo>
                <a:cubicBezTo>
                  <a:pt x="280260" y="5004"/>
                  <a:pt x="216374" y="0"/>
                  <a:pt x="178659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06207" y="4530426"/>
            <a:ext cx="881160" cy="960673"/>
          </a:xfrm>
          <a:custGeom>
            <a:avLst/>
            <a:gdLst>
              <a:gd name="connsiteX0" fmla="*/ 769520 w 881160"/>
              <a:gd name="connsiteY0" fmla="*/ 23101 h 960673"/>
              <a:gd name="connsiteX1" fmla="*/ 658684 w 881160"/>
              <a:gd name="connsiteY1" fmla="*/ 10 h 960673"/>
              <a:gd name="connsiteX2" fmla="*/ 584793 w 881160"/>
              <a:gd name="connsiteY2" fmla="*/ 25410 h 960673"/>
              <a:gd name="connsiteX3" fmla="*/ 513211 w 881160"/>
              <a:gd name="connsiteY3" fmla="*/ 90065 h 960673"/>
              <a:gd name="connsiteX4" fmla="*/ 358502 w 881160"/>
              <a:gd name="connsiteY4" fmla="*/ 249392 h 960673"/>
              <a:gd name="connsiteX5" fmla="*/ 247666 w 881160"/>
              <a:gd name="connsiteY5" fmla="*/ 376392 h 960673"/>
              <a:gd name="connsiteX6" fmla="*/ 150684 w 881160"/>
              <a:gd name="connsiteY6" fmla="*/ 491847 h 960673"/>
              <a:gd name="connsiteX7" fmla="*/ 72175 w 881160"/>
              <a:gd name="connsiteY7" fmla="*/ 646556 h 960673"/>
              <a:gd name="connsiteX8" fmla="*/ 21375 w 881160"/>
              <a:gd name="connsiteY8" fmla="*/ 752774 h 960673"/>
              <a:gd name="connsiteX9" fmla="*/ 593 w 881160"/>
              <a:gd name="connsiteY9" fmla="*/ 838210 h 960673"/>
              <a:gd name="connsiteX10" fmla="*/ 42157 w 881160"/>
              <a:gd name="connsiteY10" fmla="*/ 921338 h 960673"/>
              <a:gd name="connsiteX11" fmla="*/ 208411 w 881160"/>
              <a:gd name="connsiteY11" fmla="*/ 960592 h 960673"/>
              <a:gd name="connsiteX12" fmla="*/ 303084 w 881160"/>
              <a:gd name="connsiteY12" fmla="*/ 912101 h 960673"/>
              <a:gd name="connsiteX13" fmla="*/ 383902 w 881160"/>
              <a:gd name="connsiteY13" fmla="*/ 824356 h 960673"/>
              <a:gd name="connsiteX14" fmla="*/ 478575 w 881160"/>
              <a:gd name="connsiteY14" fmla="*/ 755083 h 960673"/>
              <a:gd name="connsiteX15" fmla="*/ 559393 w 881160"/>
              <a:gd name="connsiteY15" fmla="*/ 683501 h 960673"/>
              <a:gd name="connsiteX16" fmla="*/ 600957 w 881160"/>
              <a:gd name="connsiteY16" fmla="*/ 584210 h 960673"/>
              <a:gd name="connsiteX17" fmla="*/ 663302 w 881160"/>
              <a:gd name="connsiteY17" fmla="*/ 526483 h 960673"/>
              <a:gd name="connsiteX18" fmla="*/ 718720 w 881160"/>
              <a:gd name="connsiteY18" fmla="*/ 441047 h 960673"/>
              <a:gd name="connsiteX19" fmla="*/ 781066 w 881160"/>
              <a:gd name="connsiteY19" fmla="*/ 374083 h 960673"/>
              <a:gd name="connsiteX20" fmla="*/ 829557 w 881160"/>
              <a:gd name="connsiteY20" fmla="*/ 302501 h 960673"/>
              <a:gd name="connsiteX21" fmla="*/ 880357 w 881160"/>
              <a:gd name="connsiteY21" fmla="*/ 198592 h 960673"/>
              <a:gd name="connsiteX22" fmla="*/ 854957 w 881160"/>
              <a:gd name="connsiteY22" fmla="*/ 78519 h 960673"/>
              <a:gd name="connsiteX23" fmla="*/ 769520 w 881160"/>
              <a:gd name="connsiteY23" fmla="*/ 23101 h 9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1160" h="960673">
                <a:moveTo>
                  <a:pt x="769520" y="23101"/>
                </a:moveTo>
                <a:cubicBezTo>
                  <a:pt x="736808" y="10016"/>
                  <a:pt x="689472" y="-375"/>
                  <a:pt x="658684" y="10"/>
                </a:cubicBezTo>
                <a:cubicBezTo>
                  <a:pt x="627896" y="395"/>
                  <a:pt x="609038" y="10401"/>
                  <a:pt x="584793" y="25410"/>
                </a:cubicBezTo>
                <a:cubicBezTo>
                  <a:pt x="560547" y="40419"/>
                  <a:pt x="550926" y="52735"/>
                  <a:pt x="513211" y="90065"/>
                </a:cubicBezTo>
                <a:cubicBezTo>
                  <a:pt x="475496" y="127395"/>
                  <a:pt x="402759" y="201671"/>
                  <a:pt x="358502" y="249392"/>
                </a:cubicBezTo>
                <a:cubicBezTo>
                  <a:pt x="314244" y="297113"/>
                  <a:pt x="282302" y="335983"/>
                  <a:pt x="247666" y="376392"/>
                </a:cubicBezTo>
                <a:cubicBezTo>
                  <a:pt x="213030" y="416801"/>
                  <a:pt x="179932" y="446820"/>
                  <a:pt x="150684" y="491847"/>
                </a:cubicBezTo>
                <a:cubicBezTo>
                  <a:pt x="121436" y="536874"/>
                  <a:pt x="93726" y="603068"/>
                  <a:pt x="72175" y="646556"/>
                </a:cubicBezTo>
                <a:cubicBezTo>
                  <a:pt x="50624" y="690044"/>
                  <a:pt x="33305" y="720832"/>
                  <a:pt x="21375" y="752774"/>
                </a:cubicBezTo>
                <a:cubicBezTo>
                  <a:pt x="9445" y="784716"/>
                  <a:pt x="-2871" y="810116"/>
                  <a:pt x="593" y="838210"/>
                </a:cubicBezTo>
                <a:cubicBezTo>
                  <a:pt x="4057" y="866304"/>
                  <a:pt x="7521" y="900941"/>
                  <a:pt x="42157" y="921338"/>
                </a:cubicBezTo>
                <a:cubicBezTo>
                  <a:pt x="76793" y="941735"/>
                  <a:pt x="164923" y="962131"/>
                  <a:pt x="208411" y="960592"/>
                </a:cubicBezTo>
                <a:cubicBezTo>
                  <a:pt x="251899" y="959053"/>
                  <a:pt x="273836" y="934807"/>
                  <a:pt x="303084" y="912101"/>
                </a:cubicBezTo>
                <a:cubicBezTo>
                  <a:pt x="332332" y="889395"/>
                  <a:pt x="354654" y="850526"/>
                  <a:pt x="383902" y="824356"/>
                </a:cubicBezTo>
                <a:cubicBezTo>
                  <a:pt x="413150" y="798186"/>
                  <a:pt x="449326" y="778559"/>
                  <a:pt x="478575" y="755083"/>
                </a:cubicBezTo>
                <a:cubicBezTo>
                  <a:pt x="507823" y="731607"/>
                  <a:pt x="538996" y="711980"/>
                  <a:pt x="559393" y="683501"/>
                </a:cubicBezTo>
                <a:cubicBezTo>
                  <a:pt x="579790" y="655022"/>
                  <a:pt x="583639" y="610380"/>
                  <a:pt x="600957" y="584210"/>
                </a:cubicBezTo>
                <a:cubicBezTo>
                  <a:pt x="618275" y="558040"/>
                  <a:pt x="643675" y="550344"/>
                  <a:pt x="663302" y="526483"/>
                </a:cubicBezTo>
                <a:cubicBezTo>
                  <a:pt x="682929" y="502623"/>
                  <a:pt x="699093" y="466447"/>
                  <a:pt x="718720" y="441047"/>
                </a:cubicBezTo>
                <a:cubicBezTo>
                  <a:pt x="738347" y="415647"/>
                  <a:pt x="762593" y="397174"/>
                  <a:pt x="781066" y="374083"/>
                </a:cubicBezTo>
                <a:cubicBezTo>
                  <a:pt x="799539" y="350992"/>
                  <a:pt x="813009" y="331749"/>
                  <a:pt x="829557" y="302501"/>
                </a:cubicBezTo>
                <a:cubicBezTo>
                  <a:pt x="846105" y="273253"/>
                  <a:pt x="876124" y="235922"/>
                  <a:pt x="880357" y="198592"/>
                </a:cubicBezTo>
                <a:cubicBezTo>
                  <a:pt x="884590" y="161262"/>
                  <a:pt x="871506" y="108152"/>
                  <a:pt x="854957" y="78519"/>
                </a:cubicBezTo>
                <a:cubicBezTo>
                  <a:pt x="838409" y="48886"/>
                  <a:pt x="802232" y="36186"/>
                  <a:pt x="769520" y="2310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820831" y="4094440"/>
            <a:ext cx="1228569" cy="573020"/>
          </a:xfrm>
          <a:custGeom>
            <a:avLst/>
            <a:gdLst>
              <a:gd name="connsiteX0" fmla="*/ 1215133 w 1228569"/>
              <a:gd name="connsiteY0" fmla="*/ 112724 h 573020"/>
              <a:gd name="connsiteX1" fmla="*/ 1143551 w 1228569"/>
              <a:gd name="connsiteY1" fmla="*/ 8815 h 573020"/>
              <a:gd name="connsiteX2" fmla="*/ 972678 w 1228569"/>
              <a:gd name="connsiteY2" fmla="*/ 6505 h 573020"/>
              <a:gd name="connsiteX3" fmla="*/ 827205 w 1228569"/>
              <a:gd name="connsiteY3" fmla="*/ 15742 h 573020"/>
              <a:gd name="connsiteX4" fmla="*/ 598605 w 1228569"/>
              <a:gd name="connsiteY4" fmla="*/ 54996 h 573020"/>
              <a:gd name="connsiteX5" fmla="*/ 427733 w 1228569"/>
              <a:gd name="connsiteY5" fmla="*/ 117342 h 573020"/>
              <a:gd name="connsiteX6" fmla="*/ 263787 w 1228569"/>
              <a:gd name="connsiteY6" fmla="*/ 191233 h 573020"/>
              <a:gd name="connsiteX7" fmla="*/ 152951 w 1228569"/>
              <a:gd name="connsiteY7" fmla="*/ 258196 h 573020"/>
              <a:gd name="connsiteX8" fmla="*/ 79060 w 1228569"/>
              <a:gd name="connsiteY8" fmla="*/ 285905 h 573020"/>
              <a:gd name="connsiteX9" fmla="*/ 23642 w 1228569"/>
              <a:gd name="connsiteY9" fmla="*/ 369033 h 573020"/>
              <a:gd name="connsiteX10" fmla="*/ 551 w 1228569"/>
              <a:gd name="connsiteY10" fmla="*/ 429069 h 573020"/>
              <a:gd name="connsiteX11" fmla="*/ 44424 w 1228569"/>
              <a:gd name="connsiteY11" fmla="*/ 496033 h 573020"/>
              <a:gd name="connsiteX12" fmla="*/ 99842 w 1228569"/>
              <a:gd name="connsiteY12" fmla="*/ 532978 h 573020"/>
              <a:gd name="connsiteX13" fmla="*/ 182969 w 1228569"/>
              <a:gd name="connsiteY13" fmla="*/ 558378 h 573020"/>
              <a:gd name="connsiteX14" fmla="*/ 305351 w 1228569"/>
              <a:gd name="connsiteY14" fmla="*/ 572233 h 573020"/>
              <a:gd name="connsiteX15" fmla="*/ 411569 w 1228569"/>
              <a:gd name="connsiteY15" fmla="*/ 535287 h 573020"/>
              <a:gd name="connsiteX16" fmla="*/ 529333 w 1228569"/>
              <a:gd name="connsiteY16" fmla="*/ 519124 h 573020"/>
              <a:gd name="connsiteX17" fmla="*/ 690969 w 1228569"/>
              <a:gd name="connsiteY17" fmla="*/ 477560 h 573020"/>
              <a:gd name="connsiteX18" fmla="*/ 827205 w 1228569"/>
              <a:gd name="connsiteY18" fmla="*/ 452160 h 573020"/>
              <a:gd name="connsiteX19" fmla="*/ 919569 w 1228569"/>
              <a:gd name="connsiteY19" fmla="*/ 419833 h 573020"/>
              <a:gd name="connsiteX20" fmla="*/ 1000387 w 1228569"/>
              <a:gd name="connsiteY20" fmla="*/ 382887 h 573020"/>
              <a:gd name="connsiteX21" fmla="*/ 1090442 w 1228569"/>
              <a:gd name="connsiteY21" fmla="*/ 322851 h 573020"/>
              <a:gd name="connsiteX22" fmla="*/ 1180496 w 1228569"/>
              <a:gd name="connsiteY22" fmla="*/ 265124 h 573020"/>
              <a:gd name="connsiteX23" fmla="*/ 1224369 w 1228569"/>
              <a:gd name="connsiteY23" fmla="*/ 188924 h 573020"/>
              <a:gd name="connsiteX24" fmla="*/ 1215133 w 1228569"/>
              <a:gd name="connsiteY24" fmla="*/ 112724 h 5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8569" h="573020">
                <a:moveTo>
                  <a:pt x="1215133" y="112724"/>
                </a:moveTo>
                <a:cubicBezTo>
                  <a:pt x="1201663" y="82706"/>
                  <a:pt x="1183960" y="26518"/>
                  <a:pt x="1143551" y="8815"/>
                </a:cubicBezTo>
                <a:cubicBezTo>
                  <a:pt x="1103142" y="-8888"/>
                  <a:pt x="1025402" y="5350"/>
                  <a:pt x="972678" y="6505"/>
                </a:cubicBezTo>
                <a:cubicBezTo>
                  <a:pt x="919954" y="7660"/>
                  <a:pt x="889550" y="7660"/>
                  <a:pt x="827205" y="15742"/>
                </a:cubicBezTo>
                <a:cubicBezTo>
                  <a:pt x="764860" y="23824"/>
                  <a:pt x="665184" y="38063"/>
                  <a:pt x="598605" y="54996"/>
                </a:cubicBezTo>
                <a:cubicBezTo>
                  <a:pt x="532026" y="71929"/>
                  <a:pt x="483536" y="94636"/>
                  <a:pt x="427733" y="117342"/>
                </a:cubicBezTo>
                <a:cubicBezTo>
                  <a:pt x="371930" y="140048"/>
                  <a:pt x="309584" y="167757"/>
                  <a:pt x="263787" y="191233"/>
                </a:cubicBezTo>
                <a:cubicBezTo>
                  <a:pt x="217990" y="214709"/>
                  <a:pt x="183739" y="242417"/>
                  <a:pt x="152951" y="258196"/>
                </a:cubicBezTo>
                <a:cubicBezTo>
                  <a:pt x="122163" y="273975"/>
                  <a:pt x="100611" y="267432"/>
                  <a:pt x="79060" y="285905"/>
                </a:cubicBezTo>
                <a:cubicBezTo>
                  <a:pt x="57509" y="304378"/>
                  <a:pt x="36727" y="345172"/>
                  <a:pt x="23642" y="369033"/>
                </a:cubicBezTo>
                <a:cubicBezTo>
                  <a:pt x="10557" y="392894"/>
                  <a:pt x="-2913" y="407902"/>
                  <a:pt x="551" y="429069"/>
                </a:cubicBezTo>
                <a:cubicBezTo>
                  <a:pt x="4015" y="450236"/>
                  <a:pt x="27875" y="478715"/>
                  <a:pt x="44424" y="496033"/>
                </a:cubicBezTo>
                <a:cubicBezTo>
                  <a:pt x="60972" y="513351"/>
                  <a:pt x="76751" y="522587"/>
                  <a:pt x="99842" y="532978"/>
                </a:cubicBezTo>
                <a:cubicBezTo>
                  <a:pt x="122933" y="543369"/>
                  <a:pt x="148718" y="551836"/>
                  <a:pt x="182969" y="558378"/>
                </a:cubicBezTo>
                <a:cubicBezTo>
                  <a:pt x="217220" y="564920"/>
                  <a:pt x="267251" y="576082"/>
                  <a:pt x="305351" y="572233"/>
                </a:cubicBezTo>
                <a:cubicBezTo>
                  <a:pt x="343451" y="568385"/>
                  <a:pt x="374239" y="544139"/>
                  <a:pt x="411569" y="535287"/>
                </a:cubicBezTo>
                <a:cubicBezTo>
                  <a:pt x="448899" y="526435"/>
                  <a:pt x="482766" y="528745"/>
                  <a:pt x="529333" y="519124"/>
                </a:cubicBezTo>
                <a:cubicBezTo>
                  <a:pt x="575900" y="509503"/>
                  <a:pt x="641324" y="488721"/>
                  <a:pt x="690969" y="477560"/>
                </a:cubicBezTo>
                <a:cubicBezTo>
                  <a:pt x="740614" y="466399"/>
                  <a:pt x="789105" y="461781"/>
                  <a:pt x="827205" y="452160"/>
                </a:cubicBezTo>
                <a:cubicBezTo>
                  <a:pt x="865305" y="442539"/>
                  <a:pt x="890705" y="431379"/>
                  <a:pt x="919569" y="419833"/>
                </a:cubicBezTo>
                <a:cubicBezTo>
                  <a:pt x="948433" y="408288"/>
                  <a:pt x="971908" y="399051"/>
                  <a:pt x="1000387" y="382887"/>
                </a:cubicBezTo>
                <a:cubicBezTo>
                  <a:pt x="1028866" y="366723"/>
                  <a:pt x="1060424" y="342478"/>
                  <a:pt x="1090442" y="322851"/>
                </a:cubicBezTo>
                <a:cubicBezTo>
                  <a:pt x="1120460" y="303224"/>
                  <a:pt x="1158175" y="287445"/>
                  <a:pt x="1180496" y="265124"/>
                </a:cubicBezTo>
                <a:cubicBezTo>
                  <a:pt x="1202817" y="242803"/>
                  <a:pt x="1216287" y="214324"/>
                  <a:pt x="1224369" y="188924"/>
                </a:cubicBezTo>
                <a:cubicBezTo>
                  <a:pt x="1232451" y="163524"/>
                  <a:pt x="1228603" y="142742"/>
                  <a:pt x="1215133" y="11272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928662" y="2004513"/>
            <a:ext cx="645798" cy="1149931"/>
          </a:xfrm>
          <a:custGeom>
            <a:avLst/>
            <a:gdLst>
              <a:gd name="connsiteX0" fmla="*/ 529865 w 645798"/>
              <a:gd name="connsiteY0" fmla="*/ 2087 h 1149931"/>
              <a:gd name="connsiteX1" fmla="*/ 460593 w 645798"/>
              <a:gd name="connsiteY1" fmla="*/ 18251 h 1149931"/>
              <a:gd name="connsiteX2" fmla="*/ 402865 w 645798"/>
              <a:gd name="connsiteY2" fmla="*/ 87523 h 1149931"/>
              <a:gd name="connsiteX3" fmla="*/ 333593 w 645798"/>
              <a:gd name="connsiteY3" fmla="*/ 200669 h 1149931"/>
              <a:gd name="connsiteX4" fmla="*/ 259702 w 645798"/>
              <a:gd name="connsiteY4" fmla="*/ 323051 h 1149931"/>
              <a:gd name="connsiteX5" fmla="*/ 192738 w 645798"/>
              <a:gd name="connsiteY5" fmla="*/ 426960 h 1149931"/>
              <a:gd name="connsiteX6" fmla="*/ 111920 w 645798"/>
              <a:gd name="connsiteY6" fmla="*/ 586287 h 1149931"/>
              <a:gd name="connsiteX7" fmla="*/ 72665 w 645798"/>
              <a:gd name="connsiteY7" fmla="*/ 699432 h 1149931"/>
              <a:gd name="connsiteX8" fmla="*/ 38029 w 645798"/>
              <a:gd name="connsiteY8" fmla="*/ 777942 h 1149931"/>
              <a:gd name="connsiteX9" fmla="*/ 3393 w 645798"/>
              <a:gd name="connsiteY9" fmla="*/ 888778 h 1149931"/>
              <a:gd name="connsiteX10" fmla="*/ 3393 w 645798"/>
              <a:gd name="connsiteY10" fmla="*/ 974214 h 1149931"/>
              <a:gd name="connsiteX11" fmla="*/ 21865 w 645798"/>
              <a:gd name="connsiteY11" fmla="*/ 1031942 h 1149931"/>
              <a:gd name="connsiteX12" fmla="*/ 58811 w 645798"/>
              <a:gd name="connsiteY12" fmla="*/ 1117378 h 1149931"/>
              <a:gd name="connsiteX13" fmla="*/ 139629 w 645798"/>
              <a:gd name="connsiteY13" fmla="*/ 1149705 h 1149931"/>
              <a:gd name="connsiteX14" fmla="*/ 225065 w 645798"/>
              <a:gd name="connsiteY14" fmla="*/ 1126614 h 1149931"/>
              <a:gd name="connsiteX15" fmla="*/ 298956 w 645798"/>
              <a:gd name="connsiteY15" fmla="*/ 1038869 h 1149931"/>
              <a:gd name="connsiteX16" fmla="*/ 377465 w 645798"/>
              <a:gd name="connsiteY16" fmla="*/ 928032 h 1149931"/>
              <a:gd name="connsiteX17" fmla="*/ 444429 w 645798"/>
              <a:gd name="connsiteY17" fmla="*/ 831051 h 1149931"/>
              <a:gd name="connsiteX18" fmla="*/ 495229 w 645798"/>
              <a:gd name="connsiteY18" fmla="*/ 727142 h 1149931"/>
              <a:gd name="connsiteX19" fmla="*/ 516011 w 645798"/>
              <a:gd name="connsiteY19" fmla="*/ 664796 h 1149931"/>
              <a:gd name="connsiteX20" fmla="*/ 550647 w 645798"/>
              <a:gd name="connsiteY20" fmla="*/ 572432 h 1149931"/>
              <a:gd name="connsiteX21" fmla="*/ 594520 w 645798"/>
              <a:gd name="connsiteY21" fmla="*/ 482378 h 1149931"/>
              <a:gd name="connsiteX22" fmla="*/ 626847 w 645798"/>
              <a:gd name="connsiteY22" fmla="*/ 371542 h 1149931"/>
              <a:gd name="connsiteX23" fmla="*/ 643011 w 645798"/>
              <a:gd name="connsiteY23" fmla="*/ 244542 h 1149931"/>
              <a:gd name="connsiteX24" fmla="*/ 643011 w 645798"/>
              <a:gd name="connsiteY24" fmla="*/ 124469 h 1149931"/>
              <a:gd name="connsiteX25" fmla="*/ 615302 w 645798"/>
              <a:gd name="connsiteY25" fmla="*/ 55196 h 1149931"/>
              <a:gd name="connsiteX26" fmla="*/ 529865 w 645798"/>
              <a:gd name="connsiteY26" fmla="*/ 2087 h 114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5798" h="1149931">
                <a:moveTo>
                  <a:pt x="529865" y="2087"/>
                </a:moveTo>
                <a:cubicBezTo>
                  <a:pt x="504080" y="-4070"/>
                  <a:pt x="481760" y="4012"/>
                  <a:pt x="460593" y="18251"/>
                </a:cubicBezTo>
                <a:cubicBezTo>
                  <a:pt x="439426" y="32490"/>
                  <a:pt x="424032" y="57120"/>
                  <a:pt x="402865" y="87523"/>
                </a:cubicBezTo>
                <a:cubicBezTo>
                  <a:pt x="381698" y="117926"/>
                  <a:pt x="357453" y="161414"/>
                  <a:pt x="333593" y="200669"/>
                </a:cubicBezTo>
                <a:cubicBezTo>
                  <a:pt x="309733" y="239924"/>
                  <a:pt x="283178" y="285336"/>
                  <a:pt x="259702" y="323051"/>
                </a:cubicBezTo>
                <a:cubicBezTo>
                  <a:pt x="236226" y="360766"/>
                  <a:pt x="217368" y="383087"/>
                  <a:pt x="192738" y="426960"/>
                </a:cubicBezTo>
                <a:cubicBezTo>
                  <a:pt x="168108" y="470833"/>
                  <a:pt x="131932" y="540875"/>
                  <a:pt x="111920" y="586287"/>
                </a:cubicBezTo>
                <a:cubicBezTo>
                  <a:pt x="91908" y="631699"/>
                  <a:pt x="84980" y="667490"/>
                  <a:pt x="72665" y="699432"/>
                </a:cubicBezTo>
                <a:cubicBezTo>
                  <a:pt x="60350" y="731374"/>
                  <a:pt x="49574" y="746384"/>
                  <a:pt x="38029" y="777942"/>
                </a:cubicBezTo>
                <a:cubicBezTo>
                  <a:pt x="26484" y="809500"/>
                  <a:pt x="9166" y="856066"/>
                  <a:pt x="3393" y="888778"/>
                </a:cubicBezTo>
                <a:cubicBezTo>
                  <a:pt x="-2380" y="921490"/>
                  <a:pt x="314" y="950353"/>
                  <a:pt x="3393" y="974214"/>
                </a:cubicBezTo>
                <a:cubicBezTo>
                  <a:pt x="6472" y="998075"/>
                  <a:pt x="12629" y="1008081"/>
                  <a:pt x="21865" y="1031942"/>
                </a:cubicBezTo>
                <a:cubicBezTo>
                  <a:pt x="31101" y="1055803"/>
                  <a:pt x="39184" y="1097751"/>
                  <a:pt x="58811" y="1117378"/>
                </a:cubicBezTo>
                <a:cubicBezTo>
                  <a:pt x="78438" y="1137005"/>
                  <a:pt x="111920" y="1148166"/>
                  <a:pt x="139629" y="1149705"/>
                </a:cubicBezTo>
                <a:cubicBezTo>
                  <a:pt x="167338" y="1151244"/>
                  <a:pt x="198511" y="1145087"/>
                  <a:pt x="225065" y="1126614"/>
                </a:cubicBezTo>
                <a:cubicBezTo>
                  <a:pt x="251619" y="1108141"/>
                  <a:pt x="273556" y="1071966"/>
                  <a:pt x="298956" y="1038869"/>
                </a:cubicBezTo>
                <a:cubicBezTo>
                  <a:pt x="324356" y="1005772"/>
                  <a:pt x="353220" y="962668"/>
                  <a:pt x="377465" y="928032"/>
                </a:cubicBezTo>
                <a:cubicBezTo>
                  <a:pt x="401710" y="893396"/>
                  <a:pt x="424802" y="864533"/>
                  <a:pt x="444429" y="831051"/>
                </a:cubicBezTo>
                <a:cubicBezTo>
                  <a:pt x="464056" y="797569"/>
                  <a:pt x="483299" y="754851"/>
                  <a:pt x="495229" y="727142"/>
                </a:cubicBezTo>
                <a:cubicBezTo>
                  <a:pt x="507159" y="699433"/>
                  <a:pt x="506775" y="690581"/>
                  <a:pt x="516011" y="664796"/>
                </a:cubicBezTo>
                <a:cubicBezTo>
                  <a:pt x="525247" y="639011"/>
                  <a:pt x="537562" y="602835"/>
                  <a:pt x="550647" y="572432"/>
                </a:cubicBezTo>
                <a:cubicBezTo>
                  <a:pt x="563732" y="542029"/>
                  <a:pt x="581820" y="515860"/>
                  <a:pt x="594520" y="482378"/>
                </a:cubicBezTo>
                <a:cubicBezTo>
                  <a:pt x="607220" y="448896"/>
                  <a:pt x="618765" y="411181"/>
                  <a:pt x="626847" y="371542"/>
                </a:cubicBezTo>
                <a:cubicBezTo>
                  <a:pt x="634929" y="331903"/>
                  <a:pt x="640317" y="285721"/>
                  <a:pt x="643011" y="244542"/>
                </a:cubicBezTo>
                <a:cubicBezTo>
                  <a:pt x="645705" y="203363"/>
                  <a:pt x="647629" y="156027"/>
                  <a:pt x="643011" y="124469"/>
                </a:cubicBezTo>
                <a:cubicBezTo>
                  <a:pt x="638393" y="92911"/>
                  <a:pt x="633005" y="76363"/>
                  <a:pt x="615302" y="55196"/>
                </a:cubicBezTo>
                <a:cubicBezTo>
                  <a:pt x="597599" y="34029"/>
                  <a:pt x="555650" y="8244"/>
                  <a:pt x="529865" y="208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988922" y="1793008"/>
            <a:ext cx="1050377" cy="897219"/>
          </a:xfrm>
          <a:custGeom>
            <a:avLst/>
            <a:gdLst>
              <a:gd name="connsiteX0" fmla="*/ 72605 w 1050377"/>
              <a:gd name="connsiteY0" fmla="*/ 17319 h 897219"/>
              <a:gd name="connsiteX1" fmla="*/ 26423 w 1050377"/>
              <a:gd name="connsiteY1" fmla="*/ 54265 h 897219"/>
              <a:gd name="connsiteX2" fmla="*/ 3333 w 1050377"/>
              <a:gd name="connsiteY2" fmla="*/ 95828 h 897219"/>
              <a:gd name="connsiteX3" fmla="*/ 3333 w 1050377"/>
              <a:gd name="connsiteY3" fmla="*/ 165101 h 897219"/>
              <a:gd name="connsiteX4" fmla="*/ 33351 w 1050377"/>
              <a:gd name="connsiteY4" fmla="*/ 250537 h 897219"/>
              <a:gd name="connsiteX5" fmla="*/ 118787 w 1050377"/>
              <a:gd name="connsiteY5" fmla="*/ 319810 h 897219"/>
              <a:gd name="connsiteX6" fmla="*/ 171896 w 1050377"/>
              <a:gd name="connsiteY6" fmla="*/ 386774 h 897219"/>
              <a:gd name="connsiteX7" fmla="*/ 218078 w 1050377"/>
              <a:gd name="connsiteY7" fmla="*/ 439883 h 897219"/>
              <a:gd name="connsiteX8" fmla="*/ 255023 w 1050377"/>
              <a:gd name="connsiteY8" fmla="*/ 486065 h 897219"/>
              <a:gd name="connsiteX9" fmla="*/ 298896 w 1050377"/>
              <a:gd name="connsiteY9" fmla="*/ 529937 h 897219"/>
              <a:gd name="connsiteX10" fmla="*/ 319678 w 1050377"/>
              <a:gd name="connsiteY10" fmla="*/ 546101 h 897219"/>
              <a:gd name="connsiteX11" fmla="*/ 368169 w 1050377"/>
              <a:gd name="connsiteY11" fmla="*/ 592283 h 897219"/>
              <a:gd name="connsiteX12" fmla="*/ 395878 w 1050377"/>
              <a:gd name="connsiteY12" fmla="*/ 622301 h 897219"/>
              <a:gd name="connsiteX13" fmla="*/ 423587 w 1050377"/>
              <a:gd name="connsiteY13" fmla="*/ 650010 h 897219"/>
              <a:gd name="connsiteX14" fmla="*/ 453605 w 1050377"/>
              <a:gd name="connsiteY14" fmla="*/ 668483 h 897219"/>
              <a:gd name="connsiteX15" fmla="*/ 488242 w 1050377"/>
              <a:gd name="connsiteY15" fmla="*/ 691574 h 897219"/>
              <a:gd name="connsiteX16" fmla="*/ 499787 w 1050377"/>
              <a:gd name="connsiteY16" fmla="*/ 707737 h 897219"/>
              <a:gd name="connsiteX17" fmla="*/ 536733 w 1050377"/>
              <a:gd name="connsiteY17" fmla="*/ 726210 h 897219"/>
              <a:gd name="connsiteX18" fmla="*/ 578296 w 1050377"/>
              <a:gd name="connsiteY18" fmla="*/ 742374 h 897219"/>
              <a:gd name="connsiteX19" fmla="*/ 612933 w 1050377"/>
              <a:gd name="connsiteY19" fmla="*/ 767774 h 897219"/>
              <a:gd name="connsiteX20" fmla="*/ 728387 w 1050377"/>
              <a:gd name="connsiteY20" fmla="*/ 848592 h 897219"/>
              <a:gd name="connsiteX21" fmla="*/ 823060 w 1050377"/>
              <a:gd name="connsiteY21" fmla="*/ 873992 h 897219"/>
              <a:gd name="connsiteX22" fmla="*/ 917733 w 1050377"/>
              <a:gd name="connsiteY22" fmla="*/ 897083 h 897219"/>
              <a:gd name="connsiteX23" fmla="*/ 970842 w 1050377"/>
              <a:gd name="connsiteY23" fmla="*/ 883228 h 897219"/>
              <a:gd name="connsiteX24" fmla="*/ 982387 w 1050377"/>
              <a:gd name="connsiteY24" fmla="*/ 876301 h 897219"/>
              <a:gd name="connsiteX25" fmla="*/ 1007787 w 1050377"/>
              <a:gd name="connsiteY25" fmla="*/ 855519 h 897219"/>
              <a:gd name="connsiteX26" fmla="*/ 1026260 w 1050377"/>
              <a:gd name="connsiteY26" fmla="*/ 832428 h 897219"/>
              <a:gd name="connsiteX27" fmla="*/ 1035496 w 1050377"/>
              <a:gd name="connsiteY27" fmla="*/ 820883 h 897219"/>
              <a:gd name="connsiteX28" fmla="*/ 1049351 w 1050377"/>
              <a:gd name="connsiteY28" fmla="*/ 772392 h 897219"/>
              <a:gd name="connsiteX29" fmla="*/ 1049351 w 1050377"/>
              <a:gd name="connsiteY29" fmla="*/ 716974 h 897219"/>
              <a:gd name="connsiteX30" fmla="*/ 1049351 w 1050377"/>
              <a:gd name="connsiteY30" fmla="*/ 686956 h 897219"/>
              <a:gd name="connsiteX31" fmla="*/ 1037805 w 1050377"/>
              <a:gd name="connsiteY31" fmla="*/ 661556 h 897219"/>
              <a:gd name="connsiteX32" fmla="*/ 1005478 w 1050377"/>
              <a:gd name="connsiteY32" fmla="*/ 603828 h 897219"/>
              <a:gd name="connsiteX33" fmla="*/ 950060 w 1050377"/>
              <a:gd name="connsiteY33" fmla="*/ 562265 h 897219"/>
              <a:gd name="connsiteX34" fmla="*/ 922351 w 1050377"/>
              <a:gd name="connsiteY34" fmla="*/ 525319 h 897219"/>
              <a:gd name="connsiteX35" fmla="*/ 723769 w 1050377"/>
              <a:gd name="connsiteY35" fmla="*/ 352137 h 897219"/>
              <a:gd name="connsiteX36" fmla="*/ 633714 w 1050377"/>
              <a:gd name="connsiteY36" fmla="*/ 262083 h 897219"/>
              <a:gd name="connsiteX37" fmla="*/ 488242 w 1050377"/>
              <a:gd name="connsiteY37" fmla="*/ 158174 h 897219"/>
              <a:gd name="connsiteX38" fmla="*/ 386642 w 1050377"/>
              <a:gd name="connsiteY38" fmla="*/ 86592 h 897219"/>
              <a:gd name="connsiteX39" fmla="*/ 298896 w 1050377"/>
              <a:gd name="connsiteY39" fmla="*/ 42719 h 897219"/>
              <a:gd name="connsiteX40" fmla="*/ 197296 w 1050377"/>
              <a:gd name="connsiteY40" fmla="*/ 1156 h 897219"/>
              <a:gd name="connsiteX41" fmla="*/ 72605 w 1050377"/>
              <a:gd name="connsiteY41" fmla="*/ 17319 h 89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50377" h="897219">
                <a:moveTo>
                  <a:pt x="72605" y="17319"/>
                </a:moveTo>
                <a:cubicBezTo>
                  <a:pt x="44126" y="26170"/>
                  <a:pt x="37968" y="41180"/>
                  <a:pt x="26423" y="54265"/>
                </a:cubicBezTo>
                <a:cubicBezTo>
                  <a:pt x="14878" y="67350"/>
                  <a:pt x="7181" y="77355"/>
                  <a:pt x="3333" y="95828"/>
                </a:cubicBezTo>
                <a:cubicBezTo>
                  <a:pt x="-515" y="114301"/>
                  <a:pt x="-1670" y="139316"/>
                  <a:pt x="3333" y="165101"/>
                </a:cubicBezTo>
                <a:cubicBezTo>
                  <a:pt x="8336" y="190886"/>
                  <a:pt x="14109" y="224752"/>
                  <a:pt x="33351" y="250537"/>
                </a:cubicBezTo>
                <a:cubicBezTo>
                  <a:pt x="52593" y="276322"/>
                  <a:pt x="95696" y="297104"/>
                  <a:pt x="118787" y="319810"/>
                </a:cubicBezTo>
                <a:cubicBezTo>
                  <a:pt x="141878" y="342516"/>
                  <a:pt x="155348" y="366762"/>
                  <a:pt x="171896" y="386774"/>
                </a:cubicBezTo>
                <a:cubicBezTo>
                  <a:pt x="188444" y="406786"/>
                  <a:pt x="204224" y="423335"/>
                  <a:pt x="218078" y="439883"/>
                </a:cubicBezTo>
                <a:cubicBezTo>
                  <a:pt x="231932" y="456431"/>
                  <a:pt x="241553" y="471056"/>
                  <a:pt x="255023" y="486065"/>
                </a:cubicBezTo>
                <a:cubicBezTo>
                  <a:pt x="268493" y="501074"/>
                  <a:pt x="288120" y="519931"/>
                  <a:pt x="298896" y="529937"/>
                </a:cubicBezTo>
                <a:cubicBezTo>
                  <a:pt x="309672" y="539943"/>
                  <a:pt x="308133" y="535710"/>
                  <a:pt x="319678" y="546101"/>
                </a:cubicBezTo>
                <a:cubicBezTo>
                  <a:pt x="331223" y="556492"/>
                  <a:pt x="355469" y="579583"/>
                  <a:pt x="368169" y="592283"/>
                </a:cubicBezTo>
                <a:cubicBezTo>
                  <a:pt x="380869" y="604983"/>
                  <a:pt x="386642" y="612680"/>
                  <a:pt x="395878" y="622301"/>
                </a:cubicBezTo>
                <a:cubicBezTo>
                  <a:pt x="405114" y="631922"/>
                  <a:pt x="413966" y="642313"/>
                  <a:pt x="423587" y="650010"/>
                </a:cubicBezTo>
                <a:cubicBezTo>
                  <a:pt x="433208" y="657707"/>
                  <a:pt x="442829" y="661556"/>
                  <a:pt x="453605" y="668483"/>
                </a:cubicBezTo>
                <a:cubicBezTo>
                  <a:pt x="464381" y="675410"/>
                  <a:pt x="480545" y="685032"/>
                  <a:pt x="488242" y="691574"/>
                </a:cubicBezTo>
                <a:cubicBezTo>
                  <a:pt x="495939" y="698116"/>
                  <a:pt x="491705" y="701964"/>
                  <a:pt x="499787" y="707737"/>
                </a:cubicBezTo>
                <a:cubicBezTo>
                  <a:pt x="507869" y="713510"/>
                  <a:pt x="523648" y="720437"/>
                  <a:pt x="536733" y="726210"/>
                </a:cubicBezTo>
                <a:cubicBezTo>
                  <a:pt x="549818" y="731983"/>
                  <a:pt x="565596" y="735447"/>
                  <a:pt x="578296" y="742374"/>
                </a:cubicBezTo>
                <a:cubicBezTo>
                  <a:pt x="590996" y="749301"/>
                  <a:pt x="612933" y="767774"/>
                  <a:pt x="612933" y="767774"/>
                </a:cubicBezTo>
                <a:cubicBezTo>
                  <a:pt x="637948" y="785477"/>
                  <a:pt x="693366" y="830889"/>
                  <a:pt x="728387" y="848592"/>
                </a:cubicBezTo>
                <a:cubicBezTo>
                  <a:pt x="763408" y="866295"/>
                  <a:pt x="791502" y="865910"/>
                  <a:pt x="823060" y="873992"/>
                </a:cubicBezTo>
                <a:cubicBezTo>
                  <a:pt x="854618" y="882074"/>
                  <a:pt x="893103" y="895544"/>
                  <a:pt x="917733" y="897083"/>
                </a:cubicBezTo>
                <a:cubicBezTo>
                  <a:pt x="942363" y="898622"/>
                  <a:pt x="960066" y="886692"/>
                  <a:pt x="970842" y="883228"/>
                </a:cubicBezTo>
                <a:cubicBezTo>
                  <a:pt x="981618" y="879764"/>
                  <a:pt x="976230" y="880919"/>
                  <a:pt x="982387" y="876301"/>
                </a:cubicBezTo>
                <a:cubicBezTo>
                  <a:pt x="988544" y="871683"/>
                  <a:pt x="1000475" y="862831"/>
                  <a:pt x="1007787" y="855519"/>
                </a:cubicBezTo>
                <a:cubicBezTo>
                  <a:pt x="1015099" y="848207"/>
                  <a:pt x="1026260" y="832428"/>
                  <a:pt x="1026260" y="832428"/>
                </a:cubicBezTo>
                <a:cubicBezTo>
                  <a:pt x="1030878" y="826655"/>
                  <a:pt x="1031647" y="830889"/>
                  <a:pt x="1035496" y="820883"/>
                </a:cubicBezTo>
                <a:cubicBezTo>
                  <a:pt x="1039345" y="810877"/>
                  <a:pt x="1047042" y="789710"/>
                  <a:pt x="1049351" y="772392"/>
                </a:cubicBezTo>
                <a:cubicBezTo>
                  <a:pt x="1051660" y="755074"/>
                  <a:pt x="1049351" y="716974"/>
                  <a:pt x="1049351" y="716974"/>
                </a:cubicBezTo>
                <a:cubicBezTo>
                  <a:pt x="1049351" y="702735"/>
                  <a:pt x="1051275" y="696192"/>
                  <a:pt x="1049351" y="686956"/>
                </a:cubicBezTo>
                <a:cubicBezTo>
                  <a:pt x="1047427" y="677720"/>
                  <a:pt x="1045117" y="675411"/>
                  <a:pt x="1037805" y="661556"/>
                </a:cubicBezTo>
                <a:cubicBezTo>
                  <a:pt x="1030493" y="647701"/>
                  <a:pt x="1020102" y="620376"/>
                  <a:pt x="1005478" y="603828"/>
                </a:cubicBezTo>
                <a:cubicBezTo>
                  <a:pt x="990854" y="587280"/>
                  <a:pt x="963915" y="575350"/>
                  <a:pt x="950060" y="562265"/>
                </a:cubicBezTo>
                <a:cubicBezTo>
                  <a:pt x="936206" y="549180"/>
                  <a:pt x="960066" y="560340"/>
                  <a:pt x="922351" y="525319"/>
                </a:cubicBezTo>
                <a:cubicBezTo>
                  <a:pt x="884636" y="490298"/>
                  <a:pt x="771875" y="396009"/>
                  <a:pt x="723769" y="352137"/>
                </a:cubicBezTo>
                <a:cubicBezTo>
                  <a:pt x="675663" y="308265"/>
                  <a:pt x="672968" y="294410"/>
                  <a:pt x="633714" y="262083"/>
                </a:cubicBezTo>
                <a:cubicBezTo>
                  <a:pt x="594460" y="229756"/>
                  <a:pt x="488242" y="158174"/>
                  <a:pt x="488242" y="158174"/>
                </a:cubicBezTo>
                <a:cubicBezTo>
                  <a:pt x="447063" y="128926"/>
                  <a:pt x="418200" y="105835"/>
                  <a:pt x="386642" y="86592"/>
                </a:cubicBezTo>
                <a:cubicBezTo>
                  <a:pt x="355084" y="67350"/>
                  <a:pt x="330454" y="56958"/>
                  <a:pt x="298896" y="42719"/>
                </a:cubicBezTo>
                <a:cubicBezTo>
                  <a:pt x="267338" y="28480"/>
                  <a:pt x="233472" y="6159"/>
                  <a:pt x="197296" y="1156"/>
                </a:cubicBezTo>
                <a:cubicBezTo>
                  <a:pt x="161120" y="-3847"/>
                  <a:pt x="101084" y="8468"/>
                  <a:pt x="72605" y="17319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797846" y="1541933"/>
            <a:ext cx="664098" cy="989087"/>
          </a:xfrm>
          <a:custGeom>
            <a:avLst/>
            <a:gdLst>
              <a:gd name="connsiteX0" fmla="*/ 568318 w 664098"/>
              <a:gd name="connsiteY0" fmla="*/ 5158 h 989087"/>
              <a:gd name="connsiteX1" fmla="*/ 475954 w 664098"/>
              <a:gd name="connsiteY1" fmla="*/ 2849 h 989087"/>
              <a:gd name="connsiteX2" fmla="*/ 392827 w 664098"/>
              <a:gd name="connsiteY2" fmla="*/ 32867 h 989087"/>
              <a:gd name="connsiteX3" fmla="*/ 330481 w 664098"/>
              <a:gd name="connsiteY3" fmla="*/ 109067 h 989087"/>
              <a:gd name="connsiteX4" fmla="*/ 281990 w 664098"/>
              <a:gd name="connsiteY4" fmla="*/ 173722 h 989087"/>
              <a:gd name="connsiteX5" fmla="*/ 235809 w 664098"/>
              <a:gd name="connsiteY5" fmla="*/ 263776 h 989087"/>
              <a:gd name="connsiteX6" fmla="*/ 173463 w 664098"/>
              <a:gd name="connsiteY6" fmla="*/ 353831 h 989087"/>
              <a:gd name="connsiteX7" fmla="*/ 118045 w 664098"/>
              <a:gd name="connsiteY7" fmla="*/ 446194 h 989087"/>
              <a:gd name="connsiteX8" fmla="*/ 69554 w 664098"/>
              <a:gd name="connsiteY8" fmla="*/ 531631 h 989087"/>
              <a:gd name="connsiteX9" fmla="*/ 46463 w 664098"/>
              <a:gd name="connsiteY9" fmla="*/ 600903 h 989087"/>
              <a:gd name="connsiteX10" fmla="*/ 30299 w 664098"/>
              <a:gd name="connsiteY10" fmla="*/ 660940 h 989087"/>
              <a:gd name="connsiteX11" fmla="*/ 16445 w 664098"/>
              <a:gd name="connsiteY11" fmla="*/ 730212 h 989087"/>
              <a:gd name="connsiteX12" fmla="*/ 9518 w 664098"/>
              <a:gd name="connsiteY12" fmla="*/ 808722 h 989087"/>
              <a:gd name="connsiteX13" fmla="*/ 281 w 664098"/>
              <a:gd name="connsiteY13" fmla="*/ 887231 h 989087"/>
              <a:gd name="connsiteX14" fmla="*/ 21063 w 664098"/>
              <a:gd name="connsiteY14" fmla="*/ 940340 h 989087"/>
              <a:gd name="connsiteX15" fmla="*/ 62627 w 664098"/>
              <a:gd name="connsiteY15" fmla="*/ 977285 h 989087"/>
              <a:gd name="connsiteX16" fmla="*/ 180390 w 664098"/>
              <a:gd name="connsiteY16" fmla="*/ 986522 h 989087"/>
              <a:gd name="connsiteX17" fmla="*/ 251972 w 664098"/>
              <a:gd name="connsiteY17" fmla="*/ 935722 h 989087"/>
              <a:gd name="connsiteX18" fmla="*/ 316627 w 664098"/>
              <a:gd name="connsiteY18" fmla="*/ 898776 h 989087"/>
              <a:gd name="connsiteX19" fmla="*/ 372045 w 664098"/>
              <a:gd name="connsiteY19" fmla="*/ 801794 h 989087"/>
              <a:gd name="connsiteX20" fmla="*/ 413609 w 664098"/>
              <a:gd name="connsiteY20" fmla="*/ 725594 h 989087"/>
              <a:gd name="connsiteX21" fmla="*/ 485190 w 664098"/>
              <a:gd name="connsiteY21" fmla="*/ 626303 h 989087"/>
              <a:gd name="connsiteX22" fmla="*/ 535990 w 664098"/>
              <a:gd name="connsiteY22" fmla="*/ 550103 h 989087"/>
              <a:gd name="connsiteX23" fmla="*/ 589099 w 664098"/>
              <a:gd name="connsiteY23" fmla="*/ 455431 h 989087"/>
              <a:gd name="connsiteX24" fmla="*/ 626045 w 664098"/>
              <a:gd name="connsiteY24" fmla="*/ 353831 h 989087"/>
              <a:gd name="connsiteX25" fmla="*/ 653754 w 664098"/>
              <a:gd name="connsiteY25" fmla="*/ 252231 h 989087"/>
              <a:gd name="connsiteX26" fmla="*/ 662990 w 664098"/>
              <a:gd name="connsiteY26" fmla="*/ 120612 h 989087"/>
              <a:gd name="connsiteX27" fmla="*/ 630663 w 664098"/>
              <a:gd name="connsiteY27" fmla="*/ 37485 h 989087"/>
              <a:gd name="connsiteX28" fmla="*/ 568318 w 664098"/>
              <a:gd name="connsiteY28" fmla="*/ 5158 h 98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4098" h="989087">
                <a:moveTo>
                  <a:pt x="568318" y="5158"/>
                </a:moveTo>
                <a:cubicBezTo>
                  <a:pt x="542533" y="-615"/>
                  <a:pt x="505202" y="-1769"/>
                  <a:pt x="475954" y="2849"/>
                </a:cubicBezTo>
                <a:cubicBezTo>
                  <a:pt x="446706" y="7467"/>
                  <a:pt x="417072" y="15164"/>
                  <a:pt x="392827" y="32867"/>
                </a:cubicBezTo>
                <a:cubicBezTo>
                  <a:pt x="368582" y="50570"/>
                  <a:pt x="348954" y="85591"/>
                  <a:pt x="330481" y="109067"/>
                </a:cubicBezTo>
                <a:cubicBezTo>
                  <a:pt x="312008" y="132543"/>
                  <a:pt x="297769" y="147937"/>
                  <a:pt x="281990" y="173722"/>
                </a:cubicBezTo>
                <a:cubicBezTo>
                  <a:pt x="266211" y="199507"/>
                  <a:pt x="253897" y="233758"/>
                  <a:pt x="235809" y="263776"/>
                </a:cubicBezTo>
                <a:cubicBezTo>
                  <a:pt x="217721" y="293794"/>
                  <a:pt x="193090" y="323428"/>
                  <a:pt x="173463" y="353831"/>
                </a:cubicBezTo>
                <a:cubicBezTo>
                  <a:pt x="153836" y="384234"/>
                  <a:pt x="135363" y="416561"/>
                  <a:pt x="118045" y="446194"/>
                </a:cubicBezTo>
                <a:cubicBezTo>
                  <a:pt x="100727" y="475827"/>
                  <a:pt x="81484" y="505846"/>
                  <a:pt x="69554" y="531631"/>
                </a:cubicBezTo>
                <a:cubicBezTo>
                  <a:pt x="57624" y="557416"/>
                  <a:pt x="53005" y="579352"/>
                  <a:pt x="46463" y="600903"/>
                </a:cubicBezTo>
                <a:cubicBezTo>
                  <a:pt x="39920" y="622455"/>
                  <a:pt x="35302" y="639389"/>
                  <a:pt x="30299" y="660940"/>
                </a:cubicBezTo>
                <a:cubicBezTo>
                  <a:pt x="25296" y="682492"/>
                  <a:pt x="19908" y="705582"/>
                  <a:pt x="16445" y="730212"/>
                </a:cubicBezTo>
                <a:cubicBezTo>
                  <a:pt x="12982" y="754842"/>
                  <a:pt x="12212" y="782552"/>
                  <a:pt x="9518" y="808722"/>
                </a:cubicBezTo>
                <a:cubicBezTo>
                  <a:pt x="6824" y="834892"/>
                  <a:pt x="-1643" y="865295"/>
                  <a:pt x="281" y="887231"/>
                </a:cubicBezTo>
                <a:cubicBezTo>
                  <a:pt x="2205" y="909167"/>
                  <a:pt x="10672" y="925331"/>
                  <a:pt x="21063" y="940340"/>
                </a:cubicBezTo>
                <a:cubicBezTo>
                  <a:pt x="31454" y="955349"/>
                  <a:pt x="36073" y="969588"/>
                  <a:pt x="62627" y="977285"/>
                </a:cubicBezTo>
                <a:cubicBezTo>
                  <a:pt x="89181" y="984982"/>
                  <a:pt x="148833" y="993449"/>
                  <a:pt x="180390" y="986522"/>
                </a:cubicBezTo>
                <a:cubicBezTo>
                  <a:pt x="211947" y="979595"/>
                  <a:pt x="229266" y="950346"/>
                  <a:pt x="251972" y="935722"/>
                </a:cubicBezTo>
                <a:cubicBezTo>
                  <a:pt x="274678" y="921098"/>
                  <a:pt x="296615" y="921097"/>
                  <a:pt x="316627" y="898776"/>
                </a:cubicBezTo>
                <a:cubicBezTo>
                  <a:pt x="336639" y="876455"/>
                  <a:pt x="355881" y="830658"/>
                  <a:pt x="372045" y="801794"/>
                </a:cubicBezTo>
                <a:cubicBezTo>
                  <a:pt x="388209" y="772930"/>
                  <a:pt x="394751" y="754843"/>
                  <a:pt x="413609" y="725594"/>
                </a:cubicBezTo>
                <a:cubicBezTo>
                  <a:pt x="432466" y="696346"/>
                  <a:pt x="464793" y="655551"/>
                  <a:pt x="485190" y="626303"/>
                </a:cubicBezTo>
                <a:cubicBezTo>
                  <a:pt x="505587" y="597055"/>
                  <a:pt x="518672" y="578582"/>
                  <a:pt x="535990" y="550103"/>
                </a:cubicBezTo>
                <a:cubicBezTo>
                  <a:pt x="553308" y="521624"/>
                  <a:pt x="574090" y="488143"/>
                  <a:pt x="589099" y="455431"/>
                </a:cubicBezTo>
                <a:cubicBezTo>
                  <a:pt x="604108" y="422719"/>
                  <a:pt x="615269" y="387698"/>
                  <a:pt x="626045" y="353831"/>
                </a:cubicBezTo>
                <a:cubicBezTo>
                  <a:pt x="636821" y="319964"/>
                  <a:pt x="647597" y="291101"/>
                  <a:pt x="653754" y="252231"/>
                </a:cubicBezTo>
                <a:cubicBezTo>
                  <a:pt x="659912" y="213361"/>
                  <a:pt x="666839" y="156403"/>
                  <a:pt x="662990" y="120612"/>
                </a:cubicBezTo>
                <a:cubicBezTo>
                  <a:pt x="659142" y="84821"/>
                  <a:pt x="648751" y="57112"/>
                  <a:pt x="630663" y="37485"/>
                </a:cubicBezTo>
                <a:cubicBezTo>
                  <a:pt x="612575" y="17858"/>
                  <a:pt x="594103" y="10931"/>
                  <a:pt x="568318" y="5158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813897" y="1446039"/>
            <a:ext cx="819993" cy="1033774"/>
          </a:xfrm>
          <a:custGeom>
            <a:avLst/>
            <a:gdLst>
              <a:gd name="connsiteX0" fmla="*/ 776085 w 819993"/>
              <a:gd name="connsiteY0" fmla="*/ 1761 h 1033774"/>
              <a:gd name="connsiteX1" fmla="*/ 697576 w 819993"/>
              <a:gd name="connsiteY1" fmla="*/ 13306 h 1033774"/>
              <a:gd name="connsiteX2" fmla="*/ 628303 w 819993"/>
              <a:gd name="connsiteY2" fmla="*/ 47943 h 1033774"/>
              <a:gd name="connsiteX3" fmla="*/ 540558 w 819993"/>
              <a:gd name="connsiteY3" fmla="*/ 94125 h 1033774"/>
              <a:gd name="connsiteX4" fmla="*/ 448194 w 819993"/>
              <a:gd name="connsiteY4" fmla="*/ 172634 h 1033774"/>
              <a:gd name="connsiteX5" fmla="*/ 376612 w 819993"/>
              <a:gd name="connsiteY5" fmla="*/ 258070 h 1033774"/>
              <a:gd name="connsiteX6" fmla="*/ 300412 w 819993"/>
              <a:gd name="connsiteY6" fmla="*/ 389688 h 1033774"/>
              <a:gd name="connsiteX7" fmla="*/ 217285 w 819993"/>
              <a:gd name="connsiteY7" fmla="*/ 493597 h 1033774"/>
              <a:gd name="connsiteX8" fmla="*/ 168794 w 819993"/>
              <a:gd name="connsiteY8" fmla="*/ 574416 h 1033774"/>
              <a:gd name="connsiteX9" fmla="*/ 32558 w 819993"/>
              <a:gd name="connsiteY9" fmla="*/ 763761 h 1033774"/>
              <a:gd name="connsiteX10" fmla="*/ 4848 w 819993"/>
              <a:gd name="connsiteY10" fmla="*/ 839961 h 1033774"/>
              <a:gd name="connsiteX11" fmla="*/ 4848 w 819993"/>
              <a:gd name="connsiteY11" fmla="*/ 934634 h 1033774"/>
              <a:gd name="connsiteX12" fmla="*/ 53339 w 819993"/>
              <a:gd name="connsiteY12" fmla="*/ 1003906 h 1033774"/>
              <a:gd name="connsiteX13" fmla="*/ 120303 w 819993"/>
              <a:gd name="connsiteY13" fmla="*/ 1031616 h 1033774"/>
              <a:gd name="connsiteX14" fmla="*/ 201121 w 819993"/>
              <a:gd name="connsiteY14" fmla="*/ 1026997 h 1033774"/>
              <a:gd name="connsiteX15" fmla="*/ 261158 w 819993"/>
              <a:gd name="connsiteY15" fmla="*/ 987743 h 1033774"/>
              <a:gd name="connsiteX16" fmla="*/ 302721 w 819993"/>
              <a:gd name="connsiteY16" fmla="*/ 957725 h 1033774"/>
              <a:gd name="connsiteX17" fmla="*/ 337358 w 819993"/>
              <a:gd name="connsiteY17" fmla="*/ 930016 h 1033774"/>
              <a:gd name="connsiteX18" fmla="*/ 367376 w 819993"/>
              <a:gd name="connsiteY18" fmla="*/ 897688 h 1033774"/>
              <a:gd name="connsiteX19" fmla="*/ 425103 w 819993"/>
              <a:gd name="connsiteY19" fmla="*/ 853816 h 1033774"/>
              <a:gd name="connsiteX20" fmla="*/ 468976 w 819993"/>
              <a:gd name="connsiteY20" fmla="*/ 819179 h 1033774"/>
              <a:gd name="connsiteX21" fmla="*/ 515158 w 819993"/>
              <a:gd name="connsiteY21" fmla="*/ 779925 h 1033774"/>
              <a:gd name="connsiteX22" fmla="*/ 545176 w 819993"/>
              <a:gd name="connsiteY22" fmla="*/ 749906 h 1033774"/>
              <a:gd name="connsiteX23" fmla="*/ 570576 w 819993"/>
              <a:gd name="connsiteY23" fmla="*/ 724506 h 1033774"/>
              <a:gd name="connsiteX24" fmla="*/ 602903 w 819993"/>
              <a:gd name="connsiteY24" fmla="*/ 692179 h 1033774"/>
              <a:gd name="connsiteX25" fmla="*/ 656012 w 819993"/>
              <a:gd name="connsiteY25" fmla="*/ 641379 h 1033774"/>
              <a:gd name="connsiteX26" fmla="*/ 686030 w 819993"/>
              <a:gd name="connsiteY26" fmla="*/ 606743 h 1033774"/>
              <a:gd name="connsiteX27" fmla="*/ 722976 w 819993"/>
              <a:gd name="connsiteY27" fmla="*/ 558252 h 1033774"/>
              <a:gd name="connsiteX28" fmla="*/ 750685 w 819993"/>
              <a:gd name="connsiteY28" fmla="*/ 512070 h 1033774"/>
              <a:gd name="connsiteX29" fmla="*/ 757612 w 819993"/>
              <a:gd name="connsiteY29" fmla="*/ 491288 h 1033774"/>
              <a:gd name="connsiteX30" fmla="*/ 785321 w 819993"/>
              <a:gd name="connsiteY30" fmla="*/ 410470 h 1033774"/>
              <a:gd name="connsiteX31" fmla="*/ 817648 w 819993"/>
              <a:gd name="connsiteY31" fmla="*/ 350434 h 1033774"/>
              <a:gd name="connsiteX32" fmla="*/ 808412 w 819993"/>
              <a:gd name="connsiteY32" fmla="*/ 179561 h 1033774"/>
              <a:gd name="connsiteX33" fmla="*/ 819958 w 819993"/>
              <a:gd name="connsiteY33" fmla="*/ 94125 h 1033774"/>
              <a:gd name="connsiteX34" fmla="*/ 803794 w 819993"/>
              <a:gd name="connsiteY34" fmla="*/ 47943 h 1033774"/>
              <a:gd name="connsiteX35" fmla="*/ 776085 w 819993"/>
              <a:gd name="connsiteY35" fmla="*/ 1761 h 1033774"/>
              <a:gd name="connsiteX0" fmla="*/ 776085 w 819993"/>
              <a:gd name="connsiteY0" fmla="*/ 1761 h 1033774"/>
              <a:gd name="connsiteX1" fmla="*/ 697576 w 819993"/>
              <a:gd name="connsiteY1" fmla="*/ 13306 h 1033774"/>
              <a:gd name="connsiteX2" fmla="*/ 628303 w 819993"/>
              <a:gd name="connsiteY2" fmla="*/ 47943 h 1033774"/>
              <a:gd name="connsiteX3" fmla="*/ 540558 w 819993"/>
              <a:gd name="connsiteY3" fmla="*/ 94125 h 1033774"/>
              <a:gd name="connsiteX4" fmla="*/ 448194 w 819993"/>
              <a:gd name="connsiteY4" fmla="*/ 172634 h 1033774"/>
              <a:gd name="connsiteX5" fmla="*/ 376612 w 819993"/>
              <a:gd name="connsiteY5" fmla="*/ 258070 h 1033774"/>
              <a:gd name="connsiteX6" fmla="*/ 300412 w 819993"/>
              <a:gd name="connsiteY6" fmla="*/ 389688 h 1033774"/>
              <a:gd name="connsiteX7" fmla="*/ 217285 w 819993"/>
              <a:gd name="connsiteY7" fmla="*/ 493597 h 1033774"/>
              <a:gd name="connsiteX8" fmla="*/ 168794 w 819993"/>
              <a:gd name="connsiteY8" fmla="*/ 574416 h 1033774"/>
              <a:gd name="connsiteX9" fmla="*/ 32558 w 819993"/>
              <a:gd name="connsiteY9" fmla="*/ 763761 h 1033774"/>
              <a:gd name="connsiteX10" fmla="*/ 4848 w 819993"/>
              <a:gd name="connsiteY10" fmla="*/ 839961 h 1033774"/>
              <a:gd name="connsiteX11" fmla="*/ 4848 w 819993"/>
              <a:gd name="connsiteY11" fmla="*/ 934634 h 1033774"/>
              <a:gd name="connsiteX12" fmla="*/ 53339 w 819993"/>
              <a:gd name="connsiteY12" fmla="*/ 1003906 h 1033774"/>
              <a:gd name="connsiteX13" fmla="*/ 120303 w 819993"/>
              <a:gd name="connsiteY13" fmla="*/ 1031616 h 1033774"/>
              <a:gd name="connsiteX14" fmla="*/ 201121 w 819993"/>
              <a:gd name="connsiteY14" fmla="*/ 1026997 h 1033774"/>
              <a:gd name="connsiteX15" fmla="*/ 261158 w 819993"/>
              <a:gd name="connsiteY15" fmla="*/ 987743 h 1033774"/>
              <a:gd name="connsiteX16" fmla="*/ 302721 w 819993"/>
              <a:gd name="connsiteY16" fmla="*/ 957725 h 1033774"/>
              <a:gd name="connsiteX17" fmla="*/ 337358 w 819993"/>
              <a:gd name="connsiteY17" fmla="*/ 930016 h 1033774"/>
              <a:gd name="connsiteX18" fmla="*/ 367376 w 819993"/>
              <a:gd name="connsiteY18" fmla="*/ 897688 h 1033774"/>
              <a:gd name="connsiteX19" fmla="*/ 425103 w 819993"/>
              <a:gd name="connsiteY19" fmla="*/ 853816 h 1033774"/>
              <a:gd name="connsiteX20" fmla="*/ 468976 w 819993"/>
              <a:gd name="connsiteY20" fmla="*/ 819179 h 1033774"/>
              <a:gd name="connsiteX21" fmla="*/ 515158 w 819993"/>
              <a:gd name="connsiteY21" fmla="*/ 779925 h 1033774"/>
              <a:gd name="connsiteX22" fmla="*/ 545176 w 819993"/>
              <a:gd name="connsiteY22" fmla="*/ 749906 h 1033774"/>
              <a:gd name="connsiteX23" fmla="*/ 570576 w 819993"/>
              <a:gd name="connsiteY23" fmla="*/ 724506 h 1033774"/>
              <a:gd name="connsiteX24" fmla="*/ 602903 w 819993"/>
              <a:gd name="connsiteY24" fmla="*/ 692179 h 1033774"/>
              <a:gd name="connsiteX25" fmla="*/ 656012 w 819993"/>
              <a:gd name="connsiteY25" fmla="*/ 641379 h 1033774"/>
              <a:gd name="connsiteX26" fmla="*/ 686030 w 819993"/>
              <a:gd name="connsiteY26" fmla="*/ 606743 h 1033774"/>
              <a:gd name="connsiteX27" fmla="*/ 702194 w 819993"/>
              <a:gd name="connsiteY27" fmla="*/ 539779 h 1033774"/>
              <a:gd name="connsiteX28" fmla="*/ 750685 w 819993"/>
              <a:gd name="connsiteY28" fmla="*/ 512070 h 1033774"/>
              <a:gd name="connsiteX29" fmla="*/ 757612 w 819993"/>
              <a:gd name="connsiteY29" fmla="*/ 491288 h 1033774"/>
              <a:gd name="connsiteX30" fmla="*/ 785321 w 819993"/>
              <a:gd name="connsiteY30" fmla="*/ 410470 h 1033774"/>
              <a:gd name="connsiteX31" fmla="*/ 817648 w 819993"/>
              <a:gd name="connsiteY31" fmla="*/ 350434 h 1033774"/>
              <a:gd name="connsiteX32" fmla="*/ 808412 w 819993"/>
              <a:gd name="connsiteY32" fmla="*/ 179561 h 1033774"/>
              <a:gd name="connsiteX33" fmla="*/ 819958 w 819993"/>
              <a:gd name="connsiteY33" fmla="*/ 94125 h 1033774"/>
              <a:gd name="connsiteX34" fmla="*/ 803794 w 819993"/>
              <a:gd name="connsiteY34" fmla="*/ 47943 h 1033774"/>
              <a:gd name="connsiteX35" fmla="*/ 776085 w 819993"/>
              <a:gd name="connsiteY35" fmla="*/ 1761 h 1033774"/>
              <a:gd name="connsiteX0" fmla="*/ 776085 w 819993"/>
              <a:gd name="connsiteY0" fmla="*/ 1761 h 1033774"/>
              <a:gd name="connsiteX1" fmla="*/ 697576 w 819993"/>
              <a:gd name="connsiteY1" fmla="*/ 13306 h 1033774"/>
              <a:gd name="connsiteX2" fmla="*/ 628303 w 819993"/>
              <a:gd name="connsiteY2" fmla="*/ 47943 h 1033774"/>
              <a:gd name="connsiteX3" fmla="*/ 540558 w 819993"/>
              <a:gd name="connsiteY3" fmla="*/ 94125 h 1033774"/>
              <a:gd name="connsiteX4" fmla="*/ 448194 w 819993"/>
              <a:gd name="connsiteY4" fmla="*/ 172634 h 1033774"/>
              <a:gd name="connsiteX5" fmla="*/ 376612 w 819993"/>
              <a:gd name="connsiteY5" fmla="*/ 258070 h 1033774"/>
              <a:gd name="connsiteX6" fmla="*/ 300412 w 819993"/>
              <a:gd name="connsiteY6" fmla="*/ 389688 h 1033774"/>
              <a:gd name="connsiteX7" fmla="*/ 217285 w 819993"/>
              <a:gd name="connsiteY7" fmla="*/ 493597 h 1033774"/>
              <a:gd name="connsiteX8" fmla="*/ 168794 w 819993"/>
              <a:gd name="connsiteY8" fmla="*/ 574416 h 1033774"/>
              <a:gd name="connsiteX9" fmla="*/ 32558 w 819993"/>
              <a:gd name="connsiteY9" fmla="*/ 763761 h 1033774"/>
              <a:gd name="connsiteX10" fmla="*/ 4848 w 819993"/>
              <a:gd name="connsiteY10" fmla="*/ 839961 h 1033774"/>
              <a:gd name="connsiteX11" fmla="*/ 4848 w 819993"/>
              <a:gd name="connsiteY11" fmla="*/ 934634 h 1033774"/>
              <a:gd name="connsiteX12" fmla="*/ 53339 w 819993"/>
              <a:gd name="connsiteY12" fmla="*/ 1003906 h 1033774"/>
              <a:gd name="connsiteX13" fmla="*/ 120303 w 819993"/>
              <a:gd name="connsiteY13" fmla="*/ 1031616 h 1033774"/>
              <a:gd name="connsiteX14" fmla="*/ 201121 w 819993"/>
              <a:gd name="connsiteY14" fmla="*/ 1026997 h 1033774"/>
              <a:gd name="connsiteX15" fmla="*/ 261158 w 819993"/>
              <a:gd name="connsiteY15" fmla="*/ 987743 h 1033774"/>
              <a:gd name="connsiteX16" fmla="*/ 302721 w 819993"/>
              <a:gd name="connsiteY16" fmla="*/ 957725 h 1033774"/>
              <a:gd name="connsiteX17" fmla="*/ 337358 w 819993"/>
              <a:gd name="connsiteY17" fmla="*/ 930016 h 1033774"/>
              <a:gd name="connsiteX18" fmla="*/ 367376 w 819993"/>
              <a:gd name="connsiteY18" fmla="*/ 897688 h 1033774"/>
              <a:gd name="connsiteX19" fmla="*/ 425103 w 819993"/>
              <a:gd name="connsiteY19" fmla="*/ 853816 h 1033774"/>
              <a:gd name="connsiteX20" fmla="*/ 468976 w 819993"/>
              <a:gd name="connsiteY20" fmla="*/ 819179 h 1033774"/>
              <a:gd name="connsiteX21" fmla="*/ 515158 w 819993"/>
              <a:gd name="connsiteY21" fmla="*/ 779925 h 1033774"/>
              <a:gd name="connsiteX22" fmla="*/ 545176 w 819993"/>
              <a:gd name="connsiteY22" fmla="*/ 749906 h 1033774"/>
              <a:gd name="connsiteX23" fmla="*/ 570576 w 819993"/>
              <a:gd name="connsiteY23" fmla="*/ 724506 h 1033774"/>
              <a:gd name="connsiteX24" fmla="*/ 602903 w 819993"/>
              <a:gd name="connsiteY24" fmla="*/ 692179 h 1033774"/>
              <a:gd name="connsiteX25" fmla="*/ 656012 w 819993"/>
              <a:gd name="connsiteY25" fmla="*/ 641379 h 1033774"/>
              <a:gd name="connsiteX26" fmla="*/ 686030 w 819993"/>
              <a:gd name="connsiteY26" fmla="*/ 606743 h 1033774"/>
              <a:gd name="connsiteX27" fmla="*/ 711431 w 819993"/>
              <a:gd name="connsiteY27" fmla="*/ 551324 h 1033774"/>
              <a:gd name="connsiteX28" fmla="*/ 750685 w 819993"/>
              <a:gd name="connsiteY28" fmla="*/ 512070 h 1033774"/>
              <a:gd name="connsiteX29" fmla="*/ 757612 w 819993"/>
              <a:gd name="connsiteY29" fmla="*/ 491288 h 1033774"/>
              <a:gd name="connsiteX30" fmla="*/ 785321 w 819993"/>
              <a:gd name="connsiteY30" fmla="*/ 410470 h 1033774"/>
              <a:gd name="connsiteX31" fmla="*/ 817648 w 819993"/>
              <a:gd name="connsiteY31" fmla="*/ 350434 h 1033774"/>
              <a:gd name="connsiteX32" fmla="*/ 808412 w 819993"/>
              <a:gd name="connsiteY32" fmla="*/ 179561 h 1033774"/>
              <a:gd name="connsiteX33" fmla="*/ 819958 w 819993"/>
              <a:gd name="connsiteY33" fmla="*/ 94125 h 1033774"/>
              <a:gd name="connsiteX34" fmla="*/ 803794 w 819993"/>
              <a:gd name="connsiteY34" fmla="*/ 47943 h 1033774"/>
              <a:gd name="connsiteX35" fmla="*/ 776085 w 819993"/>
              <a:gd name="connsiteY35" fmla="*/ 1761 h 1033774"/>
              <a:gd name="connsiteX0" fmla="*/ 776085 w 819993"/>
              <a:gd name="connsiteY0" fmla="*/ 1761 h 1033774"/>
              <a:gd name="connsiteX1" fmla="*/ 697576 w 819993"/>
              <a:gd name="connsiteY1" fmla="*/ 13306 h 1033774"/>
              <a:gd name="connsiteX2" fmla="*/ 628303 w 819993"/>
              <a:gd name="connsiteY2" fmla="*/ 47943 h 1033774"/>
              <a:gd name="connsiteX3" fmla="*/ 540558 w 819993"/>
              <a:gd name="connsiteY3" fmla="*/ 94125 h 1033774"/>
              <a:gd name="connsiteX4" fmla="*/ 448194 w 819993"/>
              <a:gd name="connsiteY4" fmla="*/ 172634 h 1033774"/>
              <a:gd name="connsiteX5" fmla="*/ 376612 w 819993"/>
              <a:gd name="connsiteY5" fmla="*/ 258070 h 1033774"/>
              <a:gd name="connsiteX6" fmla="*/ 300412 w 819993"/>
              <a:gd name="connsiteY6" fmla="*/ 389688 h 1033774"/>
              <a:gd name="connsiteX7" fmla="*/ 217285 w 819993"/>
              <a:gd name="connsiteY7" fmla="*/ 493597 h 1033774"/>
              <a:gd name="connsiteX8" fmla="*/ 168794 w 819993"/>
              <a:gd name="connsiteY8" fmla="*/ 574416 h 1033774"/>
              <a:gd name="connsiteX9" fmla="*/ 32558 w 819993"/>
              <a:gd name="connsiteY9" fmla="*/ 763761 h 1033774"/>
              <a:gd name="connsiteX10" fmla="*/ 4848 w 819993"/>
              <a:gd name="connsiteY10" fmla="*/ 839961 h 1033774"/>
              <a:gd name="connsiteX11" fmla="*/ 4848 w 819993"/>
              <a:gd name="connsiteY11" fmla="*/ 934634 h 1033774"/>
              <a:gd name="connsiteX12" fmla="*/ 53339 w 819993"/>
              <a:gd name="connsiteY12" fmla="*/ 1003906 h 1033774"/>
              <a:gd name="connsiteX13" fmla="*/ 120303 w 819993"/>
              <a:gd name="connsiteY13" fmla="*/ 1031616 h 1033774"/>
              <a:gd name="connsiteX14" fmla="*/ 201121 w 819993"/>
              <a:gd name="connsiteY14" fmla="*/ 1026997 h 1033774"/>
              <a:gd name="connsiteX15" fmla="*/ 261158 w 819993"/>
              <a:gd name="connsiteY15" fmla="*/ 987743 h 1033774"/>
              <a:gd name="connsiteX16" fmla="*/ 302721 w 819993"/>
              <a:gd name="connsiteY16" fmla="*/ 957725 h 1033774"/>
              <a:gd name="connsiteX17" fmla="*/ 337358 w 819993"/>
              <a:gd name="connsiteY17" fmla="*/ 930016 h 1033774"/>
              <a:gd name="connsiteX18" fmla="*/ 367376 w 819993"/>
              <a:gd name="connsiteY18" fmla="*/ 897688 h 1033774"/>
              <a:gd name="connsiteX19" fmla="*/ 425103 w 819993"/>
              <a:gd name="connsiteY19" fmla="*/ 853816 h 1033774"/>
              <a:gd name="connsiteX20" fmla="*/ 468976 w 819993"/>
              <a:gd name="connsiteY20" fmla="*/ 819179 h 1033774"/>
              <a:gd name="connsiteX21" fmla="*/ 515158 w 819993"/>
              <a:gd name="connsiteY21" fmla="*/ 779925 h 1033774"/>
              <a:gd name="connsiteX22" fmla="*/ 545176 w 819993"/>
              <a:gd name="connsiteY22" fmla="*/ 749906 h 1033774"/>
              <a:gd name="connsiteX23" fmla="*/ 570576 w 819993"/>
              <a:gd name="connsiteY23" fmla="*/ 724506 h 1033774"/>
              <a:gd name="connsiteX24" fmla="*/ 602903 w 819993"/>
              <a:gd name="connsiteY24" fmla="*/ 692179 h 1033774"/>
              <a:gd name="connsiteX25" fmla="*/ 656012 w 819993"/>
              <a:gd name="connsiteY25" fmla="*/ 641379 h 1033774"/>
              <a:gd name="connsiteX26" fmla="*/ 686030 w 819993"/>
              <a:gd name="connsiteY26" fmla="*/ 606743 h 1033774"/>
              <a:gd name="connsiteX27" fmla="*/ 711431 w 819993"/>
              <a:gd name="connsiteY27" fmla="*/ 551324 h 1033774"/>
              <a:gd name="connsiteX28" fmla="*/ 757612 w 819993"/>
              <a:gd name="connsiteY28" fmla="*/ 491288 h 1033774"/>
              <a:gd name="connsiteX29" fmla="*/ 785321 w 819993"/>
              <a:gd name="connsiteY29" fmla="*/ 410470 h 1033774"/>
              <a:gd name="connsiteX30" fmla="*/ 817648 w 819993"/>
              <a:gd name="connsiteY30" fmla="*/ 350434 h 1033774"/>
              <a:gd name="connsiteX31" fmla="*/ 808412 w 819993"/>
              <a:gd name="connsiteY31" fmla="*/ 179561 h 1033774"/>
              <a:gd name="connsiteX32" fmla="*/ 819958 w 819993"/>
              <a:gd name="connsiteY32" fmla="*/ 94125 h 1033774"/>
              <a:gd name="connsiteX33" fmla="*/ 803794 w 819993"/>
              <a:gd name="connsiteY33" fmla="*/ 47943 h 1033774"/>
              <a:gd name="connsiteX34" fmla="*/ 776085 w 819993"/>
              <a:gd name="connsiteY34" fmla="*/ 1761 h 1033774"/>
              <a:gd name="connsiteX0" fmla="*/ 776085 w 819993"/>
              <a:gd name="connsiteY0" fmla="*/ 1761 h 1033774"/>
              <a:gd name="connsiteX1" fmla="*/ 697576 w 819993"/>
              <a:gd name="connsiteY1" fmla="*/ 13306 h 1033774"/>
              <a:gd name="connsiteX2" fmla="*/ 628303 w 819993"/>
              <a:gd name="connsiteY2" fmla="*/ 47943 h 1033774"/>
              <a:gd name="connsiteX3" fmla="*/ 540558 w 819993"/>
              <a:gd name="connsiteY3" fmla="*/ 94125 h 1033774"/>
              <a:gd name="connsiteX4" fmla="*/ 448194 w 819993"/>
              <a:gd name="connsiteY4" fmla="*/ 172634 h 1033774"/>
              <a:gd name="connsiteX5" fmla="*/ 376612 w 819993"/>
              <a:gd name="connsiteY5" fmla="*/ 258070 h 1033774"/>
              <a:gd name="connsiteX6" fmla="*/ 300412 w 819993"/>
              <a:gd name="connsiteY6" fmla="*/ 389688 h 1033774"/>
              <a:gd name="connsiteX7" fmla="*/ 217285 w 819993"/>
              <a:gd name="connsiteY7" fmla="*/ 493597 h 1033774"/>
              <a:gd name="connsiteX8" fmla="*/ 168794 w 819993"/>
              <a:gd name="connsiteY8" fmla="*/ 574416 h 1033774"/>
              <a:gd name="connsiteX9" fmla="*/ 32558 w 819993"/>
              <a:gd name="connsiteY9" fmla="*/ 763761 h 1033774"/>
              <a:gd name="connsiteX10" fmla="*/ 4848 w 819993"/>
              <a:gd name="connsiteY10" fmla="*/ 839961 h 1033774"/>
              <a:gd name="connsiteX11" fmla="*/ 4848 w 819993"/>
              <a:gd name="connsiteY11" fmla="*/ 934634 h 1033774"/>
              <a:gd name="connsiteX12" fmla="*/ 53339 w 819993"/>
              <a:gd name="connsiteY12" fmla="*/ 1003906 h 1033774"/>
              <a:gd name="connsiteX13" fmla="*/ 120303 w 819993"/>
              <a:gd name="connsiteY13" fmla="*/ 1031616 h 1033774"/>
              <a:gd name="connsiteX14" fmla="*/ 201121 w 819993"/>
              <a:gd name="connsiteY14" fmla="*/ 1026997 h 1033774"/>
              <a:gd name="connsiteX15" fmla="*/ 261158 w 819993"/>
              <a:gd name="connsiteY15" fmla="*/ 987743 h 1033774"/>
              <a:gd name="connsiteX16" fmla="*/ 302721 w 819993"/>
              <a:gd name="connsiteY16" fmla="*/ 957725 h 1033774"/>
              <a:gd name="connsiteX17" fmla="*/ 337358 w 819993"/>
              <a:gd name="connsiteY17" fmla="*/ 930016 h 1033774"/>
              <a:gd name="connsiteX18" fmla="*/ 367376 w 819993"/>
              <a:gd name="connsiteY18" fmla="*/ 897688 h 1033774"/>
              <a:gd name="connsiteX19" fmla="*/ 425103 w 819993"/>
              <a:gd name="connsiteY19" fmla="*/ 853816 h 1033774"/>
              <a:gd name="connsiteX20" fmla="*/ 468976 w 819993"/>
              <a:gd name="connsiteY20" fmla="*/ 819179 h 1033774"/>
              <a:gd name="connsiteX21" fmla="*/ 515158 w 819993"/>
              <a:gd name="connsiteY21" fmla="*/ 779925 h 1033774"/>
              <a:gd name="connsiteX22" fmla="*/ 545176 w 819993"/>
              <a:gd name="connsiteY22" fmla="*/ 749906 h 1033774"/>
              <a:gd name="connsiteX23" fmla="*/ 570576 w 819993"/>
              <a:gd name="connsiteY23" fmla="*/ 724506 h 1033774"/>
              <a:gd name="connsiteX24" fmla="*/ 602903 w 819993"/>
              <a:gd name="connsiteY24" fmla="*/ 692179 h 1033774"/>
              <a:gd name="connsiteX25" fmla="*/ 656012 w 819993"/>
              <a:gd name="connsiteY25" fmla="*/ 641379 h 1033774"/>
              <a:gd name="connsiteX26" fmla="*/ 686030 w 819993"/>
              <a:gd name="connsiteY26" fmla="*/ 606743 h 1033774"/>
              <a:gd name="connsiteX27" fmla="*/ 711431 w 819993"/>
              <a:gd name="connsiteY27" fmla="*/ 551324 h 1033774"/>
              <a:gd name="connsiteX28" fmla="*/ 755303 w 819993"/>
              <a:gd name="connsiteY28" fmla="*/ 475124 h 1033774"/>
              <a:gd name="connsiteX29" fmla="*/ 785321 w 819993"/>
              <a:gd name="connsiteY29" fmla="*/ 410470 h 1033774"/>
              <a:gd name="connsiteX30" fmla="*/ 817648 w 819993"/>
              <a:gd name="connsiteY30" fmla="*/ 350434 h 1033774"/>
              <a:gd name="connsiteX31" fmla="*/ 808412 w 819993"/>
              <a:gd name="connsiteY31" fmla="*/ 179561 h 1033774"/>
              <a:gd name="connsiteX32" fmla="*/ 819958 w 819993"/>
              <a:gd name="connsiteY32" fmla="*/ 94125 h 1033774"/>
              <a:gd name="connsiteX33" fmla="*/ 803794 w 819993"/>
              <a:gd name="connsiteY33" fmla="*/ 47943 h 1033774"/>
              <a:gd name="connsiteX34" fmla="*/ 776085 w 819993"/>
              <a:gd name="connsiteY34" fmla="*/ 1761 h 1033774"/>
              <a:gd name="connsiteX0" fmla="*/ 776085 w 819993"/>
              <a:gd name="connsiteY0" fmla="*/ 1761 h 1033774"/>
              <a:gd name="connsiteX1" fmla="*/ 697576 w 819993"/>
              <a:gd name="connsiteY1" fmla="*/ 13306 h 1033774"/>
              <a:gd name="connsiteX2" fmla="*/ 628303 w 819993"/>
              <a:gd name="connsiteY2" fmla="*/ 47943 h 1033774"/>
              <a:gd name="connsiteX3" fmla="*/ 540558 w 819993"/>
              <a:gd name="connsiteY3" fmla="*/ 94125 h 1033774"/>
              <a:gd name="connsiteX4" fmla="*/ 455121 w 819993"/>
              <a:gd name="connsiteY4" fmla="*/ 184179 h 1033774"/>
              <a:gd name="connsiteX5" fmla="*/ 376612 w 819993"/>
              <a:gd name="connsiteY5" fmla="*/ 258070 h 1033774"/>
              <a:gd name="connsiteX6" fmla="*/ 300412 w 819993"/>
              <a:gd name="connsiteY6" fmla="*/ 389688 h 1033774"/>
              <a:gd name="connsiteX7" fmla="*/ 217285 w 819993"/>
              <a:gd name="connsiteY7" fmla="*/ 493597 h 1033774"/>
              <a:gd name="connsiteX8" fmla="*/ 168794 w 819993"/>
              <a:gd name="connsiteY8" fmla="*/ 574416 h 1033774"/>
              <a:gd name="connsiteX9" fmla="*/ 32558 w 819993"/>
              <a:gd name="connsiteY9" fmla="*/ 763761 h 1033774"/>
              <a:gd name="connsiteX10" fmla="*/ 4848 w 819993"/>
              <a:gd name="connsiteY10" fmla="*/ 839961 h 1033774"/>
              <a:gd name="connsiteX11" fmla="*/ 4848 w 819993"/>
              <a:gd name="connsiteY11" fmla="*/ 934634 h 1033774"/>
              <a:gd name="connsiteX12" fmla="*/ 53339 w 819993"/>
              <a:gd name="connsiteY12" fmla="*/ 1003906 h 1033774"/>
              <a:gd name="connsiteX13" fmla="*/ 120303 w 819993"/>
              <a:gd name="connsiteY13" fmla="*/ 1031616 h 1033774"/>
              <a:gd name="connsiteX14" fmla="*/ 201121 w 819993"/>
              <a:gd name="connsiteY14" fmla="*/ 1026997 h 1033774"/>
              <a:gd name="connsiteX15" fmla="*/ 261158 w 819993"/>
              <a:gd name="connsiteY15" fmla="*/ 987743 h 1033774"/>
              <a:gd name="connsiteX16" fmla="*/ 302721 w 819993"/>
              <a:gd name="connsiteY16" fmla="*/ 957725 h 1033774"/>
              <a:gd name="connsiteX17" fmla="*/ 337358 w 819993"/>
              <a:gd name="connsiteY17" fmla="*/ 930016 h 1033774"/>
              <a:gd name="connsiteX18" fmla="*/ 367376 w 819993"/>
              <a:gd name="connsiteY18" fmla="*/ 897688 h 1033774"/>
              <a:gd name="connsiteX19" fmla="*/ 425103 w 819993"/>
              <a:gd name="connsiteY19" fmla="*/ 853816 h 1033774"/>
              <a:gd name="connsiteX20" fmla="*/ 468976 w 819993"/>
              <a:gd name="connsiteY20" fmla="*/ 819179 h 1033774"/>
              <a:gd name="connsiteX21" fmla="*/ 515158 w 819993"/>
              <a:gd name="connsiteY21" fmla="*/ 779925 h 1033774"/>
              <a:gd name="connsiteX22" fmla="*/ 545176 w 819993"/>
              <a:gd name="connsiteY22" fmla="*/ 749906 h 1033774"/>
              <a:gd name="connsiteX23" fmla="*/ 570576 w 819993"/>
              <a:gd name="connsiteY23" fmla="*/ 724506 h 1033774"/>
              <a:gd name="connsiteX24" fmla="*/ 602903 w 819993"/>
              <a:gd name="connsiteY24" fmla="*/ 692179 h 1033774"/>
              <a:gd name="connsiteX25" fmla="*/ 656012 w 819993"/>
              <a:gd name="connsiteY25" fmla="*/ 641379 h 1033774"/>
              <a:gd name="connsiteX26" fmla="*/ 686030 w 819993"/>
              <a:gd name="connsiteY26" fmla="*/ 606743 h 1033774"/>
              <a:gd name="connsiteX27" fmla="*/ 711431 w 819993"/>
              <a:gd name="connsiteY27" fmla="*/ 551324 h 1033774"/>
              <a:gd name="connsiteX28" fmla="*/ 755303 w 819993"/>
              <a:gd name="connsiteY28" fmla="*/ 475124 h 1033774"/>
              <a:gd name="connsiteX29" fmla="*/ 785321 w 819993"/>
              <a:gd name="connsiteY29" fmla="*/ 410470 h 1033774"/>
              <a:gd name="connsiteX30" fmla="*/ 817648 w 819993"/>
              <a:gd name="connsiteY30" fmla="*/ 350434 h 1033774"/>
              <a:gd name="connsiteX31" fmla="*/ 808412 w 819993"/>
              <a:gd name="connsiteY31" fmla="*/ 179561 h 1033774"/>
              <a:gd name="connsiteX32" fmla="*/ 819958 w 819993"/>
              <a:gd name="connsiteY32" fmla="*/ 94125 h 1033774"/>
              <a:gd name="connsiteX33" fmla="*/ 803794 w 819993"/>
              <a:gd name="connsiteY33" fmla="*/ 47943 h 1033774"/>
              <a:gd name="connsiteX34" fmla="*/ 776085 w 819993"/>
              <a:gd name="connsiteY34" fmla="*/ 1761 h 1033774"/>
              <a:gd name="connsiteX0" fmla="*/ 776085 w 819993"/>
              <a:gd name="connsiteY0" fmla="*/ 1761 h 1033774"/>
              <a:gd name="connsiteX1" fmla="*/ 697576 w 819993"/>
              <a:gd name="connsiteY1" fmla="*/ 13306 h 1033774"/>
              <a:gd name="connsiteX2" fmla="*/ 628303 w 819993"/>
              <a:gd name="connsiteY2" fmla="*/ 47943 h 1033774"/>
              <a:gd name="connsiteX3" fmla="*/ 540558 w 819993"/>
              <a:gd name="connsiteY3" fmla="*/ 94125 h 1033774"/>
              <a:gd name="connsiteX4" fmla="*/ 455121 w 819993"/>
              <a:gd name="connsiteY4" fmla="*/ 184179 h 1033774"/>
              <a:gd name="connsiteX5" fmla="*/ 392776 w 819993"/>
              <a:gd name="connsiteY5" fmla="*/ 271924 h 1033774"/>
              <a:gd name="connsiteX6" fmla="*/ 300412 w 819993"/>
              <a:gd name="connsiteY6" fmla="*/ 389688 h 1033774"/>
              <a:gd name="connsiteX7" fmla="*/ 217285 w 819993"/>
              <a:gd name="connsiteY7" fmla="*/ 493597 h 1033774"/>
              <a:gd name="connsiteX8" fmla="*/ 168794 w 819993"/>
              <a:gd name="connsiteY8" fmla="*/ 574416 h 1033774"/>
              <a:gd name="connsiteX9" fmla="*/ 32558 w 819993"/>
              <a:gd name="connsiteY9" fmla="*/ 763761 h 1033774"/>
              <a:gd name="connsiteX10" fmla="*/ 4848 w 819993"/>
              <a:gd name="connsiteY10" fmla="*/ 839961 h 1033774"/>
              <a:gd name="connsiteX11" fmla="*/ 4848 w 819993"/>
              <a:gd name="connsiteY11" fmla="*/ 934634 h 1033774"/>
              <a:gd name="connsiteX12" fmla="*/ 53339 w 819993"/>
              <a:gd name="connsiteY12" fmla="*/ 1003906 h 1033774"/>
              <a:gd name="connsiteX13" fmla="*/ 120303 w 819993"/>
              <a:gd name="connsiteY13" fmla="*/ 1031616 h 1033774"/>
              <a:gd name="connsiteX14" fmla="*/ 201121 w 819993"/>
              <a:gd name="connsiteY14" fmla="*/ 1026997 h 1033774"/>
              <a:gd name="connsiteX15" fmla="*/ 261158 w 819993"/>
              <a:gd name="connsiteY15" fmla="*/ 987743 h 1033774"/>
              <a:gd name="connsiteX16" fmla="*/ 302721 w 819993"/>
              <a:gd name="connsiteY16" fmla="*/ 957725 h 1033774"/>
              <a:gd name="connsiteX17" fmla="*/ 337358 w 819993"/>
              <a:gd name="connsiteY17" fmla="*/ 930016 h 1033774"/>
              <a:gd name="connsiteX18" fmla="*/ 367376 w 819993"/>
              <a:gd name="connsiteY18" fmla="*/ 897688 h 1033774"/>
              <a:gd name="connsiteX19" fmla="*/ 425103 w 819993"/>
              <a:gd name="connsiteY19" fmla="*/ 853816 h 1033774"/>
              <a:gd name="connsiteX20" fmla="*/ 468976 w 819993"/>
              <a:gd name="connsiteY20" fmla="*/ 819179 h 1033774"/>
              <a:gd name="connsiteX21" fmla="*/ 515158 w 819993"/>
              <a:gd name="connsiteY21" fmla="*/ 779925 h 1033774"/>
              <a:gd name="connsiteX22" fmla="*/ 545176 w 819993"/>
              <a:gd name="connsiteY22" fmla="*/ 749906 h 1033774"/>
              <a:gd name="connsiteX23" fmla="*/ 570576 w 819993"/>
              <a:gd name="connsiteY23" fmla="*/ 724506 h 1033774"/>
              <a:gd name="connsiteX24" fmla="*/ 602903 w 819993"/>
              <a:gd name="connsiteY24" fmla="*/ 692179 h 1033774"/>
              <a:gd name="connsiteX25" fmla="*/ 656012 w 819993"/>
              <a:gd name="connsiteY25" fmla="*/ 641379 h 1033774"/>
              <a:gd name="connsiteX26" fmla="*/ 686030 w 819993"/>
              <a:gd name="connsiteY26" fmla="*/ 606743 h 1033774"/>
              <a:gd name="connsiteX27" fmla="*/ 711431 w 819993"/>
              <a:gd name="connsiteY27" fmla="*/ 551324 h 1033774"/>
              <a:gd name="connsiteX28" fmla="*/ 755303 w 819993"/>
              <a:gd name="connsiteY28" fmla="*/ 475124 h 1033774"/>
              <a:gd name="connsiteX29" fmla="*/ 785321 w 819993"/>
              <a:gd name="connsiteY29" fmla="*/ 410470 h 1033774"/>
              <a:gd name="connsiteX30" fmla="*/ 817648 w 819993"/>
              <a:gd name="connsiteY30" fmla="*/ 350434 h 1033774"/>
              <a:gd name="connsiteX31" fmla="*/ 808412 w 819993"/>
              <a:gd name="connsiteY31" fmla="*/ 179561 h 1033774"/>
              <a:gd name="connsiteX32" fmla="*/ 819958 w 819993"/>
              <a:gd name="connsiteY32" fmla="*/ 94125 h 1033774"/>
              <a:gd name="connsiteX33" fmla="*/ 803794 w 819993"/>
              <a:gd name="connsiteY33" fmla="*/ 47943 h 1033774"/>
              <a:gd name="connsiteX34" fmla="*/ 776085 w 819993"/>
              <a:gd name="connsiteY34" fmla="*/ 1761 h 103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9993" h="1033774">
                <a:moveTo>
                  <a:pt x="776085" y="1761"/>
                </a:moveTo>
                <a:cubicBezTo>
                  <a:pt x="758382" y="-4012"/>
                  <a:pt x="722206" y="5609"/>
                  <a:pt x="697576" y="13306"/>
                </a:cubicBezTo>
                <a:cubicBezTo>
                  <a:pt x="672946" y="21003"/>
                  <a:pt x="654473" y="34473"/>
                  <a:pt x="628303" y="47943"/>
                </a:cubicBezTo>
                <a:cubicBezTo>
                  <a:pt x="602133" y="61413"/>
                  <a:pt x="569422" y="71419"/>
                  <a:pt x="540558" y="94125"/>
                </a:cubicBezTo>
                <a:cubicBezTo>
                  <a:pt x="511694" y="116831"/>
                  <a:pt x="479751" y="154546"/>
                  <a:pt x="455121" y="184179"/>
                </a:cubicBezTo>
                <a:cubicBezTo>
                  <a:pt x="430491" y="213812"/>
                  <a:pt x="418561" y="237673"/>
                  <a:pt x="392776" y="271924"/>
                </a:cubicBezTo>
                <a:cubicBezTo>
                  <a:pt x="366991" y="306175"/>
                  <a:pt x="329660" y="352743"/>
                  <a:pt x="300412" y="389688"/>
                </a:cubicBezTo>
                <a:cubicBezTo>
                  <a:pt x="271164" y="426633"/>
                  <a:pt x="239221" y="462809"/>
                  <a:pt x="217285" y="493597"/>
                </a:cubicBezTo>
                <a:cubicBezTo>
                  <a:pt x="195349" y="524385"/>
                  <a:pt x="199582" y="529389"/>
                  <a:pt x="168794" y="574416"/>
                </a:cubicBezTo>
                <a:cubicBezTo>
                  <a:pt x="138006" y="619443"/>
                  <a:pt x="59882" y="719504"/>
                  <a:pt x="32558" y="763761"/>
                </a:cubicBezTo>
                <a:cubicBezTo>
                  <a:pt x="5234" y="808018"/>
                  <a:pt x="9466" y="811482"/>
                  <a:pt x="4848" y="839961"/>
                </a:cubicBezTo>
                <a:cubicBezTo>
                  <a:pt x="230" y="868440"/>
                  <a:pt x="-3234" y="907310"/>
                  <a:pt x="4848" y="934634"/>
                </a:cubicBezTo>
                <a:cubicBezTo>
                  <a:pt x="12930" y="961958"/>
                  <a:pt x="34096" y="987742"/>
                  <a:pt x="53339" y="1003906"/>
                </a:cubicBezTo>
                <a:cubicBezTo>
                  <a:pt x="72582" y="1020070"/>
                  <a:pt x="95673" y="1027768"/>
                  <a:pt x="120303" y="1031616"/>
                </a:cubicBezTo>
                <a:cubicBezTo>
                  <a:pt x="144933" y="1035465"/>
                  <a:pt x="177645" y="1034309"/>
                  <a:pt x="201121" y="1026997"/>
                </a:cubicBezTo>
                <a:cubicBezTo>
                  <a:pt x="224597" y="1019685"/>
                  <a:pt x="244225" y="999288"/>
                  <a:pt x="261158" y="987743"/>
                </a:cubicBezTo>
                <a:cubicBezTo>
                  <a:pt x="278091" y="976198"/>
                  <a:pt x="290021" y="967346"/>
                  <a:pt x="302721" y="957725"/>
                </a:cubicBezTo>
                <a:cubicBezTo>
                  <a:pt x="315421" y="948104"/>
                  <a:pt x="326582" y="940022"/>
                  <a:pt x="337358" y="930016"/>
                </a:cubicBezTo>
                <a:cubicBezTo>
                  <a:pt x="348134" y="920010"/>
                  <a:pt x="352752" y="910388"/>
                  <a:pt x="367376" y="897688"/>
                </a:cubicBezTo>
                <a:cubicBezTo>
                  <a:pt x="382000" y="884988"/>
                  <a:pt x="408170" y="866901"/>
                  <a:pt x="425103" y="853816"/>
                </a:cubicBezTo>
                <a:cubicBezTo>
                  <a:pt x="442036" y="840731"/>
                  <a:pt x="453967" y="831494"/>
                  <a:pt x="468976" y="819179"/>
                </a:cubicBezTo>
                <a:cubicBezTo>
                  <a:pt x="483985" y="806864"/>
                  <a:pt x="502458" y="791471"/>
                  <a:pt x="515158" y="779925"/>
                </a:cubicBezTo>
                <a:cubicBezTo>
                  <a:pt x="527858" y="768380"/>
                  <a:pt x="545176" y="749906"/>
                  <a:pt x="545176" y="749906"/>
                </a:cubicBezTo>
                <a:lnTo>
                  <a:pt x="570576" y="724506"/>
                </a:lnTo>
                <a:cubicBezTo>
                  <a:pt x="580197" y="714885"/>
                  <a:pt x="588664" y="706034"/>
                  <a:pt x="602903" y="692179"/>
                </a:cubicBezTo>
                <a:cubicBezTo>
                  <a:pt x="617142" y="678325"/>
                  <a:pt x="642157" y="655618"/>
                  <a:pt x="656012" y="641379"/>
                </a:cubicBezTo>
                <a:cubicBezTo>
                  <a:pt x="669866" y="627140"/>
                  <a:pt x="676794" y="621752"/>
                  <a:pt x="686030" y="606743"/>
                </a:cubicBezTo>
                <a:cubicBezTo>
                  <a:pt x="695266" y="591734"/>
                  <a:pt x="699886" y="573260"/>
                  <a:pt x="711431" y="551324"/>
                </a:cubicBezTo>
                <a:cubicBezTo>
                  <a:pt x="722976" y="529388"/>
                  <a:pt x="742988" y="498600"/>
                  <a:pt x="755303" y="475124"/>
                </a:cubicBezTo>
                <a:cubicBezTo>
                  <a:pt x="767618" y="451648"/>
                  <a:pt x="774930" y="431252"/>
                  <a:pt x="785321" y="410470"/>
                </a:cubicBezTo>
                <a:cubicBezTo>
                  <a:pt x="795712" y="389688"/>
                  <a:pt x="813799" y="388919"/>
                  <a:pt x="817648" y="350434"/>
                </a:cubicBezTo>
                <a:cubicBezTo>
                  <a:pt x="821497" y="311949"/>
                  <a:pt x="808027" y="222279"/>
                  <a:pt x="808412" y="179561"/>
                </a:cubicBezTo>
                <a:cubicBezTo>
                  <a:pt x="808797" y="136843"/>
                  <a:pt x="820728" y="116061"/>
                  <a:pt x="819958" y="94125"/>
                </a:cubicBezTo>
                <a:cubicBezTo>
                  <a:pt x="819188" y="72189"/>
                  <a:pt x="812261" y="62567"/>
                  <a:pt x="803794" y="47943"/>
                </a:cubicBezTo>
                <a:cubicBezTo>
                  <a:pt x="795327" y="33319"/>
                  <a:pt x="793788" y="7534"/>
                  <a:pt x="776085" y="176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690328" y="867153"/>
            <a:ext cx="572748" cy="1238416"/>
          </a:xfrm>
          <a:custGeom>
            <a:avLst/>
            <a:gdLst>
              <a:gd name="connsiteX0" fmla="*/ 451690 w 572748"/>
              <a:gd name="connsiteY0" fmla="*/ 1065 h 1238416"/>
              <a:gd name="connsiteX1" fmla="*/ 336236 w 572748"/>
              <a:gd name="connsiteY1" fmla="*/ 49556 h 1238416"/>
              <a:gd name="connsiteX2" fmla="*/ 276199 w 572748"/>
              <a:gd name="connsiteY2" fmla="*/ 125756 h 1238416"/>
              <a:gd name="connsiteX3" fmla="*/ 213854 w 572748"/>
              <a:gd name="connsiteY3" fmla="*/ 213502 h 1238416"/>
              <a:gd name="connsiteX4" fmla="*/ 158436 w 572748"/>
              <a:gd name="connsiteY4" fmla="*/ 338192 h 1238416"/>
              <a:gd name="connsiteX5" fmla="*/ 123799 w 572748"/>
              <a:gd name="connsiteY5" fmla="*/ 472120 h 1238416"/>
              <a:gd name="connsiteX6" fmla="*/ 86854 w 572748"/>
              <a:gd name="connsiteY6" fmla="*/ 612974 h 1238416"/>
              <a:gd name="connsiteX7" fmla="*/ 24508 w 572748"/>
              <a:gd name="connsiteY7" fmla="*/ 915465 h 1238416"/>
              <a:gd name="connsiteX8" fmla="*/ 12963 w 572748"/>
              <a:gd name="connsiteY8" fmla="*/ 989356 h 1238416"/>
              <a:gd name="connsiteX9" fmla="*/ 1417 w 572748"/>
              <a:gd name="connsiteY9" fmla="*/ 1088647 h 1238416"/>
              <a:gd name="connsiteX10" fmla="*/ 47599 w 572748"/>
              <a:gd name="connsiteY10" fmla="*/ 1178702 h 1238416"/>
              <a:gd name="connsiteX11" fmla="*/ 114563 w 572748"/>
              <a:gd name="connsiteY11" fmla="*/ 1236429 h 1238416"/>
              <a:gd name="connsiteX12" fmla="*/ 213854 w 572748"/>
              <a:gd name="connsiteY12" fmla="*/ 1213338 h 1238416"/>
              <a:gd name="connsiteX13" fmla="*/ 301599 w 572748"/>
              <a:gd name="connsiteY13" fmla="*/ 1102502 h 1238416"/>
              <a:gd name="connsiteX14" fmla="*/ 361636 w 572748"/>
              <a:gd name="connsiteY14" fmla="*/ 996283 h 1238416"/>
              <a:gd name="connsiteX15" fmla="*/ 428599 w 572748"/>
              <a:gd name="connsiteY15" fmla="*/ 899302 h 1238416"/>
              <a:gd name="connsiteX16" fmla="*/ 488636 w 572748"/>
              <a:gd name="connsiteY16" fmla="*/ 723811 h 1238416"/>
              <a:gd name="connsiteX17" fmla="*/ 546363 w 572748"/>
              <a:gd name="connsiteY17" fmla="*/ 557556 h 1238416"/>
              <a:gd name="connsiteX18" fmla="*/ 564836 w 572748"/>
              <a:gd name="connsiteY18" fmla="*/ 278156 h 1238416"/>
              <a:gd name="connsiteX19" fmla="*/ 569454 w 572748"/>
              <a:gd name="connsiteY19" fmla="*/ 139611 h 1238416"/>
              <a:gd name="connsiteX20" fmla="*/ 516345 w 572748"/>
              <a:gd name="connsiteY20" fmla="*/ 26465 h 1238416"/>
              <a:gd name="connsiteX21" fmla="*/ 451690 w 572748"/>
              <a:gd name="connsiteY21" fmla="*/ 1065 h 123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748" h="1238416">
                <a:moveTo>
                  <a:pt x="451690" y="1065"/>
                </a:moveTo>
                <a:cubicBezTo>
                  <a:pt x="421672" y="4914"/>
                  <a:pt x="365484" y="28774"/>
                  <a:pt x="336236" y="49556"/>
                </a:cubicBezTo>
                <a:cubicBezTo>
                  <a:pt x="306987" y="70338"/>
                  <a:pt x="296596" y="98432"/>
                  <a:pt x="276199" y="125756"/>
                </a:cubicBezTo>
                <a:cubicBezTo>
                  <a:pt x="255802" y="153080"/>
                  <a:pt x="233481" y="178096"/>
                  <a:pt x="213854" y="213502"/>
                </a:cubicBezTo>
                <a:cubicBezTo>
                  <a:pt x="194227" y="248908"/>
                  <a:pt x="173445" y="295089"/>
                  <a:pt x="158436" y="338192"/>
                </a:cubicBezTo>
                <a:cubicBezTo>
                  <a:pt x="143427" y="381295"/>
                  <a:pt x="135729" y="426323"/>
                  <a:pt x="123799" y="472120"/>
                </a:cubicBezTo>
                <a:cubicBezTo>
                  <a:pt x="111869" y="517917"/>
                  <a:pt x="103402" y="539083"/>
                  <a:pt x="86854" y="612974"/>
                </a:cubicBezTo>
                <a:cubicBezTo>
                  <a:pt x="70305" y="686865"/>
                  <a:pt x="36823" y="852735"/>
                  <a:pt x="24508" y="915465"/>
                </a:cubicBezTo>
                <a:cubicBezTo>
                  <a:pt x="12193" y="978195"/>
                  <a:pt x="16811" y="960492"/>
                  <a:pt x="12963" y="989356"/>
                </a:cubicBezTo>
                <a:cubicBezTo>
                  <a:pt x="9114" y="1018220"/>
                  <a:pt x="-4356" y="1057089"/>
                  <a:pt x="1417" y="1088647"/>
                </a:cubicBezTo>
                <a:cubicBezTo>
                  <a:pt x="7190" y="1120205"/>
                  <a:pt x="28741" y="1154072"/>
                  <a:pt x="47599" y="1178702"/>
                </a:cubicBezTo>
                <a:cubicBezTo>
                  <a:pt x="66457" y="1203332"/>
                  <a:pt x="86854" y="1230656"/>
                  <a:pt x="114563" y="1236429"/>
                </a:cubicBezTo>
                <a:cubicBezTo>
                  <a:pt x="142272" y="1242202"/>
                  <a:pt x="182681" y="1235659"/>
                  <a:pt x="213854" y="1213338"/>
                </a:cubicBezTo>
                <a:cubicBezTo>
                  <a:pt x="245027" y="1191017"/>
                  <a:pt x="276969" y="1138678"/>
                  <a:pt x="301599" y="1102502"/>
                </a:cubicBezTo>
                <a:cubicBezTo>
                  <a:pt x="326229" y="1066326"/>
                  <a:pt x="340469" y="1030150"/>
                  <a:pt x="361636" y="996283"/>
                </a:cubicBezTo>
                <a:cubicBezTo>
                  <a:pt x="382803" y="962416"/>
                  <a:pt x="407432" y="944714"/>
                  <a:pt x="428599" y="899302"/>
                </a:cubicBezTo>
                <a:cubicBezTo>
                  <a:pt x="449766" y="853890"/>
                  <a:pt x="469009" y="780769"/>
                  <a:pt x="488636" y="723811"/>
                </a:cubicBezTo>
                <a:cubicBezTo>
                  <a:pt x="508263" y="666853"/>
                  <a:pt x="533663" y="631832"/>
                  <a:pt x="546363" y="557556"/>
                </a:cubicBezTo>
                <a:cubicBezTo>
                  <a:pt x="559063" y="483280"/>
                  <a:pt x="560988" y="347813"/>
                  <a:pt x="564836" y="278156"/>
                </a:cubicBezTo>
                <a:cubicBezTo>
                  <a:pt x="568684" y="208499"/>
                  <a:pt x="577536" y="181559"/>
                  <a:pt x="569454" y="139611"/>
                </a:cubicBezTo>
                <a:cubicBezTo>
                  <a:pt x="561372" y="97663"/>
                  <a:pt x="535203" y="49556"/>
                  <a:pt x="516345" y="26465"/>
                </a:cubicBezTo>
                <a:cubicBezTo>
                  <a:pt x="497487" y="3374"/>
                  <a:pt x="481708" y="-2784"/>
                  <a:pt x="451690" y="106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554668" y="3213455"/>
            <a:ext cx="975054" cy="961755"/>
          </a:xfrm>
          <a:custGeom>
            <a:avLst/>
            <a:gdLst>
              <a:gd name="connsiteX0" fmla="*/ 124913 w 977535"/>
              <a:gd name="connsiteY0" fmla="*/ 29 h 979236"/>
              <a:gd name="connsiteX1" fmla="*/ 32594 w 977535"/>
              <a:gd name="connsiteY1" fmla="*/ 74763 h 979236"/>
              <a:gd name="connsiteX2" fmla="*/ 1820 w 977535"/>
              <a:gd name="connsiteY2" fmla="*/ 136310 h 979236"/>
              <a:gd name="connsiteX3" fmla="*/ 6217 w 977535"/>
              <a:gd name="connsiteY3" fmla="*/ 224233 h 979236"/>
              <a:gd name="connsiteX4" fmla="*/ 28197 w 977535"/>
              <a:gd name="connsiteY4" fmla="*/ 294571 h 979236"/>
              <a:gd name="connsiteX5" fmla="*/ 107328 w 977535"/>
              <a:gd name="connsiteY5" fmla="*/ 408871 h 979236"/>
              <a:gd name="connsiteX6" fmla="*/ 217232 w 977535"/>
              <a:gd name="connsiteY6" fmla="*/ 492398 h 979236"/>
              <a:gd name="connsiteX7" fmla="*/ 318344 w 977535"/>
              <a:gd name="connsiteY7" fmla="*/ 606698 h 979236"/>
              <a:gd name="connsiteX8" fmla="*/ 428247 w 977535"/>
              <a:gd name="connsiteY8" fmla="*/ 716602 h 979236"/>
              <a:gd name="connsiteX9" fmla="*/ 502982 w 977535"/>
              <a:gd name="connsiteY9" fmla="*/ 791337 h 979236"/>
              <a:gd name="connsiteX10" fmla="*/ 599697 w 977535"/>
              <a:gd name="connsiteY10" fmla="*/ 852883 h 979236"/>
              <a:gd name="connsiteX11" fmla="*/ 692017 w 977535"/>
              <a:gd name="connsiteY11" fmla="*/ 932013 h 979236"/>
              <a:gd name="connsiteX12" fmla="*/ 797524 w 977535"/>
              <a:gd name="connsiteY12" fmla="*/ 975975 h 979236"/>
              <a:gd name="connsiteX13" fmla="*/ 867863 w 977535"/>
              <a:gd name="connsiteY13" fmla="*/ 971579 h 979236"/>
              <a:gd name="connsiteX14" fmla="*/ 964578 w 977535"/>
              <a:gd name="connsiteY14" fmla="*/ 936410 h 979236"/>
              <a:gd name="connsiteX15" fmla="*/ 968974 w 977535"/>
              <a:gd name="connsiteY15" fmla="*/ 852883 h 979236"/>
              <a:gd name="connsiteX16" fmla="*/ 894240 w 977535"/>
              <a:gd name="connsiteY16" fmla="*/ 699017 h 979236"/>
              <a:gd name="connsiteX17" fmla="*/ 801920 w 977535"/>
              <a:gd name="connsiteY17" fmla="*/ 571529 h 979236"/>
              <a:gd name="connsiteX18" fmla="*/ 678828 w 977535"/>
              <a:gd name="connsiteY18" fmla="*/ 461625 h 979236"/>
              <a:gd name="connsiteX19" fmla="*/ 573320 w 977535"/>
              <a:gd name="connsiteY19" fmla="*/ 369306 h 979236"/>
              <a:gd name="connsiteX20" fmla="*/ 441436 w 977535"/>
              <a:gd name="connsiteY20" fmla="*/ 263798 h 979236"/>
              <a:gd name="connsiteX21" fmla="*/ 349117 w 977535"/>
              <a:gd name="connsiteY21" fmla="*/ 162687 h 979236"/>
              <a:gd name="connsiteX22" fmla="*/ 234817 w 977535"/>
              <a:gd name="connsiteY22" fmla="*/ 83556 h 979236"/>
              <a:gd name="connsiteX23" fmla="*/ 124913 w 977535"/>
              <a:gd name="connsiteY23" fmla="*/ 29 h 979236"/>
              <a:gd name="connsiteX0" fmla="*/ 124913 w 977535"/>
              <a:gd name="connsiteY0" fmla="*/ 82 h 979289"/>
              <a:gd name="connsiteX1" fmla="*/ 32594 w 977535"/>
              <a:gd name="connsiteY1" fmla="*/ 74816 h 979289"/>
              <a:gd name="connsiteX2" fmla="*/ 1820 w 977535"/>
              <a:gd name="connsiteY2" fmla="*/ 136363 h 979289"/>
              <a:gd name="connsiteX3" fmla="*/ 6217 w 977535"/>
              <a:gd name="connsiteY3" fmla="*/ 224286 h 979289"/>
              <a:gd name="connsiteX4" fmla="*/ 28197 w 977535"/>
              <a:gd name="connsiteY4" fmla="*/ 294624 h 979289"/>
              <a:gd name="connsiteX5" fmla="*/ 107328 w 977535"/>
              <a:gd name="connsiteY5" fmla="*/ 408924 h 979289"/>
              <a:gd name="connsiteX6" fmla="*/ 217232 w 977535"/>
              <a:gd name="connsiteY6" fmla="*/ 492451 h 979289"/>
              <a:gd name="connsiteX7" fmla="*/ 318344 w 977535"/>
              <a:gd name="connsiteY7" fmla="*/ 606751 h 979289"/>
              <a:gd name="connsiteX8" fmla="*/ 428247 w 977535"/>
              <a:gd name="connsiteY8" fmla="*/ 716655 h 979289"/>
              <a:gd name="connsiteX9" fmla="*/ 502982 w 977535"/>
              <a:gd name="connsiteY9" fmla="*/ 791390 h 979289"/>
              <a:gd name="connsiteX10" fmla="*/ 599697 w 977535"/>
              <a:gd name="connsiteY10" fmla="*/ 852936 h 979289"/>
              <a:gd name="connsiteX11" fmla="*/ 692017 w 977535"/>
              <a:gd name="connsiteY11" fmla="*/ 932066 h 979289"/>
              <a:gd name="connsiteX12" fmla="*/ 797524 w 977535"/>
              <a:gd name="connsiteY12" fmla="*/ 976028 h 979289"/>
              <a:gd name="connsiteX13" fmla="*/ 867863 w 977535"/>
              <a:gd name="connsiteY13" fmla="*/ 971632 h 979289"/>
              <a:gd name="connsiteX14" fmla="*/ 964578 w 977535"/>
              <a:gd name="connsiteY14" fmla="*/ 936463 h 979289"/>
              <a:gd name="connsiteX15" fmla="*/ 968974 w 977535"/>
              <a:gd name="connsiteY15" fmla="*/ 852936 h 979289"/>
              <a:gd name="connsiteX16" fmla="*/ 894240 w 977535"/>
              <a:gd name="connsiteY16" fmla="*/ 699070 h 979289"/>
              <a:gd name="connsiteX17" fmla="*/ 801920 w 977535"/>
              <a:gd name="connsiteY17" fmla="*/ 571582 h 979289"/>
              <a:gd name="connsiteX18" fmla="*/ 678828 w 977535"/>
              <a:gd name="connsiteY18" fmla="*/ 461678 h 979289"/>
              <a:gd name="connsiteX19" fmla="*/ 573320 w 977535"/>
              <a:gd name="connsiteY19" fmla="*/ 369359 h 979289"/>
              <a:gd name="connsiteX20" fmla="*/ 441436 w 977535"/>
              <a:gd name="connsiteY20" fmla="*/ 263851 h 979289"/>
              <a:gd name="connsiteX21" fmla="*/ 349117 w 977535"/>
              <a:gd name="connsiteY21" fmla="*/ 162740 h 979289"/>
              <a:gd name="connsiteX22" fmla="*/ 261194 w 977535"/>
              <a:gd name="connsiteY22" fmla="*/ 61628 h 979289"/>
              <a:gd name="connsiteX23" fmla="*/ 124913 w 977535"/>
              <a:gd name="connsiteY23" fmla="*/ 82 h 979289"/>
              <a:gd name="connsiteX0" fmla="*/ 124913 w 977535"/>
              <a:gd name="connsiteY0" fmla="*/ 86 h 979293"/>
              <a:gd name="connsiteX1" fmla="*/ 32594 w 977535"/>
              <a:gd name="connsiteY1" fmla="*/ 74820 h 979293"/>
              <a:gd name="connsiteX2" fmla="*/ 1820 w 977535"/>
              <a:gd name="connsiteY2" fmla="*/ 136367 h 979293"/>
              <a:gd name="connsiteX3" fmla="*/ 6217 w 977535"/>
              <a:gd name="connsiteY3" fmla="*/ 224290 h 979293"/>
              <a:gd name="connsiteX4" fmla="*/ 28197 w 977535"/>
              <a:gd name="connsiteY4" fmla="*/ 294628 h 979293"/>
              <a:gd name="connsiteX5" fmla="*/ 107328 w 977535"/>
              <a:gd name="connsiteY5" fmla="*/ 408928 h 979293"/>
              <a:gd name="connsiteX6" fmla="*/ 217232 w 977535"/>
              <a:gd name="connsiteY6" fmla="*/ 492455 h 979293"/>
              <a:gd name="connsiteX7" fmla="*/ 318344 w 977535"/>
              <a:gd name="connsiteY7" fmla="*/ 606755 h 979293"/>
              <a:gd name="connsiteX8" fmla="*/ 428247 w 977535"/>
              <a:gd name="connsiteY8" fmla="*/ 716659 h 979293"/>
              <a:gd name="connsiteX9" fmla="*/ 502982 w 977535"/>
              <a:gd name="connsiteY9" fmla="*/ 791394 h 979293"/>
              <a:gd name="connsiteX10" fmla="*/ 599697 w 977535"/>
              <a:gd name="connsiteY10" fmla="*/ 852940 h 979293"/>
              <a:gd name="connsiteX11" fmla="*/ 692017 w 977535"/>
              <a:gd name="connsiteY11" fmla="*/ 932070 h 979293"/>
              <a:gd name="connsiteX12" fmla="*/ 797524 w 977535"/>
              <a:gd name="connsiteY12" fmla="*/ 976032 h 979293"/>
              <a:gd name="connsiteX13" fmla="*/ 867863 w 977535"/>
              <a:gd name="connsiteY13" fmla="*/ 971636 h 979293"/>
              <a:gd name="connsiteX14" fmla="*/ 964578 w 977535"/>
              <a:gd name="connsiteY14" fmla="*/ 936467 h 979293"/>
              <a:gd name="connsiteX15" fmla="*/ 968974 w 977535"/>
              <a:gd name="connsiteY15" fmla="*/ 852940 h 979293"/>
              <a:gd name="connsiteX16" fmla="*/ 894240 w 977535"/>
              <a:gd name="connsiteY16" fmla="*/ 699074 h 979293"/>
              <a:gd name="connsiteX17" fmla="*/ 801920 w 977535"/>
              <a:gd name="connsiteY17" fmla="*/ 571586 h 979293"/>
              <a:gd name="connsiteX18" fmla="*/ 678828 w 977535"/>
              <a:gd name="connsiteY18" fmla="*/ 461682 h 979293"/>
              <a:gd name="connsiteX19" fmla="*/ 573320 w 977535"/>
              <a:gd name="connsiteY19" fmla="*/ 369363 h 979293"/>
              <a:gd name="connsiteX20" fmla="*/ 441436 w 977535"/>
              <a:gd name="connsiteY20" fmla="*/ 263855 h 979293"/>
              <a:gd name="connsiteX21" fmla="*/ 375494 w 977535"/>
              <a:gd name="connsiteY21" fmla="*/ 140763 h 979293"/>
              <a:gd name="connsiteX22" fmla="*/ 261194 w 977535"/>
              <a:gd name="connsiteY22" fmla="*/ 61632 h 979293"/>
              <a:gd name="connsiteX23" fmla="*/ 124913 w 977535"/>
              <a:gd name="connsiteY23" fmla="*/ 86 h 979293"/>
              <a:gd name="connsiteX0" fmla="*/ 124913 w 977535"/>
              <a:gd name="connsiteY0" fmla="*/ 86 h 979293"/>
              <a:gd name="connsiteX1" fmla="*/ 32594 w 977535"/>
              <a:gd name="connsiteY1" fmla="*/ 74820 h 979293"/>
              <a:gd name="connsiteX2" fmla="*/ 1820 w 977535"/>
              <a:gd name="connsiteY2" fmla="*/ 136367 h 979293"/>
              <a:gd name="connsiteX3" fmla="*/ 6217 w 977535"/>
              <a:gd name="connsiteY3" fmla="*/ 224290 h 979293"/>
              <a:gd name="connsiteX4" fmla="*/ 28197 w 977535"/>
              <a:gd name="connsiteY4" fmla="*/ 294628 h 979293"/>
              <a:gd name="connsiteX5" fmla="*/ 107328 w 977535"/>
              <a:gd name="connsiteY5" fmla="*/ 408928 h 979293"/>
              <a:gd name="connsiteX6" fmla="*/ 217232 w 977535"/>
              <a:gd name="connsiteY6" fmla="*/ 492455 h 979293"/>
              <a:gd name="connsiteX7" fmla="*/ 318344 w 977535"/>
              <a:gd name="connsiteY7" fmla="*/ 606755 h 979293"/>
              <a:gd name="connsiteX8" fmla="*/ 428247 w 977535"/>
              <a:gd name="connsiteY8" fmla="*/ 716659 h 979293"/>
              <a:gd name="connsiteX9" fmla="*/ 502982 w 977535"/>
              <a:gd name="connsiteY9" fmla="*/ 791394 h 979293"/>
              <a:gd name="connsiteX10" fmla="*/ 599697 w 977535"/>
              <a:gd name="connsiteY10" fmla="*/ 852940 h 979293"/>
              <a:gd name="connsiteX11" fmla="*/ 692017 w 977535"/>
              <a:gd name="connsiteY11" fmla="*/ 932070 h 979293"/>
              <a:gd name="connsiteX12" fmla="*/ 797524 w 977535"/>
              <a:gd name="connsiteY12" fmla="*/ 976032 h 979293"/>
              <a:gd name="connsiteX13" fmla="*/ 867863 w 977535"/>
              <a:gd name="connsiteY13" fmla="*/ 971636 h 979293"/>
              <a:gd name="connsiteX14" fmla="*/ 964578 w 977535"/>
              <a:gd name="connsiteY14" fmla="*/ 936467 h 979293"/>
              <a:gd name="connsiteX15" fmla="*/ 968974 w 977535"/>
              <a:gd name="connsiteY15" fmla="*/ 852940 h 979293"/>
              <a:gd name="connsiteX16" fmla="*/ 894240 w 977535"/>
              <a:gd name="connsiteY16" fmla="*/ 699074 h 979293"/>
              <a:gd name="connsiteX17" fmla="*/ 801920 w 977535"/>
              <a:gd name="connsiteY17" fmla="*/ 571586 h 979293"/>
              <a:gd name="connsiteX18" fmla="*/ 678828 w 977535"/>
              <a:gd name="connsiteY18" fmla="*/ 461682 h 979293"/>
              <a:gd name="connsiteX19" fmla="*/ 573320 w 977535"/>
              <a:gd name="connsiteY19" fmla="*/ 369363 h 979293"/>
              <a:gd name="connsiteX20" fmla="*/ 485397 w 977535"/>
              <a:gd name="connsiteY20" fmla="*/ 233082 h 979293"/>
              <a:gd name="connsiteX21" fmla="*/ 375494 w 977535"/>
              <a:gd name="connsiteY21" fmla="*/ 140763 h 979293"/>
              <a:gd name="connsiteX22" fmla="*/ 261194 w 977535"/>
              <a:gd name="connsiteY22" fmla="*/ 61632 h 979293"/>
              <a:gd name="connsiteX23" fmla="*/ 124913 w 977535"/>
              <a:gd name="connsiteY23" fmla="*/ 86 h 979293"/>
              <a:gd name="connsiteX0" fmla="*/ 124913 w 977535"/>
              <a:gd name="connsiteY0" fmla="*/ 86 h 979293"/>
              <a:gd name="connsiteX1" fmla="*/ 32594 w 977535"/>
              <a:gd name="connsiteY1" fmla="*/ 74820 h 979293"/>
              <a:gd name="connsiteX2" fmla="*/ 1820 w 977535"/>
              <a:gd name="connsiteY2" fmla="*/ 136367 h 979293"/>
              <a:gd name="connsiteX3" fmla="*/ 6217 w 977535"/>
              <a:gd name="connsiteY3" fmla="*/ 224290 h 979293"/>
              <a:gd name="connsiteX4" fmla="*/ 28197 w 977535"/>
              <a:gd name="connsiteY4" fmla="*/ 294628 h 979293"/>
              <a:gd name="connsiteX5" fmla="*/ 107328 w 977535"/>
              <a:gd name="connsiteY5" fmla="*/ 408928 h 979293"/>
              <a:gd name="connsiteX6" fmla="*/ 217232 w 977535"/>
              <a:gd name="connsiteY6" fmla="*/ 492455 h 979293"/>
              <a:gd name="connsiteX7" fmla="*/ 318344 w 977535"/>
              <a:gd name="connsiteY7" fmla="*/ 606755 h 979293"/>
              <a:gd name="connsiteX8" fmla="*/ 428247 w 977535"/>
              <a:gd name="connsiteY8" fmla="*/ 716659 h 979293"/>
              <a:gd name="connsiteX9" fmla="*/ 502982 w 977535"/>
              <a:gd name="connsiteY9" fmla="*/ 791394 h 979293"/>
              <a:gd name="connsiteX10" fmla="*/ 599697 w 977535"/>
              <a:gd name="connsiteY10" fmla="*/ 852940 h 979293"/>
              <a:gd name="connsiteX11" fmla="*/ 692017 w 977535"/>
              <a:gd name="connsiteY11" fmla="*/ 932070 h 979293"/>
              <a:gd name="connsiteX12" fmla="*/ 797524 w 977535"/>
              <a:gd name="connsiteY12" fmla="*/ 976032 h 979293"/>
              <a:gd name="connsiteX13" fmla="*/ 867863 w 977535"/>
              <a:gd name="connsiteY13" fmla="*/ 971636 h 979293"/>
              <a:gd name="connsiteX14" fmla="*/ 964578 w 977535"/>
              <a:gd name="connsiteY14" fmla="*/ 936467 h 979293"/>
              <a:gd name="connsiteX15" fmla="*/ 968974 w 977535"/>
              <a:gd name="connsiteY15" fmla="*/ 852940 h 979293"/>
              <a:gd name="connsiteX16" fmla="*/ 894240 w 977535"/>
              <a:gd name="connsiteY16" fmla="*/ 699074 h 979293"/>
              <a:gd name="connsiteX17" fmla="*/ 801920 w 977535"/>
              <a:gd name="connsiteY17" fmla="*/ 571586 h 979293"/>
              <a:gd name="connsiteX18" fmla="*/ 678828 w 977535"/>
              <a:gd name="connsiteY18" fmla="*/ 461682 h 979293"/>
              <a:gd name="connsiteX19" fmla="*/ 604093 w 977535"/>
              <a:gd name="connsiteY19" fmla="*/ 351779 h 979293"/>
              <a:gd name="connsiteX20" fmla="*/ 485397 w 977535"/>
              <a:gd name="connsiteY20" fmla="*/ 233082 h 979293"/>
              <a:gd name="connsiteX21" fmla="*/ 375494 w 977535"/>
              <a:gd name="connsiteY21" fmla="*/ 140763 h 979293"/>
              <a:gd name="connsiteX22" fmla="*/ 261194 w 977535"/>
              <a:gd name="connsiteY22" fmla="*/ 61632 h 979293"/>
              <a:gd name="connsiteX23" fmla="*/ 124913 w 977535"/>
              <a:gd name="connsiteY23" fmla="*/ 86 h 979293"/>
              <a:gd name="connsiteX0" fmla="*/ 124913 w 977535"/>
              <a:gd name="connsiteY0" fmla="*/ 86 h 979293"/>
              <a:gd name="connsiteX1" fmla="*/ 32594 w 977535"/>
              <a:gd name="connsiteY1" fmla="*/ 74820 h 979293"/>
              <a:gd name="connsiteX2" fmla="*/ 1820 w 977535"/>
              <a:gd name="connsiteY2" fmla="*/ 136367 h 979293"/>
              <a:gd name="connsiteX3" fmla="*/ 6217 w 977535"/>
              <a:gd name="connsiteY3" fmla="*/ 224290 h 979293"/>
              <a:gd name="connsiteX4" fmla="*/ 28197 w 977535"/>
              <a:gd name="connsiteY4" fmla="*/ 294628 h 979293"/>
              <a:gd name="connsiteX5" fmla="*/ 107328 w 977535"/>
              <a:gd name="connsiteY5" fmla="*/ 408928 h 979293"/>
              <a:gd name="connsiteX6" fmla="*/ 217232 w 977535"/>
              <a:gd name="connsiteY6" fmla="*/ 492455 h 979293"/>
              <a:gd name="connsiteX7" fmla="*/ 318344 w 977535"/>
              <a:gd name="connsiteY7" fmla="*/ 606755 h 979293"/>
              <a:gd name="connsiteX8" fmla="*/ 428247 w 977535"/>
              <a:gd name="connsiteY8" fmla="*/ 716659 h 979293"/>
              <a:gd name="connsiteX9" fmla="*/ 502982 w 977535"/>
              <a:gd name="connsiteY9" fmla="*/ 791394 h 979293"/>
              <a:gd name="connsiteX10" fmla="*/ 599697 w 977535"/>
              <a:gd name="connsiteY10" fmla="*/ 852940 h 979293"/>
              <a:gd name="connsiteX11" fmla="*/ 692017 w 977535"/>
              <a:gd name="connsiteY11" fmla="*/ 932070 h 979293"/>
              <a:gd name="connsiteX12" fmla="*/ 797524 w 977535"/>
              <a:gd name="connsiteY12" fmla="*/ 976032 h 979293"/>
              <a:gd name="connsiteX13" fmla="*/ 867863 w 977535"/>
              <a:gd name="connsiteY13" fmla="*/ 971636 h 979293"/>
              <a:gd name="connsiteX14" fmla="*/ 964578 w 977535"/>
              <a:gd name="connsiteY14" fmla="*/ 936467 h 979293"/>
              <a:gd name="connsiteX15" fmla="*/ 968974 w 977535"/>
              <a:gd name="connsiteY15" fmla="*/ 852940 h 979293"/>
              <a:gd name="connsiteX16" fmla="*/ 894240 w 977535"/>
              <a:gd name="connsiteY16" fmla="*/ 699074 h 979293"/>
              <a:gd name="connsiteX17" fmla="*/ 801920 w 977535"/>
              <a:gd name="connsiteY17" fmla="*/ 571586 h 979293"/>
              <a:gd name="connsiteX18" fmla="*/ 696413 w 977535"/>
              <a:gd name="connsiteY18" fmla="*/ 444098 h 979293"/>
              <a:gd name="connsiteX19" fmla="*/ 604093 w 977535"/>
              <a:gd name="connsiteY19" fmla="*/ 351779 h 979293"/>
              <a:gd name="connsiteX20" fmla="*/ 485397 w 977535"/>
              <a:gd name="connsiteY20" fmla="*/ 233082 h 979293"/>
              <a:gd name="connsiteX21" fmla="*/ 375494 w 977535"/>
              <a:gd name="connsiteY21" fmla="*/ 140763 h 979293"/>
              <a:gd name="connsiteX22" fmla="*/ 261194 w 977535"/>
              <a:gd name="connsiteY22" fmla="*/ 61632 h 979293"/>
              <a:gd name="connsiteX23" fmla="*/ 124913 w 977535"/>
              <a:gd name="connsiteY23" fmla="*/ 86 h 979293"/>
              <a:gd name="connsiteX0" fmla="*/ 124913 w 977535"/>
              <a:gd name="connsiteY0" fmla="*/ 86 h 979293"/>
              <a:gd name="connsiteX1" fmla="*/ 32594 w 977535"/>
              <a:gd name="connsiteY1" fmla="*/ 74820 h 979293"/>
              <a:gd name="connsiteX2" fmla="*/ 1820 w 977535"/>
              <a:gd name="connsiteY2" fmla="*/ 136367 h 979293"/>
              <a:gd name="connsiteX3" fmla="*/ 6217 w 977535"/>
              <a:gd name="connsiteY3" fmla="*/ 224290 h 979293"/>
              <a:gd name="connsiteX4" fmla="*/ 28197 w 977535"/>
              <a:gd name="connsiteY4" fmla="*/ 294628 h 979293"/>
              <a:gd name="connsiteX5" fmla="*/ 107328 w 977535"/>
              <a:gd name="connsiteY5" fmla="*/ 408928 h 979293"/>
              <a:gd name="connsiteX6" fmla="*/ 217232 w 977535"/>
              <a:gd name="connsiteY6" fmla="*/ 492455 h 979293"/>
              <a:gd name="connsiteX7" fmla="*/ 318344 w 977535"/>
              <a:gd name="connsiteY7" fmla="*/ 606755 h 979293"/>
              <a:gd name="connsiteX8" fmla="*/ 428247 w 977535"/>
              <a:gd name="connsiteY8" fmla="*/ 716659 h 979293"/>
              <a:gd name="connsiteX9" fmla="*/ 502982 w 977535"/>
              <a:gd name="connsiteY9" fmla="*/ 791394 h 979293"/>
              <a:gd name="connsiteX10" fmla="*/ 599697 w 977535"/>
              <a:gd name="connsiteY10" fmla="*/ 852940 h 979293"/>
              <a:gd name="connsiteX11" fmla="*/ 692017 w 977535"/>
              <a:gd name="connsiteY11" fmla="*/ 932070 h 979293"/>
              <a:gd name="connsiteX12" fmla="*/ 797524 w 977535"/>
              <a:gd name="connsiteY12" fmla="*/ 976032 h 979293"/>
              <a:gd name="connsiteX13" fmla="*/ 867863 w 977535"/>
              <a:gd name="connsiteY13" fmla="*/ 971636 h 979293"/>
              <a:gd name="connsiteX14" fmla="*/ 964578 w 977535"/>
              <a:gd name="connsiteY14" fmla="*/ 936467 h 979293"/>
              <a:gd name="connsiteX15" fmla="*/ 968974 w 977535"/>
              <a:gd name="connsiteY15" fmla="*/ 852940 h 979293"/>
              <a:gd name="connsiteX16" fmla="*/ 894240 w 977535"/>
              <a:gd name="connsiteY16" fmla="*/ 699074 h 979293"/>
              <a:gd name="connsiteX17" fmla="*/ 828297 w 977535"/>
              <a:gd name="connsiteY17" fmla="*/ 554002 h 979293"/>
              <a:gd name="connsiteX18" fmla="*/ 696413 w 977535"/>
              <a:gd name="connsiteY18" fmla="*/ 444098 h 979293"/>
              <a:gd name="connsiteX19" fmla="*/ 604093 w 977535"/>
              <a:gd name="connsiteY19" fmla="*/ 351779 h 979293"/>
              <a:gd name="connsiteX20" fmla="*/ 485397 w 977535"/>
              <a:gd name="connsiteY20" fmla="*/ 233082 h 979293"/>
              <a:gd name="connsiteX21" fmla="*/ 375494 w 977535"/>
              <a:gd name="connsiteY21" fmla="*/ 140763 h 979293"/>
              <a:gd name="connsiteX22" fmla="*/ 261194 w 977535"/>
              <a:gd name="connsiteY22" fmla="*/ 61632 h 979293"/>
              <a:gd name="connsiteX23" fmla="*/ 124913 w 977535"/>
              <a:gd name="connsiteY23" fmla="*/ 86 h 979293"/>
              <a:gd name="connsiteX0" fmla="*/ 124913 w 975054"/>
              <a:gd name="connsiteY0" fmla="*/ 86 h 979293"/>
              <a:gd name="connsiteX1" fmla="*/ 32594 w 975054"/>
              <a:gd name="connsiteY1" fmla="*/ 74820 h 979293"/>
              <a:gd name="connsiteX2" fmla="*/ 1820 w 975054"/>
              <a:gd name="connsiteY2" fmla="*/ 136367 h 979293"/>
              <a:gd name="connsiteX3" fmla="*/ 6217 w 975054"/>
              <a:gd name="connsiteY3" fmla="*/ 224290 h 979293"/>
              <a:gd name="connsiteX4" fmla="*/ 28197 w 975054"/>
              <a:gd name="connsiteY4" fmla="*/ 294628 h 979293"/>
              <a:gd name="connsiteX5" fmla="*/ 107328 w 975054"/>
              <a:gd name="connsiteY5" fmla="*/ 408928 h 979293"/>
              <a:gd name="connsiteX6" fmla="*/ 217232 w 975054"/>
              <a:gd name="connsiteY6" fmla="*/ 492455 h 979293"/>
              <a:gd name="connsiteX7" fmla="*/ 318344 w 975054"/>
              <a:gd name="connsiteY7" fmla="*/ 606755 h 979293"/>
              <a:gd name="connsiteX8" fmla="*/ 428247 w 975054"/>
              <a:gd name="connsiteY8" fmla="*/ 716659 h 979293"/>
              <a:gd name="connsiteX9" fmla="*/ 502982 w 975054"/>
              <a:gd name="connsiteY9" fmla="*/ 791394 h 979293"/>
              <a:gd name="connsiteX10" fmla="*/ 599697 w 975054"/>
              <a:gd name="connsiteY10" fmla="*/ 852940 h 979293"/>
              <a:gd name="connsiteX11" fmla="*/ 692017 w 975054"/>
              <a:gd name="connsiteY11" fmla="*/ 932070 h 979293"/>
              <a:gd name="connsiteX12" fmla="*/ 797524 w 975054"/>
              <a:gd name="connsiteY12" fmla="*/ 976032 h 979293"/>
              <a:gd name="connsiteX13" fmla="*/ 867863 w 975054"/>
              <a:gd name="connsiteY13" fmla="*/ 971636 h 979293"/>
              <a:gd name="connsiteX14" fmla="*/ 964578 w 975054"/>
              <a:gd name="connsiteY14" fmla="*/ 936467 h 979293"/>
              <a:gd name="connsiteX15" fmla="*/ 968974 w 975054"/>
              <a:gd name="connsiteY15" fmla="*/ 852940 h 979293"/>
              <a:gd name="connsiteX16" fmla="*/ 933805 w 975054"/>
              <a:gd name="connsiteY16" fmla="*/ 685885 h 979293"/>
              <a:gd name="connsiteX17" fmla="*/ 828297 w 975054"/>
              <a:gd name="connsiteY17" fmla="*/ 554002 h 979293"/>
              <a:gd name="connsiteX18" fmla="*/ 696413 w 975054"/>
              <a:gd name="connsiteY18" fmla="*/ 444098 h 979293"/>
              <a:gd name="connsiteX19" fmla="*/ 604093 w 975054"/>
              <a:gd name="connsiteY19" fmla="*/ 351779 h 979293"/>
              <a:gd name="connsiteX20" fmla="*/ 485397 w 975054"/>
              <a:gd name="connsiteY20" fmla="*/ 233082 h 979293"/>
              <a:gd name="connsiteX21" fmla="*/ 375494 w 975054"/>
              <a:gd name="connsiteY21" fmla="*/ 140763 h 979293"/>
              <a:gd name="connsiteX22" fmla="*/ 261194 w 975054"/>
              <a:gd name="connsiteY22" fmla="*/ 61632 h 979293"/>
              <a:gd name="connsiteX23" fmla="*/ 124913 w 975054"/>
              <a:gd name="connsiteY23" fmla="*/ 86 h 979293"/>
              <a:gd name="connsiteX0" fmla="*/ 124913 w 975054"/>
              <a:gd name="connsiteY0" fmla="*/ 86 h 979293"/>
              <a:gd name="connsiteX1" fmla="*/ 32594 w 975054"/>
              <a:gd name="connsiteY1" fmla="*/ 74820 h 979293"/>
              <a:gd name="connsiteX2" fmla="*/ 1820 w 975054"/>
              <a:gd name="connsiteY2" fmla="*/ 136367 h 979293"/>
              <a:gd name="connsiteX3" fmla="*/ 6217 w 975054"/>
              <a:gd name="connsiteY3" fmla="*/ 224290 h 979293"/>
              <a:gd name="connsiteX4" fmla="*/ 28197 w 975054"/>
              <a:gd name="connsiteY4" fmla="*/ 294628 h 979293"/>
              <a:gd name="connsiteX5" fmla="*/ 107328 w 975054"/>
              <a:gd name="connsiteY5" fmla="*/ 408928 h 979293"/>
              <a:gd name="connsiteX6" fmla="*/ 217232 w 975054"/>
              <a:gd name="connsiteY6" fmla="*/ 492455 h 979293"/>
              <a:gd name="connsiteX7" fmla="*/ 318344 w 975054"/>
              <a:gd name="connsiteY7" fmla="*/ 606755 h 979293"/>
              <a:gd name="connsiteX8" fmla="*/ 428247 w 975054"/>
              <a:gd name="connsiteY8" fmla="*/ 716659 h 979293"/>
              <a:gd name="connsiteX9" fmla="*/ 502982 w 975054"/>
              <a:gd name="connsiteY9" fmla="*/ 791394 h 979293"/>
              <a:gd name="connsiteX10" fmla="*/ 599697 w 975054"/>
              <a:gd name="connsiteY10" fmla="*/ 905694 h 979293"/>
              <a:gd name="connsiteX11" fmla="*/ 692017 w 975054"/>
              <a:gd name="connsiteY11" fmla="*/ 932070 h 979293"/>
              <a:gd name="connsiteX12" fmla="*/ 797524 w 975054"/>
              <a:gd name="connsiteY12" fmla="*/ 976032 h 979293"/>
              <a:gd name="connsiteX13" fmla="*/ 867863 w 975054"/>
              <a:gd name="connsiteY13" fmla="*/ 971636 h 979293"/>
              <a:gd name="connsiteX14" fmla="*/ 964578 w 975054"/>
              <a:gd name="connsiteY14" fmla="*/ 936467 h 979293"/>
              <a:gd name="connsiteX15" fmla="*/ 968974 w 975054"/>
              <a:gd name="connsiteY15" fmla="*/ 852940 h 979293"/>
              <a:gd name="connsiteX16" fmla="*/ 933805 w 975054"/>
              <a:gd name="connsiteY16" fmla="*/ 685885 h 979293"/>
              <a:gd name="connsiteX17" fmla="*/ 828297 w 975054"/>
              <a:gd name="connsiteY17" fmla="*/ 554002 h 979293"/>
              <a:gd name="connsiteX18" fmla="*/ 696413 w 975054"/>
              <a:gd name="connsiteY18" fmla="*/ 444098 h 979293"/>
              <a:gd name="connsiteX19" fmla="*/ 604093 w 975054"/>
              <a:gd name="connsiteY19" fmla="*/ 351779 h 979293"/>
              <a:gd name="connsiteX20" fmla="*/ 485397 w 975054"/>
              <a:gd name="connsiteY20" fmla="*/ 233082 h 979293"/>
              <a:gd name="connsiteX21" fmla="*/ 375494 w 975054"/>
              <a:gd name="connsiteY21" fmla="*/ 140763 h 979293"/>
              <a:gd name="connsiteX22" fmla="*/ 261194 w 975054"/>
              <a:gd name="connsiteY22" fmla="*/ 61632 h 979293"/>
              <a:gd name="connsiteX23" fmla="*/ 124913 w 975054"/>
              <a:gd name="connsiteY23" fmla="*/ 86 h 979293"/>
              <a:gd name="connsiteX0" fmla="*/ 124913 w 975054"/>
              <a:gd name="connsiteY0" fmla="*/ 86 h 979293"/>
              <a:gd name="connsiteX1" fmla="*/ 32594 w 975054"/>
              <a:gd name="connsiteY1" fmla="*/ 74820 h 979293"/>
              <a:gd name="connsiteX2" fmla="*/ 1820 w 975054"/>
              <a:gd name="connsiteY2" fmla="*/ 136367 h 979293"/>
              <a:gd name="connsiteX3" fmla="*/ 6217 w 975054"/>
              <a:gd name="connsiteY3" fmla="*/ 224290 h 979293"/>
              <a:gd name="connsiteX4" fmla="*/ 28197 w 975054"/>
              <a:gd name="connsiteY4" fmla="*/ 294628 h 979293"/>
              <a:gd name="connsiteX5" fmla="*/ 107328 w 975054"/>
              <a:gd name="connsiteY5" fmla="*/ 408928 h 979293"/>
              <a:gd name="connsiteX6" fmla="*/ 217232 w 975054"/>
              <a:gd name="connsiteY6" fmla="*/ 492455 h 979293"/>
              <a:gd name="connsiteX7" fmla="*/ 318344 w 975054"/>
              <a:gd name="connsiteY7" fmla="*/ 606755 h 979293"/>
              <a:gd name="connsiteX8" fmla="*/ 428247 w 975054"/>
              <a:gd name="connsiteY8" fmla="*/ 716659 h 979293"/>
              <a:gd name="connsiteX9" fmla="*/ 485398 w 975054"/>
              <a:gd name="connsiteY9" fmla="*/ 808979 h 979293"/>
              <a:gd name="connsiteX10" fmla="*/ 599697 w 975054"/>
              <a:gd name="connsiteY10" fmla="*/ 905694 h 979293"/>
              <a:gd name="connsiteX11" fmla="*/ 692017 w 975054"/>
              <a:gd name="connsiteY11" fmla="*/ 932070 h 979293"/>
              <a:gd name="connsiteX12" fmla="*/ 797524 w 975054"/>
              <a:gd name="connsiteY12" fmla="*/ 976032 h 979293"/>
              <a:gd name="connsiteX13" fmla="*/ 867863 w 975054"/>
              <a:gd name="connsiteY13" fmla="*/ 971636 h 979293"/>
              <a:gd name="connsiteX14" fmla="*/ 964578 w 975054"/>
              <a:gd name="connsiteY14" fmla="*/ 936467 h 979293"/>
              <a:gd name="connsiteX15" fmla="*/ 968974 w 975054"/>
              <a:gd name="connsiteY15" fmla="*/ 852940 h 979293"/>
              <a:gd name="connsiteX16" fmla="*/ 933805 w 975054"/>
              <a:gd name="connsiteY16" fmla="*/ 685885 h 979293"/>
              <a:gd name="connsiteX17" fmla="*/ 828297 w 975054"/>
              <a:gd name="connsiteY17" fmla="*/ 554002 h 979293"/>
              <a:gd name="connsiteX18" fmla="*/ 696413 w 975054"/>
              <a:gd name="connsiteY18" fmla="*/ 444098 h 979293"/>
              <a:gd name="connsiteX19" fmla="*/ 604093 w 975054"/>
              <a:gd name="connsiteY19" fmla="*/ 351779 h 979293"/>
              <a:gd name="connsiteX20" fmla="*/ 485397 w 975054"/>
              <a:gd name="connsiteY20" fmla="*/ 233082 h 979293"/>
              <a:gd name="connsiteX21" fmla="*/ 375494 w 975054"/>
              <a:gd name="connsiteY21" fmla="*/ 140763 h 979293"/>
              <a:gd name="connsiteX22" fmla="*/ 261194 w 975054"/>
              <a:gd name="connsiteY22" fmla="*/ 61632 h 979293"/>
              <a:gd name="connsiteX23" fmla="*/ 124913 w 975054"/>
              <a:gd name="connsiteY23" fmla="*/ 86 h 979293"/>
              <a:gd name="connsiteX0" fmla="*/ 124913 w 975054"/>
              <a:gd name="connsiteY0" fmla="*/ 86 h 979293"/>
              <a:gd name="connsiteX1" fmla="*/ 32594 w 975054"/>
              <a:gd name="connsiteY1" fmla="*/ 74820 h 979293"/>
              <a:gd name="connsiteX2" fmla="*/ 1820 w 975054"/>
              <a:gd name="connsiteY2" fmla="*/ 136367 h 979293"/>
              <a:gd name="connsiteX3" fmla="*/ 6217 w 975054"/>
              <a:gd name="connsiteY3" fmla="*/ 224290 h 979293"/>
              <a:gd name="connsiteX4" fmla="*/ 28197 w 975054"/>
              <a:gd name="connsiteY4" fmla="*/ 294628 h 979293"/>
              <a:gd name="connsiteX5" fmla="*/ 107328 w 975054"/>
              <a:gd name="connsiteY5" fmla="*/ 408928 h 979293"/>
              <a:gd name="connsiteX6" fmla="*/ 217232 w 975054"/>
              <a:gd name="connsiteY6" fmla="*/ 492455 h 979293"/>
              <a:gd name="connsiteX7" fmla="*/ 318344 w 975054"/>
              <a:gd name="connsiteY7" fmla="*/ 606755 h 979293"/>
              <a:gd name="connsiteX8" fmla="*/ 419455 w 975054"/>
              <a:gd name="connsiteY8" fmla="*/ 734243 h 979293"/>
              <a:gd name="connsiteX9" fmla="*/ 485398 w 975054"/>
              <a:gd name="connsiteY9" fmla="*/ 808979 h 979293"/>
              <a:gd name="connsiteX10" fmla="*/ 599697 w 975054"/>
              <a:gd name="connsiteY10" fmla="*/ 905694 h 979293"/>
              <a:gd name="connsiteX11" fmla="*/ 692017 w 975054"/>
              <a:gd name="connsiteY11" fmla="*/ 932070 h 979293"/>
              <a:gd name="connsiteX12" fmla="*/ 797524 w 975054"/>
              <a:gd name="connsiteY12" fmla="*/ 976032 h 979293"/>
              <a:gd name="connsiteX13" fmla="*/ 867863 w 975054"/>
              <a:gd name="connsiteY13" fmla="*/ 971636 h 979293"/>
              <a:gd name="connsiteX14" fmla="*/ 964578 w 975054"/>
              <a:gd name="connsiteY14" fmla="*/ 936467 h 979293"/>
              <a:gd name="connsiteX15" fmla="*/ 968974 w 975054"/>
              <a:gd name="connsiteY15" fmla="*/ 852940 h 979293"/>
              <a:gd name="connsiteX16" fmla="*/ 933805 w 975054"/>
              <a:gd name="connsiteY16" fmla="*/ 685885 h 979293"/>
              <a:gd name="connsiteX17" fmla="*/ 828297 w 975054"/>
              <a:gd name="connsiteY17" fmla="*/ 554002 h 979293"/>
              <a:gd name="connsiteX18" fmla="*/ 696413 w 975054"/>
              <a:gd name="connsiteY18" fmla="*/ 444098 h 979293"/>
              <a:gd name="connsiteX19" fmla="*/ 604093 w 975054"/>
              <a:gd name="connsiteY19" fmla="*/ 351779 h 979293"/>
              <a:gd name="connsiteX20" fmla="*/ 485397 w 975054"/>
              <a:gd name="connsiteY20" fmla="*/ 233082 h 979293"/>
              <a:gd name="connsiteX21" fmla="*/ 375494 w 975054"/>
              <a:gd name="connsiteY21" fmla="*/ 140763 h 979293"/>
              <a:gd name="connsiteX22" fmla="*/ 261194 w 975054"/>
              <a:gd name="connsiteY22" fmla="*/ 61632 h 979293"/>
              <a:gd name="connsiteX23" fmla="*/ 124913 w 975054"/>
              <a:gd name="connsiteY23" fmla="*/ 86 h 979293"/>
              <a:gd name="connsiteX0" fmla="*/ 124913 w 975054"/>
              <a:gd name="connsiteY0" fmla="*/ 86 h 979293"/>
              <a:gd name="connsiteX1" fmla="*/ 32594 w 975054"/>
              <a:gd name="connsiteY1" fmla="*/ 74820 h 979293"/>
              <a:gd name="connsiteX2" fmla="*/ 1820 w 975054"/>
              <a:gd name="connsiteY2" fmla="*/ 136367 h 979293"/>
              <a:gd name="connsiteX3" fmla="*/ 6217 w 975054"/>
              <a:gd name="connsiteY3" fmla="*/ 224290 h 979293"/>
              <a:gd name="connsiteX4" fmla="*/ 28197 w 975054"/>
              <a:gd name="connsiteY4" fmla="*/ 294628 h 979293"/>
              <a:gd name="connsiteX5" fmla="*/ 107328 w 975054"/>
              <a:gd name="connsiteY5" fmla="*/ 408928 h 979293"/>
              <a:gd name="connsiteX6" fmla="*/ 217232 w 975054"/>
              <a:gd name="connsiteY6" fmla="*/ 492455 h 979293"/>
              <a:gd name="connsiteX7" fmla="*/ 313948 w 975054"/>
              <a:gd name="connsiteY7" fmla="*/ 628736 h 979293"/>
              <a:gd name="connsiteX8" fmla="*/ 419455 w 975054"/>
              <a:gd name="connsiteY8" fmla="*/ 734243 h 979293"/>
              <a:gd name="connsiteX9" fmla="*/ 485398 w 975054"/>
              <a:gd name="connsiteY9" fmla="*/ 808979 h 979293"/>
              <a:gd name="connsiteX10" fmla="*/ 599697 w 975054"/>
              <a:gd name="connsiteY10" fmla="*/ 905694 h 979293"/>
              <a:gd name="connsiteX11" fmla="*/ 692017 w 975054"/>
              <a:gd name="connsiteY11" fmla="*/ 932070 h 979293"/>
              <a:gd name="connsiteX12" fmla="*/ 797524 w 975054"/>
              <a:gd name="connsiteY12" fmla="*/ 976032 h 979293"/>
              <a:gd name="connsiteX13" fmla="*/ 867863 w 975054"/>
              <a:gd name="connsiteY13" fmla="*/ 971636 h 979293"/>
              <a:gd name="connsiteX14" fmla="*/ 964578 w 975054"/>
              <a:gd name="connsiteY14" fmla="*/ 936467 h 979293"/>
              <a:gd name="connsiteX15" fmla="*/ 968974 w 975054"/>
              <a:gd name="connsiteY15" fmla="*/ 852940 h 979293"/>
              <a:gd name="connsiteX16" fmla="*/ 933805 w 975054"/>
              <a:gd name="connsiteY16" fmla="*/ 685885 h 979293"/>
              <a:gd name="connsiteX17" fmla="*/ 828297 w 975054"/>
              <a:gd name="connsiteY17" fmla="*/ 554002 h 979293"/>
              <a:gd name="connsiteX18" fmla="*/ 696413 w 975054"/>
              <a:gd name="connsiteY18" fmla="*/ 444098 h 979293"/>
              <a:gd name="connsiteX19" fmla="*/ 604093 w 975054"/>
              <a:gd name="connsiteY19" fmla="*/ 351779 h 979293"/>
              <a:gd name="connsiteX20" fmla="*/ 485397 w 975054"/>
              <a:gd name="connsiteY20" fmla="*/ 233082 h 979293"/>
              <a:gd name="connsiteX21" fmla="*/ 375494 w 975054"/>
              <a:gd name="connsiteY21" fmla="*/ 140763 h 979293"/>
              <a:gd name="connsiteX22" fmla="*/ 261194 w 975054"/>
              <a:gd name="connsiteY22" fmla="*/ 61632 h 979293"/>
              <a:gd name="connsiteX23" fmla="*/ 124913 w 975054"/>
              <a:gd name="connsiteY23" fmla="*/ 86 h 979293"/>
              <a:gd name="connsiteX0" fmla="*/ 124913 w 975054"/>
              <a:gd name="connsiteY0" fmla="*/ 86 h 979293"/>
              <a:gd name="connsiteX1" fmla="*/ 32594 w 975054"/>
              <a:gd name="connsiteY1" fmla="*/ 74820 h 979293"/>
              <a:gd name="connsiteX2" fmla="*/ 1820 w 975054"/>
              <a:gd name="connsiteY2" fmla="*/ 136367 h 979293"/>
              <a:gd name="connsiteX3" fmla="*/ 6217 w 975054"/>
              <a:gd name="connsiteY3" fmla="*/ 224290 h 979293"/>
              <a:gd name="connsiteX4" fmla="*/ 28197 w 975054"/>
              <a:gd name="connsiteY4" fmla="*/ 294628 h 979293"/>
              <a:gd name="connsiteX5" fmla="*/ 107328 w 975054"/>
              <a:gd name="connsiteY5" fmla="*/ 408928 h 979293"/>
              <a:gd name="connsiteX6" fmla="*/ 208440 w 975054"/>
              <a:gd name="connsiteY6" fmla="*/ 523228 h 979293"/>
              <a:gd name="connsiteX7" fmla="*/ 313948 w 975054"/>
              <a:gd name="connsiteY7" fmla="*/ 628736 h 979293"/>
              <a:gd name="connsiteX8" fmla="*/ 419455 w 975054"/>
              <a:gd name="connsiteY8" fmla="*/ 734243 h 979293"/>
              <a:gd name="connsiteX9" fmla="*/ 485398 w 975054"/>
              <a:gd name="connsiteY9" fmla="*/ 808979 h 979293"/>
              <a:gd name="connsiteX10" fmla="*/ 599697 w 975054"/>
              <a:gd name="connsiteY10" fmla="*/ 905694 h 979293"/>
              <a:gd name="connsiteX11" fmla="*/ 692017 w 975054"/>
              <a:gd name="connsiteY11" fmla="*/ 932070 h 979293"/>
              <a:gd name="connsiteX12" fmla="*/ 797524 w 975054"/>
              <a:gd name="connsiteY12" fmla="*/ 976032 h 979293"/>
              <a:gd name="connsiteX13" fmla="*/ 867863 w 975054"/>
              <a:gd name="connsiteY13" fmla="*/ 971636 h 979293"/>
              <a:gd name="connsiteX14" fmla="*/ 964578 w 975054"/>
              <a:gd name="connsiteY14" fmla="*/ 936467 h 979293"/>
              <a:gd name="connsiteX15" fmla="*/ 968974 w 975054"/>
              <a:gd name="connsiteY15" fmla="*/ 852940 h 979293"/>
              <a:gd name="connsiteX16" fmla="*/ 933805 w 975054"/>
              <a:gd name="connsiteY16" fmla="*/ 685885 h 979293"/>
              <a:gd name="connsiteX17" fmla="*/ 828297 w 975054"/>
              <a:gd name="connsiteY17" fmla="*/ 554002 h 979293"/>
              <a:gd name="connsiteX18" fmla="*/ 696413 w 975054"/>
              <a:gd name="connsiteY18" fmla="*/ 444098 h 979293"/>
              <a:gd name="connsiteX19" fmla="*/ 604093 w 975054"/>
              <a:gd name="connsiteY19" fmla="*/ 351779 h 979293"/>
              <a:gd name="connsiteX20" fmla="*/ 485397 w 975054"/>
              <a:gd name="connsiteY20" fmla="*/ 233082 h 979293"/>
              <a:gd name="connsiteX21" fmla="*/ 375494 w 975054"/>
              <a:gd name="connsiteY21" fmla="*/ 140763 h 979293"/>
              <a:gd name="connsiteX22" fmla="*/ 261194 w 975054"/>
              <a:gd name="connsiteY22" fmla="*/ 61632 h 979293"/>
              <a:gd name="connsiteX23" fmla="*/ 124913 w 975054"/>
              <a:gd name="connsiteY23" fmla="*/ 86 h 979293"/>
              <a:gd name="connsiteX0" fmla="*/ 124913 w 975054"/>
              <a:gd name="connsiteY0" fmla="*/ 133 h 961755"/>
              <a:gd name="connsiteX1" fmla="*/ 32594 w 975054"/>
              <a:gd name="connsiteY1" fmla="*/ 57282 h 961755"/>
              <a:gd name="connsiteX2" fmla="*/ 1820 w 975054"/>
              <a:gd name="connsiteY2" fmla="*/ 118829 h 961755"/>
              <a:gd name="connsiteX3" fmla="*/ 6217 w 975054"/>
              <a:gd name="connsiteY3" fmla="*/ 206752 h 961755"/>
              <a:gd name="connsiteX4" fmla="*/ 28197 w 975054"/>
              <a:gd name="connsiteY4" fmla="*/ 277090 h 961755"/>
              <a:gd name="connsiteX5" fmla="*/ 107328 w 975054"/>
              <a:gd name="connsiteY5" fmla="*/ 391390 h 961755"/>
              <a:gd name="connsiteX6" fmla="*/ 208440 w 975054"/>
              <a:gd name="connsiteY6" fmla="*/ 505690 h 961755"/>
              <a:gd name="connsiteX7" fmla="*/ 313948 w 975054"/>
              <a:gd name="connsiteY7" fmla="*/ 611198 h 961755"/>
              <a:gd name="connsiteX8" fmla="*/ 419455 w 975054"/>
              <a:gd name="connsiteY8" fmla="*/ 716705 h 961755"/>
              <a:gd name="connsiteX9" fmla="*/ 485398 w 975054"/>
              <a:gd name="connsiteY9" fmla="*/ 791441 h 961755"/>
              <a:gd name="connsiteX10" fmla="*/ 599697 w 975054"/>
              <a:gd name="connsiteY10" fmla="*/ 888156 h 961755"/>
              <a:gd name="connsiteX11" fmla="*/ 692017 w 975054"/>
              <a:gd name="connsiteY11" fmla="*/ 914532 h 961755"/>
              <a:gd name="connsiteX12" fmla="*/ 797524 w 975054"/>
              <a:gd name="connsiteY12" fmla="*/ 958494 h 961755"/>
              <a:gd name="connsiteX13" fmla="*/ 867863 w 975054"/>
              <a:gd name="connsiteY13" fmla="*/ 954098 h 961755"/>
              <a:gd name="connsiteX14" fmla="*/ 964578 w 975054"/>
              <a:gd name="connsiteY14" fmla="*/ 918929 h 961755"/>
              <a:gd name="connsiteX15" fmla="*/ 968974 w 975054"/>
              <a:gd name="connsiteY15" fmla="*/ 835402 h 961755"/>
              <a:gd name="connsiteX16" fmla="*/ 933805 w 975054"/>
              <a:gd name="connsiteY16" fmla="*/ 668347 h 961755"/>
              <a:gd name="connsiteX17" fmla="*/ 828297 w 975054"/>
              <a:gd name="connsiteY17" fmla="*/ 536464 h 961755"/>
              <a:gd name="connsiteX18" fmla="*/ 696413 w 975054"/>
              <a:gd name="connsiteY18" fmla="*/ 426560 h 961755"/>
              <a:gd name="connsiteX19" fmla="*/ 604093 w 975054"/>
              <a:gd name="connsiteY19" fmla="*/ 334241 h 961755"/>
              <a:gd name="connsiteX20" fmla="*/ 485397 w 975054"/>
              <a:gd name="connsiteY20" fmla="*/ 215544 h 961755"/>
              <a:gd name="connsiteX21" fmla="*/ 375494 w 975054"/>
              <a:gd name="connsiteY21" fmla="*/ 123225 h 961755"/>
              <a:gd name="connsiteX22" fmla="*/ 261194 w 975054"/>
              <a:gd name="connsiteY22" fmla="*/ 44094 h 961755"/>
              <a:gd name="connsiteX23" fmla="*/ 124913 w 975054"/>
              <a:gd name="connsiteY23" fmla="*/ 133 h 9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5054" h="961755">
                <a:moveTo>
                  <a:pt x="124913" y="133"/>
                </a:moveTo>
                <a:cubicBezTo>
                  <a:pt x="86813" y="2331"/>
                  <a:pt x="53110" y="37499"/>
                  <a:pt x="32594" y="57282"/>
                </a:cubicBezTo>
                <a:cubicBezTo>
                  <a:pt x="12078" y="77065"/>
                  <a:pt x="6216" y="93917"/>
                  <a:pt x="1820" y="118829"/>
                </a:cubicBezTo>
                <a:cubicBezTo>
                  <a:pt x="-2576" y="143741"/>
                  <a:pt x="1821" y="180375"/>
                  <a:pt x="6217" y="206752"/>
                </a:cubicBezTo>
                <a:cubicBezTo>
                  <a:pt x="10613" y="233129"/>
                  <a:pt x="11345" y="246317"/>
                  <a:pt x="28197" y="277090"/>
                </a:cubicBezTo>
                <a:cubicBezTo>
                  <a:pt x="45049" y="307863"/>
                  <a:pt x="77288" y="353290"/>
                  <a:pt x="107328" y="391390"/>
                </a:cubicBezTo>
                <a:cubicBezTo>
                  <a:pt x="137369" y="429490"/>
                  <a:pt x="174003" y="469055"/>
                  <a:pt x="208440" y="505690"/>
                </a:cubicBezTo>
                <a:cubicBezTo>
                  <a:pt x="242877" y="542325"/>
                  <a:pt x="278779" y="576029"/>
                  <a:pt x="313948" y="611198"/>
                </a:cubicBezTo>
                <a:cubicBezTo>
                  <a:pt x="349117" y="646367"/>
                  <a:pt x="390880" y="686665"/>
                  <a:pt x="419455" y="716705"/>
                </a:cubicBezTo>
                <a:cubicBezTo>
                  <a:pt x="448030" y="746745"/>
                  <a:pt x="455358" y="762866"/>
                  <a:pt x="485398" y="791441"/>
                </a:cubicBezTo>
                <a:cubicBezTo>
                  <a:pt x="515438" y="820016"/>
                  <a:pt x="565261" y="867641"/>
                  <a:pt x="599697" y="888156"/>
                </a:cubicBezTo>
                <a:cubicBezTo>
                  <a:pt x="634133" y="908671"/>
                  <a:pt x="659046" y="902809"/>
                  <a:pt x="692017" y="914532"/>
                </a:cubicBezTo>
                <a:cubicBezTo>
                  <a:pt x="724988" y="926255"/>
                  <a:pt x="768216" y="951900"/>
                  <a:pt x="797524" y="958494"/>
                </a:cubicBezTo>
                <a:cubicBezTo>
                  <a:pt x="826832" y="965088"/>
                  <a:pt x="840021" y="960692"/>
                  <a:pt x="867863" y="954098"/>
                </a:cubicBezTo>
                <a:cubicBezTo>
                  <a:pt x="895705" y="947504"/>
                  <a:pt x="947726" y="938712"/>
                  <a:pt x="964578" y="918929"/>
                </a:cubicBezTo>
                <a:cubicBezTo>
                  <a:pt x="981430" y="899146"/>
                  <a:pt x="974103" y="877166"/>
                  <a:pt x="968974" y="835402"/>
                </a:cubicBezTo>
                <a:cubicBezTo>
                  <a:pt x="963845" y="793638"/>
                  <a:pt x="957251" y="718170"/>
                  <a:pt x="933805" y="668347"/>
                </a:cubicBezTo>
                <a:cubicBezTo>
                  <a:pt x="910359" y="618524"/>
                  <a:pt x="867862" y="576762"/>
                  <a:pt x="828297" y="536464"/>
                </a:cubicBezTo>
                <a:cubicBezTo>
                  <a:pt x="788732" y="496166"/>
                  <a:pt x="733780" y="460264"/>
                  <a:pt x="696413" y="426560"/>
                </a:cubicBezTo>
                <a:cubicBezTo>
                  <a:pt x="659046" y="392856"/>
                  <a:pt x="639262" y="369410"/>
                  <a:pt x="604093" y="334241"/>
                </a:cubicBezTo>
                <a:cubicBezTo>
                  <a:pt x="568924" y="299072"/>
                  <a:pt x="523497" y="250713"/>
                  <a:pt x="485397" y="215544"/>
                </a:cubicBezTo>
                <a:cubicBezTo>
                  <a:pt x="447297" y="180375"/>
                  <a:pt x="409931" y="153265"/>
                  <a:pt x="375494" y="123225"/>
                </a:cubicBezTo>
                <a:cubicBezTo>
                  <a:pt x="341058" y="93185"/>
                  <a:pt x="302957" y="64609"/>
                  <a:pt x="261194" y="44094"/>
                </a:cubicBezTo>
                <a:cubicBezTo>
                  <a:pt x="219431" y="23579"/>
                  <a:pt x="163013" y="-2065"/>
                  <a:pt x="124913" y="13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202477" y="2538973"/>
            <a:ext cx="815540" cy="1112322"/>
          </a:xfrm>
          <a:custGeom>
            <a:avLst/>
            <a:gdLst>
              <a:gd name="connsiteX0" fmla="*/ 57397 w 792535"/>
              <a:gd name="connsiteY0" fmla="*/ 2004 h 1112857"/>
              <a:gd name="connsiteX1" fmla="*/ 13436 w 792535"/>
              <a:gd name="connsiteY1" fmla="*/ 72342 h 1112857"/>
              <a:gd name="connsiteX2" fmla="*/ 247 w 792535"/>
              <a:gd name="connsiteY2" fmla="*/ 138285 h 1112857"/>
              <a:gd name="connsiteX3" fmla="*/ 22228 w 792535"/>
              <a:gd name="connsiteY3" fmla="*/ 252585 h 1112857"/>
              <a:gd name="connsiteX4" fmla="*/ 35416 w 792535"/>
              <a:gd name="connsiteY4" fmla="*/ 349300 h 1112857"/>
              <a:gd name="connsiteX5" fmla="*/ 127736 w 792535"/>
              <a:gd name="connsiteY5" fmla="*/ 489977 h 1112857"/>
              <a:gd name="connsiteX6" fmla="*/ 220055 w 792535"/>
              <a:gd name="connsiteY6" fmla="*/ 665823 h 1112857"/>
              <a:gd name="connsiteX7" fmla="*/ 365128 w 792535"/>
              <a:gd name="connsiteY7" fmla="*/ 810896 h 1112857"/>
              <a:gd name="connsiteX8" fmla="*/ 475032 w 792535"/>
              <a:gd name="connsiteY8" fmla="*/ 1004327 h 1112857"/>
              <a:gd name="connsiteX9" fmla="*/ 593728 w 792535"/>
              <a:gd name="connsiteY9" fmla="*/ 1101042 h 1112857"/>
              <a:gd name="connsiteX10" fmla="*/ 725612 w 792535"/>
              <a:gd name="connsiteY10" fmla="*/ 1101042 h 1112857"/>
              <a:gd name="connsiteX11" fmla="*/ 782762 w 792535"/>
              <a:gd name="connsiteY11" fmla="*/ 1008723 h 1112857"/>
              <a:gd name="connsiteX12" fmla="*/ 787159 w 792535"/>
              <a:gd name="connsiteY12" fmla="*/ 876839 h 1112857"/>
              <a:gd name="connsiteX13" fmla="*/ 787159 w 792535"/>
              <a:gd name="connsiteY13" fmla="*/ 868046 h 1112857"/>
              <a:gd name="connsiteX14" fmla="*/ 716820 w 792535"/>
              <a:gd name="connsiteY14" fmla="*/ 736162 h 1112857"/>
              <a:gd name="connsiteX15" fmla="*/ 602520 w 792535"/>
              <a:gd name="connsiteY15" fmla="*/ 525146 h 1112857"/>
              <a:gd name="connsiteX16" fmla="*/ 479428 w 792535"/>
              <a:gd name="connsiteY16" fmla="*/ 362489 h 1112857"/>
              <a:gd name="connsiteX17" fmla="*/ 360732 w 792535"/>
              <a:gd name="connsiteY17" fmla="*/ 191039 h 1112857"/>
              <a:gd name="connsiteX18" fmla="*/ 189282 w 792535"/>
              <a:gd name="connsiteY18" fmla="*/ 32777 h 1112857"/>
              <a:gd name="connsiteX19" fmla="*/ 57397 w 792535"/>
              <a:gd name="connsiteY19" fmla="*/ 2004 h 1112857"/>
              <a:gd name="connsiteX0" fmla="*/ 57397 w 815540"/>
              <a:gd name="connsiteY0" fmla="*/ 2004 h 1112322"/>
              <a:gd name="connsiteX1" fmla="*/ 13436 w 815540"/>
              <a:gd name="connsiteY1" fmla="*/ 72342 h 1112322"/>
              <a:gd name="connsiteX2" fmla="*/ 247 w 815540"/>
              <a:gd name="connsiteY2" fmla="*/ 138285 h 1112322"/>
              <a:gd name="connsiteX3" fmla="*/ 22228 w 815540"/>
              <a:gd name="connsiteY3" fmla="*/ 252585 h 1112322"/>
              <a:gd name="connsiteX4" fmla="*/ 35416 w 815540"/>
              <a:gd name="connsiteY4" fmla="*/ 349300 h 1112322"/>
              <a:gd name="connsiteX5" fmla="*/ 127736 w 815540"/>
              <a:gd name="connsiteY5" fmla="*/ 489977 h 1112322"/>
              <a:gd name="connsiteX6" fmla="*/ 220055 w 815540"/>
              <a:gd name="connsiteY6" fmla="*/ 665823 h 1112322"/>
              <a:gd name="connsiteX7" fmla="*/ 365128 w 815540"/>
              <a:gd name="connsiteY7" fmla="*/ 810896 h 1112322"/>
              <a:gd name="connsiteX8" fmla="*/ 475032 w 815540"/>
              <a:gd name="connsiteY8" fmla="*/ 1004327 h 1112322"/>
              <a:gd name="connsiteX9" fmla="*/ 593728 w 815540"/>
              <a:gd name="connsiteY9" fmla="*/ 1101042 h 1112322"/>
              <a:gd name="connsiteX10" fmla="*/ 725612 w 815540"/>
              <a:gd name="connsiteY10" fmla="*/ 1101042 h 1112322"/>
              <a:gd name="connsiteX11" fmla="*/ 813536 w 815540"/>
              <a:gd name="connsiteY11" fmla="*/ 1017516 h 1112322"/>
              <a:gd name="connsiteX12" fmla="*/ 787159 w 815540"/>
              <a:gd name="connsiteY12" fmla="*/ 876839 h 1112322"/>
              <a:gd name="connsiteX13" fmla="*/ 787159 w 815540"/>
              <a:gd name="connsiteY13" fmla="*/ 868046 h 1112322"/>
              <a:gd name="connsiteX14" fmla="*/ 716820 w 815540"/>
              <a:gd name="connsiteY14" fmla="*/ 736162 h 1112322"/>
              <a:gd name="connsiteX15" fmla="*/ 602520 w 815540"/>
              <a:gd name="connsiteY15" fmla="*/ 525146 h 1112322"/>
              <a:gd name="connsiteX16" fmla="*/ 479428 w 815540"/>
              <a:gd name="connsiteY16" fmla="*/ 362489 h 1112322"/>
              <a:gd name="connsiteX17" fmla="*/ 360732 w 815540"/>
              <a:gd name="connsiteY17" fmla="*/ 191039 h 1112322"/>
              <a:gd name="connsiteX18" fmla="*/ 189282 w 815540"/>
              <a:gd name="connsiteY18" fmla="*/ 32777 h 1112322"/>
              <a:gd name="connsiteX19" fmla="*/ 57397 w 815540"/>
              <a:gd name="connsiteY19" fmla="*/ 2004 h 111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5540" h="1112322">
                <a:moveTo>
                  <a:pt x="57397" y="2004"/>
                </a:moveTo>
                <a:cubicBezTo>
                  <a:pt x="28089" y="8598"/>
                  <a:pt x="22961" y="49629"/>
                  <a:pt x="13436" y="72342"/>
                </a:cubicBezTo>
                <a:cubicBezTo>
                  <a:pt x="3911" y="95055"/>
                  <a:pt x="-1218" y="108245"/>
                  <a:pt x="247" y="138285"/>
                </a:cubicBezTo>
                <a:cubicBezTo>
                  <a:pt x="1712" y="168325"/>
                  <a:pt x="16366" y="217416"/>
                  <a:pt x="22228" y="252585"/>
                </a:cubicBezTo>
                <a:cubicBezTo>
                  <a:pt x="28089" y="287754"/>
                  <a:pt x="17831" y="309735"/>
                  <a:pt x="35416" y="349300"/>
                </a:cubicBezTo>
                <a:cubicBezTo>
                  <a:pt x="53001" y="388865"/>
                  <a:pt x="96963" y="437223"/>
                  <a:pt x="127736" y="489977"/>
                </a:cubicBezTo>
                <a:cubicBezTo>
                  <a:pt x="158509" y="542731"/>
                  <a:pt x="180490" y="612337"/>
                  <a:pt x="220055" y="665823"/>
                </a:cubicBezTo>
                <a:cubicBezTo>
                  <a:pt x="259620" y="719310"/>
                  <a:pt x="322632" y="754479"/>
                  <a:pt x="365128" y="810896"/>
                </a:cubicBezTo>
                <a:cubicBezTo>
                  <a:pt x="407624" y="867313"/>
                  <a:pt x="436932" y="955969"/>
                  <a:pt x="475032" y="1004327"/>
                </a:cubicBezTo>
                <a:cubicBezTo>
                  <a:pt x="513132" y="1052685"/>
                  <a:pt x="551965" y="1084923"/>
                  <a:pt x="593728" y="1101042"/>
                </a:cubicBezTo>
                <a:cubicBezTo>
                  <a:pt x="635491" y="1117161"/>
                  <a:pt x="688977" y="1114963"/>
                  <a:pt x="725612" y="1101042"/>
                </a:cubicBezTo>
                <a:cubicBezTo>
                  <a:pt x="762247" y="1087121"/>
                  <a:pt x="803278" y="1054883"/>
                  <a:pt x="813536" y="1017516"/>
                </a:cubicBezTo>
                <a:cubicBezTo>
                  <a:pt x="823794" y="980149"/>
                  <a:pt x="791555" y="901751"/>
                  <a:pt x="787159" y="876839"/>
                </a:cubicBezTo>
                <a:cubicBezTo>
                  <a:pt x="782763" y="851927"/>
                  <a:pt x="798882" y="891492"/>
                  <a:pt x="787159" y="868046"/>
                </a:cubicBezTo>
                <a:cubicBezTo>
                  <a:pt x="775436" y="844600"/>
                  <a:pt x="747593" y="793312"/>
                  <a:pt x="716820" y="736162"/>
                </a:cubicBezTo>
                <a:cubicBezTo>
                  <a:pt x="686047" y="679012"/>
                  <a:pt x="642085" y="587425"/>
                  <a:pt x="602520" y="525146"/>
                </a:cubicBezTo>
                <a:cubicBezTo>
                  <a:pt x="562955" y="462867"/>
                  <a:pt x="519726" y="418173"/>
                  <a:pt x="479428" y="362489"/>
                </a:cubicBezTo>
                <a:cubicBezTo>
                  <a:pt x="439130" y="306805"/>
                  <a:pt x="409090" y="245991"/>
                  <a:pt x="360732" y="191039"/>
                </a:cubicBezTo>
                <a:cubicBezTo>
                  <a:pt x="312374" y="136087"/>
                  <a:pt x="236907" y="60619"/>
                  <a:pt x="189282" y="32777"/>
                </a:cubicBezTo>
                <a:cubicBezTo>
                  <a:pt x="141657" y="4935"/>
                  <a:pt x="86705" y="-4590"/>
                  <a:pt x="57397" y="200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350824" y="2060401"/>
            <a:ext cx="900780" cy="802161"/>
          </a:xfrm>
          <a:custGeom>
            <a:avLst/>
            <a:gdLst>
              <a:gd name="connsiteX0" fmla="*/ 47403 w 900780"/>
              <a:gd name="connsiteY0" fmla="*/ 58545 h 802161"/>
              <a:gd name="connsiteX1" fmla="*/ 3441 w 900780"/>
              <a:gd name="connsiteY1" fmla="*/ 124487 h 802161"/>
              <a:gd name="connsiteX2" fmla="*/ 7838 w 900780"/>
              <a:gd name="connsiteY2" fmla="*/ 181637 h 802161"/>
              <a:gd name="connsiteX3" fmla="*/ 47403 w 900780"/>
              <a:gd name="connsiteY3" fmla="*/ 278353 h 802161"/>
              <a:gd name="connsiteX4" fmla="*/ 108949 w 900780"/>
              <a:gd name="connsiteY4" fmla="*/ 366276 h 802161"/>
              <a:gd name="connsiteX5" fmla="*/ 201268 w 900780"/>
              <a:gd name="connsiteY5" fmla="*/ 445407 h 802161"/>
              <a:gd name="connsiteX6" fmla="*/ 258418 w 900780"/>
              <a:gd name="connsiteY6" fmla="*/ 511349 h 802161"/>
              <a:gd name="connsiteX7" fmla="*/ 363926 w 900780"/>
              <a:gd name="connsiteY7" fmla="*/ 586084 h 802161"/>
              <a:gd name="connsiteX8" fmla="*/ 478226 w 900780"/>
              <a:gd name="connsiteY8" fmla="*/ 660818 h 802161"/>
              <a:gd name="connsiteX9" fmla="*/ 601318 w 900780"/>
              <a:gd name="connsiteY9" fmla="*/ 726761 h 802161"/>
              <a:gd name="connsiteX10" fmla="*/ 711222 w 900780"/>
              <a:gd name="connsiteY10" fmla="*/ 775118 h 802161"/>
              <a:gd name="connsiteX11" fmla="*/ 777164 w 900780"/>
              <a:gd name="connsiteY11" fmla="*/ 801495 h 802161"/>
              <a:gd name="connsiteX12" fmla="*/ 847503 w 900780"/>
              <a:gd name="connsiteY12" fmla="*/ 748741 h 802161"/>
              <a:gd name="connsiteX13" fmla="*/ 900257 w 900780"/>
              <a:gd name="connsiteY13" fmla="*/ 674007 h 802161"/>
              <a:gd name="connsiteX14" fmla="*/ 869484 w 900780"/>
              <a:gd name="connsiteY14" fmla="*/ 515745 h 802161"/>
              <a:gd name="connsiteX15" fmla="*/ 790353 w 900780"/>
              <a:gd name="connsiteY15" fmla="*/ 427822 h 802161"/>
              <a:gd name="connsiteX16" fmla="*/ 698034 w 900780"/>
              <a:gd name="connsiteY16" fmla="*/ 339899 h 802161"/>
              <a:gd name="connsiteX17" fmla="*/ 592526 w 900780"/>
              <a:gd name="connsiteY17" fmla="*/ 229995 h 802161"/>
              <a:gd name="connsiteX18" fmla="*/ 478226 w 900780"/>
              <a:gd name="connsiteY18" fmla="*/ 177241 h 802161"/>
              <a:gd name="connsiteX19" fmla="*/ 372718 w 900780"/>
              <a:gd name="connsiteY19" fmla="*/ 89318 h 802161"/>
              <a:gd name="connsiteX20" fmla="*/ 289191 w 900780"/>
              <a:gd name="connsiteY20" fmla="*/ 10187 h 802161"/>
              <a:gd name="connsiteX21" fmla="*/ 152911 w 900780"/>
              <a:gd name="connsiteY21" fmla="*/ 5791 h 802161"/>
              <a:gd name="connsiteX22" fmla="*/ 47403 w 900780"/>
              <a:gd name="connsiteY22" fmla="*/ 58545 h 802161"/>
              <a:gd name="connsiteX0" fmla="*/ 47403 w 900780"/>
              <a:gd name="connsiteY0" fmla="*/ 58545 h 802161"/>
              <a:gd name="connsiteX1" fmla="*/ 3441 w 900780"/>
              <a:gd name="connsiteY1" fmla="*/ 124487 h 802161"/>
              <a:gd name="connsiteX2" fmla="*/ 7838 w 900780"/>
              <a:gd name="connsiteY2" fmla="*/ 181637 h 802161"/>
              <a:gd name="connsiteX3" fmla="*/ 47403 w 900780"/>
              <a:gd name="connsiteY3" fmla="*/ 278353 h 802161"/>
              <a:gd name="connsiteX4" fmla="*/ 108949 w 900780"/>
              <a:gd name="connsiteY4" fmla="*/ 366276 h 802161"/>
              <a:gd name="connsiteX5" fmla="*/ 201268 w 900780"/>
              <a:gd name="connsiteY5" fmla="*/ 445407 h 802161"/>
              <a:gd name="connsiteX6" fmla="*/ 258418 w 900780"/>
              <a:gd name="connsiteY6" fmla="*/ 511349 h 802161"/>
              <a:gd name="connsiteX7" fmla="*/ 363926 w 900780"/>
              <a:gd name="connsiteY7" fmla="*/ 586084 h 802161"/>
              <a:gd name="connsiteX8" fmla="*/ 478226 w 900780"/>
              <a:gd name="connsiteY8" fmla="*/ 660818 h 802161"/>
              <a:gd name="connsiteX9" fmla="*/ 601318 w 900780"/>
              <a:gd name="connsiteY9" fmla="*/ 726761 h 802161"/>
              <a:gd name="connsiteX10" fmla="*/ 711222 w 900780"/>
              <a:gd name="connsiteY10" fmla="*/ 775118 h 802161"/>
              <a:gd name="connsiteX11" fmla="*/ 777164 w 900780"/>
              <a:gd name="connsiteY11" fmla="*/ 801495 h 802161"/>
              <a:gd name="connsiteX12" fmla="*/ 847503 w 900780"/>
              <a:gd name="connsiteY12" fmla="*/ 748741 h 802161"/>
              <a:gd name="connsiteX13" fmla="*/ 900257 w 900780"/>
              <a:gd name="connsiteY13" fmla="*/ 674007 h 802161"/>
              <a:gd name="connsiteX14" fmla="*/ 869484 w 900780"/>
              <a:gd name="connsiteY14" fmla="*/ 515745 h 802161"/>
              <a:gd name="connsiteX15" fmla="*/ 790353 w 900780"/>
              <a:gd name="connsiteY15" fmla="*/ 427822 h 802161"/>
              <a:gd name="connsiteX16" fmla="*/ 698034 w 900780"/>
              <a:gd name="connsiteY16" fmla="*/ 339899 h 802161"/>
              <a:gd name="connsiteX17" fmla="*/ 592526 w 900780"/>
              <a:gd name="connsiteY17" fmla="*/ 229995 h 802161"/>
              <a:gd name="connsiteX18" fmla="*/ 495810 w 900780"/>
              <a:gd name="connsiteY18" fmla="*/ 146468 h 802161"/>
              <a:gd name="connsiteX19" fmla="*/ 372718 w 900780"/>
              <a:gd name="connsiteY19" fmla="*/ 89318 h 802161"/>
              <a:gd name="connsiteX20" fmla="*/ 289191 w 900780"/>
              <a:gd name="connsiteY20" fmla="*/ 10187 h 802161"/>
              <a:gd name="connsiteX21" fmla="*/ 152911 w 900780"/>
              <a:gd name="connsiteY21" fmla="*/ 5791 h 802161"/>
              <a:gd name="connsiteX22" fmla="*/ 47403 w 900780"/>
              <a:gd name="connsiteY22" fmla="*/ 58545 h 80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00780" h="802161">
                <a:moveTo>
                  <a:pt x="47403" y="58545"/>
                </a:moveTo>
                <a:cubicBezTo>
                  <a:pt x="22491" y="78328"/>
                  <a:pt x="10035" y="103972"/>
                  <a:pt x="3441" y="124487"/>
                </a:cubicBezTo>
                <a:cubicBezTo>
                  <a:pt x="-3153" y="145002"/>
                  <a:pt x="511" y="155993"/>
                  <a:pt x="7838" y="181637"/>
                </a:cubicBezTo>
                <a:cubicBezTo>
                  <a:pt x="15165" y="207281"/>
                  <a:pt x="30551" y="247580"/>
                  <a:pt x="47403" y="278353"/>
                </a:cubicBezTo>
                <a:cubicBezTo>
                  <a:pt x="64255" y="309126"/>
                  <a:pt x="83305" y="338434"/>
                  <a:pt x="108949" y="366276"/>
                </a:cubicBezTo>
                <a:cubicBezTo>
                  <a:pt x="134593" y="394118"/>
                  <a:pt x="176357" y="421228"/>
                  <a:pt x="201268" y="445407"/>
                </a:cubicBezTo>
                <a:cubicBezTo>
                  <a:pt x="226179" y="469586"/>
                  <a:pt x="231308" y="487903"/>
                  <a:pt x="258418" y="511349"/>
                </a:cubicBezTo>
                <a:cubicBezTo>
                  <a:pt x="285528" y="534795"/>
                  <a:pt x="327291" y="561173"/>
                  <a:pt x="363926" y="586084"/>
                </a:cubicBezTo>
                <a:cubicBezTo>
                  <a:pt x="400561" y="610995"/>
                  <a:pt x="438661" y="637372"/>
                  <a:pt x="478226" y="660818"/>
                </a:cubicBezTo>
                <a:cubicBezTo>
                  <a:pt x="517791" y="684264"/>
                  <a:pt x="562485" y="707711"/>
                  <a:pt x="601318" y="726761"/>
                </a:cubicBezTo>
                <a:cubicBezTo>
                  <a:pt x="640151" y="745811"/>
                  <a:pt x="681914" y="762662"/>
                  <a:pt x="711222" y="775118"/>
                </a:cubicBezTo>
                <a:cubicBezTo>
                  <a:pt x="740530" y="787574"/>
                  <a:pt x="754451" y="805891"/>
                  <a:pt x="777164" y="801495"/>
                </a:cubicBezTo>
                <a:cubicBezTo>
                  <a:pt x="799877" y="797099"/>
                  <a:pt x="826988" y="769989"/>
                  <a:pt x="847503" y="748741"/>
                </a:cubicBezTo>
                <a:cubicBezTo>
                  <a:pt x="868019" y="727493"/>
                  <a:pt x="896594" y="712840"/>
                  <a:pt x="900257" y="674007"/>
                </a:cubicBezTo>
                <a:cubicBezTo>
                  <a:pt x="903921" y="635174"/>
                  <a:pt x="887801" y="556776"/>
                  <a:pt x="869484" y="515745"/>
                </a:cubicBezTo>
                <a:cubicBezTo>
                  <a:pt x="851167" y="474714"/>
                  <a:pt x="818928" y="457130"/>
                  <a:pt x="790353" y="427822"/>
                </a:cubicBezTo>
                <a:cubicBezTo>
                  <a:pt x="761778" y="398514"/>
                  <a:pt x="731005" y="372870"/>
                  <a:pt x="698034" y="339899"/>
                </a:cubicBezTo>
                <a:cubicBezTo>
                  <a:pt x="665063" y="306928"/>
                  <a:pt x="626230" y="262233"/>
                  <a:pt x="592526" y="229995"/>
                </a:cubicBezTo>
                <a:cubicBezTo>
                  <a:pt x="558822" y="197757"/>
                  <a:pt x="532445" y="169914"/>
                  <a:pt x="495810" y="146468"/>
                </a:cubicBezTo>
                <a:cubicBezTo>
                  <a:pt x="459175" y="123022"/>
                  <a:pt x="407154" y="112031"/>
                  <a:pt x="372718" y="89318"/>
                </a:cubicBezTo>
                <a:cubicBezTo>
                  <a:pt x="338282" y="66605"/>
                  <a:pt x="325825" y="24108"/>
                  <a:pt x="289191" y="10187"/>
                </a:cubicBezTo>
                <a:cubicBezTo>
                  <a:pt x="252557" y="-3734"/>
                  <a:pt x="188080" y="-1536"/>
                  <a:pt x="152911" y="5791"/>
                </a:cubicBezTo>
                <a:cubicBezTo>
                  <a:pt x="117742" y="13118"/>
                  <a:pt x="72315" y="38762"/>
                  <a:pt x="47403" y="5854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782923" y="3411202"/>
            <a:ext cx="1499622" cy="695820"/>
          </a:xfrm>
          <a:custGeom>
            <a:avLst/>
            <a:gdLst>
              <a:gd name="connsiteX0" fmla="*/ 760627 w 1499622"/>
              <a:gd name="connsiteY0" fmla="*/ 136494 h 695820"/>
              <a:gd name="connsiteX1" fmla="*/ 580385 w 1499622"/>
              <a:gd name="connsiteY1" fmla="*/ 79344 h 695820"/>
              <a:gd name="connsiteX2" fmla="*/ 408935 w 1499622"/>
              <a:gd name="connsiteY2" fmla="*/ 26590 h 695820"/>
              <a:gd name="connsiteX3" fmla="*/ 290239 w 1499622"/>
              <a:gd name="connsiteY3" fmla="*/ 17798 h 695820"/>
              <a:gd name="connsiteX4" fmla="*/ 184731 w 1499622"/>
              <a:gd name="connsiteY4" fmla="*/ 213 h 695820"/>
              <a:gd name="connsiteX5" fmla="*/ 66035 w 1499622"/>
              <a:gd name="connsiteY5" fmla="*/ 30986 h 695820"/>
              <a:gd name="connsiteX6" fmla="*/ 92 w 1499622"/>
              <a:gd name="connsiteY6" fmla="*/ 88136 h 695820"/>
              <a:gd name="connsiteX7" fmla="*/ 79223 w 1499622"/>
              <a:gd name="connsiteY7" fmla="*/ 211229 h 695820"/>
              <a:gd name="connsiteX8" fmla="*/ 149562 w 1499622"/>
              <a:gd name="connsiteY8" fmla="*/ 290360 h 695820"/>
              <a:gd name="connsiteX9" fmla="*/ 246277 w 1499622"/>
              <a:gd name="connsiteY9" fmla="*/ 373886 h 695820"/>
              <a:gd name="connsiteX10" fmla="*/ 356181 w 1499622"/>
              <a:gd name="connsiteY10" fmla="*/ 422244 h 695820"/>
              <a:gd name="connsiteX11" fmla="*/ 483669 w 1499622"/>
              <a:gd name="connsiteY11" fmla="*/ 479394 h 695820"/>
              <a:gd name="connsiteX12" fmla="*/ 624346 w 1499622"/>
              <a:gd name="connsiteY12" fmla="*/ 518960 h 695820"/>
              <a:gd name="connsiteX13" fmla="*/ 743042 w 1499622"/>
              <a:gd name="connsiteY13" fmla="*/ 576110 h 695820"/>
              <a:gd name="connsiteX14" fmla="*/ 861739 w 1499622"/>
              <a:gd name="connsiteY14" fmla="*/ 606883 h 695820"/>
              <a:gd name="connsiteX15" fmla="*/ 958454 w 1499622"/>
              <a:gd name="connsiteY15" fmla="*/ 646448 h 695820"/>
              <a:gd name="connsiteX16" fmla="*/ 1094735 w 1499622"/>
              <a:gd name="connsiteY16" fmla="*/ 677221 h 695820"/>
              <a:gd name="connsiteX17" fmla="*/ 1239808 w 1499622"/>
              <a:gd name="connsiteY17" fmla="*/ 690410 h 695820"/>
              <a:gd name="connsiteX18" fmla="*/ 1384881 w 1499622"/>
              <a:gd name="connsiteY18" fmla="*/ 690410 h 695820"/>
              <a:gd name="connsiteX19" fmla="*/ 1464012 w 1499622"/>
              <a:gd name="connsiteY19" fmla="*/ 624467 h 695820"/>
              <a:gd name="connsiteX20" fmla="*/ 1499181 w 1499622"/>
              <a:gd name="connsiteY20" fmla="*/ 536544 h 695820"/>
              <a:gd name="connsiteX21" fmla="*/ 1442031 w 1499622"/>
              <a:gd name="connsiteY21" fmla="*/ 417848 h 695820"/>
              <a:gd name="connsiteX22" fmla="*/ 1323335 w 1499622"/>
              <a:gd name="connsiteY22" fmla="*/ 343113 h 695820"/>
              <a:gd name="connsiteX23" fmla="*/ 1125508 w 1499622"/>
              <a:gd name="connsiteY23" fmla="*/ 281567 h 695820"/>
              <a:gd name="connsiteX24" fmla="*/ 918889 w 1499622"/>
              <a:gd name="connsiteY24" fmla="*/ 211229 h 695820"/>
              <a:gd name="connsiteX25" fmla="*/ 760627 w 1499622"/>
              <a:gd name="connsiteY25" fmla="*/ 136494 h 69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99622" h="695820">
                <a:moveTo>
                  <a:pt x="760627" y="136494"/>
                </a:moveTo>
                <a:cubicBezTo>
                  <a:pt x="704210" y="114513"/>
                  <a:pt x="580385" y="79344"/>
                  <a:pt x="580385" y="79344"/>
                </a:cubicBezTo>
                <a:cubicBezTo>
                  <a:pt x="521770" y="61027"/>
                  <a:pt x="457293" y="36848"/>
                  <a:pt x="408935" y="26590"/>
                </a:cubicBezTo>
                <a:cubicBezTo>
                  <a:pt x="360577" y="16332"/>
                  <a:pt x="327606" y="22194"/>
                  <a:pt x="290239" y="17798"/>
                </a:cubicBezTo>
                <a:cubicBezTo>
                  <a:pt x="252872" y="13402"/>
                  <a:pt x="222098" y="-1985"/>
                  <a:pt x="184731" y="213"/>
                </a:cubicBezTo>
                <a:cubicBezTo>
                  <a:pt x="147364" y="2411"/>
                  <a:pt x="96808" y="16332"/>
                  <a:pt x="66035" y="30986"/>
                </a:cubicBezTo>
                <a:cubicBezTo>
                  <a:pt x="35262" y="45640"/>
                  <a:pt x="-2106" y="58096"/>
                  <a:pt x="92" y="88136"/>
                </a:cubicBezTo>
                <a:cubicBezTo>
                  <a:pt x="2290" y="118176"/>
                  <a:pt x="54311" y="177525"/>
                  <a:pt x="79223" y="211229"/>
                </a:cubicBezTo>
                <a:cubicBezTo>
                  <a:pt x="104135" y="244933"/>
                  <a:pt x="121720" y="263250"/>
                  <a:pt x="149562" y="290360"/>
                </a:cubicBezTo>
                <a:cubicBezTo>
                  <a:pt x="177404" y="317470"/>
                  <a:pt x="211840" y="351905"/>
                  <a:pt x="246277" y="373886"/>
                </a:cubicBezTo>
                <a:cubicBezTo>
                  <a:pt x="280713" y="395867"/>
                  <a:pt x="356181" y="422244"/>
                  <a:pt x="356181" y="422244"/>
                </a:cubicBezTo>
                <a:cubicBezTo>
                  <a:pt x="395746" y="439829"/>
                  <a:pt x="438975" y="463275"/>
                  <a:pt x="483669" y="479394"/>
                </a:cubicBezTo>
                <a:cubicBezTo>
                  <a:pt x="528363" y="495513"/>
                  <a:pt x="581117" y="502841"/>
                  <a:pt x="624346" y="518960"/>
                </a:cubicBezTo>
                <a:cubicBezTo>
                  <a:pt x="667575" y="535079"/>
                  <a:pt x="703477" y="561456"/>
                  <a:pt x="743042" y="576110"/>
                </a:cubicBezTo>
                <a:cubicBezTo>
                  <a:pt x="782607" y="590764"/>
                  <a:pt x="825837" y="595160"/>
                  <a:pt x="861739" y="606883"/>
                </a:cubicBezTo>
                <a:cubicBezTo>
                  <a:pt x="897641" y="618606"/>
                  <a:pt x="919621" y="634725"/>
                  <a:pt x="958454" y="646448"/>
                </a:cubicBezTo>
                <a:cubicBezTo>
                  <a:pt x="997287" y="658171"/>
                  <a:pt x="1047843" y="669894"/>
                  <a:pt x="1094735" y="677221"/>
                </a:cubicBezTo>
                <a:cubicBezTo>
                  <a:pt x="1141627" y="684548"/>
                  <a:pt x="1191450" y="688212"/>
                  <a:pt x="1239808" y="690410"/>
                </a:cubicBezTo>
                <a:cubicBezTo>
                  <a:pt x="1288166" y="692608"/>
                  <a:pt x="1347514" y="701400"/>
                  <a:pt x="1384881" y="690410"/>
                </a:cubicBezTo>
                <a:cubicBezTo>
                  <a:pt x="1422248" y="679420"/>
                  <a:pt x="1444962" y="650111"/>
                  <a:pt x="1464012" y="624467"/>
                </a:cubicBezTo>
                <a:cubicBezTo>
                  <a:pt x="1483062" y="598823"/>
                  <a:pt x="1502844" y="570980"/>
                  <a:pt x="1499181" y="536544"/>
                </a:cubicBezTo>
                <a:cubicBezTo>
                  <a:pt x="1495518" y="502108"/>
                  <a:pt x="1471339" y="450087"/>
                  <a:pt x="1442031" y="417848"/>
                </a:cubicBezTo>
                <a:cubicBezTo>
                  <a:pt x="1412723" y="385609"/>
                  <a:pt x="1376089" y="365827"/>
                  <a:pt x="1323335" y="343113"/>
                </a:cubicBezTo>
                <a:cubicBezTo>
                  <a:pt x="1270581" y="320399"/>
                  <a:pt x="1192916" y="303548"/>
                  <a:pt x="1125508" y="281567"/>
                </a:cubicBezTo>
                <a:cubicBezTo>
                  <a:pt x="1058100" y="259586"/>
                  <a:pt x="978970" y="237606"/>
                  <a:pt x="918889" y="211229"/>
                </a:cubicBezTo>
                <a:cubicBezTo>
                  <a:pt x="858808" y="184852"/>
                  <a:pt x="817044" y="158475"/>
                  <a:pt x="760627" y="13649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532271" y="2214150"/>
            <a:ext cx="884370" cy="1239258"/>
          </a:xfrm>
          <a:custGeom>
            <a:avLst/>
            <a:gdLst>
              <a:gd name="connsiteX0" fmla="*/ 66106 w 884370"/>
              <a:gd name="connsiteY0" fmla="*/ 1512 h 1239258"/>
              <a:gd name="connsiteX1" fmla="*/ 8956 w 884370"/>
              <a:gd name="connsiteY1" fmla="*/ 54265 h 1239258"/>
              <a:gd name="connsiteX2" fmla="*/ 8956 w 884370"/>
              <a:gd name="connsiteY2" fmla="*/ 137792 h 1239258"/>
              <a:gd name="connsiteX3" fmla="*/ 164 w 884370"/>
              <a:gd name="connsiteY3" fmla="*/ 225715 h 1239258"/>
              <a:gd name="connsiteX4" fmla="*/ 17748 w 884370"/>
              <a:gd name="connsiteY4" fmla="*/ 296054 h 1239258"/>
              <a:gd name="connsiteX5" fmla="*/ 61710 w 884370"/>
              <a:gd name="connsiteY5" fmla="*/ 357600 h 1239258"/>
              <a:gd name="connsiteX6" fmla="*/ 66106 w 884370"/>
              <a:gd name="connsiteY6" fmla="*/ 436731 h 1239258"/>
              <a:gd name="connsiteX7" fmla="*/ 123256 w 884370"/>
              <a:gd name="connsiteY7" fmla="*/ 533446 h 1239258"/>
              <a:gd name="connsiteX8" fmla="*/ 162821 w 884370"/>
              <a:gd name="connsiteY8" fmla="*/ 603785 h 1239258"/>
              <a:gd name="connsiteX9" fmla="*/ 228764 w 884370"/>
              <a:gd name="connsiteY9" fmla="*/ 691708 h 1239258"/>
              <a:gd name="connsiteX10" fmla="*/ 272725 w 884370"/>
              <a:gd name="connsiteY10" fmla="*/ 779631 h 1239258"/>
              <a:gd name="connsiteX11" fmla="*/ 360648 w 884370"/>
              <a:gd name="connsiteY11" fmla="*/ 920308 h 1239258"/>
              <a:gd name="connsiteX12" fmla="*/ 444175 w 884370"/>
              <a:gd name="connsiteY12" fmla="*/ 1043400 h 1239258"/>
              <a:gd name="connsiteX13" fmla="*/ 514514 w 884370"/>
              <a:gd name="connsiteY13" fmla="*/ 1148908 h 1239258"/>
              <a:gd name="connsiteX14" fmla="*/ 598041 w 884370"/>
              <a:gd name="connsiteY14" fmla="*/ 1210454 h 1239258"/>
              <a:gd name="connsiteX15" fmla="*/ 646398 w 884370"/>
              <a:gd name="connsiteY15" fmla="*/ 1223642 h 1239258"/>
              <a:gd name="connsiteX16" fmla="*/ 773887 w 884370"/>
              <a:gd name="connsiteY16" fmla="*/ 1236831 h 1239258"/>
              <a:gd name="connsiteX17" fmla="*/ 844225 w 884370"/>
              <a:gd name="connsiteY17" fmla="*/ 1170888 h 1239258"/>
              <a:gd name="connsiteX18" fmla="*/ 883791 w 884370"/>
              <a:gd name="connsiteY18" fmla="*/ 1118135 h 1239258"/>
              <a:gd name="connsiteX19" fmla="*/ 866206 w 884370"/>
              <a:gd name="connsiteY19" fmla="*/ 990646 h 1239258"/>
              <a:gd name="connsiteX20" fmla="*/ 844225 w 884370"/>
              <a:gd name="connsiteY20" fmla="*/ 889535 h 1239258"/>
              <a:gd name="connsiteX21" fmla="*/ 778283 w 884370"/>
              <a:gd name="connsiteY21" fmla="*/ 810404 h 1239258"/>
              <a:gd name="connsiteX22" fmla="*/ 707944 w 884370"/>
              <a:gd name="connsiteY22" fmla="*/ 682915 h 1239258"/>
              <a:gd name="connsiteX23" fmla="*/ 637606 w 884370"/>
              <a:gd name="connsiteY23" fmla="*/ 551031 h 1239258"/>
              <a:gd name="connsiteX24" fmla="*/ 518910 w 884370"/>
              <a:gd name="connsiteY24" fmla="*/ 427938 h 1239258"/>
              <a:gd name="connsiteX25" fmla="*/ 466156 w 884370"/>
              <a:gd name="connsiteY25" fmla="*/ 296054 h 1239258"/>
              <a:gd name="connsiteX26" fmla="*/ 373837 w 884370"/>
              <a:gd name="connsiteY26" fmla="*/ 203735 h 1239258"/>
              <a:gd name="connsiteX27" fmla="*/ 281517 w 884370"/>
              <a:gd name="connsiteY27" fmla="*/ 120208 h 1239258"/>
              <a:gd name="connsiteX28" fmla="*/ 176010 w 884370"/>
              <a:gd name="connsiteY28" fmla="*/ 23492 h 1239258"/>
              <a:gd name="connsiteX29" fmla="*/ 66106 w 884370"/>
              <a:gd name="connsiteY29" fmla="*/ 1512 h 12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370" h="1239258">
                <a:moveTo>
                  <a:pt x="66106" y="1512"/>
                </a:moveTo>
                <a:cubicBezTo>
                  <a:pt x="38264" y="6641"/>
                  <a:pt x="18481" y="31552"/>
                  <a:pt x="8956" y="54265"/>
                </a:cubicBezTo>
                <a:cubicBezTo>
                  <a:pt x="-569" y="76978"/>
                  <a:pt x="10421" y="109217"/>
                  <a:pt x="8956" y="137792"/>
                </a:cubicBezTo>
                <a:cubicBezTo>
                  <a:pt x="7491" y="166367"/>
                  <a:pt x="-1301" y="199338"/>
                  <a:pt x="164" y="225715"/>
                </a:cubicBezTo>
                <a:cubicBezTo>
                  <a:pt x="1629" y="252092"/>
                  <a:pt x="7490" y="274073"/>
                  <a:pt x="17748" y="296054"/>
                </a:cubicBezTo>
                <a:cubicBezTo>
                  <a:pt x="28006" y="318035"/>
                  <a:pt x="53650" y="334154"/>
                  <a:pt x="61710" y="357600"/>
                </a:cubicBezTo>
                <a:cubicBezTo>
                  <a:pt x="69770" y="381046"/>
                  <a:pt x="55848" y="407423"/>
                  <a:pt x="66106" y="436731"/>
                </a:cubicBezTo>
                <a:cubicBezTo>
                  <a:pt x="76364" y="466039"/>
                  <a:pt x="107137" y="505604"/>
                  <a:pt x="123256" y="533446"/>
                </a:cubicBezTo>
                <a:cubicBezTo>
                  <a:pt x="139375" y="561288"/>
                  <a:pt x="145236" y="577408"/>
                  <a:pt x="162821" y="603785"/>
                </a:cubicBezTo>
                <a:cubicBezTo>
                  <a:pt x="180406" y="630162"/>
                  <a:pt x="210447" y="662400"/>
                  <a:pt x="228764" y="691708"/>
                </a:cubicBezTo>
                <a:cubicBezTo>
                  <a:pt x="247081" y="721016"/>
                  <a:pt x="250744" y="741531"/>
                  <a:pt x="272725" y="779631"/>
                </a:cubicBezTo>
                <a:cubicBezTo>
                  <a:pt x="294706" y="817731"/>
                  <a:pt x="332073" y="876347"/>
                  <a:pt x="360648" y="920308"/>
                </a:cubicBezTo>
                <a:cubicBezTo>
                  <a:pt x="389223" y="964269"/>
                  <a:pt x="418531" y="1005300"/>
                  <a:pt x="444175" y="1043400"/>
                </a:cubicBezTo>
                <a:cubicBezTo>
                  <a:pt x="469819" y="1081500"/>
                  <a:pt x="488870" y="1121066"/>
                  <a:pt x="514514" y="1148908"/>
                </a:cubicBezTo>
                <a:cubicBezTo>
                  <a:pt x="540158" y="1176750"/>
                  <a:pt x="576060" y="1197998"/>
                  <a:pt x="598041" y="1210454"/>
                </a:cubicBezTo>
                <a:cubicBezTo>
                  <a:pt x="620022" y="1222910"/>
                  <a:pt x="617090" y="1219246"/>
                  <a:pt x="646398" y="1223642"/>
                </a:cubicBezTo>
                <a:cubicBezTo>
                  <a:pt x="675706" y="1228038"/>
                  <a:pt x="740916" y="1245623"/>
                  <a:pt x="773887" y="1236831"/>
                </a:cubicBezTo>
                <a:cubicBezTo>
                  <a:pt x="806858" y="1228039"/>
                  <a:pt x="825908" y="1190671"/>
                  <a:pt x="844225" y="1170888"/>
                </a:cubicBezTo>
                <a:cubicBezTo>
                  <a:pt x="862542" y="1151105"/>
                  <a:pt x="880128" y="1148175"/>
                  <a:pt x="883791" y="1118135"/>
                </a:cubicBezTo>
                <a:cubicBezTo>
                  <a:pt x="887454" y="1088095"/>
                  <a:pt x="872800" y="1028746"/>
                  <a:pt x="866206" y="990646"/>
                </a:cubicBezTo>
                <a:cubicBezTo>
                  <a:pt x="859612" y="952546"/>
                  <a:pt x="858879" y="919575"/>
                  <a:pt x="844225" y="889535"/>
                </a:cubicBezTo>
                <a:cubicBezTo>
                  <a:pt x="829571" y="859495"/>
                  <a:pt x="800996" y="844841"/>
                  <a:pt x="778283" y="810404"/>
                </a:cubicBezTo>
                <a:cubicBezTo>
                  <a:pt x="755570" y="775967"/>
                  <a:pt x="731390" y="726144"/>
                  <a:pt x="707944" y="682915"/>
                </a:cubicBezTo>
                <a:cubicBezTo>
                  <a:pt x="684498" y="639686"/>
                  <a:pt x="669112" y="593527"/>
                  <a:pt x="637606" y="551031"/>
                </a:cubicBezTo>
                <a:cubicBezTo>
                  <a:pt x="606100" y="508535"/>
                  <a:pt x="547485" y="470434"/>
                  <a:pt x="518910" y="427938"/>
                </a:cubicBezTo>
                <a:cubicBezTo>
                  <a:pt x="490335" y="385442"/>
                  <a:pt x="490335" y="333421"/>
                  <a:pt x="466156" y="296054"/>
                </a:cubicBezTo>
                <a:cubicBezTo>
                  <a:pt x="441977" y="258687"/>
                  <a:pt x="404610" y="233043"/>
                  <a:pt x="373837" y="203735"/>
                </a:cubicBezTo>
                <a:cubicBezTo>
                  <a:pt x="343064" y="174427"/>
                  <a:pt x="281517" y="120208"/>
                  <a:pt x="281517" y="120208"/>
                </a:cubicBezTo>
                <a:cubicBezTo>
                  <a:pt x="248546" y="90168"/>
                  <a:pt x="205318" y="42542"/>
                  <a:pt x="176010" y="23492"/>
                </a:cubicBezTo>
                <a:cubicBezTo>
                  <a:pt x="146702" y="4442"/>
                  <a:pt x="93948" y="-3617"/>
                  <a:pt x="66106" y="151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82717" y="2233171"/>
            <a:ext cx="1110628" cy="1046450"/>
          </a:xfrm>
          <a:custGeom>
            <a:avLst/>
            <a:gdLst>
              <a:gd name="connsiteX0" fmla="*/ 32183 w 1110628"/>
              <a:gd name="connsiteY0" fmla="*/ 4899 h 1029293"/>
              <a:gd name="connsiteX1" fmla="*/ 1410 w 1110628"/>
              <a:gd name="connsiteY1" fmla="*/ 75237 h 1029293"/>
              <a:gd name="connsiteX2" fmla="*/ 10202 w 1110628"/>
              <a:gd name="connsiteY2" fmla="*/ 167557 h 1029293"/>
              <a:gd name="connsiteX3" fmla="*/ 54164 w 1110628"/>
              <a:gd name="connsiteY3" fmla="*/ 255480 h 1029293"/>
              <a:gd name="connsiteX4" fmla="*/ 120106 w 1110628"/>
              <a:gd name="connsiteY4" fmla="*/ 343403 h 1029293"/>
              <a:gd name="connsiteX5" fmla="*/ 199237 w 1110628"/>
              <a:gd name="connsiteY5" fmla="*/ 426930 h 1029293"/>
              <a:gd name="connsiteX6" fmla="*/ 291556 w 1110628"/>
              <a:gd name="connsiteY6" fmla="*/ 506060 h 1029293"/>
              <a:gd name="connsiteX7" fmla="*/ 388271 w 1110628"/>
              <a:gd name="connsiteY7" fmla="*/ 620360 h 1029293"/>
              <a:gd name="connsiteX8" fmla="*/ 449818 w 1110628"/>
              <a:gd name="connsiteY8" fmla="*/ 690699 h 1029293"/>
              <a:gd name="connsiteX9" fmla="*/ 528948 w 1110628"/>
              <a:gd name="connsiteY9" fmla="*/ 778622 h 1029293"/>
              <a:gd name="connsiteX10" fmla="*/ 594891 w 1110628"/>
              <a:gd name="connsiteY10" fmla="*/ 822584 h 1029293"/>
              <a:gd name="connsiteX11" fmla="*/ 700398 w 1110628"/>
              <a:gd name="connsiteY11" fmla="*/ 892922 h 1029293"/>
              <a:gd name="connsiteX12" fmla="*/ 792718 w 1110628"/>
              <a:gd name="connsiteY12" fmla="*/ 945676 h 1029293"/>
              <a:gd name="connsiteX13" fmla="*/ 867452 w 1110628"/>
              <a:gd name="connsiteY13" fmla="*/ 1011618 h 1029293"/>
              <a:gd name="connsiteX14" fmla="*/ 911414 w 1110628"/>
              <a:gd name="connsiteY14" fmla="*/ 1029203 h 1029293"/>
              <a:gd name="connsiteX15" fmla="*/ 981752 w 1110628"/>
              <a:gd name="connsiteY15" fmla="*/ 1016014 h 1029293"/>
              <a:gd name="connsiteX16" fmla="*/ 1078468 w 1110628"/>
              <a:gd name="connsiteY16" fmla="*/ 967657 h 1029293"/>
              <a:gd name="connsiteX17" fmla="*/ 1109241 w 1110628"/>
              <a:gd name="connsiteY17" fmla="*/ 879734 h 1029293"/>
              <a:gd name="connsiteX18" fmla="*/ 1104845 w 1110628"/>
              <a:gd name="connsiteY18" fmla="*/ 835772 h 1029293"/>
              <a:gd name="connsiteX19" fmla="*/ 1100448 w 1110628"/>
              <a:gd name="connsiteY19" fmla="*/ 747849 h 1029293"/>
              <a:gd name="connsiteX20" fmla="*/ 1038902 w 1110628"/>
              <a:gd name="connsiteY20" fmla="*/ 664322 h 1029293"/>
              <a:gd name="connsiteX21" fmla="*/ 950979 w 1110628"/>
              <a:gd name="connsiteY21" fmla="*/ 563210 h 1029293"/>
              <a:gd name="connsiteX22" fmla="*/ 819095 w 1110628"/>
              <a:gd name="connsiteY22" fmla="*/ 448910 h 1029293"/>
              <a:gd name="connsiteX23" fmla="*/ 735568 w 1110628"/>
              <a:gd name="connsiteY23" fmla="*/ 387364 h 1029293"/>
              <a:gd name="connsiteX24" fmla="*/ 638852 w 1110628"/>
              <a:gd name="connsiteY24" fmla="*/ 290649 h 1029293"/>
              <a:gd name="connsiteX25" fmla="*/ 493779 w 1110628"/>
              <a:gd name="connsiteY25" fmla="*/ 185141 h 1029293"/>
              <a:gd name="connsiteX26" fmla="*/ 414648 w 1110628"/>
              <a:gd name="connsiteY26" fmla="*/ 110407 h 1029293"/>
              <a:gd name="connsiteX27" fmla="*/ 317933 w 1110628"/>
              <a:gd name="connsiteY27" fmla="*/ 48860 h 1029293"/>
              <a:gd name="connsiteX28" fmla="*/ 247595 w 1110628"/>
              <a:gd name="connsiteY28" fmla="*/ 9295 h 1029293"/>
              <a:gd name="connsiteX29" fmla="*/ 142087 w 1110628"/>
              <a:gd name="connsiteY29" fmla="*/ 4899 h 1029293"/>
              <a:gd name="connsiteX30" fmla="*/ 32183 w 1110628"/>
              <a:gd name="connsiteY30" fmla="*/ 4899 h 1029293"/>
              <a:gd name="connsiteX0" fmla="*/ 32183 w 1110628"/>
              <a:gd name="connsiteY0" fmla="*/ 43998 h 1068392"/>
              <a:gd name="connsiteX1" fmla="*/ 1410 w 1110628"/>
              <a:gd name="connsiteY1" fmla="*/ 114336 h 1068392"/>
              <a:gd name="connsiteX2" fmla="*/ 10202 w 1110628"/>
              <a:gd name="connsiteY2" fmla="*/ 206656 h 1068392"/>
              <a:gd name="connsiteX3" fmla="*/ 54164 w 1110628"/>
              <a:gd name="connsiteY3" fmla="*/ 294579 h 1068392"/>
              <a:gd name="connsiteX4" fmla="*/ 120106 w 1110628"/>
              <a:gd name="connsiteY4" fmla="*/ 382502 h 1068392"/>
              <a:gd name="connsiteX5" fmla="*/ 199237 w 1110628"/>
              <a:gd name="connsiteY5" fmla="*/ 466029 h 1068392"/>
              <a:gd name="connsiteX6" fmla="*/ 291556 w 1110628"/>
              <a:gd name="connsiteY6" fmla="*/ 545159 h 1068392"/>
              <a:gd name="connsiteX7" fmla="*/ 388271 w 1110628"/>
              <a:gd name="connsiteY7" fmla="*/ 659459 h 1068392"/>
              <a:gd name="connsiteX8" fmla="*/ 449818 w 1110628"/>
              <a:gd name="connsiteY8" fmla="*/ 729798 h 1068392"/>
              <a:gd name="connsiteX9" fmla="*/ 528948 w 1110628"/>
              <a:gd name="connsiteY9" fmla="*/ 817721 h 1068392"/>
              <a:gd name="connsiteX10" fmla="*/ 594891 w 1110628"/>
              <a:gd name="connsiteY10" fmla="*/ 861683 h 1068392"/>
              <a:gd name="connsiteX11" fmla="*/ 700398 w 1110628"/>
              <a:gd name="connsiteY11" fmla="*/ 932021 h 1068392"/>
              <a:gd name="connsiteX12" fmla="*/ 792718 w 1110628"/>
              <a:gd name="connsiteY12" fmla="*/ 984775 h 1068392"/>
              <a:gd name="connsiteX13" fmla="*/ 867452 w 1110628"/>
              <a:gd name="connsiteY13" fmla="*/ 1050717 h 1068392"/>
              <a:gd name="connsiteX14" fmla="*/ 911414 w 1110628"/>
              <a:gd name="connsiteY14" fmla="*/ 1068302 h 1068392"/>
              <a:gd name="connsiteX15" fmla="*/ 981752 w 1110628"/>
              <a:gd name="connsiteY15" fmla="*/ 1055113 h 1068392"/>
              <a:gd name="connsiteX16" fmla="*/ 1078468 w 1110628"/>
              <a:gd name="connsiteY16" fmla="*/ 1006756 h 1068392"/>
              <a:gd name="connsiteX17" fmla="*/ 1109241 w 1110628"/>
              <a:gd name="connsiteY17" fmla="*/ 918833 h 1068392"/>
              <a:gd name="connsiteX18" fmla="*/ 1104845 w 1110628"/>
              <a:gd name="connsiteY18" fmla="*/ 874871 h 1068392"/>
              <a:gd name="connsiteX19" fmla="*/ 1100448 w 1110628"/>
              <a:gd name="connsiteY19" fmla="*/ 786948 h 1068392"/>
              <a:gd name="connsiteX20" fmla="*/ 1038902 w 1110628"/>
              <a:gd name="connsiteY20" fmla="*/ 703421 h 1068392"/>
              <a:gd name="connsiteX21" fmla="*/ 950979 w 1110628"/>
              <a:gd name="connsiteY21" fmla="*/ 602309 h 1068392"/>
              <a:gd name="connsiteX22" fmla="*/ 819095 w 1110628"/>
              <a:gd name="connsiteY22" fmla="*/ 488009 h 1068392"/>
              <a:gd name="connsiteX23" fmla="*/ 735568 w 1110628"/>
              <a:gd name="connsiteY23" fmla="*/ 426463 h 1068392"/>
              <a:gd name="connsiteX24" fmla="*/ 638852 w 1110628"/>
              <a:gd name="connsiteY24" fmla="*/ 329748 h 1068392"/>
              <a:gd name="connsiteX25" fmla="*/ 493779 w 1110628"/>
              <a:gd name="connsiteY25" fmla="*/ 224240 h 1068392"/>
              <a:gd name="connsiteX26" fmla="*/ 414648 w 1110628"/>
              <a:gd name="connsiteY26" fmla="*/ 149506 h 1068392"/>
              <a:gd name="connsiteX27" fmla="*/ 317933 w 1110628"/>
              <a:gd name="connsiteY27" fmla="*/ 87959 h 1068392"/>
              <a:gd name="connsiteX28" fmla="*/ 247595 w 1110628"/>
              <a:gd name="connsiteY28" fmla="*/ 48394 h 1068392"/>
              <a:gd name="connsiteX29" fmla="*/ 142087 w 1110628"/>
              <a:gd name="connsiteY29" fmla="*/ 36 h 1068392"/>
              <a:gd name="connsiteX30" fmla="*/ 32183 w 1110628"/>
              <a:gd name="connsiteY30" fmla="*/ 43998 h 1068392"/>
              <a:gd name="connsiteX0" fmla="*/ 32183 w 1110628"/>
              <a:gd name="connsiteY0" fmla="*/ 43998 h 1068392"/>
              <a:gd name="connsiteX1" fmla="*/ 1410 w 1110628"/>
              <a:gd name="connsiteY1" fmla="*/ 114336 h 1068392"/>
              <a:gd name="connsiteX2" fmla="*/ 10202 w 1110628"/>
              <a:gd name="connsiteY2" fmla="*/ 206656 h 1068392"/>
              <a:gd name="connsiteX3" fmla="*/ 54164 w 1110628"/>
              <a:gd name="connsiteY3" fmla="*/ 294579 h 1068392"/>
              <a:gd name="connsiteX4" fmla="*/ 120106 w 1110628"/>
              <a:gd name="connsiteY4" fmla="*/ 382502 h 1068392"/>
              <a:gd name="connsiteX5" fmla="*/ 199237 w 1110628"/>
              <a:gd name="connsiteY5" fmla="*/ 466029 h 1068392"/>
              <a:gd name="connsiteX6" fmla="*/ 291556 w 1110628"/>
              <a:gd name="connsiteY6" fmla="*/ 545159 h 1068392"/>
              <a:gd name="connsiteX7" fmla="*/ 388271 w 1110628"/>
              <a:gd name="connsiteY7" fmla="*/ 659459 h 1068392"/>
              <a:gd name="connsiteX8" fmla="*/ 449818 w 1110628"/>
              <a:gd name="connsiteY8" fmla="*/ 729798 h 1068392"/>
              <a:gd name="connsiteX9" fmla="*/ 528948 w 1110628"/>
              <a:gd name="connsiteY9" fmla="*/ 817721 h 1068392"/>
              <a:gd name="connsiteX10" fmla="*/ 594891 w 1110628"/>
              <a:gd name="connsiteY10" fmla="*/ 861683 h 1068392"/>
              <a:gd name="connsiteX11" fmla="*/ 700398 w 1110628"/>
              <a:gd name="connsiteY11" fmla="*/ 932021 h 1068392"/>
              <a:gd name="connsiteX12" fmla="*/ 770737 w 1110628"/>
              <a:gd name="connsiteY12" fmla="*/ 1015548 h 1068392"/>
              <a:gd name="connsiteX13" fmla="*/ 867452 w 1110628"/>
              <a:gd name="connsiteY13" fmla="*/ 1050717 h 1068392"/>
              <a:gd name="connsiteX14" fmla="*/ 911414 w 1110628"/>
              <a:gd name="connsiteY14" fmla="*/ 1068302 h 1068392"/>
              <a:gd name="connsiteX15" fmla="*/ 981752 w 1110628"/>
              <a:gd name="connsiteY15" fmla="*/ 1055113 h 1068392"/>
              <a:gd name="connsiteX16" fmla="*/ 1078468 w 1110628"/>
              <a:gd name="connsiteY16" fmla="*/ 1006756 h 1068392"/>
              <a:gd name="connsiteX17" fmla="*/ 1109241 w 1110628"/>
              <a:gd name="connsiteY17" fmla="*/ 918833 h 1068392"/>
              <a:gd name="connsiteX18" fmla="*/ 1104845 w 1110628"/>
              <a:gd name="connsiteY18" fmla="*/ 874871 h 1068392"/>
              <a:gd name="connsiteX19" fmla="*/ 1100448 w 1110628"/>
              <a:gd name="connsiteY19" fmla="*/ 786948 h 1068392"/>
              <a:gd name="connsiteX20" fmla="*/ 1038902 w 1110628"/>
              <a:gd name="connsiteY20" fmla="*/ 703421 h 1068392"/>
              <a:gd name="connsiteX21" fmla="*/ 950979 w 1110628"/>
              <a:gd name="connsiteY21" fmla="*/ 602309 h 1068392"/>
              <a:gd name="connsiteX22" fmla="*/ 819095 w 1110628"/>
              <a:gd name="connsiteY22" fmla="*/ 488009 h 1068392"/>
              <a:gd name="connsiteX23" fmla="*/ 735568 w 1110628"/>
              <a:gd name="connsiteY23" fmla="*/ 426463 h 1068392"/>
              <a:gd name="connsiteX24" fmla="*/ 638852 w 1110628"/>
              <a:gd name="connsiteY24" fmla="*/ 329748 h 1068392"/>
              <a:gd name="connsiteX25" fmla="*/ 493779 w 1110628"/>
              <a:gd name="connsiteY25" fmla="*/ 224240 h 1068392"/>
              <a:gd name="connsiteX26" fmla="*/ 414648 w 1110628"/>
              <a:gd name="connsiteY26" fmla="*/ 149506 h 1068392"/>
              <a:gd name="connsiteX27" fmla="*/ 317933 w 1110628"/>
              <a:gd name="connsiteY27" fmla="*/ 87959 h 1068392"/>
              <a:gd name="connsiteX28" fmla="*/ 247595 w 1110628"/>
              <a:gd name="connsiteY28" fmla="*/ 48394 h 1068392"/>
              <a:gd name="connsiteX29" fmla="*/ 142087 w 1110628"/>
              <a:gd name="connsiteY29" fmla="*/ 36 h 1068392"/>
              <a:gd name="connsiteX30" fmla="*/ 32183 w 1110628"/>
              <a:gd name="connsiteY30" fmla="*/ 43998 h 1068392"/>
              <a:gd name="connsiteX0" fmla="*/ 32183 w 1110628"/>
              <a:gd name="connsiteY0" fmla="*/ 43998 h 1068392"/>
              <a:gd name="connsiteX1" fmla="*/ 1410 w 1110628"/>
              <a:gd name="connsiteY1" fmla="*/ 114336 h 1068392"/>
              <a:gd name="connsiteX2" fmla="*/ 10202 w 1110628"/>
              <a:gd name="connsiteY2" fmla="*/ 206656 h 1068392"/>
              <a:gd name="connsiteX3" fmla="*/ 54164 w 1110628"/>
              <a:gd name="connsiteY3" fmla="*/ 294579 h 1068392"/>
              <a:gd name="connsiteX4" fmla="*/ 120106 w 1110628"/>
              <a:gd name="connsiteY4" fmla="*/ 382502 h 1068392"/>
              <a:gd name="connsiteX5" fmla="*/ 199237 w 1110628"/>
              <a:gd name="connsiteY5" fmla="*/ 466029 h 1068392"/>
              <a:gd name="connsiteX6" fmla="*/ 291556 w 1110628"/>
              <a:gd name="connsiteY6" fmla="*/ 545159 h 1068392"/>
              <a:gd name="connsiteX7" fmla="*/ 388271 w 1110628"/>
              <a:gd name="connsiteY7" fmla="*/ 659459 h 1068392"/>
              <a:gd name="connsiteX8" fmla="*/ 449818 w 1110628"/>
              <a:gd name="connsiteY8" fmla="*/ 729798 h 1068392"/>
              <a:gd name="connsiteX9" fmla="*/ 528948 w 1110628"/>
              <a:gd name="connsiteY9" fmla="*/ 817721 h 1068392"/>
              <a:gd name="connsiteX10" fmla="*/ 594891 w 1110628"/>
              <a:gd name="connsiteY10" fmla="*/ 861683 h 1068392"/>
              <a:gd name="connsiteX11" fmla="*/ 691605 w 1110628"/>
              <a:gd name="connsiteY11" fmla="*/ 958398 h 1068392"/>
              <a:gd name="connsiteX12" fmla="*/ 770737 w 1110628"/>
              <a:gd name="connsiteY12" fmla="*/ 1015548 h 1068392"/>
              <a:gd name="connsiteX13" fmla="*/ 867452 w 1110628"/>
              <a:gd name="connsiteY13" fmla="*/ 1050717 h 1068392"/>
              <a:gd name="connsiteX14" fmla="*/ 911414 w 1110628"/>
              <a:gd name="connsiteY14" fmla="*/ 1068302 h 1068392"/>
              <a:gd name="connsiteX15" fmla="*/ 981752 w 1110628"/>
              <a:gd name="connsiteY15" fmla="*/ 1055113 h 1068392"/>
              <a:gd name="connsiteX16" fmla="*/ 1078468 w 1110628"/>
              <a:gd name="connsiteY16" fmla="*/ 1006756 h 1068392"/>
              <a:gd name="connsiteX17" fmla="*/ 1109241 w 1110628"/>
              <a:gd name="connsiteY17" fmla="*/ 918833 h 1068392"/>
              <a:gd name="connsiteX18" fmla="*/ 1104845 w 1110628"/>
              <a:gd name="connsiteY18" fmla="*/ 874871 h 1068392"/>
              <a:gd name="connsiteX19" fmla="*/ 1100448 w 1110628"/>
              <a:gd name="connsiteY19" fmla="*/ 786948 h 1068392"/>
              <a:gd name="connsiteX20" fmla="*/ 1038902 w 1110628"/>
              <a:gd name="connsiteY20" fmla="*/ 703421 h 1068392"/>
              <a:gd name="connsiteX21" fmla="*/ 950979 w 1110628"/>
              <a:gd name="connsiteY21" fmla="*/ 602309 h 1068392"/>
              <a:gd name="connsiteX22" fmla="*/ 819095 w 1110628"/>
              <a:gd name="connsiteY22" fmla="*/ 488009 h 1068392"/>
              <a:gd name="connsiteX23" fmla="*/ 735568 w 1110628"/>
              <a:gd name="connsiteY23" fmla="*/ 426463 h 1068392"/>
              <a:gd name="connsiteX24" fmla="*/ 638852 w 1110628"/>
              <a:gd name="connsiteY24" fmla="*/ 329748 h 1068392"/>
              <a:gd name="connsiteX25" fmla="*/ 493779 w 1110628"/>
              <a:gd name="connsiteY25" fmla="*/ 224240 h 1068392"/>
              <a:gd name="connsiteX26" fmla="*/ 414648 w 1110628"/>
              <a:gd name="connsiteY26" fmla="*/ 149506 h 1068392"/>
              <a:gd name="connsiteX27" fmla="*/ 317933 w 1110628"/>
              <a:gd name="connsiteY27" fmla="*/ 87959 h 1068392"/>
              <a:gd name="connsiteX28" fmla="*/ 247595 w 1110628"/>
              <a:gd name="connsiteY28" fmla="*/ 48394 h 1068392"/>
              <a:gd name="connsiteX29" fmla="*/ 142087 w 1110628"/>
              <a:gd name="connsiteY29" fmla="*/ 36 h 1068392"/>
              <a:gd name="connsiteX30" fmla="*/ 32183 w 1110628"/>
              <a:gd name="connsiteY30" fmla="*/ 43998 h 1068392"/>
              <a:gd name="connsiteX0" fmla="*/ 32183 w 1110628"/>
              <a:gd name="connsiteY0" fmla="*/ 22056 h 1046450"/>
              <a:gd name="connsiteX1" fmla="*/ 1410 w 1110628"/>
              <a:gd name="connsiteY1" fmla="*/ 92394 h 1046450"/>
              <a:gd name="connsiteX2" fmla="*/ 10202 w 1110628"/>
              <a:gd name="connsiteY2" fmla="*/ 184714 h 1046450"/>
              <a:gd name="connsiteX3" fmla="*/ 54164 w 1110628"/>
              <a:gd name="connsiteY3" fmla="*/ 272637 h 1046450"/>
              <a:gd name="connsiteX4" fmla="*/ 120106 w 1110628"/>
              <a:gd name="connsiteY4" fmla="*/ 360560 h 1046450"/>
              <a:gd name="connsiteX5" fmla="*/ 199237 w 1110628"/>
              <a:gd name="connsiteY5" fmla="*/ 444087 h 1046450"/>
              <a:gd name="connsiteX6" fmla="*/ 291556 w 1110628"/>
              <a:gd name="connsiteY6" fmla="*/ 523217 h 1046450"/>
              <a:gd name="connsiteX7" fmla="*/ 388271 w 1110628"/>
              <a:gd name="connsiteY7" fmla="*/ 637517 h 1046450"/>
              <a:gd name="connsiteX8" fmla="*/ 449818 w 1110628"/>
              <a:gd name="connsiteY8" fmla="*/ 707856 h 1046450"/>
              <a:gd name="connsiteX9" fmla="*/ 528948 w 1110628"/>
              <a:gd name="connsiteY9" fmla="*/ 795779 h 1046450"/>
              <a:gd name="connsiteX10" fmla="*/ 594891 w 1110628"/>
              <a:gd name="connsiteY10" fmla="*/ 839741 h 1046450"/>
              <a:gd name="connsiteX11" fmla="*/ 691605 w 1110628"/>
              <a:gd name="connsiteY11" fmla="*/ 936456 h 1046450"/>
              <a:gd name="connsiteX12" fmla="*/ 770737 w 1110628"/>
              <a:gd name="connsiteY12" fmla="*/ 993606 h 1046450"/>
              <a:gd name="connsiteX13" fmla="*/ 867452 w 1110628"/>
              <a:gd name="connsiteY13" fmla="*/ 1028775 h 1046450"/>
              <a:gd name="connsiteX14" fmla="*/ 911414 w 1110628"/>
              <a:gd name="connsiteY14" fmla="*/ 1046360 h 1046450"/>
              <a:gd name="connsiteX15" fmla="*/ 981752 w 1110628"/>
              <a:gd name="connsiteY15" fmla="*/ 1033171 h 1046450"/>
              <a:gd name="connsiteX16" fmla="*/ 1078468 w 1110628"/>
              <a:gd name="connsiteY16" fmla="*/ 984814 h 1046450"/>
              <a:gd name="connsiteX17" fmla="*/ 1109241 w 1110628"/>
              <a:gd name="connsiteY17" fmla="*/ 896891 h 1046450"/>
              <a:gd name="connsiteX18" fmla="*/ 1104845 w 1110628"/>
              <a:gd name="connsiteY18" fmla="*/ 852929 h 1046450"/>
              <a:gd name="connsiteX19" fmla="*/ 1100448 w 1110628"/>
              <a:gd name="connsiteY19" fmla="*/ 765006 h 1046450"/>
              <a:gd name="connsiteX20" fmla="*/ 1038902 w 1110628"/>
              <a:gd name="connsiteY20" fmla="*/ 681479 h 1046450"/>
              <a:gd name="connsiteX21" fmla="*/ 950979 w 1110628"/>
              <a:gd name="connsiteY21" fmla="*/ 580367 h 1046450"/>
              <a:gd name="connsiteX22" fmla="*/ 819095 w 1110628"/>
              <a:gd name="connsiteY22" fmla="*/ 466067 h 1046450"/>
              <a:gd name="connsiteX23" fmla="*/ 735568 w 1110628"/>
              <a:gd name="connsiteY23" fmla="*/ 404521 h 1046450"/>
              <a:gd name="connsiteX24" fmla="*/ 638852 w 1110628"/>
              <a:gd name="connsiteY24" fmla="*/ 307806 h 1046450"/>
              <a:gd name="connsiteX25" fmla="*/ 493779 w 1110628"/>
              <a:gd name="connsiteY25" fmla="*/ 202298 h 1046450"/>
              <a:gd name="connsiteX26" fmla="*/ 414648 w 1110628"/>
              <a:gd name="connsiteY26" fmla="*/ 127564 h 1046450"/>
              <a:gd name="connsiteX27" fmla="*/ 317933 w 1110628"/>
              <a:gd name="connsiteY27" fmla="*/ 66017 h 1046450"/>
              <a:gd name="connsiteX28" fmla="*/ 247595 w 1110628"/>
              <a:gd name="connsiteY28" fmla="*/ 26452 h 1046450"/>
              <a:gd name="connsiteX29" fmla="*/ 133295 w 1110628"/>
              <a:gd name="connsiteY29" fmla="*/ 75 h 1046450"/>
              <a:gd name="connsiteX30" fmla="*/ 32183 w 1110628"/>
              <a:gd name="connsiteY30" fmla="*/ 22056 h 10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10628" h="1046450">
                <a:moveTo>
                  <a:pt x="32183" y="22056"/>
                </a:moveTo>
                <a:cubicBezTo>
                  <a:pt x="10202" y="37442"/>
                  <a:pt x="5073" y="65284"/>
                  <a:pt x="1410" y="92394"/>
                </a:cubicBezTo>
                <a:cubicBezTo>
                  <a:pt x="-2254" y="119504"/>
                  <a:pt x="1410" y="154674"/>
                  <a:pt x="10202" y="184714"/>
                </a:cubicBezTo>
                <a:cubicBezTo>
                  <a:pt x="18994" y="214754"/>
                  <a:pt x="35847" y="243329"/>
                  <a:pt x="54164" y="272637"/>
                </a:cubicBezTo>
                <a:cubicBezTo>
                  <a:pt x="72481" y="301945"/>
                  <a:pt x="95927" y="331985"/>
                  <a:pt x="120106" y="360560"/>
                </a:cubicBezTo>
                <a:cubicBezTo>
                  <a:pt x="144285" y="389135"/>
                  <a:pt x="170662" y="416978"/>
                  <a:pt x="199237" y="444087"/>
                </a:cubicBezTo>
                <a:cubicBezTo>
                  <a:pt x="227812" y="471196"/>
                  <a:pt x="260050" y="490979"/>
                  <a:pt x="291556" y="523217"/>
                </a:cubicBezTo>
                <a:cubicBezTo>
                  <a:pt x="323062" y="555455"/>
                  <a:pt x="361894" y="606744"/>
                  <a:pt x="388271" y="637517"/>
                </a:cubicBezTo>
                <a:cubicBezTo>
                  <a:pt x="414648" y="668290"/>
                  <a:pt x="426372" y="681479"/>
                  <a:pt x="449818" y="707856"/>
                </a:cubicBezTo>
                <a:cubicBezTo>
                  <a:pt x="473264" y="734233"/>
                  <a:pt x="504769" y="773798"/>
                  <a:pt x="528948" y="795779"/>
                </a:cubicBezTo>
                <a:cubicBezTo>
                  <a:pt x="553127" y="817760"/>
                  <a:pt x="567782" y="816295"/>
                  <a:pt x="594891" y="839741"/>
                </a:cubicBezTo>
                <a:cubicBezTo>
                  <a:pt x="622000" y="863187"/>
                  <a:pt x="662297" y="910812"/>
                  <a:pt x="691605" y="936456"/>
                </a:cubicBezTo>
                <a:cubicBezTo>
                  <a:pt x="720913" y="962100"/>
                  <a:pt x="741429" y="978220"/>
                  <a:pt x="770737" y="993606"/>
                </a:cubicBezTo>
                <a:cubicBezTo>
                  <a:pt x="800045" y="1008992"/>
                  <a:pt x="844006" y="1019983"/>
                  <a:pt x="867452" y="1028775"/>
                </a:cubicBezTo>
                <a:cubicBezTo>
                  <a:pt x="890898" y="1037567"/>
                  <a:pt x="892364" y="1045627"/>
                  <a:pt x="911414" y="1046360"/>
                </a:cubicBezTo>
                <a:cubicBezTo>
                  <a:pt x="930464" y="1047093"/>
                  <a:pt x="953910" y="1043429"/>
                  <a:pt x="981752" y="1033171"/>
                </a:cubicBezTo>
                <a:cubicBezTo>
                  <a:pt x="1009594" y="1022913"/>
                  <a:pt x="1057220" y="1007527"/>
                  <a:pt x="1078468" y="984814"/>
                </a:cubicBezTo>
                <a:cubicBezTo>
                  <a:pt x="1099716" y="962101"/>
                  <a:pt x="1104845" y="918872"/>
                  <a:pt x="1109241" y="896891"/>
                </a:cubicBezTo>
                <a:cubicBezTo>
                  <a:pt x="1113637" y="874910"/>
                  <a:pt x="1106310" y="874910"/>
                  <a:pt x="1104845" y="852929"/>
                </a:cubicBezTo>
                <a:cubicBezTo>
                  <a:pt x="1103380" y="830948"/>
                  <a:pt x="1111438" y="793581"/>
                  <a:pt x="1100448" y="765006"/>
                </a:cubicBezTo>
                <a:cubicBezTo>
                  <a:pt x="1089458" y="736431"/>
                  <a:pt x="1063813" y="712252"/>
                  <a:pt x="1038902" y="681479"/>
                </a:cubicBezTo>
                <a:cubicBezTo>
                  <a:pt x="1013991" y="650706"/>
                  <a:pt x="987614" y="616269"/>
                  <a:pt x="950979" y="580367"/>
                </a:cubicBezTo>
                <a:cubicBezTo>
                  <a:pt x="914345" y="544465"/>
                  <a:pt x="854997" y="495375"/>
                  <a:pt x="819095" y="466067"/>
                </a:cubicBezTo>
                <a:cubicBezTo>
                  <a:pt x="783193" y="436759"/>
                  <a:pt x="765609" y="430898"/>
                  <a:pt x="735568" y="404521"/>
                </a:cubicBezTo>
                <a:cubicBezTo>
                  <a:pt x="705528" y="378144"/>
                  <a:pt x="679150" y="341510"/>
                  <a:pt x="638852" y="307806"/>
                </a:cubicBezTo>
                <a:cubicBezTo>
                  <a:pt x="598554" y="274102"/>
                  <a:pt x="531146" y="232338"/>
                  <a:pt x="493779" y="202298"/>
                </a:cubicBezTo>
                <a:cubicBezTo>
                  <a:pt x="456412" y="172258"/>
                  <a:pt x="443955" y="150277"/>
                  <a:pt x="414648" y="127564"/>
                </a:cubicBezTo>
                <a:cubicBezTo>
                  <a:pt x="385341" y="104851"/>
                  <a:pt x="345775" y="82869"/>
                  <a:pt x="317933" y="66017"/>
                </a:cubicBezTo>
                <a:cubicBezTo>
                  <a:pt x="290091" y="49165"/>
                  <a:pt x="276903" y="33779"/>
                  <a:pt x="247595" y="26452"/>
                </a:cubicBezTo>
                <a:cubicBezTo>
                  <a:pt x="218287" y="19125"/>
                  <a:pt x="164068" y="-1390"/>
                  <a:pt x="133295" y="75"/>
                </a:cubicBezTo>
                <a:cubicBezTo>
                  <a:pt x="102522" y="1540"/>
                  <a:pt x="54164" y="6670"/>
                  <a:pt x="32183" y="22056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25667" y="2513328"/>
            <a:ext cx="972960" cy="1001076"/>
          </a:xfrm>
          <a:custGeom>
            <a:avLst/>
            <a:gdLst>
              <a:gd name="connsiteX0" fmla="*/ 476195 w 972960"/>
              <a:gd name="connsiteY0" fmla="*/ 177118 h 1001076"/>
              <a:gd name="connsiteX1" fmla="*/ 379479 w 972960"/>
              <a:gd name="connsiteY1" fmla="*/ 119968 h 1001076"/>
              <a:gd name="connsiteX2" fmla="*/ 247595 w 972960"/>
              <a:gd name="connsiteY2" fmla="*/ 18857 h 1001076"/>
              <a:gd name="connsiteX3" fmla="*/ 137691 w 972960"/>
              <a:gd name="connsiteY3" fmla="*/ 1272 h 1001076"/>
              <a:gd name="connsiteX4" fmla="*/ 54164 w 972960"/>
              <a:gd name="connsiteY4" fmla="*/ 36441 h 1001076"/>
              <a:gd name="connsiteX5" fmla="*/ 10202 w 972960"/>
              <a:gd name="connsiteY5" fmla="*/ 93591 h 1001076"/>
              <a:gd name="connsiteX6" fmla="*/ 1410 w 972960"/>
              <a:gd name="connsiteY6" fmla="*/ 163930 h 1001076"/>
              <a:gd name="connsiteX7" fmla="*/ 32183 w 972960"/>
              <a:gd name="connsiteY7" fmla="*/ 295814 h 1001076"/>
              <a:gd name="connsiteX8" fmla="*/ 93729 w 972960"/>
              <a:gd name="connsiteY8" fmla="*/ 388134 h 1001076"/>
              <a:gd name="connsiteX9" fmla="*/ 146483 w 972960"/>
              <a:gd name="connsiteY9" fmla="*/ 445284 h 1001076"/>
              <a:gd name="connsiteX10" fmla="*/ 203633 w 972960"/>
              <a:gd name="connsiteY10" fmla="*/ 537603 h 1001076"/>
              <a:gd name="connsiteX11" fmla="*/ 287160 w 972960"/>
              <a:gd name="connsiteY11" fmla="*/ 612337 h 1001076"/>
              <a:gd name="connsiteX12" fmla="*/ 361895 w 972960"/>
              <a:gd name="connsiteY12" fmla="*/ 687072 h 1001076"/>
              <a:gd name="connsiteX13" fmla="*/ 441025 w 972960"/>
              <a:gd name="connsiteY13" fmla="*/ 757410 h 1001076"/>
              <a:gd name="connsiteX14" fmla="*/ 520156 w 972960"/>
              <a:gd name="connsiteY14" fmla="*/ 836541 h 1001076"/>
              <a:gd name="connsiteX15" fmla="*/ 616871 w 972960"/>
              <a:gd name="connsiteY15" fmla="*/ 884899 h 1001076"/>
              <a:gd name="connsiteX16" fmla="*/ 691606 w 972960"/>
              <a:gd name="connsiteY16" fmla="*/ 937653 h 1001076"/>
              <a:gd name="connsiteX17" fmla="*/ 801510 w 972960"/>
              <a:gd name="connsiteY17" fmla="*/ 990407 h 1001076"/>
              <a:gd name="connsiteX18" fmla="*/ 863056 w 972960"/>
              <a:gd name="connsiteY18" fmla="*/ 994803 h 1001076"/>
              <a:gd name="connsiteX19" fmla="*/ 928998 w 972960"/>
              <a:gd name="connsiteY19" fmla="*/ 920068 h 1001076"/>
              <a:gd name="connsiteX20" fmla="*/ 972960 w 972960"/>
              <a:gd name="connsiteY20" fmla="*/ 796976 h 1001076"/>
              <a:gd name="connsiteX21" fmla="*/ 928998 w 972960"/>
              <a:gd name="connsiteY21" fmla="*/ 682676 h 1001076"/>
              <a:gd name="connsiteX22" fmla="*/ 805906 w 972960"/>
              <a:gd name="connsiteY22" fmla="*/ 528810 h 1001076"/>
              <a:gd name="connsiteX23" fmla="*/ 674021 w 972960"/>
              <a:gd name="connsiteY23" fmla="*/ 405718 h 1001076"/>
              <a:gd name="connsiteX24" fmla="*/ 546533 w 972960"/>
              <a:gd name="connsiteY24" fmla="*/ 273834 h 1001076"/>
              <a:gd name="connsiteX25" fmla="*/ 476195 w 972960"/>
              <a:gd name="connsiteY25" fmla="*/ 177118 h 100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72960" h="1001076">
                <a:moveTo>
                  <a:pt x="476195" y="177118"/>
                </a:moveTo>
                <a:cubicBezTo>
                  <a:pt x="448353" y="151474"/>
                  <a:pt x="417579" y="146345"/>
                  <a:pt x="379479" y="119968"/>
                </a:cubicBezTo>
                <a:cubicBezTo>
                  <a:pt x="341379" y="93591"/>
                  <a:pt x="287893" y="38640"/>
                  <a:pt x="247595" y="18857"/>
                </a:cubicBezTo>
                <a:cubicBezTo>
                  <a:pt x="207297" y="-926"/>
                  <a:pt x="169929" y="-1659"/>
                  <a:pt x="137691" y="1272"/>
                </a:cubicBezTo>
                <a:cubicBezTo>
                  <a:pt x="105453" y="4203"/>
                  <a:pt x="75412" y="21055"/>
                  <a:pt x="54164" y="36441"/>
                </a:cubicBezTo>
                <a:cubicBezTo>
                  <a:pt x="32916" y="51827"/>
                  <a:pt x="18994" y="72343"/>
                  <a:pt x="10202" y="93591"/>
                </a:cubicBezTo>
                <a:cubicBezTo>
                  <a:pt x="1410" y="114839"/>
                  <a:pt x="-2253" y="130226"/>
                  <a:pt x="1410" y="163930"/>
                </a:cubicBezTo>
                <a:cubicBezTo>
                  <a:pt x="5073" y="197634"/>
                  <a:pt x="16797" y="258447"/>
                  <a:pt x="32183" y="295814"/>
                </a:cubicBezTo>
                <a:cubicBezTo>
                  <a:pt x="47569" y="333181"/>
                  <a:pt x="74679" y="363222"/>
                  <a:pt x="93729" y="388134"/>
                </a:cubicBezTo>
                <a:cubicBezTo>
                  <a:pt x="112779" y="413046"/>
                  <a:pt x="128166" y="420373"/>
                  <a:pt x="146483" y="445284"/>
                </a:cubicBezTo>
                <a:cubicBezTo>
                  <a:pt x="164800" y="470195"/>
                  <a:pt x="180187" y="509761"/>
                  <a:pt x="203633" y="537603"/>
                </a:cubicBezTo>
                <a:cubicBezTo>
                  <a:pt x="227079" y="565445"/>
                  <a:pt x="260783" y="587426"/>
                  <a:pt x="287160" y="612337"/>
                </a:cubicBezTo>
                <a:cubicBezTo>
                  <a:pt x="313537" y="637248"/>
                  <a:pt x="336251" y="662893"/>
                  <a:pt x="361895" y="687072"/>
                </a:cubicBezTo>
                <a:cubicBezTo>
                  <a:pt x="387539" y="711251"/>
                  <a:pt x="414648" y="732499"/>
                  <a:pt x="441025" y="757410"/>
                </a:cubicBezTo>
                <a:cubicBezTo>
                  <a:pt x="467402" y="782322"/>
                  <a:pt x="490848" y="815293"/>
                  <a:pt x="520156" y="836541"/>
                </a:cubicBezTo>
                <a:cubicBezTo>
                  <a:pt x="549464" y="857789"/>
                  <a:pt x="588296" y="868047"/>
                  <a:pt x="616871" y="884899"/>
                </a:cubicBezTo>
                <a:cubicBezTo>
                  <a:pt x="645446" y="901751"/>
                  <a:pt x="660833" y="920068"/>
                  <a:pt x="691606" y="937653"/>
                </a:cubicBezTo>
                <a:cubicBezTo>
                  <a:pt x="722379" y="955238"/>
                  <a:pt x="772935" y="980882"/>
                  <a:pt x="801510" y="990407"/>
                </a:cubicBezTo>
                <a:cubicBezTo>
                  <a:pt x="830085" y="999932"/>
                  <a:pt x="841808" y="1006526"/>
                  <a:pt x="863056" y="994803"/>
                </a:cubicBezTo>
                <a:cubicBezTo>
                  <a:pt x="884304" y="983080"/>
                  <a:pt x="910681" y="953039"/>
                  <a:pt x="928998" y="920068"/>
                </a:cubicBezTo>
                <a:cubicBezTo>
                  <a:pt x="947315" y="887097"/>
                  <a:pt x="972960" y="836541"/>
                  <a:pt x="972960" y="796976"/>
                </a:cubicBezTo>
                <a:cubicBezTo>
                  <a:pt x="972960" y="757411"/>
                  <a:pt x="956840" y="727370"/>
                  <a:pt x="928998" y="682676"/>
                </a:cubicBezTo>
                <a:cubicBezTo>
                  <a:pt x="901156" y="637982"/>
                  <a:pt x="848402" y="574970"/>
                  <a:pt x="805906" y="528810"/>
                </a:cubicBezTo>
                <a:cubicBezTo>
                  <a:pt x="763410" y="482650"/>
                  <a:pt x="717250" y="448214"/>
                  <a:pt x="674021" y="405718"/>
                </a:cubicBezTo>
                <a:cubicBezTo>
                  <a:pt x="630792" y="363222"/>
                  <a:pt x="586098" y="316330"/>
                  <a:pt x="546533" y="273834"/>
                </a:cubicBezTo>
                <a:cubicBezTo>
                  <a:pt x="506968" y="231338"/>
                  <a:pt x="504037" y="202762"/>
                  <a:pt x="476195" y="177118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206830" y="3525612"/>
            <a:ext cx="397286" cy="871241"/>
          </a:xfrm>
          <a:custGeom>
            <a:avLst/>
            <a:gdLst>
              <a:gd name="connsiteX0" fmla="*/ 268705 w 397286"/>
              <a:gd name="connsiteY0" fmla="*/ 4500 h 871241"/>
              <a:gd name="connsiteX1" fmla="*/ 171989 w 397286"/>
              <a:gd name="connsiteY1" fmla="*/ 8896 h 871241"/>
              <a:gd name="connsiteX2" fmla="*/ 123632 w 397286"/>
              <a:gd name="connsiteY2" fmla="*/ 70442 h 871241"/>
              <a:gd name="connsiteX3" fmla="*/ 84066 w 397286"/>
              <a:gd name="connsiteY3" fmla="*/ 145176 h 871241"/>
              <a:gd name="connsiteX4" fmla="*/ 53293 w 397286"/>
              <a:gd name="connsiteY4" fmla="*/ 206723 h 871241"/>
              <a:gd name="connsiteX5" fmla="*/ 31312 w 397286"/>
              <a:gd name="connsiteY5" fmla="*/ 294646 h 871241"/>
              <a:gd name="connsiteX6" fmla="*/ 18124 w 397286"/>
              <a:gd name="connsiteY6" fmla="*/ 400153 h 871241"/>
              <a:gd name="connsiteX7" fmla="*/ 539 w 397286"/>
              <a:gd name="connsiteY7" fmla="*/ 523246 h 871241"/>
              <a:gd name="connsiteX8" fmla="*/ 4935 w 397286"/>
              <a:gd name="connsiteY8" fmla="*/ 584792 h 871241"/>
              <a:gd name="connsiteX9" fmla="*/ 9332 w 397286"/>
              <a:gd name="connsiteY9" fmla="*/ 650734 h 871241"/>
              <a:gd name="connsiteX10" fmla="*/ 26916 w 397286"/>
              <a:gd name="connsiteY10" fmla="*/ 743053 h 871241"/>
              <a:gd name="connsiteX11" fmla="*/ 62085 w 397286"/>
              <a:gd name="connsiteY11" fmla="*/ 826580 h 871241"/>
              <a:gd name="connsiteX12" fmla="*/ 101651 w 397286"/>
              <a:gd name="connsiteY12" fmla="*/ 870542 h 871241"/>
              <a:gd name="connsiteX13" fmla="*/ 136820 w 397286"/>
              <a:gd name="connsiteY13" fmla="*/ 852957 h 871241"/>
              <a:gd name="connsiteX14" fmla="*/ 180782 w 397286"/>
              <a:gd name="connsiteY14" fmla="*/ 844165 h 871241"/>
              <a:gd name="connsiteX15" fmla="*/ 255516 w 397286"/>
              <a:gd name="connsiteY15" fmla="*/ 800203 h 871241"/>
              <a:gd name="connsiteX16" fmla="*/ 295082 w 397286"/>
              <a:gd name="connsiteY16" fmla="*/ 756242 h 871241"/>
              <a:gd name="connsiteX17" fmla="*/ 317062 w 397286"/>
              <a:gd name="connsiteY17" fmla="*/ 703488 h 871241"/>
              <a:gd name="connsiteX18" fmla="*/ 321458 w 397286"/>
              <a:gd name="connsiteY18" fmla="*/ 663923 h 871241"/>
              <a:gd name="connsiteX19" fmla="*/ 330251 w 397286"/>
              <a:gd name="connsiteY19" fmla="*/ 619961 h 871241"/>
              <a:gd name="connsiteX20" fmla="*/ 343439 w 397286"/>
              <a:gd name="connsiteY20" fmla="*/ 576000 h 871241"/>
              <a:gd name="connsiteX21" fmla="*/ 352232 w 397286"/>
              <a:gd name="connsiteY21" fmla="*/ 527642 h 871241"/>
              <a:gd name="connsiteX22" fmla="*/ 361024 w 397286"/>
              <a:gd name="connsiteY22" fmla="*/ 483680 h 871241"/>
              <a:gd name="connsiteX23" fmla="*/ 374212 w 397286"/>
              <a:gd name="connsiteY23" fmla="*/ 426530 h 871241"/>
              <a:gd name="connsiteX24" fmla="*/ 387401 w 397286"/>
              <a:gd name="connsiteY24" fmla="*/ 364984 h 871241"/>
              <a:gd name="connsiteX25" fmla="*/ 391797 w 397286"/>
              <a:gd name="connsiteY25" fmla="*/ 277061 h 871241"/>
              <a:gd name="connsiteX26" fmla="*/ 396193 w 397286"/>
              <a:gd name="connsiteY26" fmla="*/ 162761 h 871241"/>
              <a:gd name="connsiteX27" fmla="*/ 369816 w 397286"/>
              <a:gd name="connsiteY27" fmla="*/ 110007 h 871241"/>
              <a:gd name="connsiteX28" fmla="*/ 325855 w 397286"/>
              <a:gd name="connsiteY28" fmla="*/ 48461 h 871241"/>
              <a:gd name="connsiteX29" fmla="*/ 268705 w 397286"/>
              <a:gd name="connsiteY29" fmla="*/ 4500 h 87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286" h="871241">
                <a:moveTo>
                  <a:pt x="268705" y="4500"/>
                </a:moveTo>
                <a:cubicBezTo>
                  <a:pt x="243061" y="-2094"/>
                  <a:pt x="196168" y="-2094"/>
                  <a:pt x="171989" y="8896"/>
                </a:cubicBezTo>
                <a:cubicBezTo>
                  <a:pt x="147810" y="19886"/>
                  <a:pt x="138286" y="47729"/>
                  <a:pt x="123632" y="70442"/>
                </a:cubicBezTo>
                <a:cubicBezTo>
                  <a:pt x="108978" y="93155"/>
                  <a:pt x="95789" y="122463"/>
                  <a:pt x="84066" y="145176"/>
                </a:cubicBezTo>
                <a:cubicBezTo>
                  <a:pt x="72343" y="167889"/>
                  <a:pt x="62085" y="181811"/>
                  <a:pt x="53293" y="206723"/>
                </a:cubicBezTo>
                <a:cubicBezTo>
                  <a:pt x="44501" y="231635"/>
                  <a:pt x="37173" y="262408"/>
                  <a:pt x="31312" y="294646"/>
                </a:cubicBezTo>
                <a:cubicBezTo>
                  <a:pt x="25451" y="326884"/>
                  <a:pt x="23253" y="362053"/>
                  <a:pt x="18124" y="400153"/>
                </a:cubicBezTo>
                <a:cubicBezTo>
                  <a:pt x="12995" y="438253"/>
                  <a:pt x="2737" y="492473"/>
                  <a:pt x="539" y="523246"/>
                </a:cubicBezTo>
                <a:cubicBezTo>
                  <a:pt x="-1659" y="554019"/>
                  <a:pt x="3470" y="563544"/>
                  <a:pt x="4935" y="584792"/>
                </a:cubicBezTo>
                <a:cubicBezTo>
                  <a:pt x="6400" y="606040"/>
                  <a:pt x="5668" y="624357"/>
                  <a:pt x="9332" y="650734"/>
                </a:cubicBezTo>
                <a:cubicBezTo>
                  <a:pt x="12995" y="677111"/>
                  <a:pt x="18124" y="713745"/>
                  <a:pt x="26916" y="743053"/>
                </a:cubicBezTo>
                <a:cubicBezTo>
                  <a:pt x="35708" y="772361"/>
                  <a:pt x="49629" y="805332"/>
                  <a:pt x="62085" y="826580"/>
                </a:cubicBezTo>
                <a:cubicBezTo>
                  <a:pt x="74541" y="847828"/>
                  <a:pt x="89195" y="866146"/>
                  <a:pt x="101651" y="870542"/>
                </a:cubicBezTo>
                <a:cubicBezTo>
                  <a:pt x="114107" y="874938"/>
                  <a:pt x="123631" y="857353"/>
                  <a:pt x="136820" y="852957"/>
                </a:cubicBezTo>
                <a:cubicBezTo>
                  <a:pt x="150008" y="848561"/>
                  <a:pt x="160999" y="852957"/>
                  <a:pt x="180782" y="844165"/>
                </a:cubicBezTo>
                <a:cubicBezTo>
                  <a:pt x="200565" y="835373"/>
                  <a:pt x="236466" y="814857"/>
                  <a:pt x="255516" y="800203"/>
                </a:cubicBezTo>
                <a:cubicBezTo>
                  <a:pt x="274566" y="785549"/>
                  <a:pt x="284824" y="772361"/>
                  <a:pt x="295082" y="756242"/>
                </a:cubicBezTo>
                <a:cubicBezTo>
                  <a:pt x="305340" y="740123"/>
                  <a:pt x="312666" y="718875"/>
                  <a:pt x="317062" y="703488"/>
                </a:cubicBezTo>
                <a:cubicBezTo>
                  <a:pt x="321458" y="688102"/>
                  <a:pt x="319260" y="677844"/>
                  <a:pt x="321458" y="663923"/>
                </a:cubicBezTo>
                <a:cubicBezTo>
                  <a:pt x="323656" y="650002"/>
                  <a:pt x="326588" y="634615"/>
                  <a:pt x="330251" y="619961"/>
                </a:cubicBezTo>
                <a:cubicBezTo>
                  <a:pt x="333914" y="605307"/>
                  <a:pt x="339776" y="591386"/>
                  <a:pt x="343439" y="576000"/>
                </a:cubicBezTo>
                <a:cubicBezTo>
                  <a:pt x="347102" y="560614"/>
                  <a:pt x="349301" y="543029"/>
                  <a:pt x="352232" y="527642"/>
                </a:cubicBezTo>
                <a:cubicBezTo>
                  <a:pt x="355163" y="512255"/>
                  <a:pt x="357361" y="500532"/>
                  <a:pt x="361024" y="483680"/>
                </a:cubicBezTo>
                <a:cubicBezTo>
                  <a:pt x="364687" y="466828"/>
                  <a:pt x="369816" y="446313"/>
                  <a:pt x="374212" y="426530"/>
                </a:cubicBezTo>
                <a:cubicBezTo>
                  <a:pt x="378608" y="406747"/>
                  <a:pt x="384470" y="389896"/>
                  <a:pt x="387401" y="364984"/>
                </a:cubicBezTo>
                <a:cubicBezTo>
                  <a:pt x="390332" y="340073"/>
                  <a:pt x="390332" y="310765"/>
                  <a:pt x="391797" y="277061"/>
                </a:cubicBezTo>
                <a:cubicBezTo>
                  <a:pt x="393262" y="243357"/>
                  <a:pt x="399856" y="190603"/>
                  <a:pt x="396193" y="162761"/>
                </a:cubicBezTo>
                <a:cubicBezTo>
                  <a:pt x="392530" y="134919"/>
                  <a:pt x="381539" y="129057"/>
                  <a:pt x="369816" y="110007"/>
                </a:cubicBezTo>
                <a:cubicBezTo>
                  <a:pt x="358093" y="90957"/>
                  <a:pt x="338311" y="63847"/>
                  <a:pt x="325855" y="48461"/>
                </a:cubicBezTo>
                <a:cubicBezTo>
                  <a:pt x="313399" y="33075"/>
                  <a:pt x="294349" y="11094"/>
                  <a:pt x="268705" y="450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279121" y="3038227"/>
            <a:ext cx="1025338" cy="766988"/>
          </a:xfrm>
          <a:custGeom>
            <a:avLst/>
            <a:gdLst>
              <a:gd name="connsiteX0" fmla="*/ 704044 w 1025338"/>
              <a:gd name="connsiteY0" fmla="*/ 214927 h 766988"/>
              <a:gd name="connsiteX1" fmla="*/ 558971 w 1025338"/>
              <a:gd name="connsiteY1" fmla="*/ 157777 h 766988"/>
              <a:gd name="connsiteX2" fmla="*/ 391917 w 1025338"/>
              <a:gd name="connsiteY2" fmla="*/ 56665 h 766988"/>
              <a:gd name="connsiteX3" fmla="*/ 242448 w 1025338"/>
              <a:gd name="connsiteY3" fmla="*/ 3911 h 766988"/>
              <a:gd name="connsiteX4" fmla="*/ 110564 w 1025338"/>
              <a:gd name="connsiteY4" fmla="*/ 8308 h 766988"/>
              <a:gd name="connsiteX5" fmla="*/ 13848 w 1025338"/>
              <a:gd name="connsiteY5" fmla="*/ 43477 h 766988"/>
              <a:gd name="connsiteX6" fmla="*/ 660 w 1025338"/>
              <a:gd name="connsiteY6" fmla="*/ 127004 h 766988"/>
              <a:gd name="connsiteX7" fmla="*/ 13848 w 1025338"/>
              <a:gd name="connsiteY7" fmla="*/ 263285 h 766988"/>
              <a:gd name="connsiteX8" fmla="*/ 57810 w 1025338"/>
              <a:gd name="connsiteY8" fmla="*/ 355604 h 766988"/>
              <a:gd name="connsiteX9" fmla="*/ 141337 w 1025338"/>
              <a:gd name="connsiteY9" fmla="*/ 377585 h 766988"/>
              <a:gd name="connsiteX10" fmla="*/ 216071 w 1025338"/>
              <a:gd name="connsiteY10" fmla="*/ 447923 h 766988"/>
              <a:gd name="connsiteX11" fmla="*/ 317183 w 1025338"/>
              <a:gd name="connsiteY11" fmla="*/ 509469 h 766988"/>
              <a:gd name="connsiteX12" fmla="*/ 413898 w 1025338"/>
              <a:gd name="connsiteY12" fmla="*/ 588600 h 766988"/>
              <a:gd name="connsiteX13" fmla="*/ 528198 w 1025338"/>
              <a:gd name="connsiteY13" fmla="*/ 645750 h 766988"/>
              <a:gd name="connsiteX14" fmla="*/ 620517 w 1025338"/>
              <a:gd name="connsiteY14" fmla="*/ 698504 h 766988"/>
              <a:gd name="connsiteX15" fmla="*/ 734817 w 1025338"/>
              <a:gd name="connsiteY15" fmla="*/ 729277 h 766988"/>
              <a:gd name="connsiteX16" fmla="*/ 805156 w 1025338"/>
              <a:gd name="connsiteY16" fmla="*/ 755654 h 766988"/>
              <a:gd name="connsiteX17" fmla="*/ 893079 w 1025338"/>
              <a:gd name="connsiteY17" fmla="*/ 764446 h 766988"/>
              <a:gd name="connsiteX18" fmla="*/ 976606 w 1025338"/>
              <a:gd name="connsiteY18" fmla="*/ 711692 h 766988"/>
              <a:gd name="connsiteX19" fmla="*/ 1024964 w 1025338"/>
              <a:gd name="connsiteY19" fmla="*/ 632561 h 766988"/>
              <a:gd name="connsiteX20" fmla="*/ 994191 w 1025338"/>
              <a:gd name="connsiteY20" fmla="*/ 549035 h 766988"/>
              <a:gd name="connsiteX21" fmla="*/ 910664 w 1025338"/>
              <a:gd name="connsiteY21" fmla="*/ 417150 h 766988"/>
              <a:gd name="connsiteX22" fmla="*/ 769987 w 1025338"/>
              <a:gd name="connsiteY22" fmla="*/ 280869 h 766988"/>
              <a:gd name="connsiteX23" fmla="*/ 660083 w 1025338"/>
              <a:gd name="connsiteY23" fmla="*/ 289661 h 766988"/>
              <a:gd name="connsiteX24" fmla="*/ 704044 w 1025338"/>
              <a:gd name="connsiteY24" fmla="*/ 214927 h 766988"/>
              <a:gd name="connsiteX0" fmla="*/ 704044 w 1025338"/>
              <a:gd name="connsiteY0" fmla="*/ 214927 h 766988"/>
              <a:gd name="connsiteX1" fmla="*/ 558971 w 1025338"/>
              <a:gd name="connsiteY1" fmla="*/ 157777 h 766988"/>
              <a:gd name="connsiteX2" fmla="*/ 391917 w 1025338"/>
              <a:gd name="connsiteY2" fmla="*/ 56665 h 766988"/>
              <a:gd name="connsiteX3" fmla="*/ 242448 w 1025338"/>
              <a:gd name="connsiteY3" fmla="*/ 3911 h 766988"/>
              <a:gd name="connsiteX4" fmla="*/ 110564 w 1025338"/>
              <a:gd name="connsiteY4" fmla="*/ 8308 h 766988"/>
              <a:gd name="connsiteX5" fmla="*/ 13848 w 1025338"/>
              <a:gd name="connsiteY5" fmla="*/ 43477 h 766988"/>
              <a:gd name="connsiteX6" fmla="*/ 660 w 1025338"/>
              <a:gd name="connsiteY6" fmla="*/ 127004 h 766988"/>
              <a:gd name="connsiteX7" fmla="*/ 13848 w 1025338"/>
              <a:gd name="connsiteY7" fmla="*/ 263285 h 766988"/>
              <a:gd name="connsiteX8" fmla="*/ 57810 w 1025338"/>
              <a:gd name="connsiteY8" fmla="*/ 355604 h 766988"/>
              <a:gd name="connsiteX9" fmla="*/ 141337 w 1025338"/>
              <a:gd name="connsiteY9" fmla="*/ 377585 h 766988"/>
              <a:gd name="connsiteX10" fmla="*/ 216071 w 1025338"/>
              <a:gd name="connsiteY10" fmla="*/ 447923 h 766988"/>
              <a:gd name="connsiteX11" fmla="*/ 317183 w 1025338"/>
              <a:gd name="connsiteY11" fmla="*/ 509469 h 766988"/>
              <a:gd name="connsiteX12" fmla="*/ 413898 w 1025338"/>
              <a:gd name="connsiteY12" fmla="*/ 588600 h 766988"/>
              <a:gd name="connsiteX13" fmla="*/ 528198 w 1025338"/>
              <a:gd name="connsiteY13" fmla="*/ 645750 h 766988"/>
              <a:gd name="connsiteX14" fmla="*/ 620517 w 1025338"/>
              <a:gd name="connsiteY14" fmla="*/ 698504 h 766988"/>
              <a:gd name="connsiteX15" fmla="*/ 734817 w 1025338"/>
              <a:gd name="connsiteY15" fmla="*/ 729277 h 766988"/>
              <a:gd name="connsiteX16" fmla="*/ 805156 w 1025338"/>
              <a:gd name="connsiteY16" fmla="*/ 755654 h 766988"/>
              <a:gd name="connsiteX17" fmla="*/ 893079 w 1025338"/>
              <a:gd name="connsiteY17" fmla="*/ 764446 h 766988"/>
              <a:gd name="connsiteX18" fmla="*/ 976606 w 1025338"/>
              <a:gd name="connsiteY18" fmla="*/ 711692 h 766988"/>
              <a:gd name="connsiteX19" fmla="*/ 1024964 w 1025338"/>
              <a:gd name="connsiteY19" fmla="*/ 632561 h 766988"/>
              <a:gd name="connsiteX20" fmla="*/ 994191 w 1025338"/>
              <a:gd name="connsiteY20" fmla="*/ 549035 h 766988"/>
              <a:gd name="connsiteX21" fmla="*/ 910664 w 1025338"/>
              <a:gd name="connsiteY21" fmla="*/ 417150 h 766988"/>
              <a:gd name="connsiteX22" fmla="*/ 769987 w 1025338"/>
              <a:gd name="connsiteY22" fmla="*/ 280869 h 766988"/>
              <a:gd name="connsiteX23" fmla="*/ 704044 w 1025338"/>
              <a:gd name="connsiteY23" fmla="*/ 214927 h 76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25338" h="766988">
                <a:moveTo>
                  <a:pt x="704044" y="214927"/>
                </a:moveTo>
                <a:cubicBezTo>
                  <a:pt x="668875" y="194412"/>
                  <a:pt x="610992" y="184154"/>
                  <a:pt x="558971" y="157777"/>
                </a:cubicBezTo>
                <a:cubicBezTo>
                  <a:pt x="506950" y="131400"/>
                  <a:pt x="444671" y="82309"/>
                  <a:pt x="391917" y="56665"/>
                </a:cubicBezTo>
                <a:cubicBezTo>
                  <a:pt x="339163" y="31021"/>
                  <a:pt x="289340" y="11970"/>
                  <a:pt x="242448" y="3911"/>
                </a:cubicBezTo>
                <a:cubicBezTo>
                  <a:pt x="195556" y="-4148"/>
                  <a:pt x="148664" y="1714"/>
                  <a:pt x="110564" y="8308"/>
                </a:cubicBezTo>
                <a:cubicBezTo>
                  <a:pt x="72464" y="14902"/>
                  <a:pt x="32165" y="23694"/>
                  <a:pt x="13848" y="43477"/>
                </a:cubicBezTo>
                <a:cubicBezTo>
                  <a:pt x="-4469" y="63260"/>
                  <a:pt x="660" y="90369"/>
                  <a:pt x="660" y="127004"/>
                </a:cubicBezTo>
                <a:cubicBezTo>
                  <a:pt x="660" y="163639"/>
                  <a:pt x="4323" y="225185"/>
                  <a:pt x="13848" y="263285"/>
                </a:cubicBezTo>
                <a:cubicBezTo>
                  <a:pt x="23373" y="301385"/>
                  <a:pt x="36562" y="336554"/>
                  <a:pt x="57810" y="355604"/>
                </a:cubicBezTo>
                <a:cubicBezTo>
                  <a:pt x="79058" y="374654"/>
                  <a:pt x="114960" y="362199"/>
                  <a:pt x="141337" y="377585"/>
                </a:cubicBezTo>
                <a:cubicBezTo>
                  <a:pt x="167714" y="392972"/>
                  <a:pt x="186763" y="425942"/>
                  <a:pt x="216071" y="447923"/>
                </a:cubicBezTo>
                <a:cubicBezTo>
                  <a:pt x="245379" y="469904"/>
                  <a:pt x="284212" y="486023"/>
                  <a:pt x="317183" y="509469"/>
                </a:cubicBezTo>
                <a:cubicBezTo>
                  <a:pt x="350154" y="532915"/>
                  <a:pt x="378729" y="565887"/>
                  <a:pt x="413898" y="588600"/>
                </a:cubicBezTo>
                <a:cubicBezTo>
                  <a:pt x="449067" y="611313"/>
                  <a:pt x="493761" y="627433"/>
                  <a:pt x="528198" y="645750"/>
                </a:cubicBezTo>
                <a:cubicBezTo>
                  <a:pt x="562634" y="664067"/>
                  <a:pt x="586080" y="684583"/>
                  <a:pt x="620517" y="698504"/>
                </a:cubicBezTo>
                <a:cubicBezTo>
                  <a:pt x="654953" y="712425"/>
                  <a:pt x="704044" y="719752"/>
                  <a:pt x="734817" y="729277"/>
                </a:cubicBezTo>
                <a:cubicBezTo>
                  <a:pt x="765590" y="738802"/>
                  <a:pt x="778779" y="749793"/>
                  <a:pt x="805156" y="755654"/>
                </a:cubicBezTo>
                <a:cubicBezTo>
                  <a:pt x="831533" y="761515"/>
                  <a:pt x="864504" y="771773"/>
                  <a:pt x="893079" y="764446"/>
                </a:cubicBezTo>
                <a:cubicBezTo>
                  <a:pt x="921654" y="757119"/>
                  <a:pt x="954625" y="733673"/>
                  <a:pt x="976606" y="711692"/>
                </a:cubicBezTo>
                <a:cubicBezTo>
                  <a:pt x="998587" y="689711"/>
                  <a:pt x="1022033" y="659671"/>
                  <a:pt x="1024964" y="632561"/>
                </a:cubicBezTo>
                <a:cubicBezTo>
                  <a:pt x="1027895" y="605451"/>
                  <a:pt x="1013241" y="584937"/>
                  <a:pt x="994191" y="549035"/>
                </a:cubicBezTo>
                <a:cubicBezTo>
                  <a:pt x="975141" y="513133"/>
                  <a:pt x="948031" y="461844"/>
                  <a:pt x="910664" y="417150"/>
                </a:cubicBezTo>
                <a:cubicBezTo>
                  <a:pt x="873297" y="372456"/>
                  <a:pt x="811750" y="302117"/>
                  <a:pt x="769987" y="280869"/>
                </a:cubicBezTo>
                <a:cubicBezTo>
                  <a:pt x="735550" y="247165"/>
                  <a:pt x="739213" y="235442"/>
                  <a:pt x="704044" y="21492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464372" y="3767348"/>
            <a:ext cx="825228" cy="757222"/>
          </a:xfrm>
          <a:custGeom>
            <a:avLst/>
            <a:gdLst>
              <a:gd name="connsiteX0" fmla="*/ 796001 w 825228"/>
              <a:gd name="connsiteY0" fmla="*/ 26533 h 757222"/>
              <a:gd name="connsiteX1" fmla="*/ 690493 w 825228"/>
              <a:gd name="connsiteY1" fmla="*/ 156 h 757222"/>
              <a:gd name="connsiteX2" fmla="*/ 584986 w 825228"/>
              <a:gd name="connsiteY2" fmla="*/ 35325 h 757222"/>
              <a:gd name="connsiteX3" fmla="*/ 483874 w 825228"/>
              <a:gd name="connsiteY3" fmla="*/ 74890 h 757222"/>
              <a:gd name="connsiteX4" fmla="*/ 413536 w 825228"/>
              <a:gd name="connsiteY4" fmla="*/ 136437 h 757222"/>
              <a:gd name="connsiteX5" fmla="*/ 299236 w 825228"/>
              <a:gd name="connsiteY5" fmla="*/ 215567 h 757222"/>
              <a:gd name="connsiteX6" fmla="*/ 228897 w 825228"/>
              <a:gd name="connsiteY6" fmla="*/ 290302 h 757222"/>
              <a:gd name="connsiteX7" fmla="*/ 154163 w 825228"/>
              <a:gd name="connsiteY7" fmla="*/ 382621 h 757222"/>
              <a:gd name="connsiteX8" fmla="*/ 83824 w 825228"/>
              <a:gd name="connsiteY8" fmla="*/ 444167 h 757222"/>
              <a:gd name="connsiteX9" fmla="*/ 22278 w 825228"/>
              <a:gd name="connsiteY9" fmla="*/ 536487 h 757222"/>
              <a:gd name="connsiteX10" fmla="*/ 297 w 825228"/>
              <a:gd name="connsiteY10" fmla="*/ 593637 h 757222"/>
              <a:gd name="connsiteX11" fmla="*/ 35466 w 825228"/>
              <a:gd name="connsiteY11" fmla="*/ 659579 h 757222"/>
              <a:gd name="connsiteX12" fmla="*/ 61843 w 825228"/>
              <a:gd name="connsiteY12" fmla="*/ 729917 h 757222"/>
              <a:gd name="connsiteX13" fmla="*/ 83824 w 825228"/>
              <a:gd name="connsiteY13" fmla="*/ 747502 h 757222"/>
              <a:gd name="connsiteX14" fmla="*/ 127786 w 825228"/>
              <a:gd name="connsiteY14" fmla="*/ 756294 h 757222"/>
              <a:gd name="connsiteX15" fmla="*/ 202520 w 825228"/>
              <a:gd name="connsiteY15" fmla="*/ 725521 h 757222"/>
              <a:gd name="connsiteX16" fmla="*/ 286047 w 825228"/>
              <a:gd name="connsiteY16" fmla="*/ 694748 h 757222"/>
              <a:gd name="connsiteX17" fmla="*/ 356386 w 825228"/>
              <a:gd name="connsiteY17" fmla="*/ 663975 h 757222"/>
              <a:gd name="connsiteX18" fmla="*/ 395951 w 825228"/>
              <a:gd name="connsiteY18" fmla="*/ 633202 h 757222"/>
              <a:gd name="connsiteX19" fmla="*/ 453101 w 825228"/>
              <a:gd name="connsiteY19" fmla="*/ 598033 h 757222"/>
              <a:gd name="connsiteX20" fmla="*/ 536628 w 825228"/>
              <a:gd name="connsiteY20" fmla="*/ 549675 h 757222"/>
              <a:gd name="connsiteX21" fmla="*/ 602570 w 825228"/>
              <a:gd name="connsiteY21" fmla="*/ 505714 h 757222"/>
              <a:gd name="connsiteX22" fmla="*/ 628947 w 825228"/>
              <a:gd name="connsiteY22" fmla="*/ 466148 h 757222"/>
              <a:gd name="connsiteX23" fmla="*/ 659720 w 825228"/>
              <a:gd name="connsiteY23" fmla="*/ 422187 h 757222"/>
              <a:gd name="connsiteX24" fmla="*/ 716870 w 825228"/>
              <a:gd name="connsiteY24" fmla="*/ 347452 h 757222"/>
              <a:gd name="connsiteX25" fmla="*/ 752040 w 825228"/>
              <a:gd name="connsiteY25" fmla="*/ 299094 h 757222"/>
              <a:gd name="connsiteX26" fmla="*/ 765228 w 825228"/>
              <a:gd name="connsiteY26" fmla="*/ 277114 h 757222"/>
              <a:gd name="connsiteX27" fmla="*/ 791605 w 825228"/>
              <a:gd name="connsiteY27" fmla="*/ 233152 h 757222"/>
              <a:gd name="connsiteX28" fmla="*/ 822378 w 825228"/>
              <a:gd name="connsiteY28" fmla="*/ 167210 h 757222"/>
              <a:gd name="connsiteX29" fmla="*/ 822378 w 825228"/>
              <a:gd name="connsiteY29" fmla="*/ 114456 h 757222"/>
              <a:gd name="connsiteX30" fmla="*/ 796001 w 825228"/>
              <a:gd name="connsiteY30" fmla="*/ 26533 h 75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25228" h="757222">
                <a:moveTo>
                  <a:pt x="796001" y="26533"/>
                </a:moveTo>
                <a:cubicBezTo>
                  <a:pt x="774020" y="7483"/>
                  <a:pt x="725662" y="-1309"/>
                  <a:pt x="690493" y="156"/>
                </a:cubicBezTo>
                <a:cubicBezTo>
                  <a:pt x="655324" y="1621"/>
                  <a:pt x="619422" y="22869"/>
                  <a:pt x="584986" y="35325"/>
                </a:cubicBezTo>
                <a:cubicBezTo>
                  <a:pt x="550549" y="47781"/>
                  <a:pt x="512449" y="58038"/>
                  <a:pt x="483874" y="74890"/>
                </a:cubicBezTo>
                <a:cubicBezTo>
                  <a:pt x="455299" y="91742"/>
                  <a:pt x="444309" y="112991"/>
                  <a:pt x="413536" y="136437"/>
                </a:cubicBezTo>
                <a:cubicBezTo>
                  <a:pt x="382763" y="159883"/>
                  <a:pt x="330009" y="189923"/>
                  <a:pt x="299236" y="215567"/>
                </a:cubicBezTo>
                <a:cubicBezTo>
                  <a:pt x="268463" y="241211"/>
                  <a:pt x="253076" y="262460"/>
                  <a:pt x="228897" y="290302"/>
                </a:cubicBezTo>
                <a:cubicBezTo>
                  <a:pt x="204718" y="318144"/>
                  <a:pt x="178342" y="356977"/>
                  <a:pt x="154163" y="382621"/>
                </a:cubicBezTo>
                <a:cubicBezTo>
                  <a:pt x="129984" y="408265"/>
                  <a:pt x="105805" y="418523"/>
                  <a:pt x="83824" y="444167"/>
                </a:cubicBezTo>
                <a:cubicBezTo>
                  <a:pt x="61843" y="469811"/>
                  <a:pt x="36199" y="511575"/>
                  <a:pt x="22278" y="536487"/>
                </a:cubicBezTo>
                <a:cubicBezTo>
                  <a:pt x="8357" y="561399"/>
                  <a:pt x="-1901" y="573122"/>
                  <a:pt x="297" y="593637"/>
                </a:cubicBezTo>
                <a:cubicBezTo>
                  <a:pt x="2495" y="614152"/>
                  <a:pt x="25208" y="636866"/>
                  <a:pt x="35466" y="659579"/>
                </a:cubicBezTo>
                <a:cubicBezTo>
                  <a:pt x="45724" y="682292"/>
                  <a:pt x="53783" y="715263"/>
                  <a:pt x="61843" y="729917"/>
                </a:cubicBezTo>
                <a:cubicBezTo>
                  <a:pt x="69903" y="744571"/>
                  <a:pt x="72834" y="743106"/>
                  <a:pt x="83824" y="747502"/>
                </a:cubicBezTo>
                <a:cubicBezTo>
                  <a:pt x="94814" y="751898"/>
                  <a:pt x="108003" y="759957"/>
                  <a:pt x="127786" y="756294"/>
                </a:cubicBezTo>
                <a:cubicBezTo>
                  <a:pt x="147569" y="752631"/>
                  <a:pt x="176143" y="735779"/>
                  <a:pt x="202520" y="725521"/>
                </a:cubicBezTo>
                <a:cubicBezTo>
                  <a:pt x="228897" y="715263"/>
                  <a:pt x="260403" y="705006"/>
                  <a:pt x="286047" y="694748"/>
                </a:cubicBezTo>
                <a:cubicBezTo>
                  <a:pt x="311691" y="684490"/>
                  <a:pt x="338069" y="674233"/>
                  <a:pt x="356386" y="663975"/>
                </a:cubicBezTo>
                <a:cubicBezTo>
                  <a:pt x="374703" y="653717"/>
                  <a:pt x="379832" y="644192"/>
                  <a:pt x="395951" y="633202"/>
                </a:cubicBezTo>
                <a:cubicBezTo>
                  <a:pt x="412070" y="622212"/>
                  <a:pt x="429655" y="611954"/>
                  <a:pt x="453101" y="598033"/>
                </a:cubicBezTo>
                <a:cubicBezTo>
                  <a:pt x="476547" y="584112"/>
                  <a:pt x="511717" y="565061"/>
                  <a:pt x="536628" y="549675"/>
                </a:cubicBezTo>
                <a:cubicBezTo>
                  <a:pt x="561539" y="534289"/>
                  <a:pt x="587183" y="519635"/>
                  <a:pt x="602570" y="505714"/>
                </a:cubicBezTo>
                <a:cubicBezTo>
                  <a:pt x="617956" y="491793"/>
                  <a:pt x="619422" y="480069"/>
                  <a:pt x="628947" y="466148"/>
                </a:cubicBezTo>
                <a:cubicBezTo>
                  <a:pt x="638472" y="452227"/>
                  <a:pt x="645066" y="441970"/>
                  <a:pt x="659720" y="422187"/>
                </a:cubicBezTo>
                <a:cubicBezTo>
                  <a:pt x="674374" y="402404"/>
                  <a:pt x="701483" y="367967"/>
                  <a:pt x="716870" y="347452"/>
                </a:cubicBezTo>
                <a:cubicBezTo>
                  <a:pt x="732257" y="326937"/>
                  <a:pt x="743980" y="310817"/>
                  <a:pt x="752040" y="299094"/>
                </a:cubicBezTo>
                <a:cubicBezTo>
                  <a:pt x="760100" y="287371"/>
                  <a:pt x="765228" y="277114"/>
                  <a:pt x="765228" y="277114"/>
                </a:cubicBezTo>
                <a:cubicBezTo>
                  <a:pt x="771822" y="266124"/>
                  <a:pt x="782080" y="251469"/>
                  <a:pt x="791605" y="233152"/>
                </a:cubicBezTo>
                <a:cubicBezTo>
                  <a:pt x="801130" y="214835"/>
                  <a:pt x="817249" y="186993"/>
                  <a:pt x="822378" y="167210"/>
                </a:cubicBezTo>
                <a:cubicBezTo>
                  <a:pt x="827507" y="147427"/>
                  <a:pt x="824576" y="133506"/>
                  <a:pt x="822378" y="114456"/>
                </a:cubicBezTo>
                <a:cubicBezTo>
                  <a:pt x="820180" y="95406"/>
                  <a:pt x="817982" y="45583"/>
                  <a:pt x="796001" y="2653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140628" y="1596967"/>
            <a:ext cx="392068" cy="1159911"/>
          </a:xfrm>
          <a:custGeom>
            <a:avLst/>
            <a:gdLst>
              <a:gd name="connsiteX0" fmla="*/ 158810 w 392068"/>
              <a:gd name="connsiteY0" fmla="*/ 3411 h 1160089"/>
              <a:gd name="connsiteX1" fmla="*/ 84076 w 392068"/>
              <a:gd name="connsiteY1" fmla="*/ 78146 h 1160089"/>
              <a:gd name="connsiteX2" fmla="*/ 35718 w 392068"/>
              <a:gd name="connsiteY2" fmla="*/ 144088 h 1160089"/>
              <a:gd name="connsiteX3" fmla="*/ 9341 w 392068"/>
              <a:gd name="connsiteY3" fmla="*/ 214426 h 1160089"/>
              <a:gd name="connsiteX4" fmla="*/ 549 w 392068"/>
              <a:gd name="connsiteY4" fmla="*/ 302349 h 1160089"/>
              <a:gd name="connsiteX5" fmla="*/ 4945 w 392068"/>
              <a:gd name="connsiteY5" fmla="*/ 394669 h 1160089"/>
              <a:gd name="connsiteX6" fmla="*/ 549 w 392068"/>
              <a:gd name="connsiteY6" fmla="*/ 469403 h 1160089"/>
              <a:gd name="connsiteX7" fmla="*/ 549 w 392068"/>
              <a:gd name="connsiteY7" fmla="*/ 513365 h 1160089"/>
              <a:gd name="connsiteX8" fmla="*/ 4945 w 392068"/>
              <a:gd name="connsiteY8" fmla="*/ 583703 h 1160089"/>
              <a:gd name="connsiteX9" fmla="*/ 9341 w 392068"/>
              <a:gd name="connsiteY9" fmla="*/ 671626 h 1160089"/>
              <a:gd name="connsiteX10" fmla="*/ 31322 w 392068"/>
              <a:gd name="connsiteY10" fmla="*/ 763946 h 1160089"/>
              <a:gd name="connsiteX11" fmla="*/ 48907 w 392068"/>
              <a:gd name="connsiteY11" fmla="*/ 843076 h 1160089"/>
              <a:gd name="connsiteX12" fmla="*/ 84076 w 392068"/>
              <a:gd name="connsiteY12" fmla="*/ 913415 h 1160089"/>
              <a:gd name="connsiteX13" fmla="*/ 84076 w 392068"/>
              <a:gd name="connsiteY13" fmla="*/ 930999 h 1160089"/>
              <a:gd name="connsiteX14" fmla="*/ 97264 w 392068"/>
              <a:gd name="connsiteY14" fmla="*/ 1018923 h 1160089"/>
              <a:gd name="connsiteX15" fmla="*/ 119245 w 392068"/>
              <a:gd name="connsiteY15" fmla="*/ 1102449 h 1160089"/>
              <a:gd name="connsiteX16" fmla="*/ 158810 w 392068"/>
              <a:gd name="connsiteY16" fmla="*/ 1142015 h 1160089"/>
              <a:gd name="connsiteX17" fmla="*/ 207168 w 392068"/>
              <a:gd name="connsiteY17" fmla="*/ 1159599 h 1160089"/>
              <a:gd name="connsiteX18" fmla="*/ 246734 w 392068"/>
              <a:gd name="connsiteY18" fmla="*/ 1155203 h 1160089"/>
              <a:gd name="connsiteX19" fmla="*/ 286299 w 392068"/>
              <a:gd name="connsiteY19" fmla="*/ 1155203 h 1160089"/>
              <a:gd name="connsiteX20" fmla="*/ 339053 w 392068"/>
              <a:gd name="connsiteY20" fmla="*/ 1142015 h 1160089"/>
              <a:gd name="connsiteX21" fmla="*/ 352241 w 392068"/>
              <a:gd name="connsiteY21" fmla="*/ 1124430 h 1160089"/>
              <a:gd name="connsiteX22" fmla="*/ 374222 w 392068"/>
              <a:gd name="connsiteY22" fmla="*/ 1062884 h 1160089"/>
              <a:gd name="connsiteX23" fmla="*/ 383014 w 392068"/>
              <a:gd name="connsiteY23" fmla="*/ 988149 h 1160089"/>
              <a:gd name="connsiteX24" fmla="*/ 387410 w 392068"/>
              <a:gd name="connsiteY24" fmla="*/ 939792 h 1160089"/>
              <a:gd name="connsiteX25" fmla="*/ 383014 w 392068"/>
              <a:gd name="connsiteY25" fmla="*/ 882642 h 1160089"/>
              <a:gd name="connsiteX26" fmla="*/ 387410 w 392068"/>
              <a:gd name="connsiteY26" fmla="*/ 803511 h 1160089"/>
              <a:gd name="connsiteX27" fmla="*/ 387410 w 392068"/>
              <a:gd name="connsiteY27" fmla="*/ 737569 h 1160089"/>
              <a:gd name="connsiteX28" fmla="*/ 391807 w 392068"/>
              <a:gd name="connsiteY28" fmla="*/ 658438 h 1160089"/>
              <a:gd name="connsiteX29" fmla="*/ 378618 w 392068"/>
              <a:gd name="connsiteY29" fmla="*/ 592496 h 1160089"/>
              <a:gd name="connsiteX30" fmla="*/ 378618 w 392068"/>
              <a:gd name="connsiteY30" fmla="*/ 544138 h 1160089"/>
              <a:gd name="connsiteX31" fmla="*/ 369826 w 392068"/>
              <a:gd name="connsiteY31" fmla="*/ 460611 h 1160089"/>
              <a:gd name="connsiteX32" fmla="*/ 369826 w 392068"/>
              <a:gd name="connsiteY32" fmla="*/ 381480 h 1160089"/>
              <a:gd name="connsiteX33" fmla="*/ 369826 w 392068"/>
              <a:gd name="connsiteY33" fmla="*/ 297953 h 1160089"/>
              <a:gd name="connsiteX34" fmla="*/ 334657 w 392068"/>
              <a:gd name="connsiteY34" fmla="*/ 205634 h 1160089"/>
              <a:gd name="connsiteX35" fmla="*/ 299487 w 392068"/>
              <a:gd name="connsiteY35" fmla="*/ 126503 h 1160089"/>
              <a:gd name="connsiteX36" fmla="*/ 277507 w 392068"/>
              <a:gd name="connsiteY36" fmla="*/ 73749 h 1160089"/>
              <a:gd name="connsiteX37" fmla="*/ 255526 w 392068"/>
              <a:gd name="connsiteY37" fmla="*/ 16599 h 1160089"/>
              <a:gd name="connsiteX38" fmla="*/ 158810 w 392068"/>
              <a:gd name="connsiteY38" fmla="*/ 3411 h 1160089"/>
              <a:gd name="connsiteX0" fmla="*/ 158810 w 392068"/>
              <a:gd name="connsiteY0" fmla="*/ 3411 h 1160089"/>
              <a:gd name="connsiteX1" fmla="*/ 84076 w 392068"/>
              <a:gd name="connsiteY1" fmla="*/ 78146 h 1160089"/>
              <a:gd name="connsiteX2" fmla="*/ 35718 w 392068"/>
              <a:gd name="connsiteY2" fmla="*/ 144088 h 1160089"/>
              <a:gd name="connsiteX3" fmla="*/ 9341 w 392068"/>
              <a:gd name="connsiteY3" fmla="*/ 214426 h 1160089"/>
              <a:gd name="connsiteX4" fmla="*/ 549 w 392068"/>
              <a:gd name="connsiteY4" fmla="*/ 302349 h 1160089"/>
              <a:gd name="connsiteX5" fmla="*/ 4945 w 392068"/>
              <a:gd name="connsiteY5" fmla="*/ 394669 h 1160089"/>
              <a:gd name="connsiteX6" fmla="*/ 549 w 392068"/>
              <a:gd name="connsiteY6" fmla="*/ 469403 h 1160089"/>
              <a:gd name="connsiteX7" fmla="*/ 549 w 392068"/>
              <a:gd name="connsiteY7" fmla="*/ 513365 h 1160089"/>
              <a:gd name="connsiteX8" fmla="*/ 4945 w 392068"/>
              <a:gd name="connsiteY8" fmla="*/ 583703 h 1160089"/>
              <a:gd name="connsiteX9" fmla="*/ 9341 w 392068"/>
              <a:gd name="connsiteY9" fmla="*/ 671626 h 1160089"/>
              <a:gd name="connsiteX10" fmla="*/ 31322 w 392068"/>
              <a:gd name="connsiteY10" fmla="*/ 763946 h 1160089"/>
              <a:gd name="connsiteX11" fmla="*/ 48907 w 392068"/>
              <a:gd name="connsiteY11" fmla="*/ 843076 h 1160089"/>
              <a:gd name="connsiteX12" fmla="*/ 84076 w 392068"/>
              <a:gd name="connsiteY12" fmla="*/ 913415 h 1160089"/>
              <a:gd name="connsiteX13" fmla="*/ 84076 w 392068"/>
              <a:gd name="connsiteY13" fmla="*/ 930999 h 1160089"/>
              <a:gd name="connsiteX14" fmla="*/ 97264 w 392068"/>
              <a:gd name="connsiteY14" fmla="*/ 1018923 h 1160089"/>
              <a:gd name="connsiteX15" fmla="*/ 119245 w 392068"/>
              <a:gd name="connsiteY15" fmla="*/ 1102449 h 1160089"/>
              <a:gd name="connsiteX16" fmla="*/ 158810 w 392068"/>
              <a:gd name="connsiteY16" fmla="*/ 1142015 h 1160089"/>
              <a:gd name="connsiteX17" fmla="*/ 207168 w 392068"/>
              <a:gd name="connsiteY17" fmla="*/ 1159599 h 1160089"/>
              <a:gd name="connsiteX18" fmla="*/ 246734 w 392068"/>
              <a:gd name="connsiteY18" fmla="*/ 1155203 h 1160089"/>
              <a:gd name="connsiteX19" fmla="*/ 286299 w 392068"/>
              <a:gd name="connsiteY19" fmla="*/ 1155203 h 1160089"/>
              <a:gd name="connsiteX20" fmla="*/ 339053 w 392068"/>
              <a:gd name="connsiteY20" fmla="*/ 1142015 h 1160089"/>
              <a:gd name="connsiteX21" fmla="*/ 352241 w 392068"/>
              <a:gd name="connsiteY21" fmla="*/ 1124430 h 1160089"/>
              <a:gd name="connsiteX22" fmla="*/ 374222 w 392068"/>
              <a:gd name="connsiteY22" fmla="*/ 1062884 h 1160089"/>
              <a:gd name="connsiteX23" fmla="*/ 383014 w 392068"/>
              <a:gd name="connsiteY23" fmla="*/ 988149 h 1160089"/>
              <a:gd name="connsiteX24" fmla="*/ 387410 w 392068"/>
              <a:gd name="connsiteY24" fmla="*/ 939792 h 1160089"/>
              <a:gd name="connsiteX25" fmla="*/ 383014 w 392068"/>
              <a:gd name="connsiteY25" fmla="*/ 882642 h 1160089"/>
              <a:gd name="connsiteX26" fmla="*/ 387410 w 392068"/>
              <a:gd name="connsiteY26" fmla="*/ 803511 h 1160089"/>
              <a:gd name="connsiteX27" fmla="*/ 387410 w 392068"/>
              <a:gd name="connsiteY27" fmla="*/ 737569 h 1160089"/>
              <a:gd name="connsiteX28" fmla="*/ 391807 w 392068"/>
              <a:gd name="connsiteY28" fmla="*/ 658438 h 1160089"/>
              <a:gd name="connsiteX29" fmla="*/ 378618 w 392068"/>
              <a:gd name="connsiteY29" fmla="*/ 592496 h 1160089"/>
              <a:gd name="connsiteX30" fmla="*/ 378618 w 392068"/>
              <a:gd name="connsiteY30" fmla="*/ 544138 h 1160089"/>
              <a:gd name="connsiteX31" fmla="*/ 369826 w 392068"/>
              <a:gd name="connsiteY31" fmla="*/ 460611 h 1160089"/>
              <a:gd name="connsiteX32" fmla="*/ 369826 w 392068"/>
              <a:gd name="connsiteY32" fmla="*/ 381480 h 1160089"/>
              <a:gd name="connsiteX33" fmla="*/ 369826 w 392068"/>
              <a:gd name="connsiteY33" fmla="*/ 297953 h 1160089"/>
              <a:gd name="connsiteX34" fmla="*/ 347846 w 392068"/>
              <a:gd name="connsiteY34" fmla="*/ 192446 h 1160089"/>
              <a:gd name="connsiteX35" fmla="*/ 299487 w 392068"/>
              <a:gd name="connsiteY35" fmla="*/ 126503 h 1160089"/>
              <a:gd name="connsiteX36" fmla="*/ 277507 w 392068"/>
              <a:gd name="connsiteY36" fmla="*/ 73749 h 1160089"/>
              <a:gd name="connsiteX37" fmla="*/ 255526 w 392068"/>
              <a:gd name="connsiteY37" fmla="*/ 16599 h 1160089"/>
              <a:gd name="connsiteX38" fmla="*/ 158810 w 392068"/>
              <a:gd name="connsiteY38" fmla="*/ 3411 h 1160089"/>
              <a:gd name="connsiteX0" fmla="*/ 158810 w 392068"/>
              <a:gd name="connsiteY0" fmla="*/ 3411 h 1160089"/>
              <a:gd name="connsiteX1" fmla="*/ 84076 w 392068"/>
              <a:gd name="connsiteY1" fmla="*/ 78146 h 1160089"/>
              <a:gd name="connsiteX2" fmla="*/ 35718 w 392068"/>
              <a:gd name="connsiteY2" fmla="*/ 144088 h 1160089"/>
              <a:gd name="connsiteX3" fmla="*/ 9341 w 392068"/>
              <a:gd name="connsiteY3" fmla="*/ 214426 h 1160089"/>
              <a:gd name="connsiteX4" fmla="*/ 549 w 392068"/>
              <a:gd name="connsiteY4" fmla="*/ 302349 h 1160089"/>
              <a:gd name="connsiteX5" fmla="*/ 4945 w 392068"/>
              <a:gd name="connsiteY5" fmla="*/ 394669 h 1160089"/>
              <a:gd name="connsiteX6" fmla="*/ 549 w 392068"/>
              <a:gd name="connsiteY6" fmla="*/ 469403 h 1160089"/>
              <a:gd name="connsiteX7" fmla="*/ 549 w 392068"/>
              <a:gd name="connsiteY7" fmla="*/ 513365 h 1160089"/>
              <a:gd name="connsiteX8" fmla="*/ 4945 w 392068"/>
              <a:gd name="connsiteY8" fmla="*/ 583703 h 1160089"/>
              <a:gd name="connsiteX9" fmla="*/ 9341 w 392068"/>
              <a:gd name="connsiteY9" fmla="*/ 671626 h 1160089"/>
              <a:gd name="connsiteX10" fmla="*/ 31322 w 392068"/>
              <a:gd name="connsiteY10" fmla="*/ 763946 h 1160089"/>
              <a:gd name="connsiteX11" fmla="*/ 48907 w 392068"/>
              <a:gd name="connsiteY11" fmla="*/ 843076 h 1160089"/>
              <a:gd name="connsiteX12" fmla="*/ 84076 w 392068"/>
              <a:gd name="connsiteY12" fmla="*/ 913415 h 1160089"/>
              <a:gd name="connsiteX13" fmla="*/ 84076 w 392068"/>
              <a:gd name="connsiteY13" fmla="*/ 930999 h 1160089"/>
              <a:gd name="connsiteX14" fmla="*/ 97264 w 392068"/>
              <a:gd name="connsiteY14" fmla="*/ 1018923 h 1160089"/>
              <a:gd name="connsiteX15" fmla="*/ 119245 w 392068"/>
              <a:gd name="connsiteY15" fmla="*/ 1102449 h 1160089"/>
              <a:gd name="connsiteX16" fmla="*/ 158810 w 392068"/>
              <a:gd name="connsiteY16" fmla="*/ 1142015 h 1160089"/>
              <a:gd name="connsiteX17" fmla="*/ 207168 w 392068"/>
              <a:gd name="connsiteY17" fmla="*/ 1159599 h 1160089"/>
              <a:gd name="connsiteX18" fmla="*/ 246734 w 392068"/>
              <a:gd name="connsiteY18" fmla="*/ 1155203 h 1160089"/>
              <a:gd name="connsiteX19" fmla="*/ 286299 w 392068"/>
              <a:gd name="connsiteY19" fmla="*/ 1155203 h 1160089"/>
              <a:gd name="connsiteX20" fmla="*/ 339053 w 392068"/>
              <a:gd name="connsiteY20" fmla="*/ 1142015 h 1160089"/>
              <a:gd name="connsiteX21" fmla="*/ 352241 w 392068"/>
              <a:gd name="connsiteY21" fmla="*/ 1124430 h 1160089"/>
              <a:gd name="connsiteX22" fmla="*/ 374222 w 392068"/>
              <a:gd name="connsiteY22" fmla="*/ 1062884 h 1160089"/>
              <a:gd name="connsiteX23" fmla="*/ 383014 w 392068"/>
              <a:gd name="connsiteY23" fmla="*/ 988149 h 1160089"/>
              <a:gd name="connsiteX24" fmla="*/ 387410 w 392068"/>
              <a:gd name="connsiteY24" fmla="*/ 939792 h 1160089"/>
              <a:gd name="connsiteX25" fmla="*/ 383014 w 392068"/>
              <a:gd name="connsiteY25" fmla="*/ 882642 h 1160089"/>
              <a:gd name="connsiteX26" fmla="*/ 387410 w 392068"/>
              <a:gd name="connsiteY26" fmla="*/ 803511 h 1160089"/>
              <a:gd name="connsiteX27" fmla="*/ 387410 w 392068"/>
              <a:gd name="connsiteY27" fmla="*/ 737569 h 1160089"/>
              <a:gd name="connsiteX28" fmla="*/ 391807 w 392068"/>
              <a:gd name="connsiteY28" fmla="*/ 658438 h 1160089"/>
              <a:gd name="connsiteX29" fmla="*/ 378618 w 392068"/>
              <a:gd name="connsiteY29" fmla="*/ 592496 h 1160089"/>
              <a:gd name="connsiteX30" fmla="*/ 378618 w 392068"/>
              <a:gd name="connsiteY30" fmla="*/ 544138 h 1160089"/>
              <a:gd name="connsiteX31" fmla="*/ 369826 w 392068"/>
              <a:gd name="connsiteY31" fmla="*/ 460611 h 1160089"/>
              <a:gd name="connsiteX32" fmla="*/ 369826 w 392068"/>
              <a:gd name="connsiteY32" fmla="*/ 381480 h 1160089"/>
              <a:gd name="connsiteX33" fmla="*/ 369826 w 392068"/>
              <a:gd name="connsiteY33" fmla="*/ 297953 h 1160089"/>
              <a:gd name="connsiteX34" fmla="*/ 347846 w 392068"/>
              <a:gd name="connsiteY34" fmla="*/ 192446 h 1160089"/>
              <a:gd name="connsiteX35" fmla="*/ 334657 w 392068"/>
              <a:gd name="connsiteY35" fmla="*/ 108919 h 1160089"/>
              <a:gd name="connsiteX36" fmla="*/ 277507 w 392068"/>
              <a:gd name="connsiteY36" fmla="*/ 73749 h 1160089"/>
              <a:gd name="connsiteX37" fmla="*/ 255526 w 392068"/>
              <a:gd name="connsiteY37" fmla="*/ 16599 h 1160089"/>
              <a:gd name="connsiteX38" fmla="*/ 158810 w 392068"/>
              <a:gd name="connsiteY38" fmla="*/ 3411 h 1160089"/>
              <a:gd name="connsiteX0" fmla="*/ 158810 w 392068"/>
              <a:gd name="connsiteY0" fmla="*/ 3233 h 1159911"/>
              <a:gd name="connsiteX1" fmla="*/ 84076 w 392068"/>
              <a:gd name="connsiteY1" fmla="*/ 77968 h 1159911"/>
              <a:gd name="connsiteX2" fmla="*/ 35718 w 392068"/>
              <a:gd name="connsiteY2" fmla="*/ 143910 h 1159911"/>
              <a:gd name="connsiteX3" fmla="*/ 9341 w 392068"/>
              <a:gd name="connsiteY3" fmla="*/ 214248 h 1159911"/>
              <a:gd name="connsiteX4" fmla="*/ 549 w 392068"/>
              <a:gd name="connsiteY4" fmla="*/ 302171 h 1159911"/>
              <a:gd name="connsiteX5" fmla="*/ 4945 w 392068"/>
              <a:gd name="connsiteY5" fmla="*/ 394491 h 1159911"/>
              <a:gd name="connsiteX6" fmla="*/ 549 w 392068"/>
              <a:gd name="connsiteY6" fmla="*/ 469225 h 1159911"/>
              <a:gd name="connsiteX7" fmla="*/ 549 w 392068"/>
              <a:gd name="connsiteY7" fmla="*/ 513187 h 1159911"/>
              <a:gd name="connsiteX8" fmla="*/ 4945 w 392068"/>
              <a:gd name="connsiteY8" fmla="*/ 583525 h 1159911"/>
              <a:gd name="connsiteX9" fmla="*/ 9341 w 392068"/>
              <a:gd name="connsiteY9" fmla="*/ 671448 h 1159911"/>
              <a:gd name="connsiteX10" fmla="*/ 31322 w 392068"/>
              <a:gd name="connsiteY10" fmla="*/ 763768 h 1159911"/>
              <a:gd name="connsiteX11" fmla="*/ 48907 w 392068"/>
              <a:gd name="connsiteY11" fmla="*/ 842898 h 1159911"/>
              <a:gd name="connsiteX12" fmla="*/ 84076 w 392068"/>
              <a:gd name="connsiteY12" fmla="*/ 913237 h 1159911"/>
              <a:gd name="connsiteX13" fmla="*/ 84076 w 392068"/>
              <a:gd name="connsiteY13" fmla="*/ 930821 h 1159911"/>
              <a:gd name="connsiteX14" fmla="*/ 97264 w 392068"/>
              <a:gd name="connsiteY14" fmla="*/ 1018745 h 1159911"/>
              <a:gd name="connsiteX15" fmla="*/ 119245 w 392068"/>
              <a:gd name="connsiteY15" fmla="*/ 1102271 h 1159911"/>
              <a:gd name="connsiteX16" fmla="*/ 158810 w 392068"/>
              <a:gd name="connsiteY16" fmla="*/ 1141837 h 1159911"/>
              <a:gd name="connsiteX17" fmla="*/ 207168 w 392068"/>
              <a:gd name="connsiteY17" fmla="*/ 1159421 h 1159911"/>
              <a:gd name="connsiteX18" fmla="*/ 246734 w 392068"/>
              <a:gd name="connsiteY18" fmla="*/ 1155025 h 1159911"/>
              <a:gd name="connsiteX19" fmla="*/ 286299 w 392068"/>
              <a:gd name="connsiteY19" fmla="*/ 1155025 h 1159911"/>
              <a:gd name="connsiteX20" fmla="*/ 339053 w 392068"/>
              <a:gd name="connsiteY20" fmla="*/ 1141837 h 1159911"/>
              <a:gd name="connsiteX21" fmla="*/ 352241 w 392068"/>
              <a:gd name="connsiteY21" fmla="*/ 1124252 h 1159911"/>
              <a:gd name="connsiteX22" fmla="*/ 374222 w 392068"/>
              <a:gd name="connsiteY22" fmla="*/ 1062706 h 1159911"/>
              <a:gd name="connsiteX23" fmla="*/ 383014 w 392068"/>
              <a:gd name="connsiteY23" fmla="*/ 987971 h 1159911"/>
              <a:gd name="connsiteX24" fmla="*/ 387410 w 392068"/>
              <a:gd name="connsiteY24" fmla="*/ 939614 h 1159911"/>
              <a:gd name="connsiteX25" fmla="*/ 383014 w 392068"/>
              <a:gd name="connsiteY25" fmla="*/ 882464 h 1159911"/>
              <a:gd name="connsiteX26" fmla="*/ 387410 w 392068"/>
              <a:gd name="connsiteY26" fmla="*/ 803333 h 1159911"/>
              <a:gd name="connsiteX27" fmla="*/ 387410 w 392068"/>
              <a:gd name="connsiteY27" fmla="*/ 737391 h 1159911"/>
              <a:gd name="connsiteX28" fmla="*/ 391807 w 392068"/>
              <a:gd name="connsiteY28" fmla="*/ 658260 h 1159911"/>
              <a:gd name="connsiteX29" fmla="*/ 378618 w 392068"/>
              <a:gd name="connsiteY29" fmla="*/ 592318 h 1159911"/>
              <a:gd name="connsiteX30" fmla="*/ 378618 w 392068"/>
              <a:gd name="connsiteY30" fmla="*/ 543960 h 1159911"/>
              <a:gd name="connsiteX31" fmla="*/ 369826 w 392068"/>
              <a:gd name="connsiteY31" fmla="*/ 460433 h 1159911"/>
              <a:gd name="connsiteX32" fmla="*/ 369826 w 392068"/>
              <a:gd name="connsiteY32" fmla="*/ 381302 h 1159911"/>
              <a:gd name="connsiteX33" fmla="*/ 369826 w 392068"/>
              <a:gd name="connsiteY33" fmla="*/ 297775 h 1159911"/>
              <a:gd name="connsiteX34" fmla="*/ 347846 w 392068"/>
              <a:gd name="connsiteY34" fmla="*/ 192268 h 1159911"/>
              <a:gd name="connsiteX35" fmla="*/ 334657 w 392068"/>
              <a:gd name="connsiteY35" fmla="*/ 108741 h 1159911"/>
              <a:gd name="connsiteX36" fmla="*/ 312676 w 392068"/>
              <a:gd name="connsiteY36" fmla="*/ 42798 h 1159911"/>
              <a:gd name="connsiteX37" fmla="*/ 255526 w 392068"/>
              <a:gd name="connsiteY37" fmla="*/ 16421 h 1159911"/>
              <a:gd name="connsiteX38" fmla="*/ 158810 w 392068"/>
              <a:gd name="connsiteY38" fmla="*/ 3233 h 115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92068" h="1159911">
                <a:moveTo>
                  <a:pt x="158810" y="3233"/>
                </a:moveTo>
                <a:cubicBezTo>
                  <a:pt x="130235" y="13491"/>
                  <a:pt x="104591" y="54522"/>
                  <a:pt x="84076" y="77968"/>
                </a:cubicBezTo>
                <a:cubicBezTo>
                  <a:pt x="63561" y="101414"/>
                  <a:pt x="48174" y="121197"/>
                  <a:pt x="35718" y="143910"/>
                </a:cubicBezTo>
                <a:cubicBezTo>
                  <a:pt x="23262" y="166623"/>
                  <a:pt x="15202" y="187871"/>
                  <a:pt x="9341" y="214248"/>
                </a:cubicBezTo>
                <a:cubicBezTo>
                  <a:pt x="3480" y="240625"/>
                  <a:pt x="1282" y="272131"/>
                  <a:pt x="549" y="302171"/>
                </a:cubicBezTo>
                <a:cubicBezTo>
                  <a:pt x="-184" y="332211"/>
                  <a:pt x="4945" y="366649"/>
                  <a:pt x="4945" y="394491"/>
                </a:cubicBezTo>
                <a:cubicBezTo>
                  <a:pt x="4945" y="422333"/>
                  <a:pt x="1282" y="449442"/>
                  <a:pt x="549" y="469225"/>
                </a:cubicBezTo>
                <a:cubicBezTo>
                  <a:pt x="-184" y="489008"/>
                  <a:pt x="-184" y="494137"/>
                  <a:pt x="549" y="513187"/>
                </a:cubicBezTo>
                <a:cubicBezTo>
                  <a:pt x="1282" y="532237"/>
                  <a:pt x="3480" y="557148"/>
                  <a:pt x="4945" y="583525"/>
                </a:cubicBezTo>
                <a:cubicBezTo>
                  <a:pt x="6410" y="609902"/>
                  <a:pt x="4945" y="641408"/>
                  <a:pt x="9341" y="671448"/>
                </a:cubicBezTo>
                <a:cubicBezTo>
                  <a:pt x="13737" y="701488"/>
                  <a:pt x="24728" y="735193"/>
                  <a:pt x="31322" y="763768"/>
                </a:cubicBezTo>
                <a:cubicBezTo>
                  <a:pt x="37916" y="792343"/>
                  <a:pt x="40115" y="817987"/>
                  <a:pt x="48907" y="842898"/>
                </a:cubicBezTo>
                <a:cubicBezTo>
                  <a:pt x="57699" y="867810"/>
                  <a:pt x="78214" y="898583"/>
                  <a:pt x="84076" y="913237"/>
                </a:cubicBezTo>
                <a:cubicBezTo>
                  <a:pt x="89938" y="927891"/>
                  <a:pt x="81878" y="913236"/>
                  <a:pt x="84076" y="930821"/>
                </a:cubicBezTo>
                <a:cubicBezTo>
                  <a:pt x="86274" y="948406"/>
                  <a:pt x="91403" y="990170"/>
                  <a:pt x="97264" y="1018745"/>
                </a:cubicBezTo>
                <a:cubicBezTo>
                  <a:pt x="103125" y="1047320"/>
                  <a:pt x="108987" y="1081756"/>
                  <a:pt x="119245" y="1102271"/>
                </a:cubicBezTo>
                <a:cubicBezTo>
                  <a:pt x="129503" y="1122786"/>
                  <a:pt x="144156" y="1132312"/>
                  <a:pt x="158810" y="1141837"/>
                </a:cubicBezTo>
                <a:cubicBezTo>
                  <a:pt x="173464" y="1151362"/>
                  <a:pt x="192514" y="1157223"/>
                  <a:pt x="207168" y="1159421"/>
                </a:cubicBezTo>
                <a:cubicBezTo>
                  <a:pt x="221822" y="1161619"/>
                  <a:pt x="233546" y="1155758"/>
                  <a:pt x="246734" y="1155025"/>
                </a:cubicBezTo>
                <a:cubicBezTo>
                  <a:pt x="259922" y="1154292"/>
                  <a:pt x="270913" y="1157223"/>
                  <a:pt x="286299" y="1155025"/>
                </a:cubicBezTo>
                <a:cubicBezTo>
                  <a:pt x="301685" y="1152827"/>
                  <a:pt x="328063" y="1146966"/>
                  <a:pt x="339053" y="1141837"/>
                </a:cubicBezTo>
                <a:cubicBezTo>
                  <a:pt x="350043" y="1136708"/>
                  <a:pt x="346380" y="1137440"/>
                  <a:pt x="352241" y="1124252"/>
                </a:cubicBezTo>
                <a:cubicBezTo>
                  <a:pt x="358102" y="1111064"/>
                  <a:pt x="369093" y="1085420"/>
                  <a:pt x="374222" y="1062706"/>
                </a:cubicBezTo>
                <a:cubicBezTo>
                  <a:pt x="379351" y="1039993"/>
                  <a:pt x="380816" y="1008486"/>
                  <a:pt x="383014" y="987971"/>
                </a:cubicBezTo>
                <a:cubicBezTo>
                  <a:pt x="385212" y="967456"/>
                  <a:pt x="387410" y="957198"/>
                  <a:pt x="387410" y="939614"/>
                </a:cubicBezTo>
                <a:cubicBezTo>
                  <a:pt x="387410" y="922030"/>
                  <a:pt x="383014" y="905177"/>
                  <a:pt x="383014" y="882464"/>
                </a:cubicBezTo>
                <a:cubicBezTo>
                  <a:pt x="383014" y="859751"/>
                  <a:pt x="386677" y="827512"/>
                  <a:pt x="387410" y="803333"/>
                </a:cubicBezTo>
                <a:cubicBezTo>
                  <a:pt x="388143" y="779154"/>
                  <a:pt x="386677" y="761570"/>
                  <a:pt x="387410" y="737391"/>
                </a:cubicBezTo>
                <a:cubicBezTo>
                  <a:pt x="388143" y="713212"/>
                  <a:pt x="393272" y="682439"/>
                  <a:pt x="391807" y="658260"/>
                </a:cubicBezTo>
                <a:cubicBezTo>
                  <a:pt x="390342" y="634081"/>
                  <a:pt x="380816" y="611368"/>
                  <a:pt x="378618" y="592318"/>
                </a:cubicBezTo>
                <a:cubicBezTo>
                  <a:pt x="376420" y="573268"/>
                  <a:pt x="380083" y="565941"/>
                  <a:pt x="378618" y="543960"/>
                </a:cubicBezTo>
                <a:cubicBezTo>
                  <a:pt x="377153" y="521979"/>
                  <a:pt x="371291" y="487543"/>
                  <a:pt x="369826" y="460433"/>
                </a:cubicBezTo>
                <a:cubicBezTo>
                  <a:pt x="368361" y="433323"/>
                  <a:pt x="369826" y="381302"/>
                  <a:pt x="369826" y="381302"/>
                </a:cubicBezTo>
                <a:cubicBezTo>
                  <a:pt x="369826" y="354192"/>
                  <a:pt x="373489" y="329281"/>
                  <a:pt x="369826" y="297775"/>
                </a:cubicBezTo>
                <a:cubicBezTo>
                  <a:pt x="366163" y="266269"/>
                  <a:pt x="353708" y="223774"/>
                  <a:pt x="347846" y="192268"/>
                </a:cubicBezTo>
                <a:cubicBezTo>
                  <a:pt x="341985" y="160762"/>
                  <a:pt x="340519" y="133653"/>
                  <a:pt x="334657" y="108741"/>
                </a:cubicBezTo>
                <a:cubicBezTo>
                  <a:pt x="328795" y="83829"/>
                  <a:pt x="320003" y="61115"/>
                  <a:pt x="312676" y="42798"/>
                </a:cubicBezTo>
                <a:cubicBezTo>
                  <a:pt x="305349" y="24481"/>
                  <a:pt x="281170" y="23015"/>
                  <a:pt x="255526" y="16421"/>
                </a:cubicBezTo>
                <a:cubicBezTo>
                  <a:pt x="229882" y="9827"/>
                  <a:pt x="187385" y="-7025"/>
                  <a:pt x="158810" y="323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148924" y="1166537"/>
            <a:ext cx="776912" cy="930460"/>
          </a:xfrm>
          <a:custGeom>
            <a:avLst/>
            <a:gdLst>
              <a:gd name="connsiteX0" fmla="*/ 715295 w 776912"/>
              <a:gd name="connsiteY0" fmla="*/ 7236 h 930460"/>
              <a:gd name="connsiteX1" fmla="*/ 622976 w 776912"/>
              <a:gd name="connsiteY1" fmla="*/ 7236 h 930460"/>
              <a:gd name="connsiteX2" fmla="*/ 513072 w 776912"/>
              <a:gd name="connsiteY2" fmla="*/ 77575 h 930460"/>
              <a:gd name="connsiteX3" fmla="*/ 429545 w 776912"/>
              <a:gd name="connsiteY3" fmla="*/ 143517 h 930460"/>
              <a:gd name="connsiteX4" fmla="*/ 350414 w 776912"/>
              <a:gd name="connsiteY4" fmla="*/ 231440 h 930460"/>
              <a:gd name="connsiteX5" fmla="*/ 297661 w 776912"/>
              <a:gd name="connsiteY5" fmla="*/ 314967 h 930460"/>
              <a:gd name="connsiteX6" fmla="*/ 244907 w 776912"/>
              <a:gd name="connsiteY6" fmla="*/ 398494 h 930460"/>
              <a:gd name="connsiteX7" fmla="*/ 183361 w 776912"/>
              <a:gd name="connsiteY7" fmla="*/ 512794 h 930460"/>
              <a:gd name="connsiteX8" fmla="*/ 113022 w 776912"/>
              <a:gd name="connsiteY8" fmla="*/ 622698 h 930460"/>
              <a:gd name="connsiteX9" fmla="*/ 42684 w 776912"/>
              <a:gd name="connsiteY9" fmla="*/ 719413 h 930460"/>
              <a:gd name="connsiteX10" fmla="*/ 3118 w 776912"/>
              <a:gd name="connsiteY10" fmla="*/ 758978 h 930460"/>
              <a:gd name="connsiteX11" fmla="*/ 7514 w 776912"/>
              <a:gd name="connsiteY11" fmla="*/ 829317 h 930460"/>
              <a:gd name="connsiteX12" fmla="*/ 47080 w 776912"/>
              <a:gd name="connsiteY12" fmla="*/ 904051 h 930460"/>
              <a:gd name="connsiteX13" fmla="*/ 183361 w 776912"/>
              <a:gd name="connsiteY13" fmla="*/ 930428 h 930460"/>
              <a:gd name="connsiteX14" fmla="*/ 280076 w 776912"/>
              <a:gd name="connsiteY14" fmla="*/ 908448 h 930460"/>
              <a:gd name="connsiteX15" fmla="*/ 341622 w 776912"/>
              <a:gd name="connsiteY15" fmla="*/ 864486 h 930460"/>
              <a:gd name="connsiteX16" fmla="*/ 367999 w 776912"/>
              <a:gd name="connsiteY16" fmla="*/ 846901 h 930460"/>
              <a:gd name="connsiteX17" fmla="*/ 451526 w 776912"/>
              <a:gd name="connsiteY17" fmla="*/ 776563 h 930460"/>
              <a:gd name="connsiteX18" fmla="*/ 530657 w 776912"/>
              <a:gd name="connsiteY18" fmla="*/ 701828 h 930460"/>
              <a:gd name="connsiteX19" fmla="*/ 565826 w 776912"/>
              <a:gd name="connsiteY19" fmla="*/ 635886 h 930460"/>
              <a:gd name="connsiteX20" fmla="*/ 631768 w 776912"/>
              <a:gd name="connsiteY20" fmla="*/ 561151 h 930460"/>
              <a:gd name="connsiteX21" fmla="*/ 662541 w 776912"/>
              <a:gd name="connsiteY21" fmla="*/ 499605 h 930460"/>
              <a:gd name="connsiteX22" fmla="*/ 706503 w 776912"/>
              <a:gd name="connsiteY22" fmla="*/ 424871 h 930460"/>
              <a:gd name="connsiteX23" fmla="*/ 741672 w 776912"/>
              <a:gd name="connsiteY23" fmla="*/ 350136 h 930460"/>
              <a:gd name="connsiteX24" fmla="*/ 768049 w 776912"/>
              <a:gd name="connsiteY24" fmla="*/ 266609 h 930460"/>
              <a:gd name="connsiteX25" fmla="*/ 776841 w 776912"/>
              <a:gd name="connsiteY25" fmla="*/ 191875 h 930460"/>
              <a:gd name="connsiteX26" fmla="*/ 772445 w 776912"/>
              <a:gd name="connsiteY26" fmla="*/ 143517 h 930460"/>
              <a:gd name="connsiteX27" fmla="*/ 768049 w 776912"/>
              <a:gd name="connsiteY27" fmla="*/ 95159 h 930460"/>
              <a:gd name="connsiteX28" fmla="*/ 750464 w 776912"/>
              <a:gd name="connsiteY28" fmla="*/ 51198 h 930460"/>
              <a:gd name="connsiteX29" fmla="*/ 715295 w 776912"/>
              <a:gd name="connsiteY29" fmla="*/ 7236 h 93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912" h="930460">
                <a:moveTo>
                  <a:pt x="715295" y="7236"/>
                </a:moveTo>
                <a:cubicBezTo>
                  <a:pt x="694047" y="-91"/>
                  <a:pt x="656680" y="-4487"/>
                  <a:pt x="622976" y="7236"/>
                </a:cubicBezTo>
                <a:cubicBezTo>
                  <a:pt x="589272" y="18959"/>
                  <a:pt x="545310" y="54862"/>
                  <a:pt x="513072" y="77575"/>
                </a:cubicBezTo>
                <a:cubicBezTo>
                  <a:pt x="480833" y="100289"/>
                  <a:pt x="456655" y="117873"/>
                  <a:pt x="429545" y="143517"/>
                </a:cubicBezTo>
                <a:cubicBezTo>
                  <a:pt x="402435" y="169161"/>
                  <a:pt x="372395" y="202865"/>
                  <a:pt x="350414" y="231440"/>
                </a:cubicBezTo>
                <a:cubicBezTo>
                  <a:pt x="328433" y="260015"/>
                  <a:pt x="297661" y="314967"/>
                  <a:pt x="297661" y="314967"/>
                </a:cubicBezTo>
                <a:cubicBezTo>
                  <a:pt x="280076" y="342809"/>
                  <a:pt x="263957" y="365523"/>
                  <a:pt x="244907" y="398494"/>
                </a:cubicBezTo>
                <a:cubicBezTo>
                  <a:pt x="225857" y="431465"/>
                  <a:pt x="205342" y="475427"/>
                  <a:pt x="183361" y="512794"/>
                </a:cubicBezTo>
                <a:cubicBezTo>
                  <a:pt x="161380" y="550161"/>
                  <a:pt x="136468" y="588262"/>
                  <a:pt x="113022" y="622698"/>
                </a:cubicBezTo>
                <a:cubicBezTo>
                  <a:pt x="89576" y="657135"/>
                  <a:pt x="61001" y="696700"/>
                  <a:pt x="42684" y="719413"/>
                </a:cubicBezTo>
                <a:cubicBezTo>
                  <a:pt x="24367" y="742126"/>
                  <a:pt x="8980" y="740661"/>
                  <a:pt x="3118" y="758978"/>
                </a:cubicBezTo>
                <a:cubicBezTo>
                  <a:pt x="-2744" y="777295"/>
                  <a:pt x="187" y="805138"/>
                  <a:pt x="7514" y="829317"/>
                </a:cubicBezTo>
                <a:cubicBezTo>
                  <a:pt x="14841" y="853496"/>
                  <a:pt x="17772" y="887199"/>
                  <a:pt x="47080" y="904051"/>
                </a:cubicBezTo>
                <a:cubicBezTo>
                  <a:pt x="76388" y="920903"/>
                  <a:pt x="144528" y="929695"/>
                  <a:pt x="183361" y="930428"/>
                </a:cubicBezTo>
                <a:cubicBezTo>
                  <a:pt x="222194" y="931161"/>
                  <a:pt x="253699" y="919438"/>
                  <a:pt x="280076" y="908448"/>
                </a:cubicBezTo>
                <a:cubicBezTo>
                  <a:pt x="306453" y="897458"/>
                  <a:pt x="326968" y="874744"/>
                  <a:pt x="341622" y="864486"/>
                </a:cubicBezTo>
                <a:cubicBezTo>
                  <a:pt x="356276" y="854228"/>
                  <a:pt x="349682" y="861555"/>
                  <a:pt x="367999" y="846901"/>
                </a:cubicBezTo>
                <a:cubicBezTo>
                  <a:pt x="386316" y="832247"/>
                  <a:pt x="424416" y="800742"/>
                  <a:pt x="451526" y="776563"/>
                </a:cubicBezTo>
                <a:cubicBezTo>
                  <a:pt x="478636" y="752384"/>
                  <a:pt x="511607" y="725274"/>
                  <a:pt x="530657" y="701828"/>
                </a:cubicBezTo>
                <a:cubicBezTo>
                  <a:pt x="549707" y="678382"/>
                  <a:pt x="548974" y="659332"/>
                  <a:pt x="565826" y="635886"/>
                </a:cubicBezTo>
                <a:cubicBezTo>
                  <a:pt x="582678" y="612440"/>
                  <a:pt x="615649" y="583864"/>
                  <a:pt x="631768" y="561151"/>
                </a:cubicBezTo>
                <a:cubicBezTo>
                  <a:pt x="647887" y="538438"/>
                  <a:pt x="650085" y="522318"/>
                  <a:pt x="662541" y="499605"/>
                </a:cubicBezTo>
                <a:cubicBezTo>
                  <a:pt x="674997" y="476892"/>
                  <a:pt x="693314" y="449783"/>
                  <a:pt x="706503" y="424871"/>
                </a:cubicBezTo>
                <a:cubicBezTo>
                  <a:pt x="719692" y="399960"/>
                  <a:pt x="731414" y="376513"/>
                  <a:pt x="741672" y="350136"/>
                </a:cubicBezTo>
                <a:cubicBezTo>
                  <a:pt x="751930" y="323759"/>
                  <a:pt x="762188" y="292986"/>
                  <a:pt x="768049" y="266609"/>
                </a:cubicBezTo>
                <a:cubicBezTo>
                  <a:pt x="773910" y="240232"/>
                  <a:pt x="776108" y="212390"/>
                  <a:pt x="776841" y="191875"/>
                </a:cubicBezTo>
                <a:cubicBezTo>
                  <a:pt x="777574" y="171360"/>
                  <a:pt x="772445" y="143517"/>
                  <a:pt x="772445" y="143517"/>
                </a:cubicBezTo>
                <a:cubicBezTo>
                  <a:pt x="770980" y="127398"/>
                  <a:pt x="771712" y="110545"/>
                  <a:pt x="768049" y="95159"/>
                </a:cubicBezTo>
                <a:cubicBezTo>
                  <a:pt x="764386" y="79773"/>
                  <a:pt x="757791" y="63654"/>
                  <a:pt x="750464" y="51198"/>
                </a:cubicBezTo>
                <a:cubicBezTo>
                  <a:pt x="743137" y="38742"/>
                  <a:pt x="736543" y="14563"/>
                  <a:pt x="715295" y="7236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768004" y="417524"/>
            <a:ext cx="850011" cy="1276257"/>
          </a:xfrm>
          <a:custGeom>
            <a:avLst/>
            <a:gdLst>
              <a:gd name="connsiteX0" fmla="*/ 738554 w 863122"/>
              <a:gd name="connsiteY0" fmla="*/ 26470 h 1276239"/>
              <a:gd name="connsiteX1" fmla="*/ 668215 w 863122"/>
              <a:gd name="connsiteY1" fmla="*/ 93 h 1276239"/>
              <a:gd name="connsiteX2" fmla="*/ 562708 w 863122"/>
              <a:gd name="connsiteY2" fmla="*/ 35262 h 1276239"/>
              <a:gd name="connsiteX3" fmla="*/ 479181 w 863122"/>
              <a:gd name="connsiteY3" fmla="*/ 123185 h 1276239"/>
              <a:gd name="connsiteX4" fmla="*/ 360484 w 863122"/>
              <a:gd name="connsiteY4" fmla="*/ 246277 h 1276239"/>
              <a:gd name="connsiteX5" fmla="*/ 232996 w 863122"/>
              <a:gd name="connsiteY5" fmla="*/ 452896 h 1276239"/>
              <a:gd name="connsiteX6" fmla="*/ 140677 w 863122"/>
              <a:gd name="connsiteY6" fmla="*/ 641931 h 1276239"/>
              <a:gd name="connsiteX7" fmla="*/ 26377 w 863122"/>
              <a:gd name="connsiteY7" fmla="*/ 896908 h 1276239"/>
              <a:gd name="connsiteX8" fmla="*/ 0 w 863122"/>
              <a:gd name="connsiteY8" fmla="*/ 1147489 h 1276239"/>
              <a:gd name="connsiteX9" fmla="*/ 26377 w 863122"/>
              <a:gd name="connsiteY9" fmla="*/ 1248600 h 1276239"/>
              <a:gd name="connsiteX10" fmla="*/ 153865 w 863122"/>
              <a:gd name="connsiteY10" fmla="*/ 1270581 h 1276239"/>
              <a:gd name="connsiteX11" fmla="*/ 356088 w 863122"/>
              <a:gd name="connsiteY11" fmla="*/ 1160677 h 1276239"/>
              <a:gd name="connsiteX12" fmla="*/ 553915 w 863122"/>
              <a:gd name="connsiteY12" fmla="*/ 866135 h 1276239"/>
              <a:gd name="connsiteX13" fmla="*/ 624254 w 863122"/>
              <a:gd name="connsiteY13" fmla="*/ 721062 h 1276239"/>
              <a:gd name="connsiteX14" fmla="*/ 747346 w 863122"/>
              <a:gd name="connsiteY14" fmla="*/ 496858 h 1276239"/>
              <a:gd name="connsiteX15" fmla="*/ 844061 w 863122"/>
              <a:gd name="connsiteY15" fmla="*/ 356181 h 1276239"/>
              <a:gd name="connsiteX16" fmla="*/ 861646 w 863122"/>
              <a:gd name="connsiteY16" fmla="*/ 255070 h 1276239"/>
              <a:gd name="connsiteX17" fmla="*/ 822081 w 863122"/>
              <a:gd name="connsiteY17" fmla="*/ 158354 h 1276239"/>
              <a:gd name="connsiteX18" fmla="*/ 817684 w 863122"/>
              <a:gd name="connsiteY18" fmla="*/ 70431 h 1276239"/>
              <a:gd name="connsiteX19" fmla="*/ 738554 w 863122"/>
              <a:gd name="connsiteY19" fmla="*/ 26470 h 1276239"/>
              <a:gd name="connsiteX0" fmla="*/ 738554 w 863122"/>
              <a:gd name="connsiteY0" fmla="*/ 26470 h 1276239"/>
              <a:gd name="connsiteX1" fmla="*/ 668215 w 863122"/>
              <a:gd name="connsiteY1" fmla="*/ 93 h 1276239"/>
              <a:gd name="connsiteX2" fmla="*/ 562708 w 863122"/>
              <a:gd name="connsiteY2" fmla="*/ 35262 h 1276239"/>
              <a:gd name="connsiteX3" fmla="*/ 479181 w 863122"/>
              <a:gd name="connsiteY3" fmla="*/ 123185 h 1276239"/>
              <a:gd name="connsiteX4" fmla="*/ 360484 w 863122"/>
              <a:gd name="connsiteY4" fmla="*/ 246277 h 1276239"/>
              <a:gd name="connsiteX5" fmla="*/ 246184 w 863122"/>
              <a:gd name="connsiteY5" fmla="*/ 466084 h 1276239"/>
              <a:gd name="connsiteX6" fmla="*/ 140677 w 863122"/>
              <a:gd name="connsiteY6" fmla="*/ 641931 h 1276239"/>
              <a:gd name="connsiteX7" fmla="*/ 26377 w 863122"/>
              <a:gd name="connsiteY7" fmla="*/ 896908 h 1276239"/>
              <a:gd name="connsiteX8" fmla="*/ 0 w 863122"/>
              <a:gd name="connsiteY8" fmla="*/ 1147489 h 1276239"/>
              <a:gd name="connsiteX9" fmla="*/ 26377 w 863122"/>
              <a:gd name="connsiteY9" fmla="*/ 1248600 h 1276239"/>
              <a:gd name="connsiteX10" fmla="*/ 153865 w 863122"/>
              <a:gd name="connsiteY10" fmla="*/ 1270581 h 1276239"/>
              <a:gd name="connsiteX11" fmla="*/ 356088 w 863122"/>
              <a:gd name="connsiteY11" fmla="*/ 1160677 h 1276239"/>
              <a:gd name="connsiteX12" fmla="*/ 553915 w 863122"/>
              <a:gd name="connsiteY12" fmla="*/ 866135 h 1276239"/>
              <a:gd name="connsiteX13" fmla="*/ 624254 w 863122"/>
              <a:gd name="connsiteY13" fmla="*/ 721062 h 1276239"/>
              <a:gd name="connsiteX14" fmla="*/ 747346 w 863122"/>
              <a:gd name="connsiteY14" fmla="*/ 496858 h 1276239"/>
              <a:gd name="connsiteX15" fmla="*/ 844061 w 863122"/>
              <a:gd name="connsiteY15" fmla="*/ 356181 h 1276239"/>
              <a:gd name="connsiteX16" fmla="*/ 861646 w 863122"/>
              <a:gd name="connsiteY16" fmla="*/ 255070 h 1276239"/>
              <a:gd name="connsiteX17" fmla="*/ 822081 w 863122"/>
              <a:gd name="connsiteY17" fmla="*/ 158354 h 1276239"/>
              <a:gd name="connsiteX18" fmla="*/ 817684 w 863122"/>
              <a:gd name="connsiteY18" fmla="*/ 70431 h 1276239"/>
              <a:gd name="connsiteX19" fmla="*/ 738554 w 863122"/>
              <a:gd name="connsiteY19" fmla="*/ 26470 h 1276239"/>
              <a:gd name="connsiteX0" fmla="*/ 738554 w 863122"/>
              <a:gd name="connsiteY0" fmla="*/ 26470 h 1276239"/>
              <a:gd name="connsiteX1" fmla="*/ 668215 w 863122"/>
              <a:gd name="connsiteY1" fmla="*/ 93 h 1276239"/>
              <a:gd name="connsiteX2" fmla="*/ 562708 w 863122"/>
              <a:gd name="connsiteY2" fmla="*/ 35262 h 1276239"/>
              <a:gd name="connsiteX3" fmla="*/ 479181 w 863122"/>
              <a:gd name="connsiteY3" fmla="*/ 123185 h 1276239"/>
              <a:gd name="connsiteX4" fmla="*/ 378068 w 863122"/>
              <a:gd name="connsiteY4" fmla="*/ 263862 h 1276239"/>
              <a:gd name="connsiteX5" fmla="*/ 246184 w 863122"/>
              <a:gd name="connsiteY5" fmla="*/ 466084 h 1276239"/>
              <a:gd name="connsiteX6" fmla="*/ 140677 w 863122"/>
              <a:gd name="connsiteY6" fmla="*/ 641931 h 1276239"/>
              <a:gd name="connsiteX7" fmla="*/ 26377 w 863122"/>
              <a:gd name="connsiteY7" fmla="*/ 896908 h 1276239"/>
              <a:gd name="connsiteX8" fmla="*/ 0 w 863122"/>
              <a:gd name="connsiteY8" fmla="*/ 1147489 h 1276239"/>
              <a:gd name="connsiteX9" fmla="*/ 26377 w 863122"/>
              <a:gd name="connsiteY9" fmla="*/ 1248600 h 1276239"/>
              <a:gd name="connsiteX10" fmla="*/ 153865 w 863122"/>
              <a:gd name="connsiteY10" fmla="*/ 1270581 h 1276239"/>
              <a:gd name="connsiteX11" fmla="*/ 356088 w 863122"/>
              <a:gd name="connsiteY11" fmla="*/ 1160677 h 1276239"/>
              <a:gd name="connsiteX12" fmla="*/ 553915 w 863122"/>
              <a:gd name="connsiteY12" fmla="*/ 866135 h 1276239"/>
              <a:gd name="connsiteX13" fmla="*/ 624254 w 863122"/>
              <a:gd name="connsiteY13" fmla="*/ 721062 h 1276239"/>
              <a:gd name="connsiteX14" fmla="*/ 747346 w 863122"/>
              <a:gd name="connsiteY14" fmla="*/ 496858 h 1276239"/>
              <a:gd name="connsiteX15" fmla="*/ 844061 w 863122"/>
              <a:gd name="connsiteY15" fmla="*/ 356181 h 1276239"/>
              <a:gd name="connsiteX16" fmla="*/ 861646 w 863122"/>
              <a:gd name="connsiteY16" fmla="*/ 255070 h 1276239"/>
              <a:gd name="connsiteX17" fmla="*/ 822081 w 863122"/>
              <a:gd name="connsiteY17" fmla="*/ 158354 h 1276239"/>
              <a:gd name="connsiteX18" fmla="*/ 817684 w 863122"/>
              <a:gd name="connsiteY18" fmla="*/ 70431 h 1276239"/>
              <a:gd name="connsiteX19" fmla="*/ 738554 w 863122"/>
              <a:gd name="connsiteY19" fmla="*/ 26470 h 1276239"/>
              <a:gd name="connsiteX0" fmla="*/ 738554 w 863122"/>
              <a:gd name="connsiteY0" fmla="*/ 26470 h 1276239"/>
              <a:gd name="connsiteX1" fmla="*/ 668215 w 863122"/>
              <a:gd name="connsiteY1" fmla="*/ 93 h 1276239"/>
              <a:gd name="connsiteX2" fmla="*/ 562708 w 863122"/>
              <a:gd name="connsiteY2" fmla="*/ 35262 h 1276239"/>
              <a:gd name="connsiteX3" fmla="*/ 492370 w 863122"/>
              <a:gd name="connsiteY3" fmla="*/ 131978 h 1276239"/>
              <a:gd name="connsiteX4" fmla="*/ 378068 w 863122"/>
              <a:gd name="connsiteY4" fmla="*/ 263862 h 1276239"/>
              <a:gd name="connsiteX5" fmla="*/ 246184 w 863122"/>
              <a:gd name="connsiteY5" fmla="*/ 466084 h 1276239"/>
              <a:gd name="connsiteX6" fmla="*/ 140677 w 863122"/>
              <a:gd name="connsiteY6" fmla="*/ 641931 h 1276239"/>
              <a:gd name="connsiteX7" fmla="*/ 26377 w 863122"/>
              <a:gd name="connsiteY7" fmla="*/ 896908 h 1276239"/>
              <a:gd name="connsiteX8" fmla="*/ 0 w 863122"/>
              <a:gd name="connsiteY8" fmla="*/ 1147489 h 1276239"/>
              <a:gd name="connsiteX9" fmla="*/ 26377 w 863122"/>
              <a:gd name="connsiteY9" fmla="*/ 1248600 h 1276239"/>
              <a:gd name="connsiteX10" fmla="*/ 153865 w 863122"/>
              <a:gd name="connsiteY10" fmla="*/ 1270581 h 1276239"/>
              <a:gd name="connsiteX11" fmla="*/ 356088 w 863122"/>
              <a:gd name="connsiteY11" fmla="*/ 1160677 h 1276239"/>
              <a:gd name="connsiteX12" fmla="*/ 553915 w 863122"/>
              <a:gd name="connsiteY12" fmla="*/ 866135 h 1276239"/>
              <a:gd name="connsiteX13" fmla="*/ 624254 w 863122"/>
              <a:gd name="connsiteY13" fmla="*/ 721062 h 1276239"/>
              <a:gd name="connsiteX14" fmla="*/ 747346 w 863122"/>
              <a:gd name="connsiteY14" fmla="*/ 496858 h 1276239"/>
              <a:gd name="connsiteX15" fmla="*/ 844061 w 863122"/>
              <a:gd name="connsiteY15" fmla="*/ 356181 h 1276239"/>
              <a:gd name="connsiteX16" fmla="*/ 861646 w 863122"/>
              <a:gd name="connsiteY16" fmla="*/ 255070 h 1276239"/>
              <a:gd name="connsiteX17" fmla="*/ 822081 w 863122"/>
              <a:gd name="connsiteY17" fmla="*/ 158354 h 1276239"/>
              <a:gd name="connsiteX18" fmla="*/ 817684 w 863122"/>
              <a:gd name="connsiteY18" fmla="*/ 70431 h 1276239"/>
              <a:gd name="connsiteX19" fmla="*/ 738554 w 863122"/>
              <a:gd name="connsiteY19" fmla="*/ 26470 h 1276239"/>
              <a:gd name="connsiteX0" fmla="*/ 738554 w 849396"/>
              <a:gd name="connsiteY0" fmla="*/ 26470 h 1276239"/>
              <a:gd name="connsiteX1" fmla="*/ 668215 w 849396"/>
              <a:gd name="connsiteY1" fmla="*/ 93 h 1276239"/>
              <a:gd name="connsiteX2" fmla="*/ 562708 w 849396"/>
              <a:gd name="connsiteY2" fmla="*/ 35262 h 1276239"/>
              <a:gd name="connsiteX3" fmla="*/ 492370 w 849396"/>
              <a:gd name="connsiteY3" fmla="*/ 131978 h 1276239"/>
              <a:gd name="connsiteX4" fmla="*/ 378068 w 849396"/>
              <a:gd name="connsiteY4" fmla="*/ 263862 h 1276239"/>
              <a:gd name="connsiteX5" fmla="*/ 246184 w 849396"/>
              <a:gd name="connsiteY5" fmla="*/ 466084 h 1276239"/>
              <a:gd name="connsiteX6" fmla="*/ 140677 w 849396"/>
              <a:gd name="connsiteY6" fmla="*/ 641931 h 1276239"/>
              <a:gd name="connsiteX7" fmla="*/ 26377 w 849396"/>
              <a:gd name="connsiteY7" fmla="*/ 896908 h 1276239"/>
              <a:gd name="connsiteX8" fmla="*/ 0 w 849396"/>
              <a:gd name="connsiteY8" fmla="*/ 1147489 h 1276239"/>
              <a:gd name="connsiteX9" fmla="*/ 26377 w 849396"/>
              <a:gd name="connsiteY9" fmla="*/ 1248600 h 1276239"/>
              <a:gd name="connsiteX10" fmla="*/ 153865 w 849396"/>
              <a:gd name="connsiteY10" fmla="*/ 1270581 h 1276239"/>
              <a:gd name="connsiteX11" fmla="*/ 356088 w 849396"/>
              <a:gd name="connsiteY11" fmla="*/ 1160677 h 1276239"/>
              <a:gd name="connsiteX12" fmla="*/ 553915 w 849396"/>
              <a:gd name="connsiteY12" fmla="*/ 866135 h 1276239"/>
              <a:gd name="connsiteX13" fmla="*/ 624254 w 849396"/>
              <a:gd name="connsiteY13" fmla="*/ 721062 h 1276239"/>
              <a:gd name="connsiteX14" fmla="*/ 747346 w 849396"/>
              <a:gd name="connsiteY14" fmla="*/ 496858 h 1276239"/>
              <a:gd name="connsiteX15" fmla="*/ 844061 w 849396"/>
              <a:gd name="connsiteY15" fmla="*/ 356181 h 1276239"/>
              <a:gd name="connsiteX16" fmla="*/ 835269 w 849396"/>
              <a:gd name="connsiteY16" fmla="*/ 246278 h 1276239"/>
              <a:gd name="connsiteX17" fmla="*/ 822081 w 849396"/>
              <a:gd name="connsiteY17" fmla="*/ 158354 h 1276239"/>
              <a:gd name="connsiteX18" fmla="*/ 817684 w 849396"/>
              <a:gd name="connsiteY18" fmla="*/ 70431 h 1276239"/>
              <a:gd name="connsiteX19" fmla="*/ 738554 w 849396"/>
              <a:gd name="connsiteY19" fmla="*/ 26470 h 1276239"/>
              <a:gd name="connsiteX0" fmla="*/ 738554 w 850011"/>
              <a:gd name="connsiteY0" fmla="*/ 26470 h 1276239"/>
              <a:gd name="connsiteX1" fmla="*/ 668215 w 850011"/>
              <a:gd name="connsiteY1" fmla="*/ 93 h 1276239"/>
              <a:gd name="connsiteX2" fmla="*/ 562708 w 850011"/>
              <a:gd name="connsiteY2" fmla="*/ 35262 h 1276239"/>
              <a:gd name="connsiteX3" fmla="*/ 492370 w 850011"/>
              <a:gd name="connsiteY3" fmla="*/ 131978 h 1276239"/>
              <a:gd name="connsiteX4" fmla="*/ 378068 w 850011"/>
              <a:gd name="connsiteY4" fmla="*/ 263862 h 1276239"/>
              <a:gd name="connsiteX5" fmla="*/ 246184 w 850011"/>
              <a:gd name="connsiteY5" fmla="*/ 466084 h 1276239"/>
              <a:gd name="connsiteX6" fmla="*/ 140677 w 850011"/>
              <a:gd name="connsiteY6" fmla="*/ 641931 h 1276239"/>
              <a:gd name="connsiteX7" fmla="*/ 26377 w 850011"/>
              <a:gd name="connsiteY7" fmla="*/ 896908 h 1276239"/>
              <a:gd name="connsiteX8" fmla="*/ 0 w 850011"/>
              <a:gd name="connsiteY8" fmla="*/ 1147489 h 1276239"/>
              <a:gd name="connsiteX9" fmla="*/ 26377 w 850011"/>
              <a:gd name="connsiteY9" fmla="*/ 1248600 h 1276239"/>
              <a:gd name="connsiteX10" fmla="*/ 153865 w 850011"/>
              <a:gd name="connsiteY10" fmla="*/ 1270581 h 1276239"/>
              <a:gd name="connsiteX11" fmla="*/ 356088 w 850011"/>
              <a:gd name="connsiteY11" fmla="*/ 1160677 h 1276239"/>
              <a:gd name="connsiteX12" fmla="*/ 553915 w 850011"/>
              <a:gd name="connsiteY12" fmla="*/ 866135 h 1276239"/>
              <a:gd name="connsiteX13" fmla="*/ 624254 w 850011"/>
              <a:gd name="connsiteY13" fmla="*/ 721062 h 1276239"/>
              <a:gd name="connsiteX14" fmla="*/ 747346 w 850011"/>
              <a:gd name="connsiteY14" fmla="*/ 496858 h 1276239"/>
              <a:gd name="connsiteX15" fmla="*/ 844061 w 850011"/>
              <a:gd name="connsiteY15" fmla="*/ 356181 h 1276239"/>
              <a:gd name="connsiteX16" fmla="*/ 835269 w 850011"/>
              <a:gd name="connsiteY16" fmla="*/ 246278 h 1276239"/>
              <a:gd name="connsiteX17" fmla="*/ 800100 w 850011"/>
              <a:gd name="connsiteY17" fmla="*/ 162750 h 1276239"/>
              <a:gd name="connsiteX18" fmla="*/ 817684 w 850011"/>
              <a:gd name="connsiteY18" fmla="*/ 70431 h 1276239"/>
              <a:gd name="connsiteX19" fmla="*/ 738554 w 850011"/>
              <a:gd name="connsiteY19" fmla="*/ 26470 h 1276239"/>
              <a:gd name="connsiteX0" fmla="*/ 738554 w 850011"/>
              <a:gd name="connsiteY0" fmla="*/ 26488 h 1276257"/>
              <a:gd name="connsiteX1" fmla="*/ 668215 w 850011"/>
              <a:gd name="connsiteY1" fmla="*/ 111 h 1276257"/>
              <a:gd name="connsiteX2" fmla="*/ 562708 w 850011"/>
              <a:gd name="connsiteY2" fmla="*/ 35280 h 1276257"/>
              <a:gd name="connsiteX3" fmla="*/ 492370 w 850011"/>
              <a:gd name="connsiteY3" fmla="*/ 131996 h 1276257"/>
              <a:gd name="connsiteX4" fmla="*/ 378068 w 850011"/>
              <a:gd name="connsiteY4" fmla="*/ 263880 h 1276257"/>
              <a:gd name="connsiteX5" fmla="*/ 246184 w 850011"/>
              <a:gd name="connsiteY5" fmla="*/ 466102 h 1276257"/>
              <a:gd name="connsiteX6" fmla="*/ 140677 w 850011"/>
              <a:gd name="connsiteY6" fmla="*/ 641949 h 1276257"/>
              <a:gd name="connsiteX7" fmla="*/ 26377 w 850011"/>
              <a:gd name="connsiteY7" fmla="*/ 896926 h 1276257"/>
              <a:gd name="connsiteX8" fmla="*/ 0 w 850011"/>
              <a:gd name="connsiteY8" fmla="*/ 1147507 h 1276257"/>
              <a:gd name="connsiteX9" fmla="*/ 26377 w 850011"/>
              <a:gd name="connsiteY9" fmla="*/ 1248618 h 1276257"/>
              <a:gd name="connsiteX10" fmla="*/ 153865 w 850011"/>
              <a:gd name="connsiteY10" fmla="*/ 1270599 h 1276257"/>
              <a:gd name="connsiteX11" fmla="*/ 356088 w 850011"/>
              <a:gd name="connsiteY11" fmla="*/ 1160695 h 1276257"/>
              <a:gd name="connsiteX12" fmla="*/ 553915 w 850011"/>
              <a:gd name="connsiteY12" fmla="*/ 866153 h 1276257"/>
              <a:gd name="connsiteX13" fmla="*/ 624254 w 850011"/>
              <a:gd name="connsiteY13" fmla="*/ 721080 h 1276257"/>
              <a:gd name="connsiteX14" fmla="*/ 747346 w 850011"/>
              <a:gd name="connsiteY14" fmla="*/ 496876 h 1276257"/>
              <a:gd name="connsiteX15" fmla="*/ 844061 w 850011"/>
              <a:gd name="connsiteY15" fmla="*/ 356199 h 1276257"/>
              <a:gd name="connsiteX16" fmla="*/ 835269 w 850011"/>
              <a:gd name="connsiteY16" fmla="*/ 246296 h 1276257"/>
              <a:gd name="connsiteX17" fmla="*/ 800100 w 850011"/>
              <a:gd name="connsiteY17" fmla="*/ 162768 h 1276257"/>
              <a:gd name="connsiteX18" fmla="*/ 791307 w 850011"/>
              <a:gd name="connsiteY18" fmla="*/ 88034 h 1276257"/>
              <a:gd name="connsiteX19" fmla="*/ 738554 w 850011"/>
              <a:gd name="connsiteY19" fmla="*/ 26488 h 127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0011" h="1276257">
                <a:moveTo>
                  <a:pt x="738554" y="26488"/>
                </a:moveTo>
                <a:cubicBezTo>
                  <a:pt x="718039" y="11834"/>
                  <a:pt x="697523" y="-1354"/>
                  <a:pt x="668215" y="111"/>
                </a:cubicBezTo>
                <a:cubicBezTo>
                  <a:pt x="638907" y="1576"/>
                  <a:pt x="592015" y="13299"/>
                  <a:pt x="562708" y="35280"/>
                </a:cubicBezTo>
                <a:cubicBezTo>
                  <a:pt x="533401" y="57261"/>
                  <a:pt x="523143" y="93896"/>
                  <a:pt x="492370" y="131996"/>
                </a:cubicBezTo>
                <a:cubicBezTo>
                  <a:pt x="461597" y="170096"/>
                  <a:pt x="419099" y="208196"/>
                  <a:pt x="378068" y="263880"/>
                </a:cubicBezTo>
                <a:cubicBezTo>
                  <a:pt x="337037" y="319564"/>
                  <a:pt x="285749" y="403091"/>
                  <a:pt x="246184" y="466102"/>
                </a:cubicBezTo>
                <a:cubicBezTo>
                  <a:pt x="206619" y="529113"/>
                  <a:pt x="177311" y="570145"/>
                  <a:pt x="140677" y="641949"/>
                </a:cubicBezTo>
                <a:cubicBezTo>
                  <a:pt x="104043" y="713753"/>
                  <a:pt x="49823" y="812666"/>
                  <a:pt x="26377" y="896926"/>
                </a:cubicBezTo>
                <a:cubicBezTo>
                  <a:pt x="2931" y="981186"/>
                  <a:pt x="0" y="1088892"/>
                  <a:pt x="0" y="1147507"/>
                </a:cubicBezTo>
                <a:cubicBezTo>
                  <a:pt x="0" y="1206122"/>
                  <a:pt x="733" y="1228103"/>
                  <a:pt x="26377" y="1248618"/>
                </a:cubicBezTo>
                <a:cubicBezTo>
                  <a:pt x="52021" y="1269133"/>
                  <a:pt x="98913" y="1285253"/>
                  <a:pt x="153865" y="1270599"/>
                </a:cubicBezTo>
                <a:cubicBezTo>
                  <a:pt x="208817" y="1255945"/>
                  <a:pt x="289413" y="1228103"/>
                  <a:pt x="356088" y="1160695"/>
                </a:cubicBezTo>
                <a:cubicBezTo>
                  <a:pt x="422763" y="1093287"/>
                  <a:pt x="509221" y="939422"/>
                  <a:pt x="553915" y="866153"/>
                </a:cubicBezTo>
                <a:cubicBezTo>
                  <a:pt x="598609" y="792884"/>
                  <a:pt x="592016" y="782626"/>
                  <a:pt x="624254" y="721080"/>
                </a:cubicBezTo>
                <a:cubicBezTo>
                  <a:pt x="656492" y="659534"/>
                  <a:pt x="710711" y="557690"/>
                  <a:pt x="747346" y="496876"/>
                </a:cubicBezTo>
                <a:cubicBezTo>
                  <a:pt x="783981" y="436062"/>
                  <a:pt x="829407" y="397962"/>
                  <a:pt x="844061" y="356199"/>
                </a:cubicBezTo>
                <a:cubicBezTo>
                  <a:pt x="858715" y="314436"/>
                  <a:pt x="842596" y="278535"/>
                  <a:pt x="835269" y="246296"/>
                </a:cubicBezTo>
                <a:cubicBezTo>
                  <a:pt x="827942" y="214058"/>
                  <a:pt x="807427" y="193541"/>
                  <a:pt x="800100" y="162768"/>
                </a:cubicBezTo>
                <a:cubicBezTo>
                  <a:pt x="792773" y="131995"/>
                  <a:pt x="801565" y="110747"/>
                  <a:pt x="791307" y="88034"/>
                </a:cubicBezTo>
                <a:cubicBezTo>
                  <a:pt x="781049" y="65321"/>
                  <a:pt x="759069" y="41142"/>
                  <a:pt x="738554" y="26488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097161" y="116586"/>
            <a:ext cx="577753" cy="1063740"/>
          </a:xfrm>
          <a:custGeom>
            <a:avLst/>
            <a:gdLst>
              <a:gd name="connsiteX0" fmla="*/ 448712 w 577753"/>
              <a:gd name="connsiteY0" fmla="*/ 2110 h 1063740"/>
              <a:gd name="connsiteX1" fmla="*/ 365185 w 577753"/>
              <a:gd name="connsiteY1" fmla="*/ 19695 h 1063740"/>
              <a:gd name="connsiteX2" fmla="*/ 281658 w 577753"/>
              <a:gd name="connsiteY2" fmla="*/ 72449 h 1063740"/>
              <a:gd name="connsiteX3" fmla="*/ 242093 w 577753"/>
              <a:gd name="connsiteY3" fmla="*/ 155976 h 1063740"/>
              <a:gd name="connsiteX4" fmla="*/ 206924 w 577753"/>
              <a:gd name="connsiteY4" fmla="*/ 213126 h 1063740"/>
              <a:gd name="connsiteX5" fmla="*/ 171754 w 577753"/>
              <a:gd name="connsiteY5" fmla="*/ 287860 h 1063740"/>
              <a:gd name="connsiteX6" fmla="*/ 136585 w 577753"/>
              <a:gd name="connsiteY6" fmla="*/ 366991 h 1063740"/>
              <a:gd name="connsiteX7" fmla="*/ 88227 w 577753"/>
              <a:gd name="connsiteY7" fmla="*/ 454914 h 1063740"/>
              <a:gd name="connsiteX8" fmla="*/ 61851 w 577753"/>
              <a:gd name="connsiteY8" fmla="*/ 569214 h 1063740"/>
              <a:gd name="connsiteX9" fmla="*/ 26681 w 577753"/>
              <a:gd name="connsiteY9" fmla="*/ 626364 h 1063740"/>
              <a:gd name="connsiteX10" fmla="*/ 304 w 577753"/>
              <a:gd name="connsiteY10" fmla="*/ 749456 h 1063740"/>
              <a:gd name="connsiteX11" fmla="*/ 13493 w 577753"/>
              <a:gd name="connsiteY11" fmla="*/ 868152 h 1063740"/>
              <a:gd name="connsiteX12" fmla="*/ 31077 w 577753"/>
              <a:gd name="connsiteY12" fmla="*/ 978056 h 1063740"/>
              <a:gd name="connsiteX13" fmla="*/ 61851 w 577753"/>
              <a:gd name="connsiteY13" fmla="*/ 1039602 h 1063740"/>
              <a:gd name="connsiteX14" fmla="*/ 162962 w 577753"/>
              <a:gd name="connsiteY14" fmla="*/ 1061583 h 1063740"/>
              <a:gd name="connsiteX15" fmla="*/ 250885 w 577753"/>
              <a:gd name="connsiteY15" fmla="*/ 991245 h 1063740"/>
              <a:gd name="connsiteX16" fmla="*/ 343204 w 577753"/>
              <a:gd name="connsiteY16" fmla="*/ 907718 h 1063740"/>
              <a:gd name="connsiteX17" fmla="*/ 400354 w 577753"/>
              <a:gd name="connsiteY17" fmla="*/ 780229 h 1063740"/>
              <a:gd name="connsiteX18" fmla="*/ 470693 w 577753"/>
              <a:gd name="connsiteY18" fmla="*/ 604383 h 1063740"/>
              <a:gd name="connsiteX19" fmla="*/ 536635 w 577753"/>
              <a:gd name="connsiteY19" fmla="*/ 415349 h 1063740"/>
              <a:gd name="connsiteX20" fmla="*/ 576201 w 577753"/>
              <a:gd name="connsiteY20" fmla="*/ 243899 h 1063740"/>
              <a:gd name="connsiteX21" fmla="*/ 567408 w 577753"/>
              <a:gd name="connsiteY21" fmla="*/ 142787 h 1063740"/>
              <a:gd name="connsiteX22" fmla="*/ 545427 w 577753"/>
              <a:gd name="connsiteY22" fmla="*/ 63656 h 1063740"/>
              <a:gd name="connsiteX23" fmla="*/ 448712 w 577753"/>
              <a:gd name="connsiteY23" fmla="*/ 2110 h 106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7753" h="1063740">
                <a:moveTo>
                  <a:pt x="448712" y="2110"/>
                </a:moveTo>
                <a:cubicBezTo>
                  <a:pt x="418672" y="-5217"/>
                  <a:pt x="393027" y="7972"/>
                  <a:pt x="365185" y="19695"/>
                </a:cubicBezTo>
                <a:cubicBezTo>
                  <a:pt x="337343" y="31418"/>
                  <a:pt x="302173" y="49736"/>
                  <a:pt x="281658" y="72449"/>
                </a:cubicBezTo>
                <a:cubicBezTo>
                  <a:pt x="261143" y="95162"/>
                  <a:pt x="254549" y="132530"/>
                  <a:pt x="242093" y="155976"/>
                </a:cubicBezTo>
                <a:cubicBezTo>
                  <a:pt x="229637" y="179422"/>
                  <a:pt x="218647" y="191145"/>
                  <a:pt x="206924" y="213126"/>
                </a:cubicBezTo>
                <a:cubicBezTo>
                  <a:pt x="195201" y="235107"/>
                  <a:pt x="183477" y="262216"/>
                  <a:pt x="171754" y="287860"/>
                </a:cubicBezTo>
                <a:cubicBezTo>
                  <a:pt x="160031" y="313504"/>
                  <a:pt x="150506" y="339149"/>
                  <a:pt x="136585" y="366991"/>
                </a:cubicBezTo>
                <a:cubicBezTo>
                  <a:pt x="122664" y="394833"/>
                  <a:pt x="100683" y="421210"/>
                  <a:pt x="88227" y="454914"/>
                </a:cubicBezTo>
                <a:cubicBezTo>
                  <a:pt x="75771" y="488618"/>
                  <a:pt x="72109" y="540639"/>
                  <a:pt x="61851" y="569214"/>
                </a:cubicBezTo>
                <a:cubicBezTo>
                  <a:pt x="51593" y="597789"/>
                  <a:pt x="36939" y="596324"/>
                  <a:pt x="26681" y="626364"/>
                </a:cubicBezTo>
                <a:cubicBezTo>
                  <a:pt x="16423" y="656404"/>
                  <a:pt x="2502" y="709158"/>
                  <a:pt x="304" y="749456"/>
                </a:cubicBezTo>
                <a:cubicBezTo>
                  <a:pt x="-1894" y="789754"/>
                  <a:pt x="8364" y="830052"/>
                  <a:pt x="13493" y="868152"/>
                </a:cubicBezTo>
                <a:cubicBezTo>
                  <a:pt x="18622" y="906252"/>
                  <a:pt x="23017" y="949481"/>
                  <a:pt x="31077" y="978056"/>
                </a:cubicBezTo>
                <a:cubicBezTo>
                  <a:pt x="39137" y="1006631"/>
                  <a:pt x="39870" y="1025681"/>
                  <a:pt x="61851" y="1039602"/>
                </a:cubicBezTo>
                <a:cubicBezTo>
                  <a:pt x="83832" y="1053523"/>
                  <a:pt x="131456" y="1069642"/>
                  <a:pt x="162962" y="1061583"/>
                </a:cubicBezTo>
                <a:cubicBezTo>
                  <a:pt x="194468" y="1053524"/>
                  <a:pt x="220845" y="1016889"/>
                  <a:pt x="250885" y="991245"/>
                </a:cubicBezTo>
                <a:cubicBezTo>
                  <a:pt x="280925" y="965601"/>
                  <a:pt x="318292" y="942887"/>
                  <a:pt x="343204" y="907718"/>
                </a:cubicBezTo>
                <a:cubicBezTo>
                  <a:pt x="368115" y="872549"/>
                  <a:pt x="379106" y="830785"/>
                  <a:pt x="400354" y="780229"/>
                </a:cubicBezTo>
                <a:cubicBezTo>
                  <a:pt x="421602" y="729673"/>
                  <a:pt x="447979" y="665196"/>
                  <a:pt x="470693" y="604383"/>
                </a:cubicBezTo>
                <a:cubicBezTo>
                  <a:pt x="493407" y="543570"/>
                  <a:pt x="519050" y="475430"/>
                  <a:pt x="536635" y="415349"/>
                </a:cubicBezTo>
                <a:cubicBezTo>
                  <a:pt x="554220" y="355268"/>
                  <a:pt x="571072" y="289326"/>
                  <a:pt x="576201" y="243899"/>
                </a:cubicBezTo>
                <a:cubicBezTo>
                  <a:pt x="581330" y="198472"/>
                  <a:pt x="572537" y="172827"/>
                  <a:pt x="567408" y="142787"/>
                </a:cubicBezTo>
                <a:cubicBezTo>
                  <a:pt x="562279" y="112747"/>
                  <a:pt x="560813" y="89300"/>
                  <a:pt x="545427" y="63656"/>
                </a:cubicBezTo>
                <a:cubicBezTo>
                  <a:pt x="530041" y="38012"/>
                  <a:pt x="478752" y="9437"/>
                  <a:pt x="448712" y="211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565537" y="614890"/>
            <a:ext cx="1337522" cy="681992"/>
          </a:xfrm>
          <a:custGeom>
            <a:avLst/>
            <a:gdLst>
              <a:gd name="connsiteX0" fmla="*/ 1332279 w 1335971"/>
              <a:gd name="connsiteY0" fmla="*/ 584534 h 681568"/>
              <a:gd name="connsiteX1" fmla="*/ 1323487 w 1335971"/>
              <a:gd name="connsiteY1" fmla="*/ 479026 h 681568"/>
              <a:gd name="connsiteX2" fmla="*/ 1231168 w 1335971"/>
              <a:gd name="connsiteY2" fmla="*/ 391103 h 681568"/>
              <a:gd name="connsiteX3" fmla="*/ 1152037 w 1335971"/>
              <a:gd name="connsiteY3" fmla="*/ 325161 h 681568"/>
              <a:gd name="connsiteX4" fmla="*/ 1028945 w 1335971"/>
              <a:gd name="connsiteY4" fmla="*/ 263615 h 681568"/>
              <a:gd name="connsiteX5" fmla="*/ 831118 w 1335971"/>
              <a:gd name="connsiteY5" fmla="*/ 171296 h 681568"/>
              <a:gd name="connsiteX6" fmla="*/ 725610 w 1335971"/>
              <a:gd name="connsiteY6" fmla="*/ 105353 h 681568"/>
              <a:gd name="connsiteX7" fmla="*/ 540972 w 1335971"/>
              <a:gd name="connsiteY7" fmla="*/ 52599 h 681568"/>
              <a:gd name="connsiteX8" fmla="*/ 255222 w 1335971"/>
              <a:gd name="connsiteY8" fmla="*/ 13034 h 681568"/>
              <a:gd name="connsiteX9" fmla="*/ 79376 w 1335971"/>
              <a:gd name="connsiteY9" fmla="*/ 8638 h 681568"/>
              <a:gd name="connsiteX10" fmla="*/ 245 w 1335971"/>
              <a:gd name="connsiteY10" fmla="*/ 122938 h 681568"/>
              <a:gd name="connsiteX11" fmla="*/ 61791 w 1335971"/>
              <a:gd name="connsiteY11" fmla="*/ 285596 h 681568"/>
              <a:gd name="connsiteX12" fmla="*/ 246429 w 1335971"/>
              <a:gd name="connsiteY12" fmla="*/ 360330 h 681568"/>
              <a:gd name="connsiteX13" fmla="*/ 321164 w 1335971"/>
              <a:gd name="connsiteY13" fmla="*/ 377915 h 681568"/>
              <a:gd name="connsiteX14" fmla="*/ 356333 w 1335971"/>
              <a:gd name="connsiteY14" fmla="*/ 452649 h 681568"/>
              <a:gd name="connsiteX15" fmla="*/ 514595 w 1335971"/>
              <a:gd name="connsiteY15" fmla="*/ 522988 h 681568"/>
              <a:gd name="connsiteX16" fmla="*/ 681649 w 1335971"/>
              <a:gd name="connsiteY16" fmla="*/ 571346 h 681568"/>
              <a:gd name="connsiteX17" fmla="*/ 809137 w 1335971"/>
              <a:gd name="connsiteY17" fmla="*/ 610911 h 681568"/>
              <a:gd name="connsiteX18" fmla="*/ 967399 w 1335971"/>
              <a:gd name="connsiteY18" fmla="*/ 663665 h 681568"/>
              <a:gd name="connsiteX19" fmla="*/ 1138849 w 1335971"/>
              <a:gd name="connsiteY19" fmla="*/ 681249 h 681568"/>
              <a:gd name="connsiteX20" fmla="*/ 1297110 w 1335971"/>
              <a:gd name="connsiteY20" fmla="*/ 668061 h 681568"/>
              <a:gd name="connsiteX21" fmla="*/ 1332279 w 1335971"/>
              <a:gd name="connsiteY21" fmla="*/ 584534 h 681568"/>
              <a:gd name="connsiteX0" fmla="*/ 1332279 w 1335971"/>
              <a:gd name="connsiteY0" fmla="*/ 584534 h 681568"/>
              <a:gd name="connsiteX1" fmla="*/ 1323487 w 1335971"/>
              <a:gd name="connsiteY1" fmla="*/ 479026 h 681568"/>
              <a:gd name="connsiteX2" fmla="*/ 1231168 w 1335971"/>
              <a:gd name="connsiteY2" fmla="*/ 391103 h 681568"/>
              <a:gd name="connsiteX3" fmla="*/ 1152037 w 1335971"/>
              <a:gd name="connsiteY3" fmla="*/ 325161 h 681568"/>
              <a:gd name="connsiteX4" fmla="*/ 1028945 w 1335971"/>
              <a:gd name="connsiteY4" fmla="*/ 263615 h 681568"/>
              <a:gd name="connsiteX5" fmla="*/ 831118 w 1335971"/>
              <a:gd name="connsiteY5" fmla="*/ 171296 h 681568"/>
              <a:gd name="connsiteX6" fmla="*/ 703630 w 1335971"/>
              <a:gd name="connsiteY6" fmla="*/ 122938 h 681568"/>
              <a:gd name="connsiteX7" fmla="*/ 540972 w 1335971"/>
              <a:gd name="connsiteY7" fmla="*/ 52599 h 681568"/>
              <a:gd name="connsiteX8" fmla="*/ 255222 w 1335971"/>
              <a:gd name="connsiteY8" fmla="*/ 13034 h 681568"/>
              <a:gd name="connsiteX9" fmla="*/ 79376 w 1335971"/>
              <a:gd name="connsiteY9" fmla="*/ 8638 h 681568"/>
              <a:gd name="connsiteX10" fmla="*/ 245 w 1335971"/>
              <a:gd name="connsiteY10" fmla="*/ 122938 h 681568"/>
              <a:gd name="connsiteX11" fmla="*/ 61791 w 1335971"/>
              <a:gd name="connsiteY11" fmla="*/ 285596 h 681568"/>
              <a:gd name="connsiteX12" fmla="*/ 246429 w 1335971"/>
              <a:gd name="connsiteY12" fmla="*/ 360330 h 681568"/>
              <a:gd name="connsiteX13" fmla="*/ 321164 w 1335971"/>
              <a:gd name="connsiteY13" fmla="*/ 377915 h 681568"/>
              <a:gd name="connsiteX14" fmla="*/ 356333 w 1335971"/>
              <a:gd name="connsiteY14" fmla="*/ 452649 h 681568"/>
              <a:gd name="connsiteX15" fmla="*/ 514595 w 1335971"/>
              <a:gd name="connsiteY15" fmla="*/ 522988 h 681568"/>
              <a:gd name="connsiteX16" fmla="*/ 681649 w 1335971"/>
              <a:gd name="connsiteY16" fmla="*/ 571346 h 681568"/>
              <a:gd name="connsiteX17" fmla="*/ 809137 w 1335971"/>
              <a:gd name="connsiteY17" fmla="*/ 610911 h 681568"/>
              <a:gd name="connsiteX18" fmla="*/ 967399 w 1335971"/>
              <a:gd name="connsiteY18" fmla="*/ 663665 h 681568"/>
              <a:gd name="connsiteX19" fmla="*/ 1138849 w 1335971"/>
              <a:gd name="connsiteY19" fmla="*/ 681249 h 681568"/>
              <a:gd name="connsiteX20" fmla="*/ 1297110 w 1335971"/>
              <a:gd name="connsiteY20" fmla="*/ 668061 h 681568"/>
              <a:gd name="connsiteX21" fmla="*/ 1332279 w 1335971"/>
              <a:gd name="connsiteY21" fmla="*/ 584534 h 681568"/>
              <a:gd name="connsiteX0" fmla="*/ 1332279 w 1335971"/>
              <a:gd name="connsiteY0" fmla="*/ 585259 h 682293"/>
              <a:gd name="connsiteX1" fmla="*/ 1323487 w 1335971"/>
              <a:gd name="connsiteY1" fmla="*/ 479751 h 682293"/>
              <a:gd name="connsiteX2" fmla="*/ 1231168 w 1335971"/>
              <a:gd name="connsiteY2" fmla="*/ 391828 h 682293"/>
              <a:gd name="connsiteX3" fmla="*/ 1152037 w 1335971"/>
              <a:gd name="connsiteY3" fmla="*/ 325886 h 682293"/>
              <a:gd name="connsiteX4" fmla="*/ 1028945 w 1335971"/>
              <a:gd name="connsiteY4" fmla="*/ 264340 h 682293"/>
              <a:gd name="connsiteX5" fmla="*/ 831118 w 1335971"/>
              <a:gd name="connsiteY5" fmla="*/ 172021 h 682293"/>
              <a:gd name="connsiteX6" fmla="*/ 703630 w 1335971"/>
              <a:gd name="connsiteY6" fmla="*/ 123663 h 682293"/>
              <a:gd name="connsiteX7" fmla="*/ 527784 w 1335971"/>
              <a:gd name="connsiteY7" fmla="*/ 70909 h 682293"/>
              <a:gd name="connsiteX8" fmla="*/ 255222 w 1335971"/>
              <a:gd name="connsiteY8" fmla="*/ 13759 h 682293"/>
              <a:gd name="connsiteX9" fmla="*/ 79376 w 1335971"/>
              <a:gd name="connsiteY9" fmla="*/ 9363 h 682293"/>
              <a:gd name="connsiteX10" fmla="*/ 245 w 1335971"/>
              <a:gd name="connsiteY10" fmla="*/ 123663 h 682293"/>
              <a:gd name="connsiteX11" fmla="*/ 61791 w 1335971"/>
              <a:gd name="connsiteY11" fmla="*/ 286321 h 682293"/>
              <a:gd name="connsiteX12" fmla="*/ 246429 w 1335971"/>
              <a:gd name="connsiteY12" fmla="*/ 361055 h 682293"/>
              <a:gd name="connsiteX13" fmla="*/ 321164 w 1335971"/>
              <a:gd name="connsiteY13" fmla="*/ 378640 h 682293"/>
              <a:gd name="connsiteX14" fmla="*/ 356333 w 1335971"/>
              <a:gd name="connsiteY14" fmla="*/ 453374 h 682293"/>
              <a:gd name="connsiteX15" fmla="*/ 514595 w 1335971"/>
              <a:gd name="connsiteY15" fmla="*/ 523713 h 682293"/>
              <a:gd name="connsiteX16" fmla="*/ 681649 w 1335971"/>
              <a:gd name="connsiteY16" fmla="*/ 572071 h 682293"/>
              <a:gd name="connsiteX17" fmla="*/ 809137 w 1335971"/>
              <a:gd name="connsiteY17" fmla="*/ 611636 h 682293"/>
              <a:gd name="connsiteX18" fmla="*/ 967399 w 1335971"/>
              <a:gd name="connsiteY18" fmla="*/ 664390 h 682293"/>
              <a:gd name="connsiteX19" fmla="*/ 1138849 w 1335971"/>
              <a:gd name="connsiteY19" fmla="*/ 681974 h 682293"/>
              <a:gd name="connsiteX20" fmla="*/ 1297110 w 1335971"/>
              <a:gd name="connsiteY20" fmla="*/ 668786 h 682293"/>
              <a:gd name="connsiteX21" fmla="*/ 1332279 w 1335971"/>
              <a:gd name="connsiteY21" fmla="*/ 585259 h 682293"/>
              <a:gd name="connsiteX0" fmla="*/ 1332279 w 1337522"/>
              <a:gd name="connsiteY0" fmla="*/ 585259 h 681992"/>
              <a:gd name="connsiteX1" fmla="*/ 1323487 w 1337522"/>
              <a:gd name="connsiteY1" fmla="*/ 479751 h 681992"/>
              <a:gd name="connsiteX2" fmla="*/ 1231168 w 1337522"/>
              <a:gd name="connsiteY2" fmla="*/ 391828 h 681992"/>
              <a:gd name="connsiteX3" fmla="*/ 1152037 w 1337522"/>
              <a:gd name="connsiteY3" fmla="*/ 325886 h 681992"/>
              <a:gd name="connsiteX4" fmla="*/ 1028945 w 1337522"/>
              <a:gd name="connsiteY4" fmla="*/ 264340 h 681992"/>
              <a:gd name="connsiteX5" fmla="*/ 831118 w 1337522"/>
              <a:gd name="connsiteY5" fmla="*/ 172021 h 681992"/>
              <a:gd name="connsiteX6" fmla="*/ 703630 w 1337522"/>
              <a:gd name="connsiteY6" fmla="*/ 123663 h 681992"/>
              <a:gd name="connsiteX7" fmla="*/ 527784 w 1337522"/>
              <a:gd name="connsiteY7" fmla="*/ 70909 h 681992"/>
              <a:gd name="connsiteX8" fmla="*/ 255222 w 1337522"/>
              <a:gd name="connsiteY8" fmla="*/ 13759 h 681992"/>
              <a:gd name="connsiteX9" fmla="*/ 79376 w 1337522"/>
              <a:gd name="connsiteY9" fmla="*/ 9363 h 681992"/>
              <a:gd name="connsiteX10" fmla="*/ 245 w 1337522"/>
              <a:gd name="connsiteY10" fmla="*/ 123663 h 681992"/>
              <a:gd name="connsiteX11" fmla="*/ 61791 w 1337522"/>
              <a:gd name="connsiteY11" fmla="*/ 286321 h 681992"/>
              <a:gd name="connsiteX12" fmla="*/ 246429 w 1337522"/>
              <a:gd name="connsiteY12" fmla="*/ 361055 h 681992"/>
              <a:gd name="connsiteX13" fmla="*/ 321164 w 1337522"/>
              <a:gd name="connsiteY13" fmla="*/ 378640 h 681992"/>
              <a:gd name="connsiteX14" fmla="*/ 356333 w 1337522"/>
              <a:gd name="connsiteY14" fmla="*/ 453374 h 681992"/>
              <a:gd name="connsiteX15" fmla="*/ 514595 w 1337522"/>
              <a:gd name="connsiteY15" fmla="*/ 523713 h 681992"/>
              <a:gd name="connsiteX16" fmla="*/ 681649 w 1337522"/>
              <a:gd name="connsiteY16" fmla="*/ 572071 h 681992"/>
              <a:gd name="connsiteX17" fmla="*/ 809137 w 1337522"/>
              <a:gd name="connsiteY17" fmla="*/ 611636 h 681992"/>
              <a:gd name="connsiteX18" fmla="*/ 967399 w 1337522"/>
              <a:gd name="connsiteY18" fmla="*/ 664390 h 681992"/>
              <a:gd name="connsiteX19" fmla="*/ 1138849 w 1337522"/>
              <a:gd name="connsiteY19" fmla="*/ 681974 h 681992"/>
              <a:gd name="connsiteX20" fmla="*/ 1275129 w 1337522"/>
              <a:gd name="connsiteY20" fmla="*/ 646805 h 681992"/>
              <a:gd name="connsiteX21" fmla="*/ 1332279 w 1337522"/>
              <a:gd name="connsiteY21" fmla="*/ 585259 h 6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7522" h="681992">
                <a:moveTo>
                  <a:pt x="1332279" y="585259"/>
                </a:moveTo>
                <a:cubicBezTo>
                  <a:pt x="1340339" y="557417"/>
                  <a:pt x="1340339" y="511989"/>
                  <a:pt x="1323487" y="479751"/>
                </a:cubicBezTo>
                <a:cubicBezTo>
                  <a:pt x="1306635" y="447512"/>
                  <a:pt x="1259743" y="417472"/>
                  <a:pt x="1231168" y="391828"/>
                </a:cubicBezTo>
                <a:cubicBezTo>
                  <a:pt x="1202593" y="366184"/>
                  <a:pt x="1185741" y="347134"/>
                  <a:pt x="1152037" y="325886"/>
                </a:cubicBezTo>
                <a:cubicBezTo>
                  <a:pt x="1118333" y="304638"/>
                  <a:pt x="1082431" y="289984"/>
                  <a:pt x="1028945" y="264340"/>
                </a:cubicBezTo>
                <a:cubicBezTo>
                  <a:pt x="975459" y="238696"/>
                  <a:pt x="885337" y="195467"/>
                  <a:pt x="831118" y="172021"/>
                </a:cubicBezTo>
                <a:cubicBezTo>
                  <a:pt x="776899" y="148575"/>
                  <a:pt x="754186" y="140515"/>
                  <a:pt x="703630" y="123663"/>
                </a:cubicBezTo>
                <a:cubicBezTo>
                  <a:pt x="653074" y="106811"/>
                  <a:pt x="602519" y="89226"/>
                  <a:pt x="527784" y="70909"/>
                </a:cubicBezTo>
                <a:cubicBezTo>
                  <a:pt x="453049" y="52592"/>
                  <a:pt x="329957" y="24017"/>
                  <a:pt x="255222" y="13759"/>
                </a:cubicBezTo>
                <a:cubicBezTo>
                  <a:pt x="180487" y="3501"/>
                  <a:pt x="121872" y="-8954"/>
                  <a:pt x="79376" y="9363"/>
                </a:cubicBezTo>
                <a:cubicBezTo>
                  <a:pt x="36880" y="27680"/>
                  <a:pt x="3176" y="77503"/>
                  <a:pt x="245" y="123663"/>
                </a:cubicBezTo>
                <a:cubicBezTo>
                  <a:pt x="-2686" y="169823"/>
                  <a:pt x="20760" y="246756"/>
                  <a:pt x="61791" y="286321"/>
                </a:cubicBezTo>
                <a:cubicBezTo>
                  <a:pt x="102822" y="325886"/>
                  <a:pt x="203200" y="345668"/>
                  <a:pt x="246429" y="361055"/>
                </a:cubicBezTo>
                <a:cubicBezTo>
                  <a:pt x="289658" y="376441"/>
                  <a:pt x="302847" y="363253"/>
                  <a:pt x="321164" y="378640"/>
                </a:cubicBezTo>
                <a:cubicBezTo>
                  <a:pt x="339481" y="394027"/>
                  <a:pt x="324095" y="429195"/>
                  <a:pt x="356333" y="453374"/>
                </a:cubicBezTo>
                <a:cubicBezTo>
                  <a:pt x="388571" y="477553"/>
                  <a:pt x="460376" y="503930"/>
                  <a:pt x="514595" y="523713"/>
                </a:cubicBezTo>
                <a:cubicBezTo>
                  <a:pt x="568814" y="543496"/>
                  <a:pt x="632559" y="557417"/>
                  <a:pt x="681649" y="572071"/>
                </a:cubicBezTo>
                <a:cubicBezTo>
                  <a:pt x="730739" y="586725"/>
                  <a:pt x="761512" y="596250"/>
                  <a:pt x="809137" y="611636"/>
                </a:cubicBezTo>
                <a:cubicBezTo>
                  <a:pt x="856762" y="627022"/>
                  <a:pt x="912447" y="652667"/>
                  <a:pt x="967399" y="664390"/>
                </a:cubicBezTo>
                <a:cubicBezTo>
                  <a:pt x="1022351" y="676113"/>
                  <a:pt x="1083897" y="681241"/>
                  <a:pt x="1138849" y="681974"/>
                </a:cubicBezTo>
                <a:cubicBezTo>
                  <a:pt x="1193801" y="682707"/>
                  <a:pt x="1237762" y="661459"/>
                  <a:pt x="1275129" y="646805"/>
                </a:cubicBezTo>
                <a:cubicBezTo>
                  <a:pt x="1312496" y="632151"/>
                  <a:pt x="1324219" y="613101"/>
                  <a:pt x="1332279" y="585259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317006" y="3452211"/>
            <a:ext cx="669626" cy="1185775"/>
          </a:xfrm>
          <a:custGeom>
            <a:avLst/>
            <a:gdLst>
              <a:gd name="connsiteX0" fmla="*/ 207136 w 669626"/>
              <a:gd name="connsiteY0" fmla="*/ 7562 h 1185775"/>
              <a:gd name="connsiteX1" fmla="*/ 106025 w 669626"/>
              <a:gd name="connsiteY1" fmla="*/ 16354 h 1185775"/>
              <a:gd name="connsiteX2" fmla="*/ 22498 w 669626"/>
              <a:gd name="connsiteY2" fmla="*/ 117466 h 1185775"/>
              <a:gd name="connsiteX3" fmla="*/ 13706 w 669626"/>
              <a:gd name="connsiteY3" fmla="*/ 183408 h 1185775"/>
              <a:gd name="connsiteX4" fmla="*/ 4913 w 669626"/>
              <a:gd name="connsiteY4" fmla="*/ 288916 h 1185775"/>
              <a:gd name="connsiteX5" fmla="*/ 97232 w 669626"/>
              <a:gd name="connsiteY5" fmla="*/ 513120 h 1185775"/>
              <a:gd name="connsiteX6" fmla="*/ 123609 w 669626"/>
              <a:gd name="connsiteY6" fmla="*/ 688966 h 1185775"/>
              <a:gd name="connsiteX7" fmla="*/ 277475 w 669626"/>
              <a:gd name="connsiteY7" fmla="*/ 1036262 h 1185775"/>
              <a:gd name="connsiteX8" fmla="*/ 541244 w 669626"/>
              <a:gd name="connsiteY8" fmla="*/ 1185731 h 1185775"/>
              <a:gd name="connsiteX9" fmla="*/ 659940 w 669626"/>
              <a:gd name="connsiteY9" fmla="*/ 1049451 h 1185775"/>
              <a:gd name="connsiteX10" fmla="*/ 655544 w 669626"/>
              <a:gd name="connsiteY10" fmla="*/ 829643 h 1185775"/>
              <a:gd name="connsiteX11" fmla="*/ 598394 w 669626"/>
              <a:gd name="connsiteY11" fmla="*/ 649401 h 1185775"/>
              <a:gd name="connsiteX12" fmla="*/ 528056 w 669626"/>
              <a:gd name="connsiteY12" fmla="*/ 508724 h 1185775"/>
              <a:gd name="connsiteX13" fmla="*/ 523659 w 669626"/>
              <a:gd name="connsiteY13" fmla="*/ 390027 h 1185775"/>
              <a:gd name="connsiteX14" fmla="*/ 387379 w 669626"/>
              <a:gd name="connsiteY14" fmla="*/ 91089 h 1185775"/>
              <a:gd name="connsiteX15" fmla="*/ 207136 w 669626"/>
              <a:gd name="connsiteY15" fmla="*/ 7562 h 11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9626" h="1185775">
                <a:moveTo>
                  <a:pt x="207136" y="7562"/>
                </a:moveTo>
                <a:cubicBezTo>
                  <a:pt x="160244" y="-4894"/>
                  <a:pt x="136798" y="-1963"/>
                  <a:pt x="106025" y="16354"/>
                </a:cubicBezTo>
                <a:cubicBezTo>
                  <a:pt x="75252" y="34671"/>
                  <a:pt x="37884" y="89624"/>
                  <a:pt x="22498" y="117466"/>
                </a:cubicBezTo>
                <a:cubicBezTo>
                  <a:pt x="7112" y="145308"/>
                  <a:pt x="16637" y="154833"/>
                  <a:pt x="13706" y="183408"/>
                </a:cubicBezTo>
                <a:cubicBezTo>
                  <a:pt x="10775" y="211983"/>
                  <a:pt x="-9008" y="233964"/>
                  <a:pt x="4913" y="288916"/>
                </a:cubicBezTo>
                <a:cubicBezTo>
                  <a:pt x="18834" y="343868"/>
                  <a:pt x="77449" y="446445"/>
                  <a:pt x="97232" y="513120"/>
                </a:cubicBezTo>
                <a:cubicBezTo>
                  <a:pt x="117015" y="579795"/>
                  <a:pt x="93568" y="601776"/>
                  <a:pt x="123609" y="688966"/>
                </a:cubicBezTo>
                <a:cubicBezTo>
                  <a:pt x="153649" y="776156"/>
                  <a:pt x="207869" y="953468"/>
                  <a:pt x="277475" y="1036262"/>
                </a:cubicBezTo>
                <a:cubicBezTo>
                  <a:pt x="347081" y="1119056"/>
                  <a:pt x="477500" y="1183533"/>
                  <a:pt x="541244" y="1185731"/>
                </a:cubicBezTo>
                <a:cubicBezTo>
                  <a:pt x="604988" y="1187929"/>
                  <a:pt x="640890" y="1108799"/>
                  <a:pt x="659940" y="1049451"/>
                </a:cubicBezTo>
                <a:cubicBezTo>
                  <a:pt x="678990" y="990103"/>
                  <a:pt x="665802" y="896318"/>
                  <a:pt x="655544" y="829643"/>
                </a:cubicBezTo>
                <a:cubicBezTo>
                  <a:pt x="645286" y="762968"/>
                  <a:pt x="619642" y="702887"/>
                  <a:pt x="598394" y="649401"/>
                </a:cubicBezTo>
                <a:cubicBezTo>
                  <a:pt x="577146" y="595915"/>
                  <a:pt x="540512" y="551953"/>
                  <a:pt x="528056" y="508724"/>
                </a:cubicBezTo>
                <a:cubicBezTo>
                  <a:pt x="515600" y="465495"/>
                  <a:pt x="547105" y="459633"/>
                  <a:pt x="523659" y="390027"/>
                </a:cubicBezTo>
                <a:cubicBezTo>
                  <a:pt x="500213" y="320421"/>
                  <a:pt x="435737" y="157764"/>
                  <a:pt x="387379" y="91089"/>
                </a:cubicBezTo>
                <a:cubicBezTo>
                  <a:pt x="339021" y="24414"/>
                  <a:pt x="254028" y="20018"/>
                  <a:pt x="207136" y="756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9693743" y="2478358"/>
            <a:ext cx="623779" cy="1147647"/>
          </a:xfrm>
          <a:custGeom>
            <a:avLst/>
            <a:gdLst>
              <a:gd name="connsiteX0" fmla="*/ 542457 w 623781"/>
              <a:gd name="connsiteY0" fmla="*/ 10801 h 1151886"/>
              <a:gd name="connsiteX1" fmla="*/ 410377 w 623781"/>
              <a:gd name="connsiteY1" fmla="*/ 20961 h 1151886"/>
              <a:gd name="connsiteX2" fmla="*/ 263057 w 623781"/>
              <a:gd name="connsiteY2" fmla="*/ 193681 h 1151886"/>
              <a:gd name="connsiteX3" fmla="*/ 130977 w 623781"/>
              <a:gd name="connsiteY3" fmla="*/ 432441 h 1151886"/>
              <a:gd name="connsiteX4" fmla="*/ 90337 w 623781"/>
              <a:gd name="connsiteY4" fmla="*/ 605161 h 1151886"/>
              <a:gd name="connsiteX5" fmla="*/ 54777 w 623781"/>
              <a:gd name="connsiteY5" fmla="*/ 757561 h 1151886"/>
              <a:gd name="connsiteX6" fmla="*/ 9057 w 623781"/>
              <a:gd name="connsiteY6" fmla="*/ 874401 h 1151886"/>
              <a:gd name="connsiteX7" fmla="*/ 3977 w 623781"/>
              <a:gd name="connsiteY7" fmla="*/ 1021721 h 1151886"/>
              <a:gd name="connsiteX8" fmla="*/ 54777 w 623781"/>
              <a:gd name="connsiteY8" fmla="*/ 1108081 h 1151886"/>
              <a:gd name="connsiteX9" fmla="*/ 176697 w 623781"/>
              <a:gd name="connsiteY9" fmla="*/ 1148721 h 1151886"/>
              <a:gd name="connsiteX10" fmla="*/ 318937 w 623781"/>
              <a:gd name="connsiteY10" fmla="*/ 1026801 h 1151886"/>
              <a:gd name="connsiteX11" fmla="*/ 466257 w 623781"/>
              <a:gd name="connsiteY11" fmla="*/ 843921 h 1151886"/>
              <a:gd name="connsiteX12" fmla="*/ 552617 w 623781"/>
              <a:gd name="connsiteY12" fmla="*/ 468001 h 1151886"/>
              <a:gd name="connsiteX13" fmla="*/ 623737 w 623781"/>
              <a:gd name="connsiteY13" fmla="*/ 92081 h 1151886"/>
              <a:gd name="connsiteX14" fmla="*/ 542457 w 623781"/>
              <a:gd name="connsiteY14" fmla="*/ 10801 h 1151886"/>
              <a:gd name="connsiteX0" fmla="*/ 542457 w 623781"/>
              <a:gd name="connsiteY0" fmla="*/ 10801 h 1151886"/>
              <a:gd name="connsiteX1" fmla="*/ 410377 w 623781"/>
              <a:gd name="connsiteY1" fmla="*/ 20961 h 1151886"/>
              <a:gd name="connsiteX2" fmla="*/ 263057 w 623781"/>
              <a:gd name="connsiteY2" fmla="*/ 193681 h 1151886"/>
              <a:gd name="connsiteX3" fmla="*/ 130977 w 623781"/>
              <a:gd name="connsiteY3" fmla="*/ 432441 h 1151886"/>
              <a:gd name="connsiteX4" fmla="*/ 90337 w 623781"/>
              <a:gd name="connsiteY4" fmla="*/ 605161 h 1151886"/>
              <a:gd name="connsiteX5" fmla="*/ 54777 w 623781"/>
              <a:gd name="connsiteY5" fmla="*/ 757561 h 1151886"/>
              <a:gd name="connsiteX6" fmla="*/ 9057 w 623781"/>
              <a:gd name="connsiteY6" fmla="*/ 874401 h 1151886"/>
              <a:gd name="connsiteX7" fmla="*/ 3977 w 623781"/>
              <a:gd name="connsiteY7" fmla="*/ 1021721 h 1151886"/>
              <a:gd name="connsiteX8" fmla="*/ 54777 w 623781"/>
              <a:gd name="connsiteY8" fmla="*/ 1108081 h 1151886"/>
              <a:gd name="connsiteX9" fmla="*/ 176697 w 623781"/>
              <a:gd name="connsiteY9" fmla="*/ 1148721 h 1151886"/>
              <a:gd name="connsiteX10" fmla="*/ 318937 w 623781"/>
              <a:gd name="connsiteY10" fmla="*/ 1026801 h 1151886"/>
              <a:gd name="connsiteX11" fmla="*/ 431881 w 623781"/>
              <a:gd name="connsiteY11" fmla="*/ 816420 h 1151886"/>
              <a:gd name="connsiteX12" fmla="*/ 552617 w 623781"/>
              <a:gd name="connsiteY12" fmla="*/ 468001 h 1151886"/>
              <a:gd name="connsiteX13" fmla="*/ 623737 w 623781"/>
              <a:gd name="connsiteY13" fmla="*/ 92081 h 1151886"/>
              <a:gd name="connsiteX14" fmla="*/ 542457 w 623781"/>
              <a:gd name="connsiteY14" fmla="*/ 10801 h 1151886"/>
              <a:gd name="connsiteX0" fmla="*/ 542457 w 623781"/>
              <a:gd name="connsiteY0" fmla="*/ 10801 h 1152686"/>
              <a:gd name="connsiteX1" fmla="*/ 410377 w 623781"/>
              <a:gd name="connsiteY1" fmla="*/ 20961 h 1152686"/>
              <a:gd name="connsiteX2" fmla="*/ 263057 w 623781"/>
              <a:gd name="connsiteY2" fmla="*/ 193681 h 1152686"/>
              <a:gd name="connsiteX3" fmla="*/ 130977 w 623781"/>
              <a:gd name="connsiteY3" fmla="*/ 432441 h 1152686"/>
              <a:gd name="connsiteX4" fmla="*/ 90337 w 623781"/>
              <a:gd name="connsiteY4" fmla="*/ 605161 h 1152686"/>
              <a:gd name="connsiteX5" fmla="*/ 54777 w 623781"/>
              <a:gd name="connsiteY5" fmla="*/ 757561 h 1152686"/>
              <a:gd name="connsiteX6" fmla="*/ 9057 w 623781"/>
              <a:gd name="connsiteY6" fmla="*/ 874401 h 1152686"/>
              <a:gd name="connsiteX7" fmla="*/ 3977 w 623781"/>
              <a:gd name="connsiteY7" fmla="*/ 1021721 h 1152686"/>
              <a:gd name="connsiteX8" fmla="*/ 54777 w 623781"/>
              <a:gd name="connsiteY8" fmla="*/ 1108081 h 1152686"/>
              <a:gd name="connsiteX9" fmla="*/ 176697 w 623781"/>
              <a:gd name="connsiteY9" fmla="*/ 1148721 h 1152686"/>
              <a:gd name="connsiteX10" fmla="*/ 308624 w 623781"/>
              <a:gd name="connsiteY10" fmla="*/ 1013051 h 1152686"/>
              <a:gd name="connsiteX11" fmla="*/ 431881 w 623781"/>
              <a:gd name="connsiteY11" fmla="*/ 816420 h 1152686"/>
              <a:gd name="connsiteX12" fmla="*/ 552617 w 623781"/>
              <a:gd name="connsiteY12" fmla="*/ 468001 h 1152686"/>
              <a:gd name="connsiteX13" fmla="*/ 623737 w 623781"/>
              <a:gd name="connsiteY13" fmla="*/ 92081 h 1152686"/>
              <a:gd name="connsiteX14" fmla="*/ 542457 w 623781"/>
              <a:gd name="connsiteY14" fmla="*/ 10801 h 1152686"/>
              <a:gd name="connsiteX0" fmla="*/ 542457 w 623781"/>
              <a:gd name="connsiteY0" fmla="*/ 10801 h 1152686"/>
              <a:gd name="connsiteX1" fmla="*/ 410377 w 623781"/>
              <a:gd name="connsiteY1" fmla="*/ 20961 h 1152686"/>
              <a:gd name="connsiteX2" fmla="*/ 263057 w 623781"/>
              <a:gd name="connsiteY2" fmla="*/ 193681 h 1152686"/>
              <a:gd name="connsiteX3" fmla="*/ 203167 w 623781"/>
              <a:gd name="connsiteY3" fmla="*/ 470255 h 1152686"/>
              <a:gd name="connsiteX4" fmla="*/ 90337 w 623781"/>
              <a:gd name="connsiteY4" fmla="*/ 605161 h 1152686"/>
              <a:gd name="connsiteX5" fmla="*/ 54777 w 623781"/>
              <a:gd name="connsiteY5" fmla="*/ 757561 h 1152686"/>
              <a:gd name="connsiteX6" fmla="*/ 9057 w 623781"/>
              <a:gd name="connsiteY6" fmla="*/ 874401 h 1152686"/>
              <a:gd name="connsiteX7" fmla="*/ 3977 w 623781"/>
              <a:gd name="connsiteY7" fmla="*/ 1021721 h 1152686"/>
              <a:gd name="connsiteX8" fmla="*/ 54777 w 623781"/>
              <a:gd name="connsiteY8" fmla="*/ 1108081 h 1152686"/>
              <a:gd name="connsiteX9" fmla="*/ 176697 w 623781"/>
              <a:gd name="connsiteY9" fmla="*/ 1148721 h 1152686"/>
              <a:gd name="connsiteX10" fmla="*/ 308624 w 623781"/>
              <a:gd name="connsiteY10" fmla="*/ 1013051 h 1152686"/>
              <a:gd name="connsiteX11" fmla="*/ 431881 w 623781"/>
              <a:gd name="connsiteY11" fmla="*/ 816420 h 1152686"/>
              <a:gd name="connsiteX12" fmla="*/ 552617 w 623781"/>
              <a:gd name="connsiteY12" fmla="*/ 468001 h 1152686"/>
              <a:gd name="connsiteX13" fmla="*/ 623737 w 623781"/>
              <a:gd name="connsiteY13" fmla="*/ 92081 h 1152686"/>
              <a:gd name="connsiteX14" fmla="*/ 542457 w 623781"/>
              <a:gd name="connsiteY14" fmla="*/ 10801 h 1152686"/>
              <a:gd name="connsiteX0" fmla="*/ 542457 w 623781"/>
              <a:gd name="connsiteY0" fmla="*/ 14331 h 1156216"/>
              <a:gd name="connsiteX1" fmla="*/ 410377 w 623781"/>
              <a:gd name="connsiteY1" fmla="*/ 24491 h 1156216"/>
              <a:gd name="connsiteX2" fmla="*/ 293995 w 623781"/>
              <a:gd name="connsiteY2" fmla="*/ 252212 h 1156216"/>
              <a:gd name="connsiteX3" fmla="*/ 203167 w 623781"/>
              <a:gd name="connsiteY3" fmla="*/ 473785 h 1156216"/>
              <a:gd name="connsiteX4" fmla="*/ 90337 w 623781"/>
              <a:gd name="connsiteY4" fmla="*/ 608691 h 1156216"/>
              <a:gd name="connsiteX5" fmla="*/ 54777 w 623781"/>
              <a:gd name="connsiteY5" fmla="*/ 761091 h 1156216"/>
              <a:gd name="connsiteX6" fmla="*/ 9057 w 623781"/>
              <a:gd name="connsiteY6" fmla="*/ 877931 h 1156216"/>
              <a:gd name="connsiteX7" fmla="*/ 3977 w 623781"/>
              <a:gd name="connsiteY7" fmla="*/ 1025251 h 1156216"/>
              <a:gd name="connsiteX8" fmla="*/ 54777 w 623781"/>
              <a:gd name="connsiteY8" fmla="*/ 1111611 h 1156216"/>
              <a:gd name="connsiteX9" fmla="*/ 176697 w 623781"/>
              <a:gd name="connsiteY9" fmla="*/ 1152251 h 1156216"/>
              <a:gd name="connsiteX10" fmla="*/ 308624 w 623781"/>
              <a:gd name="connsiteY10" fmla="*/ 1016581 h 1156216"/>
              <a:gd name="connsiteX11" fmla="*/ 431881 w 623781"/>
              <a:gd name="connsiteY11" fmla="*/ 819950 h 1156216"/>
              <a:gd name="connsiteX12" fmla="*/ 552617 w 623781"/>
              <a:gd name="connsiteY12" fmla="*/ 471531 h 1156216"/>
              <a:gd name="connsiteX13" fmla="*/ 623737 w 623781"/>
              <a:gd name="connsiteY13" fmla="*/ 95611 h 1156216"/>
              <a:gd name="connsiteX14" fmla="*/ 542457 w 623781"/>
              <a:gd name="connsiteY14" fmla="*/ 14331 h 1156216"/>
              <a:gd name="connsiteX0" fmla="*/ 542457 w 623779"/>
              <a:gd name="connsiteY0" fmla="*/ 5762 h 1147647"/>
              <a:gd name="connsiteX1" fmla="*/ 424128 w 623779"/>
              <a:gd name="connsiteY1" fmla="*/ 33110 h 1147647"/>
              <a:gd name="connsiteX2" fmla="*/ 293995 w 623779"/>
              <a:gd name="connsiteY2" fmla="*/ 243643 h 1147647"/>
              <a:gd name="connsiteX3" fmla="*/ 203167 w 623779"/>
              <a:gd name="connsiteY3" fmla="*/ 465216 h 1147647"/>
              <a:gd name="connsiteX4" fmla="*/ 90337 w 623779"/>
              <a:gd name="connsiteY4" fmla="*/ 600122 h 1147647"/>
              <a:gd name="connsiteX5" fmla="*/ 54777 w 623779"/>
              <a:gd name="connsiteY5" fmla="*/ 752522 h 1147647"/>
              <a:gd name="connsiteX6" fmla="*/ 9057 w 623779"/>
              <a:gd name="connsiteY6" fmla="*/ 869362 h 1147647"/>
              <a:gd name="connsiteX7" fmla="*/ 3977 w 623779"/>
              <a:gd name="connsiteY7" fmla="*/ 1016682 h 1147647"/>
              <a:gd name="connsiteX8" fmla="*/ 54777 w 623779"/>
              <a:gd name="connsiteY8" fmla="*/ 1103042 h 1147647"/>
              <a:gd name="connsiteX9" fmla="*/ 176697 w 623779"/>
              <a:gd name="connsiteY9" fmla="*/ 1143682 h 1147647"/>
              <a:gd name="connsiteX10" fmla="*/ 308624 w 623779"/>
              <a:gd name="connsiteY10" fmla="*/ 1008012 h 1147647"/>
              <a:gd name="connsiteX11" fmla="*/ 431881 w 623779"/>
              <a:gd name="connsiteY11" fmla="*/ 811381 h 1147647"/>
              <a:gd name="connsiteX12" fmla="*/ 552617 w 623779"/>
              <a:gd name="connsiteY12" fmla="*/ 462962 h 1147647"/>
              <a:gd name="connsiteX13" fmla="*/ 623737 w 623779"/>
              <a:gd name="connsiteY13" fmla="*/ 87042 h 1147647"/>
              <a:gd name="connsiteX14" fmla="*/ 542457 w 623779"/>
              <a:gd name="connsiteY14" fmla="*/ 5762 h 1147647"/>
              <a:gd name="connsiteX0" fmla="*/ 542457 w 623779"/>
              <a:gd name="connsiteY0" fmla="*/ 5762 h 1147647"/>
              <a:gd name="connsiteX1" fmla="*/ 424128 w 623779"/>
              <a:gd name="connsiteY1" fmla="*/ 33110 h 1147647"/>
              <a:gd name="connsiteX2" fmla="*/ 293995 w 623779"/>
              <a:gd name="connsiteY2" fmla="*/ 243643 h 1147647"/>
              <a:gd name="connsiteX3" fmla="*/ 203167 w 623779"/>
              <a:gd name="connsiteY3" fmla="*/ 465216 h 1147647"/>
              <a:gd name="connsiteX4" fmla="*/ 121275 w 623779"/>
              <a:gd name="connsiteY4" fmla="*/ 617310 h 1147647"/>
              <a:gd name="connsiteX5" fmla="*/ 54777 w 623779"/>
              <a:gd name="connsiteY5" fmla="*/ 752522 h 1147647"/>
              <a:gd name="connsiteX6" fmla="*/ 9057 w 623779"/>
              <a:gd name="connsiteY6" fmla="*/ 869362 h 1147647"/>
              <a:gd name="connsiteX7" fmla="*/ 3977 w 623779"/>
              <a:gd name="connsiteY7" fmla="*/ 1016682 h 1147647"/>
              <a:gd name="connsiteX8" fmla="*/ 54777 w 623779"/>
              <a:gd name="connsiteY8" fmla="*/ 1103042 h 1147647"/>
              <a:gd name="connsiteX9" fmla="*/ 176697 w 623779"/>
              <a:gd name="connsiteY9" fmla="*/ 1143682 h 1147647"/>
              <a:gd name="connsiteX10" fmla="*/ 308624 w 623779"/>
              <a:gd name="connsiteY10" fmla="*/ 1008012 h 1147647"/>
              <a:gd name="connsiteX11" fmla="*/ 431881 w 623779"/>
              <a:gd name="connsiteY11" fmla="*/ 811381 h 1147647"/>
              <a:gd name="connsiteX12" fmla="*/ 552617 w 623779"/>
              <a:gd name="connsiteY12" fmla="*/ 462962 h 1147647"/>
              <a:gd name="connsiteX13" fmla="*/ 623737 w 623779"/>
              <a:gd name="connsiteY13" fmla="*/ 87042 h 1147647"/>
              <a:gd name="connsiteX14" fmla="*/ 542457 w 623779"/>
              <a:gd name="connsiteY14" fmla="*/ 5762 h 1147647"/>
              <a:gd name="connsiteX0" fmla="*/ 542457 w 623779"/>
              <a:gd name="connsiteY0" fmla="*/ 5762 h 1147647"/>
              <a:gd name="connsiteX1" fmla="*/ 424128 w 623779"/>
              <a:gd name="connsiteY1" fmla="*/ 33110 h 1147647"/>
              <a:gd name="connsiteX2" fmla="*/ 293995 w 623779"/>
              <a:gd name="connsiteY2" fmla="*/ 243643 h 1147647"/>
              <a:gd name="connsiteX3" fmla="*/ 203167 w 623779"/>
              <a:gd name="connsiteY3" fmla="*/ 465216 h 1147647"/>
              <a:gd name="connsiteX4" fmla="*/ 97212 w 623779"/>
              <a:gd name="connsiteY4" fmla="*/ 606997 h 1147647"/>
              <a:gd name="connsiteX5" fmla="*/ 54777 w 623779"/>
              <a:gd name="connsiteY5" fmla="*/ 752522 h 1147647"/>
              <a:gd name="connsiteX6" fmla="*/ 9057 w 623779"/>
              <a:gd name="connsiteY6" fmla="*/ 869362 h 1147647"/>
              <a:gd name="connsiteX7" fmla="*/ 3977 w 623779"/>
              <a:gd name="connsiteY7" fmla="*/ 1016682 h 1147647"/>
              <a:gd name="connsiteX8" fmla="*/ 54777 w 623779"/>
              <a:gd name="connsiteY8" fmla="*/ 1103042 h 1147647"/>
              <a:gd name="connsiteX9" fmla="*/ 176697 w 623779"/>
              <a:gd name="connsiteY9" fmla="*/ 1143682 h 1147647"/>
              <a:gd name="connsiteX10" fmla="*/ 308624 w 623779"/>
              <a:gd name="connsiteY10" fmla="*/ 1008012 h 1147647"/>
              <a:gd name="connsiteX11" fmla="*/ 431881 w 623779"/>
              <a:gd name="connsiteY11" fmla="*/ 811381 h 1147647"/>
              <a:gd name="connsiteX12" fmla="*/ 552617 w 623779"/>
              <a:gd name="connsiteY12" fmla="*/ 462962 h 1147647"/>
              <a:gd name="connsiteX13" fmla="*/ 623737 w 623779"/>
              <a:gd name="connsiteY13" fmla="*/ 87042 h 1147647"/>
              <a:gd name="connsiteX14" fmla="*/ 542457 w 623779"/>
              <a:gd name="connsiteY14" fmla="*/ 5762 h 1147647"/>
              <a:gd name="connsiteX0" fmla="*/ 542457 w 623779"/>
              <a:gd name="connsiteY0" fmla="*/ 5762 h 1147647"/>
              <a:gd name="connsiteX1" fmla="*/ 424128 w 623779"/>
              <a:gd name="connsiteY1" fmla="*/ 33110 h 1147647"/>
              <a:gd name="connsiteX2" fmla="*/ 293995 w 623779"/>
              <a:gd name="connsiteY2" fmla="*/ 243643 h 1147647"/>
              <a:gd name="connsiteX3" fmla="*/ 203167 w 623779"/>
              <a:gd name="connsiteY3" fmla="*/ 465216 h 1147647"/>
              <a:gd name="connsiteX4" fmla="*/ 100649 w 623779"/>
              <a:gd name="connsiteY4" fmla="*/ 627623 h 1147647"/>
              <a:gd name="connsiteX5" fmla="*/ 54777 w 623779"/>
              <a:gd name="connsiteY5" fmla="*/ 752522 h 1147647"/>
              <a:gd name="connsiteX6" fmla="*/ 9057 w 623779"/>
              <a:gd name="connsiteY6" fmla="*/ 869362 h 1147647"/>
              <a:gd name="connsiteX7" fmla="*/ 3977 w 623779"/>
              <a:gd name="connsiteY7" fmla="*/ 1016682 h 1147647"/>
              <a:gd name="connsiteX8" fmla="*/ 54777 w 623779"/>
              <a:gd name="connsiteY8" fmla="*/ 1103042 h 1147647"/>
              <a:gd name="connsiteX9" fmla="*/ 176697 w 623779"/>
              <a:gd name="connsiteY9" fmla="*/ 1143682 h 1147647"/>
              <a:gd name="connsiteX10" fmla="*/ 308624 w 623779"/>
              <a:gd name="connsiteY10" fmla="*/ 1008012 h 1147647"/>
              <a:gd name="connsiteX11" fmla="*/ 431881 w 623779"/>
              <a:gd name="connsiteY11" fmla="*/ 811381 h 1147647"/>
              <a:gd name="connsiteX12" fmla="*/ 552617 w 623779"/>
              <a:gd name="connsiteY12" fmla="*/ 462962 h 1147647"/>
              <a:gd name="connsiteX13" fmla="*/ 623737 w 623779"/>
              <a:gd name="connsiteY13" fmla="*/ 87042 h 1147647"/>
              <a:gd name="connsiteX14" fmla="*/ 542457 w 623779"/>
              <a:gd name="connsiteY14" fmla="*/ 5762 h 11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3779" h="1147647">
                <a:moveTo>
                  <a:pt x="542457" y="5762"/>
                </a:moveTo>
                <a:cubicBezTo>
                  <a:pt x="509189" y="-3227"/>
                  <a:pt x="465538" y="-6537"/>
                  <a:pt x="424128" y="33110"/>
                </a:cubicBezTo>
                <a:cubicBezTo>
                  <a:pt x="382718" y="72757"/>
                  <a:pt x="330822" y="171625"/>
                  <a:pt x="293995" y="243643"/>
                </a:cubicBezTo>
                <a:cubicBezTo>
                  <a:pt x="257168" y="315661"/>
                  <a:pt x="235391" y="401219"/>
                  <a:pt x="203167" y="465216"/>
                </a:cubicBezTo>
                <a:cubicBezTo>
                  <a:pt x="170943" y="529213"/>
                  <a:pt x="125381" y="579739"/>
                  <a:pt x="100649" y="627623"/>
                </a:cubicBezTo>
                <a:cubicBezTo>
                  <a:pt x="75917" y="675507"/>
                  <a:pt x="70042" y="712232"/>
                  <a:pt x="54777" y="752522"/>
                </a:cubicBezTo>
                <a:cubicBezTo>
                  <a:pt x="39512" y="792812"/>
                  <a:pt x="17524" y="825335"/>
                  <a:pt x="9057" y="869362"/>
                </a:cubicBezTo>
                <a:cubicBezTo>
                  <a:pt x="590" y="913389"/>
                  <a:pt x="-3643" y="977735"/>
                  <a:pt x="3977" y="1016682"/>
                </a:cubicBezTo>
                <a:cubicBezTo>
                  <a:pt x="11597" y="1055629"/>
                  <a:pt x="25990" y="1081875"/>
                  <a:pt x="54777" y="1103042"/>
                </a:cubicBezTo>
                <a:cubicBezTo>
                  <a:pt x="83564" y="1124209"/>
                  <a:pt x="134389" y="1159520"/>
                  <a:pt x="176697" y="1143682"/>
                </a:cubicBezTo>
                <a:cubicBezTo>
                  <a:pt x="219005" y="1127844"/>
                  <a:pt x="266093" y="1063396"/>
                  <a:pt x="308624" y="1008012"/>
                </a:cubicBezTo>
                <a:cubicBezTo>
                  <a:pt x="351155" y="952628"/>
                  <a:pt x="391216" y="902223"/>
                  <a:pt x="431881" y="811381"/>
                </a:cubicBezTo>
                <a:cubicBezTo>
                  <a:pt x="472547" y="720539"/>
                  <a:pt x="526370" y="588269"/>
                  <a:pt x="552617" y="462962"/>
                </a:cubicBezTo>
                <a:cubicBezTo>
                  <a:pt x="578864" y="337655"/>
                  <a:pt x="622044" y="161549"/>
                  <a:pt x="623737" y="87042"/>
                </a:cubicBezTo>
                <a:cubicBezTo>
                  <a:pt x="625430" y="12535"/>
                  <a:pt x="575725" y="14751"/>
                  <a:pt x="542457" y="576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7880203" y="2722447"/>
            <a:ext cx="761668" cy="450672"/>
          </a:xfrm>
          <a:custGeom>
            <a:avLst/>
            <a:gdLst>
              <a:gd name="connsiteX0" fmla="*/ 758471 w 761668"/>
              <a:gd name="connsiteY0" fmla="*/ 292323 h 450672"/>
              <a:gd name="connsiteX1" fmla="*/ 700032 w 761668"/>
              <a:gd name="connsiteY1" fmla="*/ 147944 h 450672"/>
              <a:gd name="connsiteX2" fmla="*/ 579716 w 761668"/>
              <a:gd name="connsiteY2" fmla="*/ 58567 h 450672"/>
              <a:gd name="connsiteX3" fmla="*/ 407836 w 761668"/>
              <a:gd name="connsiteY3" fmla="*/ 24191 h 450672"/>
              <a:gd name="connsiteX4" fmla="*/ 222206 w 761668"/>
              <a:gd name="connsiteY4" fmla="*/ 127 h 450672"/>
              <a:gd name="connsiteX5" fmla="*/ 95015 w 761668"/>
              <a:gd name="connsiteY5" fmla="*/ 34503 h 450672"/>
              <a:gd name="connsiteX6" fmla="*/ 22826 w 761668"/>
              <a:gd name="connsiteY6" fmla="*/ 117006 h 450672"/>
              <a:gd name="connsiteX7" fmla="*/ 2200 w 761668"/>
              <a:gd name="connsiteY7" fmla="*/ 202945 h 450672"/>
              <a:gd name="connsiteX8" fmla="*/ 67514 w 761668"/>
              <a:gd name="connsiteY8" fmla="*/ 302636 h 450672"/>
              <a:gd name="connsiteX9" fmla="*/ 163767 w 761668"/>
              <a:gd name="connsiteY9" fmla="*/ 388576 h 450672"/>
              <a:gd name="connsiteX10" fmla="*/ 297833 w 761668"/>
              <a:gd name="connsiteY10" fmla="*/ 433264 h 450672"/>
              <a:gd name="connsiteX11" fmla="*/ 445650 w 761668"/>
              <a:gd name="connsiteY11" fmla="*/ 450452 h 450672"/>
              <a:gd name="connsiteX12" fmla="*/ 607217 w 761668"/>
              <a:gd name="connsiteY12" fmla="*/ 422951 h 450672"/>
              <a:gd name="connsiteX13" fmla="*/ 758471 w 761668"/>
              <a:gd name="connsiteY13" fmla="*/ 292323 h 45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1668" h="450672">
                <a:moveTo>
                  <a:pt x="758471" y="292323"/>
                </a:moveTo>
                <a:cubicBezTo>
                  <a:pt x="773940" y="246488"/>
                  <a:pt x="729825" y="186903"/>
                  <a:pt x="700032" y="147944"/>
                </a:cubicBezTo>
                <a:cubicBezTo>
                  <a:pt x="670239" y="108985"/>
                  <a:pt x="628415" y="79192"/>
                  <a:pt x="579716" y="58567"/>
                </a:cubicBezTo>
                <a:cubicBezTo>
                  <a:pt x="531017" y="37942"/>
                  <a:pt x="467421" y="33931"/>
                  <a:pt x="407836" y="24191"/>
                </a:cubicBezTo>
                <a:cubicBezTo>
                  <a:pt x="348251" y="14451"/>
                  <a:pt x="274343" y="-1592"/>
                  <a:pt x="222206" y="127"/>
                </a:cubicBezTo>
                <a:cubicBezTo>
                  <a:pt x="170069" y="1846"/>
                  <a:pt x="128245" y="15023"/>
                  <a:pt x="95015" y="34503"/>
                </a:cubicBezTo>
                <a:cubicBezTo>
                  <a:pt x="61785" y="53983"/>
                  <a:pt x="38295" y="88932"/>
                  <a:pt x="22826" y="117006"/>
                </a:cubicBezTo>
                <a:cubicBezTo>
                  <a:pt x="7357" y="145080"/>
                  <a:pt x="-5248" y="172007"/>
                  <a:pt x="2200" y="202945"/>
                </a:cubicBezTo>
                <a:cubicBezTo>
                  <a:pt x="9648" y="233883"/>
                  <a:pt x="40586" y="271697"/>
                  <a:pt x="67514" y="302636"/>
                </a:cubicBezTo>
                <a:cubicBezTo>
                  <a:pt x="94442" y="333575"/>
                  <a:pt x="125381" y="366805"/>
                  <a:pt x="163767" y="388576"/>
                </a:cubicBezTo>
                <a:cubicBezTo>
                  <a:pt x="202153" y="410347"/>
                  <a:pt x="250853" y="422951"/>
                  <a:pt x="297833" y="433264"/>
                </a:cubicBezTo>
                <a:cubicBezTo>
                  <a:pt x="344813" y="443577"/>
                  <a:pt x="394086" y="452171"/>
                  <a:pt x="445650" y="450452"/>
                </a:cubicBezTo>
                <a:cubicBezTo>
                  <a:pt x="497214" y="448733"/>
                  <a:pt x="556226" y="443004"/>
                  <a:pt x="607217" y="422951"/>
                </a:cubicBezTo>
                <a:cubicBezTo>
                  <a:pt x="658208" y="402898"/>
                  <a:pt x="743002" y="338158"/>
                  <a:pt x="758471" y="29232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479761" y="3945668"/>
            <a:ext cx="795704" cy="987965"/>
          </a:xfrm>
          <a:custGeom>
            <a:avLst/>
            <a:gdLst>
              <a:gd name="connsiteX0" fmla="*/ 732311 w 795704"/>
              <a:gd name="connsiteY0" fmla="*/ 17878 h 987965"/>
              <a:gd name="connsiteX1" fmla="*/ 629183 w 795704"/>
              <a:gd name="connsiteY1" fmla="*/ 7565 h 987965"/>
              <a:gd name="connsiteX2" fmla="*/ 498555 w 795704"/>
              <a:gd name="connsiteY2" fmla="*/ 69442 h 987965"/>
              <a:gd name="connsiteX3" fmla="*/ 402302 w 795704"/>
              <a:gd name="connsiteY3" fmla="*/ 158819 h 987965"/>
              <a:gd name="connsiteX4" fmla="*/ 309487 w 795704"/>
              <a:gd name="connsiteY4" fmla="*/ 265385 h 987965"/>
              <a:gd name="connsiteX5" fmla="*/ 220110 w 795704"/>
              <a:gd name="connsiteY5" fmla="*/ 389138 h 987965"/>
              <a:gd name="connsiteX6" fmla="*/ 123857 w 795704"/>
              <a:gd name="connsiteY6" fmla="*/ 530079 h 987965"/>
              <a:gd name="connsiteX7" fmla="*/ 58543 w 795704"/>
              <a:gd name="connsiteY7" fmla="*/ 674458 h 987965"/>
              <a:gd name="connsiteX8" fmla="*/ 17292 w 795704"/>
              <a:gd name="connsiteY8" fmla="*/ 781024 h 987965"/>
              <a:gd name="connsiteX9" fmla="*/ 6979 w 795704"/>
              <a:gd name="connsiteY9" fmla="*/ 887589 h 987965"/>
              <a:gd name="connsiteX10" fmla="*/ 120419 w 795704"/>
              <a:gd name="connsiteY10" fmla="*/ 987279 h 987965"/>
              <a:gd name="connsiteX11" fmla="*/ 237298 w 795704"/>
              <a:gd name="connsiteY11" fmla="*/ 925403 h 987965"/>
              <a:gd name="connsiteX12" fmla="*/ 361051 w 795704"/>
              <a:gd name="connsiteY12" fmla="*/ 808524 h 987965"/>
              <a:gd name="connsiteX13" fmla="*/ 481367 w 795704"/>
              <a:gd name="connsiteY13" fmla="*/ 667583 h 987965"/>
              <a:gd name="connsiteX14" fmla="*/ 605120 w 795704"/>
              <a:gd name="connsiteY14" fmla="*/ 519767 h 987965"/>
              <a:gd name="connsiteX15" fmla="*/ 718561 w 795704"/>
              <a:gd name="connsiteY15" fmla="*/ 327261 h 987965"/>
              <a:gd name="connsiteX16" fmla="*/ 794188 w 795704"/>
              <a:gd name="connsiteY16" fmla="*/ 158819 h 987965"/>
              <a:gd name="connsiteX17" fmla="*/ 732311 w 795704"/>
              <a:gd name="connsiteY17" fmla="*/ 17878 h 98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5704" h="987965">
                <a:moveTo>
                  <a:pt x="732311" y="17878"/>
                </a:moveTo>
                <a:cubicBezTo>
                  <a:pt x="704810" y="-7331"/>
                  <a:pt x="668142" y="-1029"/>
                  <a:pt x="629183" y="7565"/>
                </a:cubicBezTo>
                <a:cubicBezTo>
                  <a:pt x="590224" y="16159"/>
                  <a:pt x="536368" y="44233"/>
                  <a:pt x="498555" y="69442"/>
                </a:cubicBezTo>
                <a:cubicBezTo>
                  <a:pt x="460742" y="94651"/>
                  <a:pt x="433813" y="126162"/>
                  <a:pt x="402302" y="158819"/>
                </a:cubicBezTo>
                <a:cubicBezTo>
                  <a:pt x="370791" y="191476"/>
                  <a:pt x="339852" y="226998"/>
                  <a:pt x="309487" y="265385"/>
                </a:cubicBezTo>
                <a:cubicBezTo>
                  <a:pt x="279122" y="303772"/>
                  <a:pt x="251048" y="345022"/>
                  <a:pt x="220110" y="389138"/>
                </a:cubicBezTo>
                <a:cubicBezTo>
                  <a:pt x="189172" y="433254"/>
                  <a:pt x="150785" y="482526"/>
                  <a:pt x="123857" y="530079"/>
                </a:cubicBezTo>
                <a:cubicBezTo>
                  <a:pt x="96929" y="577632"/>
                  <a:pt x="76304" y="632634"/>
                  <a:pt x="58543" y="674458"/>
                </a:cubicBezTo>
                <a:cubicBezTo>
                  <a:pt x="40782" y="716282"/>
                  <a:pt x="25886" y="745502"/>
                  <a:pt x="17292" y="781024"/>
                </a:cubicBezTo>
                <a:cubicBezTo>
                  <a:pt x="8698" y="816546"/>
                  <a:pt x="-10209" y="853213"/>
                  <a:pt x="6979" y="887589"/>
                </a:cubicBezTo>
                <a:cubicBezTo>
                  <a:pt x="24167" y="921965"/>
                  <a:pt x="82033" y="980977"/>
                  <a:pt x="120419" y="987279"/>
                </a:cubicBezTo>
                <a:cubicBezTo>
                  <a:pt x="158805" y="993581"/>
                  <a:pt x="197193" y="955196"/>
                  <a:pt x="237298" y="925403"/>
                </a:cubicBezTo>
                <a:cubicBezTo>
                  <a:pt x="277403" y="895610"/>
                  <a:pt x="320373" y="851494"/>
                  <a:pt x="361051" y="808524"/>
                </a:cubicBezTo>
                <a:cubicBezTo>
                  <a:pt x="401729" y="765554"/>
                  <a:pt x="440689" y="715709"/>
                  <a:pt x="481367" y="667583"/>
                </a:cubicBezTo>
                <a:cubicBezTo>
                  <a:pt x="522045" y="619457"/>
                  <a:pt x="565588" y="576487"/>
                  <a:pt x="605120" y="519767"/>
                </a:cubicBezTo>
                <a:cubicBezTo>
                  <a:pt x="644652" y="463047"/>
                  <a:pt x="687050" y="387419"/>
                  <a:pt x="718561" y="327261"/>
                </a:cubicBezTo>
                <a:cubicBezTo>
                  <a:pt x="750072" y="267103"/>
                  <a:pt x="783875" y="209237"/>
                  <a:pt x="794188" y="158819"/>
                </a:cubicBezTo>
                <a:cubicBezTo>
                  <a:pt x="804501" y="108401"/>
                  <a:pt x="759812" y="43087"/>
                  <a:pt x="732311" y="17878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514459" y="3609389"/>
            <a:ext cx="443569" cy="1113882"/>
          </a:xfrm>
          <a:custGeom>
            <a:avLst/>
            <a:gdLst>
              <a:gd name="connsiteX0" fmla="*/ 309165 w 443569"/>
              <a:gd name="connsiteY0" fmla="*/ 85 h 1113882"/>
              <a:gd name="connsiteX1" fmla="*/ 192287 w 443569"/>
              <a:gd name="connsiteY1" fmla="*/ 41336 h 1113882"/>
              <a:gd name="connsiteX2" fmla="*/ 147598 w 443569"/>
              <a:gd name="connsiteY2" fmla="*/ 147901 h 1113882"/>
              <a:gd name="connsiteX3" fmla="*/ 106347 w 443569"/>
              <a:gd name="connsiteY3" fmla="*/ 312906 h 1113882"/>
              <a:gd name="connsiteX4" fmla="*/ 78846 w 443569"/>
              <a:gd name="connsiteY4" fmla="*/ 436659 h 1113882"/>
              <a:gd name="connsiteX5" fmla="*/ 51346 w 443569"/>
              <a:gd name="connsiteY5" fmla="*/ 567288 h 1113882"/>
              <a:gd name="connsiteX6" fmla="*/ 13532 w 443569"/>
              <a:gd name="connsiteY6" fmla="*/ 694479 h 1113882"/>
              <a:gd name="connsiteX7" fmla="*/ 6657 w 443569"/>
              <a:gd name="connsiteY7" fmla="*/ 825107 h 1113882"/>
              <a:gd name="connsiteX8" fmla="*/ 3219 w 443569"/>
              <a:gd name="connsiteY8" fmla="*/ 928235 h 1113882"/>
              <a:gd name="connsiteX9" fmla="*/ 6657 w 443569"/>
              <a:gd name="connsiteY9" fmla="*/ 1010737 h 1113882"/>
              <a:gd name="connsiteX10" fmla="*/ 78846 w 443569"/>
              <a:gd name="connsiteY10" fmla="*/ 1086364 h 1113882"/>
              <a:gd name="connsiteX11" fmla="*/ 164786 w 443569"/>
              <a:gd name="connsiteY11" fmla="*/ 1103552 h 1113882"/>
              <a:gd name="connsiteX12" fmla="*/ 305727 w 443569"/>
              <a:gd name="connsiteY12" fmla="*/ 935110 h 1113882"/>
              <a:gd name="connsiteX13" fmla="*/ 384792 w 443569"/>
              <a:gd name="connsiteY13" fmla="*/ 756355 h 1113882"/>
              <a:gd name="connsiteX14" fmla="*/ 426043 w 443569"/>
              <a:gd name="connsiteY14" fmla="*/ 539787 h 1113882"/>
              <a:gd name="connsiteX15" fmla="*/ 443231 w 443569"/>
              <a:gd name="connsiteY15" fmla="*/ 336969 h 1113882"/>
              <a:gd name="connsiteX16" fmla="*/ 412293 w 443569"/>
              <a:gd name="connsiteY16" fmla="*/ 141026 h 1113882"/>
              <a:gd name="connsiteX17" fmla="*/ 371042 w 443569"/>
              <a:gd name="connsiteY17" fmla="*/ 34461 h 1113882"/>
              <a:gd name="connsiteX18" fmla="*/ 309165 w 443569"/>
              <a:gd name="connsiteY18" fmla="*/ 85 h 111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3569" h="1113882">
                <a:moveTo>
                  <a:pt x="309165" y="85"/>
                </a:moveTo>
                <a:cubicBezTo>
                  <a:pt x="279373" y="1231"/>
                  <a:pt x="219215" y="16700"/>
                  <a:pt x="192287" y="41336"/>
                </a:cubicBezTo>
                <a:cubicBezTo>
                  <a:pt x="165359" y="65972"/>
                  <a:pt x="161921" y="102639"/>
                  <a:pt x="147598" y="147901"/>
                </a:cubicBezTo>
                <a:cubicBezTo>
                  <a:pt x="133275" y="193163"/>
                  <a:pt x="117806" y="264780"/>
                  <a:pt x="106347" y="312906"/>
                </a:cubicBezTo>
                <a:cubicBezTo>
                  <a:pt x="94888" y="361032"/>
                  <a:pt x="88013" y="394262"/>
                  <a:pt x="78846" y="436659"/>
                </a:cubicBezTo>
                <a:cubicBezTo>
                  <a:pt x="69679" y="479056"/>
                  <a:pt x="62232" y="524318"/>
                  <a:pt x="51346" y="567288"/>
                </a:cubicBezTo>
                <a:cubicBezTo>
                  <a:pt x="40460" y="610258"/>
                  <a:pt x="20980" y="651509"/>
                  <a:pt x="13532" y="694479"/>
                </a:cubicBezTo>
                <a:cubicBezTo>
                  <a:pt x="6084" y="737449"/>
                  <a:pt x="8376" y="786148"/>
                  <a:pt x="6657" y="825107"/>
                </a:cubicBezTo>
                <a:cubicBezTo>
                  <a:pt x="4938" y="864066"/>
                  <a:pt x="3219" y="897297"/>
                  <a:pt x="3219" y="928235"/>
                </a:cubicBezTo>
                <a:cubicBezTo>
                  <a:pt x="3219" y="959173"/>
                  <a:pt x="-5948" y="984382"/>
                  <a:pt x="6657" y="1010737"/>
                </a:cubicBezTo>
                <a:cubicBezTo>
                  <a:pt x="19262" y="1037092"/>
                  <a:pt x="52491" y="1070895"/>
                  <a:pt x="78846" y="1086364"/>
                </a:cubicBezTo>
                <a:cubicBezTo>
                  <a:pt x="105201" y="1101833"/>
                  <a:pt x="126973" y="1128761"/>
                  <a:pt x="164786" y="1103552"/>
                </a:cubicBezTo>
                <a:cubicBezTo>
                  <a:pt x="202599" y="1078343"/>
                  <a:pt x="269059" y="992976"/>
                  <a:pt x="305727" y="935110"/>
                </a:cubicBezTo>
                <a:cubicBezTo>
                  <a:pt x="342395" y="877244"/>
                  <a:pt x="364739" y="822242"/>
                  <a:pt x="384792" y="756355"/>
                </a:cubicBezTo>
                <a:cubicBezTo>
                  <a:pt x="404845" y="690468"/>
                  <a:pt x="416303" y="609685"/>
                  <a:pt x="426043" y="539787"/>
                </a:cubicBezTo>
                <a:cubicBezTo>
                  <a:pt x="435783" y="469889"/>
                  <a:pt x="445523" y="403429"/>
                  <a:pt x="443231" y="336969"/>
                </a:cubicBezTo>
                <a:cubicBezTo>
                  <a:pt x="440939" y="270509"/>
                  <a:pt x="424324" y="191444"/>
                  <a:pt x="412293" y="141026"/>
                </a:cubicBezTo>
                <a:cubicBezTo>
                  <a:pt x="400262" y="90608"/>
                  <a:pt x="389376" y="59670"/>
                  <a:pt x="371042" y="34461"/>
                </a:cubicBezTo>
                <a:cubicBezTo>
                  <a:pt x="352708" y="9252"/>
                  <a:pt x="338957" y="-1061"/>
                  <a:pt x="309165" y="8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6799482" y="4052910"/>
            <a:ext cx="658533" cy="1102903"/>
          </a:xfrm>
          <a:custGeom>
            <a:avLst/>
            <a:gdLst>
              <a:gd name="connsiteX0" fmla="*/ 151333 w 658533"/>
              <a:gd name="connsiteY0" fmla="*/ 13 h 1102903"/>
              <a:gd name="connsiteX1" fmla="*/ 72268 w 658533"/>
              <a:gd name="connsiteY1" fmla="*/ 34389 h 1102903"/>
              <a:gd name="connsiteX2" fmla="*/ 24142 w 658533"/>
              <a:gd name="connsiteY2" fmla="*/ 96266 h 1102903"/>
              <a:gd name="connsiteX3" fmla="*/ 79 w 658533"/>
              <a:gd name="connsiteY3" fmla="*/ 178768 h 1102903"/>
              <a:gd name="connsiteX4" fmla="*/ 17267 w 658533"/>
              <a:gd name="connsiteY4" fmla="*/ 292209 h 1102903"/>
              <a:gd name="connsiteX5" fmla="*/ 41330 w 658533"/>
              <a:gd name="connsiteY5" fmla="*/ 405649 h 1102903"/>
              <a:gd name="connsiteX6" fmla="*/ 120395 w 658533"/>
              <a:gd name="connsiteY6" fmla="*/ 508777 h 1102903"/>
              <a:gd name="connsiteX7" fmla="*/ 120395 w 658533"/>
              <a:gd name="connsiteY7" fmla="*/ 560341 h 1102903"/>
              <a:gd name="connsiteX8" fmla="*/ 168521 w 658533"/>
              <a:gd name="connsiteY8" fmla="*/ 680657 h 1102903"/>
              <a:gd name="connsiteX9" fmla="*/ 220085 w 658533"/>
              <a:gd name="connsiteY9" fmla="*/ 749409 h 1102903"/>
              <a:gd name="connsiteX10" fmla="*/ 257898 w 658533"/>
              <a:gd name="connsiteY10" fmla="*/ 880037 h 1102903"/>
              <a:gd name="connsiteX11" fmla="*/ 336963 w 658533"/>
              <a:gd name="connsiteY11" fmla="*/ 965977 h 1102903"/>
              <a:gd name="connsiteX12" fmla="*/ 398840 w 658533"/>
              <a:gd name="connsiteY12" fmla="*/ 1034729 h 1102903"/>
              <a:gd name="connsiteX13" fmla="*/ 488217 w 658533"/>
              <a:gd name="connsiteY13" fmla="*/ 1100043 h 1102903"/>
              <a:gd name="connsiteX14" fmla="*/ 608533 w 658533"/>
              <a:gd name="connsiteY14" fmla="*/ 1075980 h 1102903"/>
              <a:gd name="connsiteX15" fmla="*/ 639471 w 658533"/>
              <a:gd name="connsiteY15" fmla="*/ 941914 h 1102903"/>
              <a:gd name="connsiteX16" fmla="*/ 656659 w 658533"/>
              <a:gd name="connsiteY16" fmla="*/ 804410 h 1102903"/>
              <a:gd name="connsiteX17" fmla="*/ 594783 w 658533"/>
              <a:gd name="connsiteY17" fmla="*/ 690970 h 1102903"/>
              <a:gd name="connsiteX18" fmla="*/ 546656 w 658533"/>
              <a:gd name="connsiteY18" fmla="*/ 536278 h 1102903"/>
              <a:gd name="connsiteX19" fmla="*/ 471029 w 658533"/>
              <a:gd name="connsiteY19" fmla="*/ 371273 h 1102903"/>
              <a:gd name="connsiteX20" fmla="*/ 385089 w 658533"/>
              <a:gd name="connsiteY20" fmla="*/ 226895 h 1102903"/>
              <a:gd name="connsiteX21" fmla="*/ 319775 w 658533"/>
              <a:gd name="connsiteY21" fmla="*/ 96266 h 1102903"/>
              <a:gd name="connsiteX22" fmla="*/ 223523 w 658533"/>
              <a:gd name="connsiteY22" fmla="*/ 30952 h 1102903"/>
              <a:gd name="connsiteX23" fmla="*/ 151333 w 658533"/>
              <a:gd name="connsiteY23" fmla="*/ 13 h 110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8533" h="1102903">
                <a:moveTo>
                  <a:pt x="151333" y="13"/>
                </a:moveTo>
                <a:cubicBezTo>
                  <a:pt x="126124" y="586"/>
                  <a:pt x="93466" y="18347"/>
                  <a:pt x="72268" y="34389"/>
                </a:cubicBezTo>
                <a:cubicBezTo>
                  <a:pt x="51070" y="50431"/>
                  <a:pt x="36173" y="72203"/>
                  <a:pt x="24142" y="96266"/>
                </a:cubicBezTo>
                <a:cubicBezTo>
                  <a:pt x="12111" y="120329"/>
                  <a:pt x="1225" y="146111"/>
                  <a:pt x="79" y="178768"/>
                </a:cubicBezTo>
                <a:cubicBezTo>
                  <a:pt x="-1067" y="211425"/>
                  <a:pt x="10392" y="254396"/>
                  <a:pt x="17267" y="292209"/>
                </a:cubicBezTo>
                <a:cubicBezTo>
                  <a:pt x="24142" y="330022"/>
                  <a:pt x="24142" y="369554"/>
                  <a:pt x="41330" y="405649"/>
                </a:cubicBezTo>
                <a:cubicBezTo>
                  <a:pt x="58518" y="441744"/>
                  <a:pt x="107218" y="482995"/>
                  <a:pt x="120395" y="508777"/>
                </a:cubicBezTo>
                <a:cubicBezTo>
                  <a:pt x="133572" y="534559"/>
                  <a:pt x="112374" y="531694"/>
                  <a:pt x="120395" y="560341"/>
                </a:cubicBezTo>
                <a:cubicBezTo>
                  <a:pt x="128416" y="588988"/>
                  <a:pt x="151906" y="649146"/>
                  <a:pt x="168521" y="680657"/>
                </a:cubicBezTo>
                <a:cubicBezTo>
                  <a:pt x="185136" y="712168"/>
                  <a:pt x="205189" y="716179"/>
                  <a:pt x="220085" y="749409"/>
                </a:cubicBezTo>
                <a:cubicBezTo>
                  <a:pt x="234981" y="782639"/>
                  <a:pt x="238418" y="843942"/>
                  <a:pt x="257898" y="880037"/>
                </a:cubicBezTo>
                <a:cubicBezTo>
                  <a:pt x="277378" y="916132"/>
                  <a:pt x="313473" y="940195"/>
                  <a:pt x="336963" y="965977"/>
                </a:cubicBezTo>
                <a:cubicBezTo>
                  <a:pt x="360453" y="991759"/>
                  <a:pt x="373631" y="1012385"/>
                  <a:pt x="398840" y="1034729"/>
                </a:cubicBezTo>
                <a:cubicBezTo>
                  <a:pt x="424049" y="1057073"/>
                  <a:pt x="453268" y="1093168"/>
                  <a:pt x="488217" y="1100043"/>
                </a:cubicBezTo>
                <a:cubicBezTo>
                  <a:pt x="523166" y="1106918"/>
                  <a:pt x="583324" y="1102335"/>
                  <a:pt x="608533" y="1075980"/>
                </a:cubicBezTo>
                <a:cubicBezTo>
                  <a:pt x="633742" y="1049625"/>
                  <a:pt x="631450" y="987176"/>
                  <a:pt x="639471" y="941914"/>
                </a:cubicBezTo>
                <a:cubicBezTo>
                  <a:pt x="647492" y="896652"/>
                  <a:pt x="664107" y="846234"/>
                  <a:pt x="656659" y="804410"/>
                </a:cubicBezTo>
                <a:cubicBezTo>
                  <a:pt x="649211" y="762586"/>
                  <a:pt x="613117" y="735659"/>
                  <a:pt x="594783" y="690970"/>
                </a:cubicBezTo>
                <a:cubicBezTo>
                  <a:pt x="576449" y="646281"/>
                  <a:pt x="567282" y="589561"/>
                  <a:pt x="546656" y="536278"/>
                </a:cubicBezTo>
                <a:cubicBezTo>
                  <a:pt x="526030" y="482995"/>
                  <a:pt x="497957" y="422837"/>
                  <a:pt x="471029" y="371273"/>
                </a:cubicBezTo>
                <a:cubicBezTo>
                  <a:pt x="444101" y="319709"/>
                  <a:pt x="410298" y="272729"/>
                  <a:pt x="385089" y="226895"/>
                </a:cubicBezTo>
                <a:cubicBezTo>
                  <a:pt x="359880" y="181061"/>
                  <a:pt x="346703" y="128923"/>
                  <a:pt x="319775" y="96266"/>
                </a:cubicBezTo>
                <a:cubicBezTo>
                  <a:pt x="292847" y="63609"/>
                  <a:pt x="259045" y="44129"/>
                  <a:pt x="223523" y="30952"/>
                </a:cubicBezTo>
                <a:cubicBezTo>
                  <a:pt x="188001" y="17775"/>
                  <a:pt x="176542" y="-560"/>
                  <a:pt x="151333" y="1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778535" y="5145021"/>
            <a:ext cx="1017603" cy="807157"/>
          </a:xfrm>
          <a:custGeom>
            <a:avLst/>
            <a:gdLst>
              <a:gd name="connsiteX0" fmla="*/ 477886 w 1017603"/>
              <a:gd name="connsiteY0" fmla="*/ 148874 h 807157"/>
              <a:gd name="connsiteX1" fmla="*/ 343820 w 1017603"/>
              <a:gd name="connsiteY1" fmla="*/ 59496 h 807157"/>
              <a:gd name="connsiteX2" fmla="*/ 199441 w 1017603"/>
              <a:gd name="connsiteY2" fmla="*/ 1057 h 807157"/>
              <a:gd name="connsiteX3" fmla="*/ 86000 w 1017603"/>
              <a:gd name="connsiteY3" fmla="*/ 25120 h 807157"/>
              <a:gd name="connsiteX4" fmla="*/ 17248 w 1017603"/>
              <a:gd name="connsiteY4" fmla="*/ 66371 h 807157"/>
              <a:gd name="connsiteX5" fmla="*/ 60 w 1017603"/>
              <a:gd name="connsiteY5" fmla="*/ 114498 h 807157"/>
              <a:gd name="connsiteX6" fmla="*/ 13811 w 1017603"/>
              <a:gd name="connsiteY6" fmla="*/ 203875 h 807157"/>
              <a:gd name="connsiteX7" fmla="*/ 65375 w 1017603"/>
              <a:gd name="connsiteY7" fmla="*/ 296690 h 807157"/>
              <a:gd name="connsiteX8" fmla="*/ 154752 w 1017603"/>
              <a:gd name="connsiteY8" fmla="*/ 417006 h 807157"/>
              <a:gd name="connsiteX9" fmla="*/ 281943 w 1017603"/>
              <a:gd name="connsiteY9" fmla="*/ 523571 h 807157"/>
              <a:gd name="connsiteX10" fmla="*/ 357570 w 1017603"/>
              <a:gd name="connsiteY10" fmla="*/ 595761 h 807157"/>
              <a:gd name="connsiteX11" fmla="*/ 512262 w 1017603"/>
              <a:gd name="connsiteY11" fmla="*/ 705764 h 807157"/>
              <a:gd name="connsiteX12" fmla="*/ 618827 w 1017603"/>
              <a:gd name="connsiteY12" fmla="*/ 757328 h 807157"/>
              <a:gd name="connsiteX13" fmla="*/ 763206 w 1017603"/>
              <a:gd name="connsiteY13" fmla="*/ 795141 h 807157"/>
              <a:gd name="connsiteX14" fmla="*/ 886960 w 1017603"/>
              <a:gd name="connsiteY14" fmla="*/ 805454 h 807157"/>
              <a:gd name="connsiteX15" fmla="*/ 979775 w 1017603"/>
              <a:gd name="connsiteY15" fmla="*/ 764203 h 807157"/>
              <a:gd name="connsiteX16" fmla="*/ 1017588 w 1017603"/>
              <a:gd name="connsiteY16" fmla="*/ 647325 h 807157"/>
              <a:gd name="connsiteX17" fmla="*/ 983212 w 1017603"/>
              <a:gd name="connsiteY17" fmla="*/ 527009 h 807157"/>
              <a:gd name="connsiteX18" fmla="*/ 900710 w 1017603"/>
              <a:gd name="connsiteY18" fmla="*/ 437632 h 807157"/>
              <a:gd name="connsiteX19" fmla="*/ 783832 w 1017603"/>
              <a:gd name="connsiteY19" fmla="*/ 324191 h 807157"/>
              <a:gd name="connsiteX20" fmla="*/ 646328 w 1017603"/>
              <a:gd name="connsiteY20" fmla="*/ 262314 h 807157"/>
              <a:gd name="connsiteX21" fmla="*/ 477886 w 1017603"/>
              <a:gd name="connsiteY21" fmla="*/ 148874 h 807157"/>
              <a:gd name="connsiteX0" fmla="*/ 477886 w 1017603"/>
              <a:gd name="connsiteY0" fmla="*/ 148874 h 807157"/>
              <a:gd name="connsiteX1" fmla="*/ 343820 w 1017603"/>
              <a:gd name="connsiteY1" fmla="*/ 59496 h 807157"/>
              <a:gd name="connsiteX2" fmla="*/ 199441 w 1017603"/>
              <a:gd name="connsiteY2" fmla="*/ 1057 h 807157"/>
              <a:gd name="connsiteX3" fmla="*/ 86000 w 1017603"/>
              <a:gd name="connsiteY3" fmla="*/ 25120 h 807157"/>
              <a:gd name="connsiteX4" fmla="*/ 17248 w 1017603"/>
              <a:gd name="connsiteY4" fmla="*/ 66371 h 807157"/>
              <a:gd name="connsiteX5" fmla="*/ 60 w 1017603"/>
              <a:gd name="connsiteY5" fmla="*/ 114498 h 807157"/>
              <a:gd name="connsiteX6" fmla="*/ 13811 w 1017603"/>
              <a:gd name="connsiteY6" fmla="*/ 203875 h 807157"/>
              <a:gd name="connsiteX7" fmla="*/ 65375 w 1017603"/>
              <a:gd name="connsiteY7" fmla="*/ 296690 h 807157"/>
              <a:gd name="connsiteX8" fmla="*/ 154752 w 1017603"/>
              <a:gd name="connsiteY8" fmla="*/ 417006 h 807157"/>
              <a:gd name="connsiteX9" fmla="*/ 281943 w 1017603"/>
              <a:gd name="connsiteY9" fmla="*/ 523571 h 807157"/>
              <a:gd name="connsiteX10" fmla="*/ 357570 w 1017603"/>
              <a:gd name="connsiteY10" fmla="*/ 595761 h 807157"/>
              <a:gd name="connsiteX11" fmla="*/ 512262 w 1017603"/>
              <a:gd name="connsiteY11" fmla="*/ 705764 h 807157"/>
              <a:gd name="connsiteX12" fmla="*/ 618827 w 1017603"/>
              <a:gd name="connsiteY12" fmla="*/ 757328 h 807157"/>
              <a:gd name="connsiteX13" fmla="*/ 763206 w 1017603"/>
              <a:gd name="connsiteY13" fmla="*/ 795141 h 807157"/>
              <a:gd name="connsiteX14" fmla="*/ 886960 w 1017603"/>
              <a:gd name="connsiteY14" fmla="*/ 805454 h 807157"/>
              <a:gd name="connsiteX15" fmla="*/ 979775 w 1017603"/>
              <a:gd name="connsiteY15" fmla="*/ 764203 h 807157"/>
              <a:gd name="connsiteX16" fmla="*/ 1017588 w 1017603"/>
              <a:gd name="connsiteY16" fmla="*/ 647325 h 807157"/>
              <a:gd name="connsiteX17" fmla="*/ 983212 w 1017603"/>
              <a:gd name="connsiteY17" fmla="*/ 527009 h 807157"/>
              <a:gd name="connsiteX18" fmla="*/ 900710 w 1017603"/>
              <a:gd name="connsiteY18" fmla="*/ 437632 h 807157"/>
              <a:gd name="connsiteX19" fmla="*/ 776957 w 1017603"/>
              <a:gd name="connsiteY19" fmla="*/ 337941 h 807157"/>
              <a:gd name="connsiteX20" fmla="*/ 646328 w 1017603"/>
              <a:gd name="connsiteY20" fmla="*/ 262314 h 807157"/>
              <a:gd name="connsiteX21" fmla="*/ 477886 w 1017603"/>
              <a:gd name="connsiteY21" fmla="*/ 148874 h 8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7603" h="807157">
                <a:moveTo>
                  <a:pt x="477886" y="148874"/>
                </a:moveTo>
                <a:cubicBezTo>
                  <a:pt x="427468" y="115071"/>
                  <a:pt x="390227" y="84132"/>
                  <a:pt x="343820" y="59496"/>
                </a:cubicBezTo>
                <a:cubicBezTo>
                  <a:pt x="297412" y="34860"/>
                  <a:pt x="242411" y="6786"/>
                  <a:pt x="199441" y="1057"/>
                </a:cubicBezTo>
                <a:cubicBezTo>
                  <a:pt x="156471" y="-4672"/>
                  <a:pt x="116365" y="14234"/>
                  <a:pt x="86000" y="25120"/>
                </a:cubicBezTo>
                <a:cubicBezTo>
                  <a:pt x="55635" y="36006"/>
                  <a:pt x="31571" y="51475"/>
                  <a:pt x="17248" y="66371"/>
                </a:cubicBezTo>
                <a:cubicBezTo>
                  <a:pt x="2925" y="81267"/>
                  <a:pt x="633" y="91581"/>
                  <a:pt x="60" y="114498"/>
                </a:cubicBezTo>
                <a:cubicBezTo>
                  <a:pt x="-513" y="137415"/>
                  <a:pt x="2925" y="173510"/>
                  <a:pt x="13811" y="203875"/>
                </a:cubicBezTo>
                <a:cubicBezTo>
                  <a:pt x="24697" y="234240"/>
                  <a:pt x="41885" y="261168"/>
                  <a:pt x="65375" y="296690"/>
                </a:cubicBezTo>
                <a:cubicBezTo>
                  <a:pt x="88865" y="332212"/>
                  <a:pt x="118657" y="379193"/>
                  <a:pt x="154752" y="417006"/>
                </a:cubicBezTo>
                <a:cubicBezTo>
                  <a:pt x="190847" y="454819"/>
                  <a:pt x="248140" y="493779"/>
                  <a:pt x="281943" y="523571"/>
                </a:cubicBezTo>
                <a:cubicBezTo>
                  <a:pt x="315746" y="553363"/>
                  <a:pt x="319184" y="565396"/>
                  <a:pt x="357570" y="595761"/>
                </a:cubicBezTo>
                <a:cubicBezTo>
                  <a:pt x="395956" y="626126"/>
                  <a:pt x="468719" y="678836"/>
                  <a:pt x="512262" y="705764"/>
                </a:cubicBezTo>
                <a:cubicBezTo>
                  <a:pt x="555805" y="732692"/>
                  <a:pt x="577003" y="742432"/>
                  <a:pt x="618827" y="757328"/>
                </a:cubicBezTo>
                <a:cubicBezTo>
                  <a:pt x="660651" y="772224"/>
                  <a:pt x="718517" y="787120"/>
                  <a:pt x="763206" y="795141"/>
                </a:cubicBezTo>
                <a:cubicBezTo>
                  <a:pt x="807895" y="803162"/>
                  <a:pt x="850865" y="810610"/>
                  <a:pt x="886960" y="805454"/>
                </a:cubicBezTo>
                <a:cubicBezTo>
                  <a:pt x="923055" y="800298"/>
                  <a:pt x="958004" y="790558"/>
                  <a:pt x="979775" y="764203"/>
                </a:cubicBezTo>
                <a:cubicBezTo>
                  <a:pt x="1001546" y="737848"/>
                  <a:pt x="1017015" y="686857"/>
                  <a:pt x="1017588" y="647325"/>
                </a:cubicBezTo>
                <a:cubicBezTo>
                  <a:pt x="1018161" y="607793"/>
                  <a:pt x="1002692" y="561958"/>
                  <a:pt x="983212" y="527009"/>
                </a:cubicBezTo>
                <a:cubicBezTo>
                  <a:pt x="963732" y="492060"/>
                  <a:pt x="935086" y="469143"/>
                  <a:pt x="900710" y="437632"/>
                </a:cubicBezTo>
                <a:cubicBezTo>
                  <a:pt x="866334" y="406121"/>
                  <a:pt x="819354" y="367161"/>
                  <a:pt x="776957" y="337941"/>
                </a:cubicBezTo>
                <a:cubicBezTo>
                  <a:pt x="734560" y="308721"/>
                  <a:pt x="696173" y="293825"/>
                  <a:pt x="646328" y="262314"/>
                </a:cubicBezTo>
                <a:cubicBezTo>
                  <a:pt x="596483" y="230803"/>
                  <a:pt x="528304" y="182677"/>
                  <a:pt x="477886" y="14887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938969" y="5826452"/>
            <a:ext cx="806455" cy="1034391"/>
          </a:xfrm>
          <a:custGeom>
            <a:avLst/>
            <a:gdLst>
              <a:gd name="connsiteX0" fmla="*/ 145948 w 854200"/>
              <a:gd name="connsiteY0" fmla="*/ 263 h 1040040"/>
              <a:gd name="connsiteX1" fmla="*/ 87509 w 854200"/>
              <a:gd name="connsiteY1" fmla="*/ 31201 h 1040040"/>
              <a:gd name="connsiteX2" fmla="*/ 8445 w 854200"/>
              <a:gd name="connsiteY2" fmla="*/ 75890 h 1040040"/>
              <a:gd name="connsiteX3" fmla="*/ 8445 w 854200"/>
              <a:gd name="connsiteY3" fmla="*/ 161830 h 1040040"/>
              <a:gd name="connsiteX4" fmla="*/ 63446 w 854200"/>
              <a:gd name="connsiteY4" fmla="*/ 309646 h 1040040"/>
              <a:gd name="connsiteX5" fmla="*/ 111572 w 854200"/>
              <a:gd name="connsiteY5" fmla="*/ 426524 h 1040040"/>
              <a:gd name="connsiteX6" fmla="*/ 183762 w 854200"/>
              <a:gd name="connsiteY6" fmla="*/ 505589 h 1040040"/>
              <a:gd name="connsiteX7" fmla="*/ 262827 w 854200"/>
              <a:gd name="connsiteY7" fmla="*/ 629343 h 1040040"/>
              <a:gd name="connsiteX8" fmla="*/ 348766 w 854200"/>
              <a:gd name="connsiteY8" fmla="*/ 732470 h 1040040"/>
              <a:gd name="connsiteX9" fmla="*/ 438144 w 854200"/>
              <a:gd name="connsiteY9" fmla="*/ 856224 h 1040040"/>
              <a:gd name="connsiteX10" fmla="*/ 517209 w 854200"/>
              <a:gd name="connsiteY10" fmla="*/ 928413 h 1040040"/>
              <a:gd name="connsiteX11" fmla="*/ 630649 w 854200"/>
              <a:gd name="connsiteY11" fmla="*/ 1010915 h 1040040"/>
              <a:gd name="connsiteX12" fmla="*/ 726902 w 854200"/>
              <a:gd name="connsiteY12" fmla="*/ 1038416 h 1040040"/>
              <a:gd name="connsiteX13" fmla="*/ 847218 w 854200"/>
              <a:gd name="connsiteY13" fmla="*/ 969664 h 1040040"/>
              <a:gd name="connsiteX14" fmla="*/ 836905 w 854200"/>
              <a:gd name="connsiteY14" fmla="*/ 883724 h 1040040"/>
              <a:gd name="connsiteX15" fmla="*/ 812842 w 854200"/>
              <a:gd name="connsiteY15" fmla="*/ 739346 h 1040040"/>
              <a:gd name="connsiteX16" fmla="*/ 689088 w 854200"/>
              <a:gd name="connsiteY16" fmla="*/ 550278 h 1040040"/>
              <a:gd name="connsiteX17" fmla="*/ 579085 w 854200"/>
              <a:gd name="connsiteY17" fmla="*/ 399024 h 1040040"/>
              <a:gd name="connsiteX18" fmla="*/ 472520 w 854200"/>
              <a:gd name="connsiteY18" fmla="*/ 268395 h 1040040"/>
              <a:gd name="connsiteX19" fmla="*/ 369392 w 854200"/>
              <a:gd name="connsiteY19" fmla="*/ 137767 h 1040040"/>
              <a:gd name="connsiteX20" fmla="*/ 242201 w 854200"/>
              <a:gd name="connsiteY20" fmla="*/ 48389 h 1040040"/>
              <a:gd name="connsiteX21" fmla="*/ 145948 w 854200"/>
              <a:gd name="connsiteY21" fmla="*/ 263 h 1040040"/>
              <a:gd name="connsiteX0" fmla="*/ 137989 w 846241"/>
              <a:gd name="connsiteY0" fmla="*/ 269 h 1040046"/>
              <a:gd name="connsiteX1" fmla="*/ 79550 w 846241"/>
              <a:gd name="connsiteY1" fmla="*/ 31207 h 1040046"/>
              <a:gd name="connsiteX2" fmla="*/ 31425 w 846241"/>
              <a:gd name="connsiteY2" fmla="*/ 79334 h 1040046"/>
              <a:gd name="connsiteX3" fmla="*/ 486 w 846241"/>
              <a:gd name="connsiteY3" fmla="*/ 161836 h 1040046"/>
              <a:gd name="connsiteX4" fmla="*/ 55487 w 846241"/>
              <a:gd name="connsiteY4" fmla="*/ 309652 h 1040046"/>
              <a:gd name="connsiteX5" fmla="*/ 103613 w 846241"/>
              <a:gd name="connsiteY5" fmla="*/ 426530 h 1040046"/>
              <a:gd name="connsiteX6" fmla="*/ 175803 w 846241"/>
              <a:gd name="connsiteY6" fmla="*/ 505595 h 1040046"/>
              <a:gd name="connsiteX7" fmla="*/ 254868 w 846241"/>
              <a:gd name="connsiteY7" fmla="*/ 629349 h 1040046"/>
              <a:gd name="connsiteX8" fmla="*/ 340807 w 846241"/>
              <a:gd name="connsiteY8" fmla="*/ 732476 h 1040046"/>
              <a:gd name="connsiteX9" fmla="*/ 430185 w 846241"/>
              <a:gd name="connsiteY9" fmla="*/ 856230 h 1040046"/>
              <a:gd name="connsiteX10" fmla="*/ 509250 w 846241"/>
              <a:gd name="connsiteY10" fmla="*/ 928419 h 1040046"/>
              <a:gd name="connsiteX11" fmla="*/ 622690 w 846241"/>
              <a:gd name="connsiteY11" fmla="*/ 1010921 h 1040046"/>
              <a:gd name="connsiteX12" fmla="*/ 718943 w 846241"/>
              <a:gd name="connsiteY12" fmla="*/ 1038422 h 1040046"/>
              <a:gd name="connsiteX13" fmla="*/ 839259 w 846241"/>
              <a:gd name="connsiteY13" fmla="*/ 969670 h 1040046"/>
              <a:gd name="connsiteX14" fmla="*/ 828946 w 846241"/>
              <a:gd name="connsiteY14" fmla="*/ 883730 h 1040046"/>
              <a:gd name="connsiteX15" fmla="*/ 804883 w 846241"/>
              <a:gd name="connsiteY15" fmla="*/ 739352 h 1040046"/>
              <a:gd name="connsiteX16" fmla="*/ 681129 w 846241"/>
              <a:gd name="connsiteY16" fmla="*/ 550284 h 1040046"/>
              <a:gd name="connsiteX17" fmla="*/ 571126 w 846241"/>
              <a:gd name="connsiteY17" fmla="*/ 399030 h 1040046"/>
              <a:gd name="connsiteX18" fmla="*/ 464561 w 846241"/>
              <a:gd name="connsiteY18" fmla="*/ 268401 h 1040046"/>
              <a:gd name="connsiteX19" fmla="*/ 361433 w 846241"/>
              <a:gd name="connsiteY19" fmla="*/ 137773 h 1040046"/>
              <a:gd name="connsiteX20" fmla="*/ 234242 w 846241"/>
              <a:gd name="connsiteY20" fmla="*/ 48395 h 1040046"/>
              <a:gd name="connsiteX21" fmla="*/ 137989 w 846241"/>
              <a:gd name="connsiteY21" fmla="*/ 269 h 1040046"/>
              <a:gd name="connsiteX0" fmla="*/ 111195 w 819447"/>
              <a:gd name="connsiteY0" fmla="*/ 269 h 1040046"/>
              <a:gd name="connsiteX1" fmla="*/ 52756 w 819447"/>
              <a:gd name="connsiteY1" fmla="*/ 31207 h 1040046"/>
              <a:gd name="connsiteX2" fmla="*/ 4631 w 819447"/>
              <a:gd name="connsiteY2" fmla="*/ 79334 h 1040046"/>
              <a:gd name="connsiteX3" fmla="*/ 4631 w 819447"/>
              <a:gd name="connsiteY3" fmla="*/ 165274 h 1040046"/>
              <a:gd name="connsiteX4" fmla="*/ 28693 w 819447"/>
              <a:gd name="connsiteY4" fmla="*/ 309652 h 1040046"/>
              <a:gd name="connsiteX5" fmla="*/ 76819 w 819447"/>
              <a:gd name="connsiteY5" fmla="*/ 426530 h 1040046"/>
              <a:gd name="connsiteX6" fmla="*/ 149009 w 819447"/>
              <a:gd name="connsiteY6" fmla="*/ 505595 h 1040046"/>
              <a:gd name="connsiteX7" fmla="*/ 228074 w 819447"/>
              <a:gd name="connsiteY7" fmla="*/ 629349 h 1040046"/>
              <a:gd name="connsiteX8" fmla="*/ 314013 w 819447"/>
              <a:gd name="connsiteY8" fmla="*/ 732476 h 1040046"/>
              <a:gd name="connsiteX9" fmla="*/ 403391 w 819447"/>
              <a:gd name="connsiteY9" fmla="*/ 856230 h 1040046"/>
              <a:gd name="connsiteX10" fmla="*/ 482456 w 819447"/>
              <a:gd name="connsiteY10" fmla="*/ 928419 h 1040046"/>
              <a:gd name="connsiteX11" fmla="*/ 595896 w 819447"/>
              <a:gd name="connsiteY11" fmla="*/ 1010921 h 1040046"/>
              <a:gd name="connsiteX12" fmla="*/ 692149 w 819447"/>
              <a:gd name="connsiteY12" fmla="*/ 1038422 h 1040046"/>
              <a:gd name="connsiteX13" fmla="*/ 812465 w 819447"/>
              <a:gd name="connsiteY13" fmla="*/ 969670 h 1040046"/>
              <a:gd name="connsiteX14" fmla="*/ 802152 w 819447"/>
              <a:gd name="connsiteY14" fmla="*/ 883730 h 1040046"/>
              <a:gd name="connsiteX15" fmla="*/ 778089 w 819447"/>
              <a:gd name="connsiteY15" fmla="*/ 739352 h 1040046"/>
              <a:gd name="connsiteX16" fmla="*/ 654335 w 819447"/>
              <a:gd name="connsiteY16" fmla="*/ 550284 h 1040046"/>
              <a:gd name="connsiteX17" fmla="*/ 544332 w 819447"/>
              <a:gd name="connsiteY17" fmla="*/ 399030 h 1040046"/>
              <a:gd name="connsiteX18" fmla="*/ 437767 w 819447"/>
              <a:gd name="connsiteY18" fmla="*/ 268401 h 1040046"/>
              <a:gd name="connsiteX19" fmla="*/ 334639 w 819447"/>
              <a:gd name="connsiteY19" fmla="*/ 137773 h 1040046"/>
              <a:gd name="connsiteX20" fmla="*/ 207448 w 819447"/>
              <a:gd name="connsiteY20" fmla="*/ 48395 h 1040046"/>
              <a:gd name="connsiteX21" fmla="*/ 111195 w 819447"/>
              <a:gd name="connsiteY21" fmla="*/ 269 h 1040046"/>
              <a:gd name="connsiteX0" fmla="*/ 111195 w 819198"/>
              <a:gd name="connsiteY0" fmla="*/ 269 h 1033699"/>
              <a:gd name="connsiteX1" fmla="*/ 52756 w 819198"/>
              <a:gd name="connsiteY1" fmla="*/ 31207 h 1033699"/>
              <a:gd name="connsiteX2" fmla="*/ 4631 w 819198"/>
              <a:gd name="connsiteY2" fmla="*/ 79334 h 1033699"/>
              <a:gd name="connsiteX3" fmla="*/ 4631 w 819198"/>
              <a:gd name="connsiteY3" fmla="*/ 165274 h 1033699"/>
              <a:gd name="connsiteX4" fmla="*/ 28693 w 819198"/>
              <a:gd name="connsiteY4" fmla="*/ 309652 h 1033699"/>
              <a:gd name="connsiteX5" fmla="*/ 76819 w 819198"/>
              <a:gd name="connsiteY5" fmla="*/ 426530 h 1033699"/>
              <a:gd name="connsiteX6" fmla="*/ 149009 w 819198"/>
              <a:gd name="connsiteY6" fmla="*/ 505595 h 1033699"/>
              <a:gd name="connsiteX7" fmla="*/ 228074 w 819198"/>
              <a:gd name="connsiteY7" fmla="*/ 629349 h 1033699"/>
              <a:gd name="connsiteX8" fmla="*/ 314013 w 819198"/>
              <a:gd name="connsiteY8" fmla="*/ 732476 h 1033699"/>
              <a:gd name="connsiteX9" fmla="*/ 403391 w 819198"/>
              <a:gd name="connsiteY9" fmla="*/ 856230 h 1033699"/>
              <a:gd name="connsiteX10" fmla="*/ 482456 w 819198"/>
              <a:gd name="connsiteY10" fmla="*/ 928419 h 1033699"/>
              <a:gd name="connsiteX11" fmla="*/ 595896 w 819198"/>
              <a:gd name="connsiteY11" fmla="*/ 1010921 h 1033699"/>
              <a:gd name="connsiteX12" fmla="*/ 695587 w 819198"/>
              <a:gd name="connsiteY12" fmla="*/ 1031546 h 1033699"/>
              <a:gd name="connsiteX13" fmla="*/ 812465 w 819198"/>
              <a:gd name="connsiteY13" fmla="*/ 969670 h 1033699"/>
              <a:gd name="connsiteX14" fmla="*/ 802152 w 819198"/>
              <a:gd name="connsiteY14" fmla="*/ 883730 h 1033699"/>
              <a:gd name="connsiteX15" fmla="*/ 778089 w 819198"/>
              <a:gd name="connsiteY15" fmla="*/ 739352 h 1033699"/>
              <a:gd name="connsiteX16" fmla="*/ 654335 w 819198"/>
              <a:gd name="connsiteY16" fmla="*/ 550284 h 1033699"/>
              <a:gd name="connsiteX17" fmla="*/ 544332 w 819198"/>
              <a:gd name="connsiteY17" fmla="*/ 399030 h 1033699"/>
              <a:gd name="connsiteX18" fmla="*/ 437767 w 819198"/>
              <a:gd name="connsiteY18" fmla="*/ 268401 h 1033699"/>
              <a:gd name="connsiteX19" fmla="*/ 334639 w 819198"/>
              <a:gd name="connsiteY19" fmla="*/ 137773 h 1033699"/>
              <a:gd name="connsiteX20" fmla="*/ 207448 w 819198"/>
              <a:gd name="connsiteY20" fmla="*/ 48395 h 1033699"/>
              <a:gd name="connsiteX21" fmla="*/ 111195 w 819198"/>
              <a:gd name="connsiteY21" fmla="*/ 269 h 1033699"/>
              <a:gd name="connsiteX0" fmla="*/ 111195 w 806455"/>
              <a:gd name="connsiteY0" fmla="*/ 269 h 1034391"/>
              <a:gd name="connsiteX1" fmla="*/ 52756 w 806455"/>
              <a:gd name="connsiteY1" fmla="*/ 31207 h 1034391"/>
              <a:gd name="connsiteX2" fmla="*/ 4631 w 806455"/>
              <a:gd name="connsiteY2" fmla="*/ 79334 h 1034391"/>
              <a:gd name="connsiteX3" fmla="*/ 4631 w 806455"/>
              <a:gd name="connsiteY3" fmla="*/ 165274 h 1034391"/>
              <a:gd name="connsiteX4" fmla="*/ 28693 w 806455"/>
              <a:gd name="connsiteY4" fmla="*/ 309652 h 1034391"/>
              <a:gd name="connsiteX5" fmla="*/ 76819 w 806455"/>
              <a:gd name="connsiteY5" fmla="*/ 426530 h 1034391"/>
              <a:gd name="connsiteX6" fmla="*/ 149009 w 806455"/>
              <a:gd name="connsiteY6" fmla="*/ 505595 h 1034391"/>
              <a:gd name="connsiteX7" fmla="*/ 228074 w 806455"/>
              <a:gd name="connsiteY7" fmla="*/ 629349 h 1034391"/>
              <a:gd name="connsiteX8" fmla="*/ 314013 w 806455"/>
              <a:gd name="connsiteY8" fmla="*/ 732476 h 1034391"/>
              <a:gd name="connsiteX9" fmla="*/ 403391 w 806455"/>
              <a:gd name="connsiteY9" fmla="*/ 856230 h 1034391"/>
              <a:gd name="connsiteX10" fmla="*/ 482456 w 806455"/>
              <a:gd name="connsiteY10" fmla="*/ 928419 h 1034391"/>
              <a:gd name="connsiteX11" fmla="*/ 595896 w 806455"/>
              <a:gd name="connsiteY11" fmla="*/ 1010921 h 1034391"/>
              <a:gd name="connsiteX12" fmla="*/ 695587 w 806455"/>
              <a:gd name="connsiteY12" fmla="*/ 1031546 h 1034391"/>
              <a:gd name="connsiteX13" fmla="*/ 795277 w 806455"/>
              <a:gd name="connsiteY13" fmla="*/ 959358 h 1034391"/>
              <a:gd name="connsiteX14" fmla="*/ 802152 w 806455"/>
              <a:gd name="connsiteY14" fmla="*/ 883730 h 1034391"/>
              <a:gd name="connsiteX15" fmla="*/ 778089 w 806455"/>
              <a:gd name="connsiteY15" fmla="*/ 739352 h 1034391"/>
              <a:gd name="connsiteX16" fmla="*/ 654335 w 806455"/>
              <a:gd name="connsiteY16" fmla="*/ 550284 h 1034391"/>
              <a:gd name="connsiteX17" fmla="*/ 544332 w 806455"/>
              <a:gd name="connsiteY17" fmla="*/ 399030 h 1034391"/>
              <a:gd name="connsiteX18" fmla="*/ 437767 w 806455"/>
              <a:gd name="connsiteY18" fmla="*/ 268401 h 1034391"/>
              <a:gd name="connsiteX19" fmla="*/ 334639 w 806455"/>
              <a:gd name="connsiteY19" fmla="*/ 137773 h 1034391"/>
              <a:gd name="connsiteX20" fmla="*/ 207448 w 806455"/>
              <a:gd name="connsiteY20" fmla="*/ 48395 h 1034391"/>
              <a:gd name="connsiteX21" fmla="*/ 111195 w 806455"/>
              <a:gd name="connsiteY21" fmla="*/ 269 h 103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06455" h="1034391">
                <a:moveTo>
                  <a:pt x="111195" y="269"/>
                </a:moveTo>
                <a:cubicBezTo>
                  <a:pt x="85413" y="-2596"/>
                  <a:pt x="70517" y="18030"/>
                  <a:pt x="52756" y="31207"/>
                </a:cubicBezTo>
                <a:cubicBezTo>
                  <a:pt x="34995" y="44384"/>
                  <a:pt x="12652" y="56989"/>
                  <a:pt x="4631" y="79334"/>
                </a:cubicBezTo>
                <a:cubicBezTo>
                  <a:pt x="-3390" y="101679"/>
                  <a:pt x="621" y="126888"/>
                  <a:pt x="4631" y="165274"/>
                </a:cubicBezTo>
                <a:cubicBezTo>
                  <a:pt x="8641" y="203660"/>
                  <a:pt x="16662" y="266109"/>
                  <a:pt x="28693" y="309652"/>
                </a:cubicBezTo>
                <a:cubicBezTo>
                  <a:pt x="40724" y="353195"/>
                  <a:pt x="56766" y="393873"/>
                  <a:pt x="76819" y="426530"/>
                </a:cubicBezTo>
                <a:cubicBezTo>
                  <a:pt x="96872" y="459187"/>
                  <a:pt x="123800" y="471792"/>
                  <a:pt x="149009" y="505595"/>
                </a:cubicBezTo>
                <a:cubicBezTo>
                  <a:pt x="174218" y="539398"/>
                  <a:pt x="200573" y="591536"/>
                  <a:pt x="228074" y="629349"/>
                </a:cubicBezTo>
                <a:cubicBezTo>
                  <a:pt x="255575" y="667162"/>
                  <a:pt x="284794" y="694663"/>
                  <a:pt x="314013" y="732476"/>
                </a:cubicBezTo>
                <a:cubicBezTo>
                  <a:pt x="343233" y="770290"/>
                  <a:pt x="375317" y="823573"/>
                  <a:pt x="403391" y="856230"/>
                </a:cubicBezTo>
                <a:cubicBezTo>
                  <a:pt x="431465" y="888887"/>
                  <a:pt x="450372" y="902637"/>
                  <a:pt x="482456" y="928419"/>
                </a:cubicBezTo>
                <a:cubicBezTo>
                  <a:pt x="514540" y="954201"/>
                  <a:pt x="560374" y="993733"/>
                  <a:pt x="595896" y="1010921"/>
                </a:cubicBezTo>
                <a:cubicBezTo>
                  <a:pt x="631418" y="1028109"/>
                  <a:pt x="662357" y="1040140"/>
                  <a:pt x="695587" y="1031546"/>
                </a:cubicBezTo>
                <a:cubicBezTo>
                  <a:pt x="728817" y="1022952"/>
                  <a:pt x="777516" y="983994"/>
                  <a:pt x="795277" y="959358"/>
                </a:cubicBezTo>
                <a:cubicBezTo>
                  <a:pt x="813038" y="934722"/>
                  <a:pt x="805017" y="920398"/>
                  <a:pt x="802152" y="883730"/>
                </a:cubicBezTo>
                <a:cubicBezTo>
                  <a:pt x="799287" y="847062"/>
                  <a:pt x="802725" y="794926"/>
                  <a:pt x="778089" y="739352"/>
                </a:cubicBezTo>
                <a:cubicBezTo>
                  <a:pt x="753453" y="683778"/>
                  <a:pt x="693294" y="607004"/>
                  <a:pt x="654335" y="550284"/>
                </a:cubicBezTo>
                <a:cubicBezTo>
                  <a:pt x="615376" y="493564"/>
                  <a:pt x="580427" y="446010"/>
                  <a:pt x="544332" y="399030"/>
                </a:cubicBezTo>
                <a:cubicBezTo>
                  <a:pt x="508237" y="352050"/>
                  <a:pt x="472716" y="311944"/>
                  <a:pt x="437767" y="268401"/>
                </a:cubicBezTo>
                <a:cubicBezTo>
                  <a:pt x="402818" y="224858"/>
                  <a:pt x="373025" y="174441"/>
                  <a:pt x="334639" y="137773"/>
                </a:cubicBezTo>
                <a:cubicBezTo>
                  <a:pt x="296253" y="101105"/>
                  <a:pt x="244689" y="70166"/>
                  <a:pt x="207448" y="48395"/>
                </a:cubicBezTo>
                <a:cubicBezTo>
                  <a:pt x="170207" y="26624"/>
                  <a:pt x="136977" y="3134"/>
                  <a:pt x="111195" y="269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517256" y="5940129"/>
            <a:ext cx="1169436" cy="434064"/>
          </a:xfrm>
          <a:custGeom>
            <a:avLst/>
            <a:gdLst>
              <a:gd name="connsiteX0" fmla="*/ 1165427 w 1170052"/>
              <a:gd name="connsiteY0" fmla="*/ 275041 h 434064"/>
              <a:gd name="connsiteX1" fmla="*/ 1151676 w 1170052"/>
              <a:gd name="connsiteY1" fmla="*/ 195976 h 434064"/>
              <a:gd name="connsiteX2" fmla="*/ 1103550 w 1170052"/>
              <a:gd name="connsiteY2" fmla="*/ 165038 h 434064"/>
              <a:gd name="connsiteX3" fmla="*/ 1041673 w 1170052"/>
              <a:gd name="connsiteY3" fmla="*/ 120349 h 434064"/>
              <a:gd name="connsiteX4" fmla="*/ 990109 w 1170052"/>
              <a:gd name="connsiteY4" fmla="*/ 75660 h 434064"/>
              <a:gd name="connsiteX5" fmla="*/ 869794 w 1170052"/>
              <a:gd name="connsiteY5" fmla="*/ 61910 h 434064"/>
              <a:gd name="connsiteX6" fmla="*/ 770103 w 1170052"/>
              <a:gd name="connsiteY6" fmla="*/ 27534 h 434064"/>
              <a:gd name="connsiteX7" fmla="*/ 653225 w 1170052"/>
              <a:gd name="connsiteY7" fmla="*/ 27534 h 434064"/>
              <a:gd name="connsiteX8" fmla="*/ 467595 w 1170052"/>
              <a:gd name="connsiteY8" fmla="*/ 10346 h 434064"/>
              <a:gd name="connsiteX9" fmla="*/ 371342 w 1170052"/>
              <a:gd name="connsiteY9" fmla="*/ 33 h 434064"/>
              <a:gd name="connsiteX10" fmla="*/ 257902 w 1170052"/>
              <a:gd name="connsiteY10" fmla="*/ 6909 h 434064"/>
              <a:gd name="connsiteX11" fmla="*/ 165087 w 1170052"/>
              <a:gd name="connsiteY11" fmla="*/ 3471 h 434064"/>
              <a:gd name="connsiteX12" fmla="*/ 86022 w 1170052"/>
              <a:gd name="connsiteY12" fmla="*/ 41285 h 434064"/>
              <a:gd name="connsiteX13" fmla="*/ 24146 w 1170052"/>
              <a:gd name="connsiteY13" fmla="*/ 96286 h 434064"/>
              <a:gd name="connsiteX14" fmla="*/ 82 w 1170052"/>
              <a:gd name="connsiteY14" fmla="*/ 154725 h 434064"/>
              <a:gd name="connsiteX15" fmla="*/ 31021 w 1170052"/>
              <a:gd name="connsiteY15" fmla="*/ 247540 h 434064"/>
              <a:gd name="connsiteX16" fmla="*/ 110085 w 1170052"/>
              <a:gd name="connsiteY16" fmla="*/ 305979 h 434064"/>
              <a:gd name="connsiteX17" fmla="*/ 206338 w 1170052"/>
              <a:gd name="connsiteY17" fmla="*/ 336918 h 434064"/>
              <a:gd name="connsiteX18" fmla="*/ 316341 w 1170052"/>
              <a:gd name="connsiteY18" fmla="*/ 360981 h 434064"/>
              <a:gd name="connsiteX19" fmla="*/ 440094 w 1170052"/>
              <a:gd name="connsiteY19" fmla="*/ 357543 h 434064"/>
              <a:gd name="connsiteX20" fmla="*/ 570723 w 1170052"/>
              <a:gd name="connsiteY20" fmla="*/ 371294 h 434064"/>
              <a:gd name="connsiteX21" fmla="*/ 670413 w 1170052"/>
              <a:gd name="connsiteY21" fmla="*/ 429733 h 434064"/>
              <a:gd name="connsiteX22" fmla="*/ 835418 w 1170052"/>
              <a:gd name="connsiteY22" fmla="*/ 426295 h 434064"/>
              <a:gd name="connsiteX23" fmla="*/ 962609 w 1170052"/>
              <a:gd name="connsiteY23" fmla="*/ 398794 h 434064"/>
              <a:gd name="connsiteX24" fmla="*/ 1076049 w 1170052"/>
              <a:gd name="connsiteY24" fmla="*/ 381606 h 434064"/>
              <a:gd name="connsiteX25" fmla="*/ 1165427 w 1170052"/>
              <a:gd name="connsiteY25" fmla="*/ 275041 h 434064"/>
              <a:gd name="connsiteX0" fmla="*/ 1165427 w 1170052"/>
              <a:gd name="connsiteY0" fmla="*/ 275041 h 434064"/>
              <a:gd name="connsiteX1" fmla="*/ 1151676 w 1170052"/>
              <a:gd name="connsiteY1" fmla="*/ 195976 h 434064"/>
              <a:gd name="connsiteX2" fmla="*/ 1103550 w 1170052"/>
              <a:gd name="connsiteY2" fmla="*/ 165038 h 434064"/>
              <a:gd name="connsiteX3" fmla="*/ 1065736 w 1170052"/>
              <a:gd name="connsiteY3" fmla="*/ 106598 h 434064"/>
              <a:gd name="connsiteX4" fmla="*/ 990109 w 1170052"/>
              <a:gd name="connsiteY4" fmla="*/ 75660 h 434064"/>
              <a:gd name="connsiteX5" fmla="*/ 869794 w 1170052"/>
              <a:gd name="connsiteY5" fmla="*/ 61910 h 434064"/>
              <a:gd name="connsiteX6" fmla="*/ 770103 w 1170052"/>
              <a:gd name="connsiteY6" fmla="*/ 27534 h 434064"/>
              <a:gd name="connsiteX7" fmla="*/ 653225 w 1170052"/>
              <a:gd name="connsiteY7" fmla="*/ 27534 h 434064"/>
              <a:gd name="connsiteX8" fmla="*/ 467595 w 1170052"/>
              <a:gd name="connsiteY8" fmla="*/ 10346 h 434064"/>
              <a:gd name="connsiteX9" fmla="*/ 371342 w 1170052"/>
              <a:gd name="connsiteY9" fmla="*/ 33 h 434064"/>
              <a:gd name="connsiteX10" fmla="*/ 257902 w 1170052"/>
              <a:gd name="connsiteY10" fmla="*/ 6909 h 434064"/>
              <a:gd name="connsiteX11" fmla="*/ 165087 w 1170052"/>
              <a:gd name="connsiteY11" fmla="*/ 3471 h 434064"/>
              <a:gd name="connsiteX12" fmla="*/ 86022 w 1170052"/>
              <a:gd name="connsiteY12" fmla="*/ 41285 h 434064"/>
              <a:gd name="connsiteX13" fmla="*/ 24146 w 1170052"/>
              <a:gd name="connsiteY13" fmla="*/ 96286 h 434064"/>
              <a:gd name="connsiteX14" fmla="*/ 82 w 1170052"/>
              <a:gd name="connsiteY14" fmla="*/ 154725 h 434064"/>
              <a:gd name="connsiteX15" fmla="*/ 31021 w 1170052"/>
              <a:gd name="connsiteY15" fmla="*/ 247540 h 434064"/>
              <a:gd name="connsiteX16" fmla="*/ 110085 w 1170052"/>
              <a:gd name="connsiteY16" fmla="*/ 305979 h 434064"/>
              <a:gd name="connsiteX17" fmla="*/ 206338 w 1170052"/>
              <a:gd name="connsiteY17" fmla="*/ 336918 h 434064"/>
              <a:gd name="connsiteX18" fmla="*/ 316341 w 1170052"/>
              <a:gd name="connsiteY18" fmla="*/ 360981 h 434064"/>
              <a:gd name="connsiteX19" fmla="*/ 440094 w 1170052"/>
              <a:gd name="connsiteY19" fmla="*/ 357543 h 434064"/>
              <a:gd name="connsiteX20" fmla="*/ 570723 w 1170052"/>
              <a:gd name="connsiteY20" fmla="*/ 371294 h 434064"/>
              <a:gd name="connsiteX21" fmla="*/ 670413 w 1170052"/>
              <a:gd name="connsiteY21" fmla="*/ 429733 h 434064"/>
              <a:gd name="connsiteX22" fmla="*/ 835418 w 1170052"/>
              <a:gd name="connsiteY22" fmla="*/ 426295 h 434064"/>
              <a:gd name="connsiteX23" fmla="*/ 962609 w 1170052"/>
              <a:gd name="connsiteY23" fmla="*/ 398794 h 434064"/>
              <a:gd name="connsiteX24" fmla="*/ 1076049 w 1170052"/>
              <a:gd name="connsiteY24" fmla="*/ 381606 h 434064"/>
              <a:gd name="connsiteX25" fmla="*/ 1165427 w 1170052"/>
              <a:gd name="connsiteY25" fmla="*/ 275041 h 434064"/>
              <a:gd name="connsiteX0" fmla="*/ 1165427 w 1169436"/>
              <a:gd name="connsiteY0" fmla="*/ 275041 h 434064"/>
              <a:gd name="connsiteX1" fmla="*/ 1151676 w 1169436"/>
              <a:gd name="connsiteY1" fmla="*/ 195976 h 434064"/>
              <a:gd name="connsiteX2" fmla="*/ 1131050 w 1169436"/>
              <a:gd name="connsiteY2" fmla="*/ 144413 h 434064"/>
              <a:gd name="connsiteX3" fmla="*/ 1065736 w 1169436"/>
              <a:gd name="connsiteY3" fmla="*/ 106598 h 434064"/>
              <a:gd name="connsiteX4" fmla="*/ 990109 w 1169436"/>
              <a:gd name="connsiteY4" fmla="*/ 75660 h 434064"/>
              <a:gd name="connsiteX5" fmla="*/ 869794 w 1169436"/>
              <a:gd name="connsiteY5" fmla="*/ 61910 h 434064"/>
              <a:gd name="connsiteX6" fmla="*/ 770103 w 1169436"/>
              <a:gd name="connsiteY6" fmla="*/ 27534 h 434064"/>
              <a:gd name="connsiteX7" fmla="*/ 653225 w 1169436"/>
              <a:gd name="connsiteY7" fmla="*/ 27534 h 434064"/>
              <a:gd name="connsiteX8" fmla="*/ 467595 w 1169436"/>
              <a:gd name="connsiteY8" fmla="*/ 10346 h 434064"/>
              <a:gd name="connsiteX9" fmla="*/ 371342 w 1169436"/>
              <a:gd name="connsiteY9" fmla="*/ 33 h 434064"/>
              <a:gd name="connsiteX10" fmla="*/ 257902 w 1169436"/>
              <a:gd name="connsiteY10" fmla="*/ 6909 h 434064"/>
              <a:gd name="connsiteX11" fmla="*/ 165087 w 1169436"/>
              <a:gd name="connsiteY11" fmla="*/ 3471 h 434064"/>
              <a:gd name="connsiteX12" fmla="*/ 86022 w 1169436"/>
              <a:gd name="connsiteY12" fmla="*/ 41285 h 434064"/>
              <a:gd name="connsiteX13" fmla="*/ 24146 w 1169436"/>
              <a:gd name="connsiteY13" fmla="*/ 96286 h 434064"/>
              <a:gd name="connsiteX14" fmla="*/ 82 w 1169436"/>
              <a:gd name="connsiteY14" fmla="*/ 154725 h 434064"/>
              <a:gd name="connsiteX15" fmla="*/ 31021 w 1169436"/>
              <a:gd name="connsiteY15" fmla="*/ 247540 h 434064"/>
              <a:gd name="connsiteX16" fmla="*/ 110085 w 1169436"/>
              <a:gd name="connsiteY16" fmla="*/ 305979 h 434064"/>
              <a:gd name="connsiteX17" fmla="*/ 206338 w 1169436"/>
              <a:gd name="connsiteY17" fmla="*/ 336918 h 434064"/>
              <a:gd name="connsiteX18" fmla="*/ 316341 w 1169436"/>
              <a:gd name="connsiteY18" fmla="*/ 360981 h 434064"/>
              <a:gd name="connsiteX19" fmla="*/ 440094 w 1169436"/>
              <a:gd name="connsiteY19" fmla="*/ 357543 h 434064"/>
              <a:gd name="connsiteX20" fmla="*/ 570723 w 1169436"/>
              <a:gd name="connsiteY20" fmla="*/ 371294 h 434064"/>
              <a:gd name="connsiteX21" fmla="*/ 670413 w 1169436"/>
              <a:gd name="connsiteY21" fmla="*/ 429733 h 434064"/>
              <a:gd name="connsiteX22" fmla="*/ 835418 w 1169436"/>
              <a:gd name="connsiteY22" fmla="*/ 426295 h 434064"/>
              <a:gd name="connsiteX23" fmla="*/ 962609 w 1169436"/>
              <a:gd name="connsiteY23" fmla="*/ 398794 h 434064"/>
              <a:gd name="connsiteX24" fmla="*/ 1076049 w 1169436"/>
              <a:gd name="connsiteY24" fmla="*/ 381606 h 434064"/>
              <a:gd name="connsiteX25" fmla="*/ 1165427 w 1169436"/>
              <a:gd name="connsiteY25" fmla="*/ 275041 h 4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9436" h="434064">
                <a:moveTo>
                  <a:pt x="1165427" y="275041"/>
                </a:moveTo>
                <a:cubicBezTo>
                  <a:pt x="1178031" y="244103"/>
                  <a:pt x="1157405" y="217747"/>
                  <a:pt x="1151676" y="195976"/>
                </a:cubicBezTo>
                <a:cubicBezTo>
                  <a:pt x="1145947" y="174205"/>
                  <a:pt x="1145373" y="159309"/>
                  <a:pt x="1131050" y="144413"/>
                </a:cubicBezTo>
                <a:cubicBezTo>
                  <a:pt x="1116727" y="129517"/>
                  <a:pt x="1089226" y="118057"/>
                  <a:pt x="1065736" y="106598"/>
                </a:cubicBezTo>
                <a:cubicBezTo>
                  <a:pt x="1042246" y="95139"/>
                  <a:pt x="1022766" y="83108"/>
                  <a:pt x="990109" y="75660"/>
                </a:cubicBezTo>
                <a:cubicBezTo>
                  <a:pt x="957452" y="68212"/>
                  <a:pt x="906462" y="69931"/>
                  <a:pt x="869794" y="61910"/>
                </a:cubicBezTo>
                <a:cubicBezTo>
                  <a:pt x="833126" y="53889"/>
                  <a:pt x="806198" y="33263"/>
                  <a:pt x="770103" y="27534"/>
                </a:cubicBezTo>
                <a:cubicBezTo>
                  <a:pt x="734008" y="21805"/>
                  <a:pt x="703643" y="30399"/>
                  <a:pt x="653225" y="27534"/>
                </a:cubicBezTo>
                <a:cubicBezTo>
                  <a:pt x="602807" y="24669"/>
                  <a:pt x="467595" y="10346"/>
                  <a:pt x="467595" y="10346"/>
                </a:cubicBezTo>
                <a:cubicBezTo>
                  <a:pt x="420615" y="5763"/>
                  <a:pt x="406291" y="606"/>
                  <a:pt x="371342" y="33"/>
                </a:cubicBezTo>
                <a:cubicBezTo>
                  <a:pt x="336393" y="-540"/>
                  <a:pt x="292278" y="6336"/>
                  <a:pt x="257902" y="6909"/>
                </a:cubicBezTo>
                <a:cubicBezTo>
                  <a:pt x="223526" y="7482"/>
                  <a:pt x="193734" y="-2258"/>
                  <a:pt x="165087" y="3471"/>
                </a:cubicBezTo>
                <a:cubicBezTo>
                  <a:pt x="136440" y="9200"/>
                  <a:pt x="109512" y="25816"/>
                  <a:pt x="86022" y="41285"/>
                </a:cubicBezTo>
                <a:cubicBezTo>
                  <a:pt x="62532" y="56754"/>
                  <a:pt x="38469" y="77379"/>
                  <a:pt x="24146" y="96286"/>
                </a:cubicBezTo>
                <a:cubicBezTo>
                  <a:pt x="9823" y="115193"/>
                  <a:pt x="-1064" y="129516"/>
                  <a:pt x="82" y="154725"/>
                </a:cubicBezTo>
                <a:cubicBezTo>
                  <a:pt x="1228" y="179934"/>
                  <a:pt x="12687" y="222331"/>
                  <a:pt x="31021" y="247540"/>
                </a:cubicBezTo>
                <a:cubicBezTo>
                  <a:pt x="49355" y="272749"/>
                  <a:pt x="80866" y="291083"/>
                  <a:pt x="110085" y="305979"/>
                </a:cubicBezTo>
                <a:cubicBezTo>
                  <a:pt x="139304" y="320875"/>
                  <a:pt x="171962" y="327751"/>
                  <a:pt x="206338" y="336918"/>
                </a:cubicBezTo>
                <a:cubicBezTo>
                  <a:pt x="240714" y="346085"/>
                  <a:pt x="277382" y="357543"/>
                  <a:pt x="316341" y="360981"/>
                </a:cubicBezTo>
                <a:cubicBezTo>
                  <a:pt x="355300" y="364419"/>
                  <a:pt x="397697" y="355824"/>
                  <a:pt x="440094" y="357543"/>
                </a:cubicBezTo>
                <a:cubicBezTo>
                  <a:pt x="482491" y="359262"/>
                  <a:pt x="532336" y="359262"/>
                  <a:pt x="570723" y="371294"/>
                </a:cubicBezTo>
                <a:cubicBezTo>
                  <a:pt x="609109" y="383326"/>
                  <a:pt x="626297" y="420566"/>
                  <a:pt x="670413" y="429733"/>
                </a:cubicBezTo>
                <a:cubicBezTo>
                  <a:pt x="714529" y="438900"/>
                  <a:pt x="786719" y="431452"/>
                  <a:pt x="835418" y="426295"/>
                </a:cubicBezTo>
                <a:cubicBezTo>
                  <a:pt x="884117" y="421139"/>
                  <a:pt x="922504" y="406242"/>
                  <a:pt x="962609" y="398794"/>
                </a:cubicBezTo>
                <a:cubicBezTo>
                  <a:pt x="1002714" y="391346"/>
                  <a:pt x="1042246" y="401086"/>
                  <a:pt x="1076049" y="381606"/>
                </a:cubicBezTo>
                <a:cubicBezTo>
                  <a:pt x="1109852" y="362126"/>
                  <a:pt x="1152823" y="305979"/>
                  <a:pt x="1165427" y="27504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844194" y="5063128"/>
            <a:ext cx="1213912" cy="458153"/>
          </a:xfrm>
          <a:custGeom>
            <a:avLst/>
            <a:gdLst>
              <a:gd name="connsiteX0" fmla="*/ 1213526 w 1213912"/>
              <a:gd name="connsiteY0" fmla="*/ 265143 h 458153"/>
              <a:gd name="connsiteX1" fmla="*/ 1192901 w 1213912"/>
              <a:gd name="connsiteY1" fmla="*/ 182640 h 458153"/>
              <a:gd name="connsiteX2" fmla="*/ 1124149 w 1213912"/>
              <a:gd name="connsiteY2" fmla="*/ 72637 h 458153"/>
              <a:gd name="connsiteX3" fmla="*/ 1000395 w 1213912"/>
              <a:gd name="connsiteY3" fmla="*/ 34824 h 458153"/>
              <a:gd name="connsiteX4" fmla="*/ 821641 w 1213912"/>
              <a:gd name="connsiteY4" fmla="*/ 52012 h 458153"/>
              <a:gd name="connsiteX5" fmla="*/ 615385 w 1213912"/>
              <a:gd name="connsiteY5" fmla="*/ 17636 h 458153"/>
              <a:gd name="connsiteX6" fmla="*/ 395379 w 1213912"/>
              <a:gd name="connsiteY6" fmla="*/ 448 h 458153"/>
              <a:gd name="connsiteX7" fmla="*/ 226937 w 1213912"/>
              <a:gd name="connsiteY7" fmla="*/ 34824 h 458153"/>
              <a:gd name="connsiteX8" fmla="*/ 82558 w 1213912"/>
              <a:gd name="connsiteY8" fmla="*/ 113889 h 458153"/>
              <a:gd name="connsiteX9" fmla="*/ 6931 w 1213912"/>
              <a:gd name="connsiteY9" fmla="*/ 162015 h 458153"/>
              <a:gd name="connsiteX10" fmla="*/ 6931 w 1213912"/>
              <a:gd name="connsiteY10" fmla="*/ 241080 h 458153"/>
              <a:gd name="connsiteX11" fmla="*/ 37869 w 1213912"/>
              <a:gd name="connsiteY11" fmla="*/ 354520 h 458153"/>
              <a:gd name="connsiteX12" fmla="*/ 233812 w 1213912"/>
              <a:gd name="connsiteY12" fmla="*/ 406084 h 458153"/>
              <a:gd name="connsiteX13" fmla="*/ 371316 w 1213912"/>
              <a:gd name="connsiteY13" fmla="*/ 409522 h 458153"/>
              <a:gd name="connsiteX14" fmla="*/ 546633 w 1213912"/>
              <a:gd name="connsiteY14" fmla="*/ 402646 h 458153"/>
              <a:gd name="connsiteX15" fmla="*/ 691012 w 1213912"/>
              <a:gd name="connsiteY15" fmla="*/ 437022 h 458153"/>
              <a:gd name="connsiteX16" fmla="*/ 862892 w 1213912"/>
              <a:gd name="connsiteY16" fmla="*/ 457648 h 458153"/>
              <a:gd name="connsiteX17" fmla="*/ 1045084 w 1213912"/>
              <a:gd name="connsiteY17" fmla="*/ 416397 h 458153"/>
              <a:gd name="connsiteX18" fmla="*/ 1179150 w 1213912"/>
              <a:gd name="connsiteY18" fmla="*/ 361395 h 458153"/>
              <a:gd name="connsiteX19" fmla="*/ 1213526 w 1213912"/>
              <a:gd name="connsiteY19" fmla="*/ 265143 h 45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3912" h="458153">
                <a:moveTo>
                  <a:pt x="1213526" y="265143"/>
                </a:moveTo>
                <a:cubicBezTo>
                  <a:pt x="1215818" y="235351"/>
                  <a:pt x="1207797" y="214724"/>
                  <a:pt x="1192901" y="182640"/>
                </a:cubicBezTo>
                <a:cubicBezTo>
                  <a:pt x="1178005" y="150556"/>
                  <a:pt x="1156233" y="97273"/>
                  <a:pt x="1124149" y="72637"/>
                </a:cubicBezTo>
                <a:cubicBezTo>
                  <a:pt x="1092065" y="48001"/>
                  <a:pt x="1050813" y="38261"/>
                  <a:pt x="1000395" y="34824"/>
                </a:cubicBezTo>
                <a:cubicBezTo>
                  <a:pt x="949977" y="31387"/>
                  <a:pt x="885809" y="54877"/>
                  <a:pt x="821641" y="52012"/>
                </a:cubicBezTo>
                <a:cubicBezTo>
                  <a:pt x="757473" y="49147"/>
                  <a:pt x="686429" y="26230"/>
                  <a:pt x="615385" y="17636"/>
                </a:cubicBezTo>
                <a:cubicBezTo>
                  <a:pt x="544341" y="9042"/>
                  <a:pt x="460120" y="-2417"/>
                  <a:pt x="395379" y="448"/>
                </a:cubicBezTo>
                <a:cubicBezTo>
                  <a:pt x="330638" y="3313"/>
                  <a:pt x="279074" y="15917"/>
                  <a:pt x="226937" y="34824"/>
                </a:cubicBezTo>
                <a:cubicBezTo>
                  <a:pt x="174800" y="53731"/>
                  <a:pt x="119226" y="92690"/>
                  <a:pt x="82558" y="113889"/>
                </a:cubicBezTo>
                <a:cubicBezTo>
                  <a:pt x="45890" y="135088"/>
                  <a:pt x="19535" y="140817"/>
                  <a:pt x="6931" y="162015"/>
                </a:cubicBezTo>
                <a:cubicBezTo>
                  <a:pt x="-5673" y="183213"/>
                  <a:pt x="1775" y="208996"/>
                  <a:pt x="6931" y="241080"/>
                </a:cubicBezTo>
                <a:cubicBezTo>
                  <a:pt x="12087" y="273164"/>
                  <a:pt x="56" y="327019"/>
                  <a:pt x="37869" y="354520"/>
                </a:cubicBezTo>
                <a:cubicBezTo>
                  <a:pt x="75682" y="382021"/>
                  <a:pt x="178238" y="396917"/>
                  <a:pt x="233812" y="406084"/>
                </a:cubicBezTo>
                <a:cubicBezTo>
                  <a:pt x="289386" y="415251"/>
                  <a:pt x="319179" y="410095"/>
                  <a:pt x="371316" y="409522"/>
                </a:cubicBezTo>
                <a:cubicBezTo>
                  <a:pt x="423453" y="408949"/>
                  <a:pt x="493351" y="398063"/>
                  <a:pt x="546633" y="402646"/>
                </a:cubicBezTo>
                <a:cubicBezTo>
                  <a:pt x="599915" y="407229"/>
                  <a:pt x="638302" y="427855"/>
                  <a:pt x="691012" y="437022"/>
                </a:cubicBezTo>
                <a:cubicBezTo>
                  <a:pt x="743722" y="446189"/>
                  <a:pt x="803880" y="461085"/>
                  <a:pt x="862892" y="457648"/>
                </a:cubicBezTo>
                <a:cubicBezTo>
                  <a:pt x="921904" y="454211"/>
                  <a:pt x="992374" y="432439"/>
                  <a:pt x="1045084" y="416397"/>
                </a:cubicBezTo>
                <a:cubicBezTo>
                  <a:pt x="1097794" y="400355"/>
                  <a:pt x="1149357" y="388323"/>
                  <a:pt x="1179150" y="361395"/>
                </a:cubicBezTo>
                <a:cubicBezTo>
                  <a:pt x="1208943" y="334467"/>
                  <a:pt x="1211234" y="294935"/>
                  <a:pt x="1213526" y="26514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64380" y="4781453"/>
            <a:ext cx="1145306" cy="833288"/>
          </a:xfrm>
          <a:custGeom>
            <a:avLst/>
            <a:gdLst>
              <a:gd name="connsiteX0" fmla="*/ 1096808 w 1145306"/>
              <a:gd name="connsiteY0" fmla="*/ 62117 h 833288"/>
              <a:gd name="connsiteX1" fmla="*/ 1007431 w 1145306"/>
              <a:gd name="connsiteY1" fmla="*/ 31179 h 833288"/>
              <a:gd name="connsiteX2" fmla="*/ 911178 w 1145306"/>
              <a:gd name="connsiteY2" fmla="*/ 240 h 833288"/>
              <a:gd name="connsiteX3" fmla="*/ 821800 w 1145306"/>
              <a:gd name="connsiteY3" fmla="*/ 48367 h 833288"/>
              <a:gd name="connsiteX4" fmla="*/ 694609 w 1145306"/>
              <a:gd name="connsiteY4" fmla="*/ 106806 h 833288"/>
              <a:gd name="connsiteX5" fmla="*/ 584606 w 1145306"/>
              <a:gd name="connsiteY5" fmla="*/ 175558 h 833288"/>
              <a:gd name="connsiteX6" fmla="*/ 453978 w 1145306"/>
              <a:gd name="connsiteY6" fmla="*/ 233997 h 833288"/>
              <a:gd name="connsiteX7" fmla="*/ 313037 w 1145306"/>
              <a:gd name="connsiteY7" fmla="*/ 368063 h 833288"/>
              <a:gd name="connsiteX8" fmla="*/ 182408 w 1145306"/>
              <a:gd name="connsiteY8" fmla="*/ 460878 h 833288"/>
              <a:gd name="connsiteX9" fmla="*/ 86155 w 1145306"/>
              <a:gd name="connsiteY9" fmla="*/ 529630 h 833288"/>
              <a:gd name="connsiteX10" fmla="*/ 38029 w 1145306"/>
              <a:gd name="connsiteY10" fmla="*/ 649945 h 833288"/>
              <a:gd name="connsiteX11" fmla="*/ 215 w 1145306"/>
              <a:gd name="connsiteY11" fmla="*/ 725573 h 833288"/>
              <a:gd name="connsiteX12" fmla="*/ 55217 w 1145306"/>
              <a:gd name="connsiteY12" fmla="*/ 818388 h 833288"/>
              <a:gd name="connsiteX13" fmla="*/ 227097 w 1145306"/>
              <a:gd name="connsiteY13" fmla="*/ 832138 h 833288"/>
              <a:gd name="connsiteX14" fmla="*/ 350850 w 1145306"/>
              <a:gd name="connsiteY14" fmla="*/ 808075 h 833288"/>
              <a:gd name="connsiteX15" fmla="*/ 481479 w 1145306"/>
              <a:gd name="connsiteY15" fmla="*/ 746198 h 833288"/>
              <a:gd name="connsiteX16" fmla="*/ 584606 w 1145306"/>
              <a:gd name="connsiteY16" fmla="*/ 677446 h 833288"/>
              <a:gd name="connsiteX17" fmla="*/ 687734 w 1145306"/>
              <a:gd name="connsiteY17" fmla="*/ 601819 h 833288"/>
              <a:gd name="connsiteX18" fmla="*/ 794300 w 1145306"/>
              <a:gd name="connsiteY18" fmla="*/ 505567 h 833288"/>
              <a:gd name="connsiteX19" fmla="*/ 904303 w 1145306"/>
              <a:gd name="connsiteY19" fmla="*/ 447127 h 833288"/>
              <a:gd name="connsiteX20" fmla="*/ 1000555 w 1145306"/>
              <a:gd name="connsiteY20" fmla="*/ 361188 h 833288"/>
              <a:gd name="connsiteX21" fmla="*/ 1093370 w 1145306"/>
              <a:gd name="connsiteY21" fmla="*/ 292436 h 833288"/>
              <a:gd name="connsiteX22" fmla="*/ 1144934 w 1145306"/>
              <a:gd name="connsiteY22" fmla="*/ 141182 h 833288"/>
              <a:gd name="connsiteX23" fmla="*/ 1096808 w 1145306"/>
              <a:gd name="connsiteY23" fmla="*/ 62117 h 8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5306" h="833288">
                <a:moveTo>
                  <a:pt x="1096808" y="62117"/>
                </a:moveTo>
                <a:cubicBezTo>
                  <a:pt x="1073891" y="43783"/>
                  <a:pt x="1038369" y="41492"/>
                  <a:pt x="1007431" y="31179"/>
                </a:cubicBezTo>
                <a:cubicBezTo>
                  <a:pt x="976493" y="20866"/>
                  <a:pt x="942116" y="-2625"/>
                  <a:pt x="911178" y="240"/>
                </a:cubicBezTo>
                <a:cubicBezTo>
                  <a:pt x="880240" y="3105"/>
                  <a:pt x="857895" y="30606"/>
                  <a:pt x="821800" y="48367"/>
                </a:cubicBezTo>
                <a:cubicBezTo>
                  <a:pt x="785705" y="66128"/>
                  <a:pt x="734141" y="85608"/>
                  <a:pt x="694609" y="106806"/>
                </a:cubicBezTo>
                <a:cubicBezTo>
                  <a:pt x="655077" y="128005"/>
                  <a:pt x="624711" y="154360"/>
                  <a:pt x="584606" y="175558"/>
                </a:cubicBezTo>
                <a:cubicBezTo>
                  <a:pt x="544501" y="196756"/>
                  <a:pt x="499239" y="201913"/>
                  <a:pt x="453978" y="233997"/>
                </a:cubicBezTo>
                <a:cubicBezTo>
                  <a:pt x="408716" y="266081"/>
                  <a:pt x="358299" y="330250"/>
                  <a:pt x="313037" y="368063"/>
                </a:cubicBezTo>
                <a:cubicBezTo>
                  <a:pt x="267775" y="405876"/>
                  <a:pt x="182408" y="460878"/>
                  <a:pt x="182408" y="460878"/>
                </a:cubicBezTo>
                <a:cubicBezTo>
                  <a:pt x="144594" y="487806"/>
                  <a:pt x="110218" y="498119"/>
                  <a:pt x="86155" y="529630"/>
                </a:cubicBezTo>
                <a:cubicBezTo>
                  <a:pt x="62092" y="561141"/>
                  <a:pt x="52352" y="617288"/>
                  <a:pt x="38029" y="649945"/>
                </a:cubicBezTo>
                <a:cubicBezTo>
                  <a:pt x="23706" y="682602"/>
                  <a:pt x="-2650" y="697499"/>
                  <a:pt x="215" y="725573"/>
                </a:cubicBezTo>
                <a:cubicBezTo>
                  <a:pt x="3080" y="753647"/>
                  <a:pt x="17403" y="800627"/>
                  <a:pt x="55217" y="818388"/>
                </a:cubicBezTo>
                <a:cubicBezTo>
                  <a:pt x="93031" y="836149"/>
                  <a:pt x="177825" y="833857"/>
                  <a:pt x="227097" y="832138"/>
                </a:cubicBezTo>
                <a:cubicBezTo>
                  <a:pt x="276369" y="830419"/>
                  <a:pt x="308453" y="822398"/>
                  <a:pt x="350850" y="808075"/>
                </a:cubicBezTo>
                <a:cubicBezTo>
                  <a:pt x="393247" y="793752"/>
                  <a:pt x="442520" y="767969"/>
                  <a:pt x="481479" y="746198"/>
                </a:cubicBezTo>
                <a:cubicBezTo>
                  <a:pt x="520438" y="724427"/>
                  <a:pt x="550230" y="701509"/>
                  <a:pt x="584606" y="677446"/>
                </a:cubicBezTo>
                <a:cubicBezTo>
                  <a:pt x="618982" y="653383"/>
                  <a:pt x="652785" y="630466"/>
                  <a:pt x="687734" y="601819"/>
                </a:cubicBezTo>
                <a:cubicBezTo>
                  <a:pt x="722683" y="573172"/>
                  <a:pt x="758205" y="531349"/>
                  <a:pt x="794300" y="505567"/>
                </a:cubicBezTo>
                <a:cubicBezTo>
                  <a:pt x="830395" y="479785"/>
                  <a:pt x="869927" y="471190"/>
                  <a:pt x="904303" y="447127"/>
                </a:cubicBezTo>
                <a:cubicBezTo>
                  <a:pt x="938679" y="423064"/>
                  <a:pt x="969044" y="386970"/>
                  <a:pt x="1000555" y="361188"/>
                </a:cubicBezTo>
                <a:cubicBezTo>
                  <a:pt x="1032066" y="335406"/>
                  <a:pt x="1069307" y="329104"/>
                  <a:pt x="1093370" y="292436"/>
                </a:cubicBezTo>
                <a:cubicBezTo>
                  <a:pt x="1117433" y="255768"/>
                  <a:pt x="1140923" y="176704"/>
                  <a:pt x="1144934" y="141182"/>
                </a:cubicBezTo>
                <a:cubicBezTo>
                  <a:pt x="1148945" y="105660"/>
                  <a:pt x="1119725" y="80451"/>
                  <a:pt x="1096808" y="6211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7655065" y="6066509"/>
            <a:ext cx="802772" cy="418199"/>
          </a:xfrm>
          <a:custGeom>
            <a:avLst/>
            <a:gdLst>
              <a:gd name="connsiteX0" fmla="*/ 801416 w 802772"/>
              <a:gd name="connsiteY0" fmla="*/ 248351 h 418199"/>
              <a:gd name="connsiteX1" fmla="*/ 770478 w 802772"/>
              <a:gd name="connsiteY1" fmla="*/ 169286 h 418199"/>
              <a:gd name="connsiteX2" fmla="*/ 698288 w 802772"/>
              <a:gd name="connsiteY2" fmla="*/ 83347 h 418199"/>
              <a:gd name="connsiteX3" fmla="*/ 591723 w 802772"/>
              <a:gd name="connsiteY3" fmla="*/ 52408 h 418199"/>
              <a:gd name="connsiteX4" fmla="*/ 502346 w 802772"/>
              <a:gd name="connsiteY4" fmla="*/ 14595 h 418199"/>
              <a:gd name="connsiteX5" fmla="*/ 357967 w 802772"/>
              <a:gd name="connsiteY5" fmla="*/ 7720 h 418199"/>
              <a:gd name="connsiteX6" fmla="*/ 186087 w 802772"/>
              <a:gd name="connsiteY6" fmla="*/ 844 h 418199"/>
              <a:gd name="connsiteX7" fmla="*/ 110460 w 802772"/>
              <a:gd name="connsiteY7" fmla="*/ 28345 h 418199"/>
              <a:gd name="connsiteX8" fmla="*/ 48583 w 802772"/>
              <a:gd name="connsiteY8" fmla="*/ 83347 h 418199"/>
              <a:gd name="connsiteX9" fmla="*/ 457 w 802772"/>
              <a:gd name="connsiteY9" fmla="*/ 138348 h 418199"/>
              <a:gd name="connsiteX10" fmla="*/ 27958 w 802772"/>
              <a:gd name="connsiteY10" fmla="*/ 220850 h 418199"/>
              <a:gd name="connsiteX11" fmla="*/ 86397 w 802772"/>
              <a:gd name="connsiteY11" fmla="*/ 299915 h 418199"/>
              <a:gd name="connsiteX12" fmla="*/ 172337 w 802772"/>
              <a:gd name="connsiteY12" fmla="*/ 372105 h 418199"/>
              <a:gd name="connsiteX13" fmla="*/ 313278 w 802772"/>
              <a:gd name="connsiteY13" fmla="*/ 396168 h 418199"/>
              <a:gd name="connsiteX14" fmla="*/ 481720 w 802772"/>
              <a:gd name="connsiteY14" fmla="*/ 416793 h 418199"/>
              <a:gd name="connsiteX15" fmla="*/ 632974 w 802772"/>
              <a:gd name="connsiteY15" fmla="*/ 409918 h 418199"/>
              <a:gd name="connsiteX16" fmla="*/ 729227 w 802772"/>
              <a:gd name="connsiteY16" fmla="*/ 358354 h 418199"/>
              <a:gd name="connsiteX17" fmla="*/ 801416 w 802772"/>
              <a:gd name="connsiteY17" fmla="*/ 248351 h 41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2772" h="418199">
                <a:moveTo>
                  <a:pt x="801416" y="248351"/>
                </a:moveTo>
                <a:cubicBezTo>
                  <a:pt x="808291" y="216840"/>
                  <a:pt x="787666" y="196787"/>
                  <a:pt x="770478" y="169286"/>
                </a:cubicBezTo>
                <a:cubicBezTo>
                  <a:pt x="753290" y="141785"/>
                  <a:pt x="728080" y="102827"/>
                  <a:pt x="698288" y="83347"/>
                </a:cubicBezTo>
                <a:cubicBezTo>
                  <a:pt x="668495" y="63867"/>
                  <a:pt x="624380" y="63867"/>
                  <a:pt x="591723" y="52408"/>
                </a:cubicBezTo>
                <a:cubicBezTo>
                  <a:pt x="559066" y="40949"/>
                  <a:pt x="541305" y="22043"/>
                  <a:pt x="502346" y="14595"/>
                </a:cubicBezTo>
                <a:cubicBezTo>
                  <a:pt x="463387" y="7147"/>
                  <a:pt x="357967" y="7720"/>
                  <a:pt x="357967" y="7720"/>
                </a:cubicBezTo>
                <a:cubicBezTo>
                  <a:pt x="305257" y="5428"/>
                  <a:pt x="227338" y="-2593"/>
                  <a:pt x="186087" y="844"/>
                </a:cubicBezTo>
                <a:cubicBezTo>
                  <a:pt x="144836" y="4281"/>
                  <a:pt x="133377" y="14595"/>
                  <a:pt x="110460" y="28345"/>
                </a:cubicBezTo>
                <a:cubicBezTo>
                  <a:pt x="87543" y="42095"/>
                  <a:pt x="66917" y="65013"/>
                  <a:pt x="48583" y="83347"/>
                </a:cubicBezTo>
                <a:cubicBezTo>
                  <a:pt x="30249" y="101681"/>
                  <a:pt x="3894" y="115431"/>
                  <a:pt x="457" y="138348"/>
                </a:cubicBezTo>
                <a:cubicBezTo>
                  <a:pt x="-2980" y="161265"/>
                  <a:pt x="13635" y="193922"/>
                  <a:pt x="27958" y="220850"/>
                </a:cubicBezTo>
                <a:cubicBezTo>
                  <a:pt x="42281" y="247778"/>
                  <a:pt x="62334" y="274706"/>
                  <a:pt x="86397" y="299915"/>
                </a:cubicBezTo>
                <a:cubicBezTo>
                  <a:pt x="110460" y="325124"/>
                  <a:pt x="134523" y="356063"/>
                  <a:pt x="172337" y="372105"/>
                </a:cubicBezTo>
                <a:cubicBezTo>
                  <a:pt x="210150" y="388147"/>
                  <a:pt x="261714" y="388720"/>
                  <a:pt x="313278" y="396168"/>
                </a:cubicBezTo>
                <a:cubicBezTo>
                  <a:pt x="364842" y="403616"/>
                  <a:pt x="428438" y="414501"/>
                  <a:pt x="481720" y="416793"/>
                </a:cubicBezTo>
                <a:cubicBezTo>
                  <a:pt x="535002" y="419085"/>
                  <a:pt x="591723" y="419658"/>
                  <a:pt x="632974" y="409918"/>
                </a:cubicBezTo>
                <a:cubicBezTo>
                  <a:pt x="674225" y="400178"/>
                  <a:pt x="704591" y="378407"/>
                  <a:pt x="729227" y="358354"/>
                </a:cubicBezTo>
                <a:cubicBezTo>
                  <a:pt x="753863" y="338301"/>
                  <a:pt x="794541" y="279862"/>
                  <a:pt x="801416" y="24835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658620" y="4724973"/>
            <a:ext cx="419895" cy="1535277"/>
          </a:xfrm>
          <a:custGeom>
            <a:avLst/>
            <a:gdLst>
              <a:gd name="connsiteX0" fmla="*/ 275007 w 419895"/>
              <a:gd name="connsiteY0" fmla="*/ 5156 h 1535277"/>
              <a:gd name="connsiteX1" fmla="*/ 213130 w 419895"/>
              <a:gd name="connsiteY1" fmla="*/ 5156 h 1535277"/>
              <a:gd name="connsiteX2" fmla="*/ 151254 w 419895"/>
              <a:gd name="connsiteY2" fmla="*/ 46407 h 1535277"/>
              <a:gd name="connsiteX3" fmla="*/ 110003 w 419895"/>
              <a:gd name="connsiteY3" fmla="*/ 142660 h 1535277"/>
              <a:gd name="connsiteX4" fmla="*/ 72189 w 419895"/>
              <a:gd name="connsiteY4" fmla="*/ 232038 h 1535277"/>
              <a:gd name="connsiteX5" fmla="*/ 51563 w 419895"/>
              <a:gd name="connsiteY5" fmla="*/ 348916 h 1535277"/>
              <a:gd name="connsiteX6" fmla="*/ 30938 w 419895"/>
              <a:gd name="connsiteY6" fmla="*/ 427980 h 1535277"/>
              <a:gd name="connsiteX7" fmla="*/ 13750 w 419895"/>
              <a:gd name="connsiteY7" fmla="*/ 572359 h 1535277"/>
              <a:gd name="connsiteX8" fmla="*/ 3437 w 419895"/>
              <a:gd name="connsiteY8" fmla="*/ 672050 h 1535277"/>
              <a:gd name="connsiteX9" fmla="*/ 0 w 419895"/>
              <a:gd name="connsiteY9" fmla="*/ 771740 h 1535277"/>
              <a:gd name="connsiteX10" fmla="*/ 3437 w 419895"/>
              <a:gd name="connsiteY10" fmla="*/ 819866 h 1535277"/>
              <a:gd name="connsiteX11" fmla="*/ 3437 w 419895"/>
              <a:gd name="connsiteY11" fmla="*/ 922994 h 1535277"/>
              <a:gd name="connsiteX12" fmla="*/ 20625 w 419895"/>
              <a:gd name="connsiteY12" fmla="*/ 1008934 h 1535277"/>
              <a:gd name="connsiteX13" fmla="*/ 34375 w 419895"/>
              <a:gd name="connsiteY13" fmla="*/ 1108624 h 1535277"/>
              <a:gd name="connsiteX14" fmla="*/ 30938 w 419895"/>
              <a:gd name="connsiteY14" fmla="*/ 1160188 h 1535277"/>
              <a:gd name="connsiteX15" fmla="*/ 41251 w 419895"/>
              <a:gd name="connsiteY15" fmla="*/ 1235815 h 1535277"/>
              <a:gd name="connsiteX16" fmla="*/ 51563 w 419895"/>
              <a:gd name="connsiteY16" fmla="*/ 1301129 h 1535277"/>
              <a:gd name="connsiteX17" fmla="*/ 51563 w 419895"/>
              <a:gd name="connsiteY17" fmla="*/ 1352693 h 1535277"/>
              <a:gd name="connsiteX18" fmla="*/ 51563 w 419895"/>
              <a:gd name="connsiteY18" fmla="*/ 1421445 h 1535277"/>
              <a:gd name="connsiteX19" fmla="*/ 72189 w 419895"/>
              <a:gd name="connsiteY19" fmla="*/ 1473009 h 1535277"/>
              <a:gd name="connsiteX20" fmla="*/ 79064 w 419895"/>
              <a:gd name="connsiteY20" fmla="*/ 1483322 h 1535277"/>
              <a:gd name="connsiteX21" fmla="*/ 120315 w 419895"/>
              <a:gd name="connsiteY21" fmla="*/ 1524573 h 1535277"/>
              <a:gd name="connsiteX22" fmla="*/ 158129 w 419895"/>
              <a:gd name="connsiteY22" fmla="*/ 1531448 h 1535277"/>
              <a:gd name="connsiteX23" fmla="*/ 223443 w 419895"/>
              <a:gd name="connsiteY23" fmla="*/ 1473009 h 1535277"/>
              <a:gd name="connsiteX24" fmla="*/ 233756 w 419895"/>
              <a:gd name="connsiteY24" fmla="*/ 1462696 h 1535277"/>
              <a:gd name="connsiteX25" fmla="*/ 261257 w 419895"/>
              <a:gd name="connsiteY25" fmla="*/ 1424883 h 1535277"/>
              <a:gd name="connsiteX26" fmla="*/ 278445 w 419895"/>
              <a:gd name="connsiteY26" fmla="*/ 1376756 h 1535277"/>
              <a:gd name="connsiteX27" fmla="*/ 285320 w 419895"/>
              <a:gd name="connsiteY27" fmla="*/ 1332068 h 1535277"/>
              <a:gd name="connsiteX28" fmla="*/ 292195 w 419895"/>
              <a:gd name="connsiteY28" fmla="*/ 1273629 h 1535277"/>
              <a:gd name="connsiteX29" fmla="*/ 302508 w 419895"/>
              <a:gd name="connsiteY29" fmla="*/ 1228940 h 1535277"/>
              <a:gd name="connsiteX30" fmla="*/ 309383 w 419895"/>
              <a:gd name="connsiteY30" fmla="*/ 1201439 h 1535277"/>
              <a:gd name="connsiteX31" fmla="*/ 316258 w 419895"/>
              <a:gd name="connsiteY31" fmla="*/ 1173938 h 1535277"/>
              <a:gd name="connsiteX32" fmla="*/ 343759 w 419895"/>
              <a:gd name="connsiteY32" fmla="*/ 1115499 h 1535277"/>
              <a:gd name="connsiteX33" fmla="*/ 364385 w 419895"/>
              <a:gd name="connsiteY33" fmla="*/ 1002059 h 1535277"/>
              <a:gd name="connsiteX34" fmla="*/ 367822 w 419895"/>
              <a:gd name="connsiteY34" fmla="*/ 912681 h 1535277"/>
              <a:gd name="connsiteX35" fmla="*/ 371260 w 419895"/>
              <a:gd name="connsiteY35" fmla="*/ 850804 h 1535277"/>
              <a:gd name="connsiteX36" fmla="*/ 381572 w 419895"/>
              <a:gd name="connsiteY36" fmla="*/ 819866 h 1535277"/>
              <a:gd name="connsiteX37" fmla="*/ 412511 w 419895"/>
              <a:gd name="connsiteY37" fmla="*/ 740801 h 1535277"/>
              <a:gd name="connsiteX38" fmla="*/ 419386 w 419895"/>
              <a:gd name="connsiteY38" fmla="*/ 678925 h 1535277"/>
              <a:gd name="connsiteX39" fmla="*/ 419386 w 419895"/>
              <a:gd name="connsiteY39" fmla="*/ 634236 h 1535277"/>
              <a:gd name="connsiteX40" fmla="*/ 419386 w 419895"/>
              <a:gd name="connsiteY40" fmla="*/ 551734 h 1535277"/>
              <a:gd name="connsiteX41" fmla="*/ 412511 w 419895"/>
              <a:gd name="connsiteY41" fmla="*/ 500170 h 1535277"/>
              <a:gd name="connsiteX42" fmla="*/ 409073 w 419895"/>
              <a:gd name="connsiteY42" fmla="*/ 410792 h 1535277"/>
              <a:gd name="connsiteX43" fmla="*/ 405636 w 419895"/>
              <a:gd name="connsiteY43" fmla="*/ 331728 h 1535277"/>
              <a:gd name="connsiteX44" fmla="*/ 412511 w 419895"/>
              <a:gd name="connsiteY44" fmla="*/ 297352 h 1535277"/>
              <a:gd name="connsiteX45" fmla="*/ 412511 w 419895"/>
              <a:gd name="connsiteY45" fmla="*/ 225162 h 1535277"/>
              <a:gd name="connsiteX46" fmla="*/ 409073 w 419895"/>
              <a:gd name="connsiteY46" fmla="*/ 180474 h 1535277"/>
              <a:gd name="connsiteX47" fmla="*/ 395323 w 419895"/>
              <a:gd name="connsiteY47" fmla="*/ 149535 h 1535277"/>
              <a:gd name="connsiteX48" fmla="*/ 371260 w 419895"/>
              <a:gd name="connsiteY48" fmla="*/ 108284 h 1535277"/>
              <a:gd name="connsiteX49" fmla="*/ 347197 w 419895"/>
              <a:gd name="connsiteY49" fmla="*/ 60158 h 1535277"/>
              <a:gd name="connsiteX50" fmla="*/ 326571 w 419895"/>
              <a:gd name="connsiteY50" fmla="*/ 46407 h 1535277"/>
              <a:gd name="connsiteX51" fmla="*/ 275007 w 419895"/>
              <a:gd name="connsiteY51" fmla="*/ 5156 h 153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19895" h="1535277">
                <a:moveTo>
                  <a:pt x="275007" y="5156"/>
                </a:moveTo>
                <a:cubicBezTo>
                  <a:pt x="256100" y="-1719"/>
                  <a:pt x="233755" y="-1719"/>
                  <a:pt x="213130" y="5156"/>
                </a:cubicBezTo>
                <a:cubicBezTo>
                  <a:pt x="192505" y="12031"/>
                  <a:pt x="168442" y="23490"/>
                  <a:pt x="151254" y="46407"/>
                </a:cubicBezTo>
                <a:cubicBezTo>
                  <a:pt x="134066" y="69324"/>
                  <a:pt x="123180" y="111722"/>
                  <a:pt x="110003" y="142660"/>
                </a:cubicBezTo>
                <a:cubicBezTo>
                  <a:pt x="96826" y="173598"/>
                  <a:pt x="81929" y="197662"/>
                  <a:pt x="72189" y="232038"/>
                </a:cubicBezTo>
                <a:cubicBezTo>
                  <a:pt x="62449" y="266414"/>
                  <a:pt x="58438" y="316259"/>
                  <a:pt x="51563" y="348916"/>
                </a:cubicBezTo>
                <a:cubicBezTo>
                  <a:pt x="44688" y="381573"/>
                  <a:pt x="37240" y="390740"/>
                  <a:pt x="30938" y="427980"/>
                </a:cubicBezTo>
                <a:cubicBezTo>
                  <a:pt x="24636" y="465221"/>
                  <a:pt x="18333" y="531681"/>
                  <a:pt x="13750" y="572359"/>
                </a:cubicBezTo>
                <a:cubicBezTo>
                  <a:pt x="9167" y="613037"/>
                  <a:pt x="5729" y="638820"/>
                  <a:pt x="3437" y="672050"/>
                </a:cubicBezTo>
                <a:cubicBezTo>
                  <a:pt x="1145" y="705280"/>
                  <a:pt x="0" y="747104"/>
                  <a:pt x="0" y="771740"/>
                </a:cubicBezTo>
                <a:cubicBezTo>
                  <a:pt x="0" y="796376"/>
                  <a:pt x="2864" y="794657"/>
                  <a:pt x="3437" y="819866"/>
                </a:cubicBezTo>
                <a:cubicBezTo>
                  <a:pt x="4010" y="845075"/>
                  <a:pt x="572" y="891483"/>
                  <a:pt x="3437" y="922994"/>
                </a:cubicBezTo>
                <a:cubicBezTo>
                  <a:pt x="6302" y="954505"/>
                  <a:pt x="15469" y="977996"/>
                  <a:pt x="20625" y="1008934"/>
                </a:cubicBezTo>
                <a:cubicBezTo>
                  <a:pt x="25781" y="1039872"/>
                  <a:pt x="32656" y="1083415"/>
                  <a:pt x="34375" y="1108624"/>
                </a:cubicBezTo>
                <a:cubicBezTo>
                  <a:pt x="36094" y="1133833"/>
                  <a:pt x="29792" y="1138990"/>
                  <a:pt x="30938" y="1160188"/>
                </a:cubicBezTo>
                <a:cubicBezTo>
                  <a:pt x="32084" y="1181386"/>
                  <a:pt x="37814" y="1212325"/>
                  <a:pt x="41251" y="1235815"/>
                </a:cubicBezTo>
                <a:cubicBezTo>
                  <a:pt x="44688" y="1259305"/>
                  <a:pt x="49844" y="1281649"/>
                  <a:pt x="51563" y="1301129"/>
                </a:cubicBezTo>
                <a:cubicBezTo>
                  <a:pt x="53282" y="1320609"/>
                  <a:pt x="51563" y="1352693"/>
                  <a:pt x="51563" y="1352693"/>
                </a:cubicBezTo>
                <a:cubicBezTo>
                  <a:pt x="51563" y="1372746"/>
                  <a:pt x="48125" y="1401392"/>
                  <a:pt x="51563" y="1421445"/>
                </a:cubicBezTo>
                <a:cubicBezTo>
                  <a:pt x="55001" y="1441498"/>
                  <a:pt x="67606" y="1462696"/>
                  <a:pt x="72189" y="1473009"/>
                </a:cubicBezTo>
                <a:cubicBezTo>
                  <a:pt x="76772" y="1483322"/>
                  <a:pt x="71043" y="1474728"/>
                  <a:pt x="79064" y="1483322"/>
                </a:cubicBezTo>
                <a:cubicBezTo>
                  <a:pt x="87085" y="1491916"/>
                  <a:pt x="107138" y="1516552"/>
                  <a:pt x="120315" y="1524573"/>
                </a:cubicBezTo>
                <a:cubicBezTo>
                  <a:pt x="133492" y="1532594"/>
                  <a:pt x="140941" y="1540042"/>
                  <a:pt x="158129" y="1531448"/>
                </a:cubicBezTo>
                <a:cubicBezTo>
                  <a:pt x="175317" y="1522854"/>
                  <a:pt x="210839" y="1484468"/>
                  <a:pt x="223443" y="1473009"/>
                </a:cubicBezTo>
                <a:cubicBezTo>
                  <a:pt x="236047" y="1461550"/>
                  <a:pt x="227454" y="1470717"/>
                  <a:pt x="233756" y="1462696"/>
                </a:cubicBezTo>
                <a:cubicBezTo>
                  <a:pt x="240058" y="1454675"/>
                  <a:pt x="253809" y="1439206"/>
                  <a:pt x="261257" y="1424883"/>
                </a:cubicBezTo>
                <a:cubicBezTo>
                  <a:pt x="268705" y="1410560"/>
                  <a:pt x="274434" y="1392225"/>
                  <a:pt x="278445" y="1376756"/>
                </a:cubicBezTo>
                <a:cubicBezTo>
                  <a:pt x="282456" y="1361287"/>
                  <a:pt x="283028" y="1349256"/>
                  <a:pt x="285320" y="1332068"/>
                </a:cubicBezTo>
                <a:cubicBezTo>
                  <a:pt x="287612" y="1314880"/>
                  <a:pt x="289330" y="1290817"/>
                  <a:pt x="292195" y="1273629"/>
                </a:cubicBezTo>
                <a:cubicBezTo>
                  <a:pt x="295060" y="1256441"/>
                  <a:pt x="299643" y="1240972"/>
                  <a:pt x="302508" y="1228940"/>
                </a:cubicBezTo>
                <a:cubicBezTo>
                  <a:pt x="305373" y="1216908"/>
                  <a:pt x="309383" y="1201439"/>
                  <a:pt x="309383" y="1201439"/>
                </a:cubicBezTo>
                <a:cubicBezTo>
                  <a:pt x="311675" y="1192272"/>
                  <a:pt x="310529" y="1188261"/>
                  <a:pt x="316258" y="1173938"/>
                </a:cubicBezTo>
                <a:cubicBezTo>
                  <a:pt x="321987" y="1159615"/>
                  <a:pt x="335738" y="1144146"/>
                  <a:pt x="343759" y="1115499"/>
                </a:cubicBezTo>
                <a:cubicBezTo>
                  <a:pt x="351780" y="1086852"/>
                  <a:pt x="360375" y="1035862"/>
                  <a:pt x="364385" y="1002059"/>
                </a:cubicBezTo>
                <a:cubicBezTo>
                  <a:pt x="368395" y="968256"/>
                  <a:pt x="366676" y="937890"/>
                  <a:pt x="367822" y="912681"/>
                </a:cubicBezTo>
                <a:cubicBezTo>
                  <a:pt x="368968" y="887472"/>
                  <a:pt x="368968" y="866273"/>
                  <a:pt x="371260" y="850804"/>
                </a:cubicBezTo>
                <a:cubicBezTo>
                  <a:pt x="373552" y="835335"/>
                  <a:pt x="374697" y="838200"/>
                  <a:pt x="381572" y="819866"/>
                </a:cubicBezTo>
                <a:cubicBezTo>
                  <a:pt x="388447" y="801532"/>
                  <a:pt x="406209" y="764291"/>
                  <a:pt x="412511" y="740801"/>
                </a:cubicBezTo>
                <a:cubicBezTo>
                  <a:pt x="418813" y="717311"/>
                  <a:pt x="418240" y="696686"/>
                  <a:pt x="419386" y="678925"/>
                </a:cubicBezTo>
                <a:cubicBezTo>
                  <a:pt x="420532" y="661164"/>
                  <a:pt x="419386" y="634236"/>
                  <a:pt x="419386" y="634236"/>
                </a:cubicBezTo>
                <a:cubicBezTo>
                  <a:pt x="419386" y="613038"/>
                  <a:pt x="420532" y="574078"/>
                  <a:pt x="419386" y="551734"/>
                </a:cubicBezTo>
                <a:cubicBezTo>
                  <a:pt x="418240" y="529390"/>
                  <a:pt x="414230" y="523660"/>
                  <a:pt x="412511" y="500170"/>
                </a:cubicBezTo>
                <a:cubicBezTo>
                  <a:pt x="410792" y="476680"/>
                  <a:pt x="410219" y="438866"/>
                  <a:pt x="409073" y="410792"/>
                </a:cubicBezTo>
                <a:cubicBezTo>
                  <a:pt x="407927" y="382718"/>
                  <a:pt x="405063" y="350635"/>
                  <a:pt x="405636" y="331728"/>
                </a:cubicBezTo>
                <a:cubicBezTo>
                  <a:pt x="406209" y="312821"/>
                  <a:pt x="411365" y="315113"/>
                  <a:pt x="412511" y="297352"/>
                </a:cubicBezTo>
                <a:cubicBezTo>
                  <a:pt x="413657" y="279591"/>
                  <a:pt x="413084" y="244642"/>
                  <a:pt x="412511" y="225162"/>
                </a:cubicBezTo>
                <a:cubicBezTo>
                  <a:pt x="411938" y="205682"/>
                  <a:pt x="411938" y="193078"/>
                  <a:pt x="409073" y="180474"/>
                </a:cubicBezTo>
                <a:cubicBezTo>
                  <a:pt x="406208" y="167870"/>
                  <a:pt x="401625" y="161567"/>
                  <a:pt x="395323" y="149535"/>
                </a:cubicBezTo>
                <a:cubicBezTo>
                  <a:pt x="389021" y="137503"/>
                  <a:pt x="379281" y="123180"/>
                  <a:pt x="371260" y="108284"/>
                </a:cubicBezTo>
                <a:cubicBezTo>
                  <a:pt x="363239" y="93388"/>
                  <a:pt x="354645" y="70471"/>
                  <a:pt x="347197" y="60158"/>
                </a:cubicBezTo>
                <a:cubicBezTo>
                  <a:pt x="339749" y="49845"/>
                  <a:pt x="336884" y="54428"/>
                  <a:pt x="326571" y="46407"/>
                </a:cubicBezTo>
                <a:cubicBezTo>
                  <a:pt x="316258" y="38386"/>
                  <a:pt x="293914" y="12031"/>
                  <a:pt x="275007" y="5156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387729" y="5331367"/>
            <a:ext cx="474631" cy="1318365"/>
          </a:xfrm>
          <a:custGeom>
            <a:avLst/>
            <a:gdLst>
              <a:gd name="connsiteX0" fmla="*/ 292196 w 474631"/>
              <a:gd name="connsiteY0" fmla="*/ 341 h 1318365"/>
              <a:gd name="connsiteX1" fmla="*/ 220006 w 474631"/>
              <a:gd name="connsiteY1" fmla="*/ 7216 h 1318365"/>
              <a:gd name="connsiteX2" fmla="*/ 171880 w 474631"/>
              <a:gd name="connsiteY2" fmla="*/ 20967 h 1318365"/>
              <a:gd name="connsiteX3" fmla="*/ 123754 w 474631"/>
              <a:gd name="connsiteY3" fmla="*/ 82844 h 1318365"/>
              <a:gd name="connsiteX4" fmla="*/ 85940 w 474631"/>
              <a:gd name="connsiteY4" fmla="*/ 144720 h 1318365"/>
              <a:gd name="connsiteX5" fmla="*/ 68752 w 474631"/>
              <a:gd name="connsiteY5" fmla="*/ 309725 h 1318365"/>
              <a:gd name="connsiteX6" fmla="*/ 24063 w 474631"/>
              <a:gd name="connsiteY6" fmla="*/ 440353 h 1318365"/>
              <a:gd name="connsiteX7" fmla="*/ 0 w 474631"/>
              <a:gd name="connsiteY7" fmla="*/ 601920 h 1318365"/>
              <a:gd name="connsiteX8" fmla="*/ 24063 w 474631"/>
              <a:gd name="connsiteY8" fmla="*/ 766925 h 1318365"/>
              <a:gd name="connsiteX9" fmla="*/ 24063 w 474631"/>
              <a:gd name="connsiteY9" fmla="*/ 866615 h 1318365"/>
              <a:gd name="connsiteX10" fmla="*/ 44689 w 474631"/>
              <a:gd name="connsiteY10" fmla="*/ 983493 h 1318365"/>
              <a:gd name="connsiteX11" fmla="*/ 61877 w 474631"/>
              <a:gd name="connsiteY11" fmla="*/ 1096934 h 1318365"/>
              <a:gd name="connsiteX12" fmla="*/ 99691 w 474631"/>
              <a:gd name="connsiteY12" fmla="*/ 1196624 h 1318365"/>
              <a:gd name="connsiteX13" fmla="*/ 147817 w 474631"/>
              <a:gd name="connsiteY13" fmla="*/ 1261938 h 1318365"/>
              <a:gd name="connsiteX14" fmla="*/ 230319 w 474631"/>
              <a:gd name="connsiteY14" fmla="*/ 1310065 h 1318365"/>
              <a:gd name="connsiteX15" fmla="*/ 305946 w 474631"/>
              <a:gd name="connsiteY15" fmla="*/ 1310065 h 1318365"/>
              <a:gd name="connsiteX16" fmla="*/ 371260 w 474631"/>
              <a:gd name="connsiteY16" fmla="*/ 1227562 h 1318365"/>
              <a:gd name="connsiteX17" fmla="*/ 412512 w 474631"/>
              <a:gd name="connsiteY17" fmla="*/ 1148498 h 1318365"/>
              <a:gd name="connsiteX18" fmla="*/ 422824 w 474631"/>
              <a:gd name="connsiteY18" fmla="*/ 1065995 h 1318365"/>
              <a:gd name="connsiteX19" fmla="*/ 446888 w 474631"/>
              <a:gd name="connsiteY19" fmla="*/ 955992 h 1318365"/>
              <a:gd name="connsiteX20" fmla="*/ 470951 w 474631"/>
              <a:gd name="connsiteY20" fmla="*/ 760050 h 1318365"/>
              <a:gd name="connsiteX21" fmla="*/ 470951 w 474631"/>
              <a:gd name="connsiteY21" fmla="*/ 553794 h 1318365"/>
              <a:gd name="connsiteX22" fmla="*/ 436575 w 474631"/>
              <a:gd name="connsiteY22" fmla="*/ 323475 h 1318365"/>
              <a:gd name="connsiteX23" fmla="*/ 412512 w 474631"/>
              <a:gd name="connsiteY23" fmla="*/ 261598 h 1318365"/>
              <a:gd name="connsiteX24" fmla="*/ 398761 w 474631"/>
              <a:gd name="connsiteY24" fmla="*/ 113782 h 1318365"/>
              <a:gd name="connsiteX25" fmla="*/ 340322 w 474631"/>
              <a:gd name="connsiteY25" fmla="*/ 17529 h 1318365"/>
              <a:gd name="connsiteX26" fmla="*/ 292196 w 474631"/>
              <a:gd name="connsiteY26" fmla="*/ 341 h 131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631" h="1318365">
                <a:moveTo>
                  <a:pt x="292196" y="341"/>
                </a:moveTo>
                <a:cubicBezTo>
                  <a:pt x="272143" y="-1378"/>
                  <a:pt x="240059" y="3778"/>
                  <a:pt x="220006" y="7216"/>
                </a:cubicBezTo>
                <a:cubicBezTo>
                  <a:pt x="199953" y="10654"/>
                  <a:pt x="187922" y="8362"/>
                  <a:pt x="171880" y="20967"/>
                </a:cubicBezTo>
                <a:cubicBezTo>
                  <a:pt x="155838" y="33572"/>
                  <a:pt x="138077" y="62219"/>
                  <a:pt x="123754" y="82844"/>
                </a:cubicBezTo>
                <a:cubicBezTo>
                  <a:pt x="109431" y="103469"/>
                  <a:pt x="95107" y="106907"/>
                  <a:pt x="85940" y="144720"/>
                </a:cubicBezTo>
                <a:cubicBezTo>
                  <a:pt x="76773" y="182533"/>
                  <a:pt x="79065" y="260453"/>
                  <a:pt x="68752" y="309725"/>
                </a:cubicBezTo>
                <a:cubicBezTo>
                  <a:pt x="58439" y="358997"/>
                  <a:pt x="35522" y="391654"/>
                  <a:pt x="24063" y="440353"/>
                </a:cubicBezTo>
                <a:cubicBezTo>
                  <a:pt x="12604" y="489052"/>
                  <a:pt x="0" y="547491"/>
                  <a:pt x="0" y="601920"/>
                </a:cubicBezTo>
                <a:cubicBezTo>
                  <a:pt x="0" y="656349"/>
                  <a:pt x="20052" y="722809"/>
                  <a:pt x="24063" y="766925"/>
                </a:cubicBezTo>
                <a:cubicBezTo>
                  <a:pt x="28073" y="811041"/>
                  <a:pt x="20625" y="830520"/>
                  <a:pt x="24063" y="866615"/>
                </a:cubicBezTo>
                <a:cubicBezTo>
                  <a:pt x="27501" y="902710"/>
                  <a:pt x="38387" y="945107"/>
                  <a:pt x="44689" y="983493"/>
                </a:cubicBezTo>
                <a:cubicBezTo>
                  <a:pt x="50991" y="1021879"/>
                  <a:pt x="52710" y="1061412"/>
                  <a:pt x="61877" y="1096934"/>
                </a:cubicBezTo>
                <a:cubicBezTo>
                  <a:pt x="71044" y="1132456"/>
                  <a:pt x="85368" y="1169123"/>
                  <a:pt x="99691" y="1196624"/>
                </a:cubicBezTo>
                <a:cubicBezTo>
                  <a:pt x="114014" y="1224125"/>
                  <a:pt x="126046" y="1243031"/>
                  <a:pt x="147817" y="1261938"/>
                </a:cubicBezTo>
                <a:cubicBezTo>
                  <a:pt x="169588" y="1280845"/>
                  <a:pt x="203964" y="1302044"/>
                  <a:pt x="230319" y="1310065"/>
                </a:cubicBezTo>
                <a:cubicBezTo>
                  <a:pt x="256674" y="1318086"/>
                  <a:pt x="282456" y="1323815"/>
                  <a:pt x="305946" y="1310065"/>
                </a:cubicBezTo>
                <a:cubicBezTo>
                  <a:pt x="329436" y="1296315"/>
                  <a:pt x="353499" y="1254490"/>
                  <a:pt x="371260" y="1227562"/>
                </a:cubicBezTo>
                <a:cubicBezTo>
                  <a:pt x="389021" y="1200634"/>
                  <a:pt x="403918" y="1175426"/>
                  <a:pt x="412512" y="1148498"/>
                </a:cubicBezTo>
                <a:cubicBezTo>
                  <a:pt x="421106" y="1121570"/>
                  <a:pt x="417095" y="1098079"/>
                  <a:pt x="422824" y="1065995"/>
                </a:cubicBezTo>
                <a:cubicBezTo>
                  <a:pt x="428553" y="1033911"/>
                  <a:pt x="438867" y="1006983"/>
                  <a:pt x="446888" y="955992"/>
                </a:cubicBezTo>
                <a:cubicBezTo>
                  <a:pt x="454909" y="905001"/>
                  <a:pt x="466941" y="827083"/>
                  <a:pt x="470951" y="760050"/>
                </a:cubicBezTo>
                <a:cubicBezTo>
                  <a:pt x="474961" y="693017"/>
                  <a:pt x="476680" y="626556"/>
                  <a:pt x="470951" y="553794"/>
                </a:cubicBezTo>
                <a:cubicBezTo>
                  <a:pt x="465222" y="481032"/>
                  <a:pt x="446315" y="372174"/>
                  <a:pt x="436575" y="323475"/>
                </a:cubicBezTo>
                <a:cubicBezTo>
                  <a:pt x="426835" y="274776"/>
                  <a:pt x="418814" y="296547"/>
                  <a:pt x="412512" y="261598"/>
                </a:cubicBezTo>
                <a:cubicBezTo>
                  <a:pt x="406210" y="226649"/>
                  <a:pt x="410793" y="154460"/>
                  <a:pt x="398761" y="113782"/>
                </a:cubicBezTo>
                <a:cubicBezTo>
                  <a:pt x="386729" y="73104"/>
                  <a:pt x="360375" y="38155"/>
                  <a:pt x="340322" y="17529"/>
                </a:cubicBezTo>
                <a:cubicBezTo>
                  <a:pt x="320269" y="-3097"/>
                  <a:pt x="312249" y="2060"/>
                  <a:pt x="292196" y="34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7163502" y="4375641"/>
            <a:ext cx="758943" cy="1105207"/>
          </a:xfrm>
          <a:custGeom>
            <a:avLst/>
            <a:gdLst>
              <a:gd name="connsiteX0" fmla="*/ 643274 w 758943"/>
              <a:gd name="connsiteY0" fmla="*/ 17604 h 1105207"/>
              <a:gd name="connsiteX1" fmla="*/ 550459 w 758943"/>
              <a:gd name="connsiteY1" fmla="*/ 416 h 1105207"/>
              <a:gd name="connsiteX2" fmla="*/ 492020 w 758943"/>
              <a:gd name="connsiteY2" fmla="*/ 34792 h 1105207"/>
              <a:gd name="connsiteX3" fmla="*/ 454206 w 758943"/>
              <a:gd name="connsiteY3" fmla="*/ 100106 h 1105207"/>
              <a:gd name="connsiteX4" fmla="*/ 419830 w 758943"/>
              <a:gd name="connsiteY4" fmla="*/ 165421 h 1105207"/>
              <a:gd name="connsiteX5" fmla="*/ 357954 w 758943"/>
              <a:gd name="connsiteY5" fmla="*/ 234173 h 1105207"/>
              <a:gd name="connsiteX6" fmla="*/ 299515 w 758943"/>
              <a:gd name="connsiteY6" fmla="*/ 330425 h 1105207"/>
              <a:gd name="connsiteX7" fmla="*/ 258263 w 758943"/>
              <a:gd name="connsiteY7" fmla="*/ 430115 h 1105207"/>
              <a:gd name="connsiteX8" fmla="*/ 213575 w 758943"/>
              <a:gd name="connsiteY8" fmla="*/ 509180 h 1105207"/>
              <a:gd name="connsiteX9" fmla="*/ 141385 w 758943"/>
              <a:gd name="connsiteY9" fmla="*/ 605433 h 1105207"/>
              <a:gd name="connsiteX10" fmla="*/ 89821 w 758943"/>
              <a:gd name="connsiteY10" fmla="*/ 708561 h 1105207"/>
              <a:gd name="connsiteX11" fmla="*/ 58883 w 758943"/>
              <a:gd name="connsiteY11" fmla="*/ 794500 h 1105207"/>
              <a:gd name="connsiteX12" fmla="*/ 27945 w 758943"/>
              <a:gd name="connsiteY12" fmla="*/ 894191 h 1105207"/>
              <a:gd name="connsiteX13" fmla="*/ 444 w 758943"/>
              <a:gd name="connsiteY13" fmla="*/ 993881 h 1105207"/>
              <a:gd name="connsiteX14" fmla="*/ 14194 w 758943"/>
              <a:gd name="connsiteY14" fmla="*/ 1045445 h 1105207"/>
              <a:gd name="connsiteX15" fmla="*/ 55445 w 758943"/>
              <a:gd name="connsiteY15" fmla="*/ 1097009 h 1105207"/>
              <a:gd name="connsiteX16" fmla="*/ 79509 w 758943"/>
              <a:gd name="connsiteY16" fmla="*/ 1103884 h 1105207"/>
              <a:gd name="connsiteX17" fmla="*/ 172324 w 758943"/>
              <a:gd name="connsiteY17" fmla="*/ 1103884 h 1105207"/>
              <a:gd name="connsiteX18" fmla="*/ 265139 w 758943"/>
              <a:gd name="connsiteY18" fmla="*/ 1090133 h 1105207"/>
              <a:gd name="connsiteX19" fmla="*/ 330453 w 758943"/>
              <a:gd name="connsiteY19" fmla="*/ 1059195 h 1105207"/>
              <a:gd name="connsiteX20" fmla="*/ 375142 w 758943"/>
              <a:gd name="connsiteY20" fmla="*/ 1031694 h 1105207"/>
              <a:gd name="connsiteX21" fmla="*/ 406080 w 758943"/>
              <a:gd name="connsiteY21" fmla="*/ 1000756 h 1105207"/>
              <a:gd name="connsiteX22" fmla="*/ 443893 w 758943"/>
              <a:gd name="connsiteY22" fmla="*/ 932004 h 1105207"/>
              <a:gd name="connsiteX23" fmla="*/ 467957 w 758943"/>
              <a:gd name="connsiteY23" fmla="*/ 859815 h 1105207"/>
              <a:gd name="connsiteX24" fmla="*/ 498895 w 758943"/>
              <a:gd name="connsiteY24" fmla="*/ 822001 h 1105207"/>
              <a:gd name="connsiteX25" fmla="*/ 529833 w 758943"/>
              <a:gd name="connsiteY25" fmla="*/ 767000 h 1105207"/>
              <a:gd name="connsiteX26" fmla="*/ 550459 w 758943"/>
              <a:gd name="connsiteY26" fmla="*/ 705123 h 1105207"/>
              <a:gd name="connsiteX27" fmla="*/ 581397 w 758943"/>
              <a:gd name="connsiteY27" fmla="*/ 653559 h 1105207"/>
              <a:gd name="connsiteX28" fmla="*/ 622648 w 758943"/>
              <a:gd name="connsiteY28" fmla="*/ 526368 h 1105207"/>
              <a:gd name="connsiteX29" fmla="*/ 650149 w 758943"/>
              <a:gd name="connsiteY29" fmla="*/ 457616 h 1105207"/>
              <a:gd name="connsiteX30" fmla="*/ 684525 w 758943"/>
              <a:gd name="connsiteY30" fmla="*/ 395739 h 1105207"/>
              <a:gd name="connsiteX31" fmla="*/ 732651 w 758943"/>
              <a:gd name="connsiteY31" fmla="*/ 323550 h 1105207"/>
              <a:gd name="connsiteX32" fmla="*/ 756715 w 758943"/>
              <a:gd name="connsiteY32" fmla="*/ 237610 h 1105207"/>
              <a:gd name="connsiteX33" fmla="*/ 756715 w 758943"/>
              <a:gd name="connsiteY33" fmla="*/ 182609 h 1105207"/>
              <a:gd name="connsiteX34" fmla="*/ 746402 w 758943"/>
              <a:gd name="connsiteY34" fmla="*/ 124170 h 1105207"/>
              <a:gd name="connsiteX35" fmla="*/ 729214 w 758943"/>
              <a:gd name="connsiteY35" fmla="*/ 65730 h 1105207"/>
              <a:gd name="connsiteX36" fmla="*/ 718901 w 758943"/>
              <a:gd name="connsiteY36" fmla="*/ 45105 h 1105207"/>
              <a:gd name="connsiteX37" fmla="*/ 643274 w 758943"/>
              <a:gd name="connsiteY37" fmla="*/ 17604 h 11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58943" h="1105207">
                <a:moveTo>
                  <a:pt x="643274" y="17604"/>
                </a:moveTo>
                <a:cubicBezTo>
                  <a:pt x="615200" y="10156"/>
                  <a:pt x="575668" y="-2449"/>
                  <a:pt x="550459" y="416"/>
                </a:cubicBezTo>
                <a:cubicBezTo>
                  <a:pt x="525250" y="3281"/>
                  <a:pt x="508062" y="18177"/>
                  <a:pt x="492020" y="34792"/>
                </a:cubicBezTo>
                <a:cubicBezTo>
                  <a:pt x="475978" y="51407"/>
                  <a:pt x="466238" y="78335"/>
                  <a:pt x="454206" y="100106"/>
                </a:cubicBezTo>
                <a:cubicBezTo>
                  <a:pt x="442174" y="121877"/>
                  <a:pt x="435872" y="143077"/>
                  <a:pt x="419830" y="165421"/>
                </a:cubicBezTo>
                <a:cubicBezTo>
                  <a:pt x="403788" y="187766"/>
                  <a:pt x="378006" y="206672"/>
                  <a:pt x="357954" y="234173"/>
                </a:cubicBezTo>
                <a:cubicBezTo>
                  <a:pt x="337901" y="261674"/>
                  <a:pt x="316130" y="297768"/>
                  <a:pt x="299515" y="330425"/>
                </a:cubicBezTo>
                <a:cubicBezTo>
                  <a:pt x="282900" y="363082"/>
                  <a:pt x="272586" y="400323"/>
                  <a:pt x="258263" y="430115"/>
                </a:cubicBezTo>
                <a:cubicBezTo>
                  <a:pt x="243940" y="459908"/>
                  <a:pt x="233055" y="479960"/>
                  <a:pt x="213575" y="509180"/>
                </a:cubicBezTo>
                <a:cubicBezTo>
                  <a:pt x="194095" y="538400"/>
                  <a:pt x="162011" y="572203"/>
                  <a:pt x="141385" y="605433"/>
                </a:cubicBezTo>
                <a:cubicBezTo>
                  <a:pt x="120759" y="638663"/>
                  <a:pt x="103571" y="677050"/>
                  <a:pt x="89821" y="708561"/>
                </a:cubicBezTo>
                <a:cubicBezTo>
                  <a:pt x="76071" y="740072"/>
                  <a:pt x="69196" y="763562"/>
                  <a:pt x="58883" y="794500"/>
                </a:cubicBezTo>
                <a:cubicBezTo>
                  <a:pt x="48570" y="825438"/>
                  <a:pt x="37685" y="860961"/>
                  <a:pt x="27945" y="894191"/>
                </a:cubicBezTo>
                <a:cubicBezTo>
                  <a:pt x="18205" y="927421"/>
                  <a:pt x="2736" y="968672"/>
                  <a:pt x="444" y="993881"/>
                </a:cubicBezTo>
                <a:cubicBezTo>
                  <a:pt x="-1848" y="1019090"/>
                  <a:pt x="5027" y="1028257"/>
                  <a:pt x="14194" y="1045445"/>
                </a:cubicBezTo>
                <a:cubicBezTo>
                  <a:pt x="23361" y="1062633"/>
                  <a:pt x="44559" y="1087269"/>
                  <a:pt x="55445" y="1097009"/>
                </a:cubicBezTo>
                <a:cubicBezTo>
                  <a:pt x="66331" y="1106749"/>
                  <a:pt x="60029" y="1102738"/>
                  <a:pt x="79509" y="1103884"/>
                </a:cubicBezTo>
                <a:cubicBezTo>
                  <a:pt x="98989" y="1105030"/>
                  <a:pt x="141386" y="1106176"/>
                  <a:pt x="172324" y="1103884"/>
                </a:cubicBezTo>
                <a:cubicBezTo>
                  <a:pt x="203262" y="1101592"/>
                  <a:pt x="238784" y="1097581"/>
                  <a:pt x="265139" y="1090133"/>
                </a:cubicBezTo>
                <a:cubicBezTo>
                  <a:pt x="291494" y="1082685"/>
                  <a:pt x="312119" y="1068935"/>
                  <a:pt x="330453" y="1059195"/>
                </a:cubicBezTo>
                <a:cubicBezTo>
                  <a:pt x="348787" y="1049455"/>
                  <a:pt x="362537" y="1041434"/>
                  <a:pt x="375142" y="1031694"/>
                </a:cubicBezTo>
                <a:cubicBezTo>
                  <a:pt x="387747" y="1021954"/>
                  <a:pt x="394622" y="1017371"/>
                  <a:pt x="406080" y="1000756"/>
                </a:cubicBezTo>
                <a:cubicBezTo>
                  <a:pt x="417538" y="984141"/>
                  <a:pt x="433580" y="955494"/>
                  <a:pt x="443893" y="932004"/>
                </a:cubicBezTo>
                <a:cubicBezTo>
                  <a:pt x="454206" y="908514"/>
                  <a:pt x="458790" y="878149"/>
                  <a:pt x="467957" y="859815"/>
                </a:cubicBezTo>
                <a:cubicBezTo>
                  <a:pt x="477124" y="841481"/>
                  <a:pt x="488582" y="837470"/>
                  <a:pt x="498895" y="822001"/>
                </a:cubicBezTo>
                <a:cubicBezTo>
                  <a:pt x="509208" y="806532"/>
                  <a:pt x="521239" y="786480"/>
                  <a:pt x="529833" y="767000"/>
                </a:cubicBezTo>
                <a:cubicBezTo>
                  <a:pt x="538427" y="747520"/>
                  <a:pt x="541865" y="724030"/>
                  <a:pt x="550459" y="705123"/>
                </a:cubicBezTo>
                <a:cubicBezTo>
                  <a:pt x="559053" y="686216"/>
                  <a:pt x="569366" y="683351"/>
                  <a:pt x="581397" y="653559"/>
                </a:cubicBezTo>
                <a:cubicBezTo>
                  <a:pt x="593428" y="623767"/>
                  <a:pt x="611189" y="559025"/>
                  <a:pt x="622648" y="526368"/>
                </a:cubicBezTo>
                <a:cubicBezTo>
                  <a:pt x="634107" y="493711"/>
                  <a:pt x="639836" y="479387"/>
                  <a:pt x="650149" y="457616"/>
                </a:cubicBezTo>
                <a:cubicBezTo>
                  <a:pt x="660462" y="435845"/>
                  <a:pt x="670775" y="418083"/>
                  <a:pt x="684525" y="395739"/>
                </a:cubicBezTo>
                <a:cubicBezTo>
                  <a:pt x="698275" y="373395"/>
                  <a:pt x="720619" y="349905"/>
                  <a:pt x="732651" y="323550"/>
                </a:cubicBezTo>
                <a:cubicBezTo>
                  <a:pt x="744683" y="297195"/>
                  <a:pt x="752704" y="261100"/>
                  <a:pt x="756715" y="237610"/>
                </a:cubicBezTo>
                <a:cubicBezTo>
                  <a:pt x="760726" y="214120"/>
                  <a:pt x="758434" y="201516"/>
                  <a:pt x="756715" y="182609"/>
                </a:cubicBezTo>
                <a:cubicBezTo>
                  <a:pt x="754996" y="163702"/>
                  <a:pt x="750986" y="143650"/>
                  <a:pt x="746402" y="124170"/>
                </a:cubicBezTo>
                <a:cubicBezTo>
                  <a:pt x="741819" y="104690"/>
                  <a:pt x="733798" y="78908"/>
                  <a:pt x="729214" y="65730"/>
                </a:cubicBezTo>
                <a:cubicBezTo>
                  <a:pt x="724631" y="52553"/>
                  <a:pt x="733797" y="53699"/>
                  <a:pt x="718901" y="45105"/>
                </a:cubicBezTo>
                <a:cubicBezTo>
                  <a:pt x="704005" y="36511"/>
                  <a:pt x="671348" y="25052"/>
                  <a:pt x="643274" y="1760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350143" y="4615016"/>
            <a:ext cx="1309988" cy="501172"/>
          </a:xfrm>
          <a:custGeom>
            <a:avLst/>
            <a:gdLst>
              <a:gd name="connsiteX0" fmla="*/ 1309156 w 1309988"/>
              <a:gd name="connsiteY0" fmla="*/ 300743 h 501172"/>
              <a:gd name="connsiteX1" fmla="*/ 1267905 w 1309988"/>
              <a:gd name="connsiteY1" fmla="*/ 194178 h 501172"/>
              <a:gd name="connsiteX2" fmla="*/ 1151027 w 1309988"/>
              <a:gd name="connsiteY2" fmla="*/ 80737 h 501172"/>
              <a:gd name="connsiteX3" fmla="*/ 965397 w 1309988"/>
              <a:gd name="connsiteY3" fmla="*/ 5110 h 501172"/>
              <a:gd name="connsiteX4" fmla="*/ 790080 w 1309988"/>
              <a:gd name="connsiteY4" fmla="*/ 8548 h 501172"/>
              <a:gd name="connsiteX5" fmla="*/ 656013 w 1309988"/>
              <a:gd name="connsiteY5" fmla="*/ 22298 h 501172"/>
              <a:gd name="connsiteX6" fmla="*/ 497884 w 1309988"/>
              <a:gd name="connsiteY6" fmla="*/ 36049 h 501172"/>
              <a:gd name="connsiteX7" fmla="*/ 326004 w 1309988"/>
              <a:gd name="connsiteY7" fmla="*/ 36049 h 501172"/>
              <a:gd name="connsiteX8" fmla="*/ 181625 w 1309988"/>
              <a:gd name="connsiteY8" fmla="*/ 77300 h 501172"/>
              <a:gd name="connsiteX9" fmla="*/ 85373 w 1309988"/>
              <a:gd name="connsiteY9" fmla="*/ 135739 h 501172"/>
              <a:gd name="connsiteX10" fmla="*/ 2871 w 1309988"/>
              <a:gd name="connsiteY10" fmla="*/ 249179 h 501172"/>
              <a:gd name="connsiteX11" fmla="*/ 30371 w 1309988"/>
              <a:gd name="connsiteY11" fmla="*/ 379808 h 501172"/>
              <a:gd name="connsiteX12" fmla="*/ 140374 w 1309988"/>
              <a:gd name="connsiteY12" fmla="*/ 458873 h 501172"/>
              <a:gd name="connsiteX13" fmla="*/ 322567 w 1309988"/>
              <a:gd name="connsiteY13" fmla="*/ 482936 h 501172"/>
              <a:gd name="connsiteX14" fmla="*/ 470383 w 1309988"/>
              <a:gd name="connsiteY14" fmla="*/ 465748 h 501172"/>
              <a:gd name="connsiteX15" fmla="*/ 611325 w 1309988"/>
              <a:gd name="connsiteY15" fmla="*/ 472623 h 501172"/>
              <a:gd name="connsiteX16" fmla="*/ 769454 w 1309988"/>
              <a:gd name="connsiteY16" fmla="*/ 500124 h 501172"/>
              <a:gd name="connsiteX17" fmla="*/ 975710 w 1309988"/>
              <a:gd name="connsiteY17" fmla="*/ 493249 h 501172"/>
              <a:gd name="connsiteX18" fmla="*/ 1065087 w 1309988"/>
              <a:gd name="connsiteY18" fmla="*/ 472623 h 501172"/>
              <a:gd name="connsiteX19" fmla="*/ 1274780 w 1309988"/>
              <a:gd name="connsiteY19" fmla="*/ 407309 h 501172"/>
              <a:gd name="connsiteX20" fmla="*/ 1309156 w 1309988"/>
              <a:gd name="connsiteY20" fmla="*/ 300743 h 50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9988" h="501172">
                <a:moveTo>
                  <a:pt x="1309156" y="300743"/>
                </a:moveTo>
                <a:cubicBezTo>
                  <a:pt x="1308010" y="265221"/>
                  <a:pt x="1294260" y="230846"/>
                  <a:pt x="1267905" y="194178"/>
                </a:cubicBezTo>
                <a:cubicBezTo>
                  <a:pt x="1241550" y="157510"/>
                  <a:pt x="1201445" y="112248"/>
                  <a:pt x="1151027" y="80737"/>
                </a:cubicBezTo>
                <a:cubicBezTo>
                  <a:pt x="1100609" y="49226"/>
                  <a:pt x="1025555" y="17141"/>
                  <a:pt x="965397" y="5110"/>
                </a:cubicBezTo>
                <a:cubicBezTo>
                  <a:pt x="905239" y="-6921"/>
                  <a:pt x="841644" y="5683"/>
                  <a:pt x="790080" y="8548"/>
                </a:cubicBezTo>
                <a:cubicBezTo>
                  <a:pt x="738516" y="11413"/>
                  <a:pt x="656013" y="22298"/>
                  <a:pt x="656013" y="22298"/>
                </a:cubicBezTo>
                <a:cubicBezTo>
                  <a:pt x="607314" y="26881"/>
                  <a:pt x="552885" y="33757"/>
                  <a:pt x="497884" y="36049"/>
                </a:cubicBezTo>
                <a:cubicBezTo>
                  <a:pt x="442883" y="38341"/>
                  <a:pt x="378714" y="29174"/>
                  <a:pt x="326004" y="36049"/>
                </a:cubicBezTo>
                <a:cubicBezTo>
                  <a:pt x="273294" y="42924"/>
                  <a:pt x="221730" y="60685"/>
                  <a:pt x="181625" y="77300"/>
                </a:cubicBezTo>
                <a:cubicBezTo>
                  <a:pt x="141520" y="93915"/>
                  <a:pt x="115165" y="107092"/>
                  <a:pt x="85373" y="135739"/>
                </a:cubicBezTo>
                <a:cubicBezTo>
                  <a:pt x="55581" y="164385"/>
                  <a:pt x="12038" y="208501"/>
                  <a:pt x="2871" y="249179"/>
                </a:cubicBezTo>
                <a:cubicBezTo>
                  <a:pt x="-6296" y="289857"/>
                  <a:pt x="7454" y="344859"/>
                  <a:pt x="30371" y="379808"/>
                </a:cubicBezTo>
                <a:cubicBezTo>
                  <a:pt x="53288" y="414757"/>
                  <a:pt x="91675" y="441685"/>
                  <a:pt x="140374" y="458873"/>
                </a:cubicBezTo>
                <a:cubicBezTo>
                  <a:pt x="189073" y="476061"/>
                  <a:pt x="267566" y="481790"/>
                  <a:pt x="322567" y="482936"/>
                </a:cubicBezTo>
                <a:cubicBezTo>
                  <a:pt x="377568" y="484082"/>
                  <a:pt x="422257" y="467467"/>
                  <a:pt x="470383" y="465748"/>
                </a:cubicBezTo>
                <a:cubicBezTo>
                  <a:pt x="518509" y="464029"/>
                  <a:pt x="561480" y="466894"/>
                  <a:pt x="611325" y="472623"/>
                </a:cubicBezTo>
                <a:cubicBezTo>
                  <a:pt x="661170" y="478352"/>
                  <a:pt x="708723" y="496686"/>
                  <a:pt x="769454" y="500124"/>
                </a:cubicBezTo>
                <a:cubicBezTo>
                  <a:pt x="830185" y="503562"/>
                  <a:pt x="926438" y="497832"/>
                  <a:pt x="975710" y="493249"/>
                </a:cubicBezTo>
                <a:cubicBezTo>
                  <a:pt x="1024982" y="488666"/>
                  <a:pt x="1015242" y="486946"/>
                  <a:pt x="1065087" y="472623"/>
                </a:cubicBezTo>
                <a:cubicBezTo>
                  <a:pt x="1114932" y="458300"/>
                  <a:pt x="1234102" y="443404"/>
                  <a:pt x="1274780" y="407309"/>
                </a:cubicBezTo>
                <a:cubicBezTo>
                  <a:pt x="1315458" y="371214"/>
                  <a:pt x="1310302" y="336265"/>
                  <a:pt x="1309156" y="30074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760787" y="4371719"/>
            <a:ext cx="774194" cy="824864"/>
          </a:xfrm>
          <a:custGeom>
            <a:avLst/>
            <a:gdLst>
              <a:gd name="connsiteX0" fmla="*/ 562308 w 774194"/>
              <a:gd name="connsiteY0" fmla="*/ 265595 h 824864"/>
              <a:gd name="connsiteX1" fmla="*/ 479805 w 774194"/>
              <a:gd name="connsiteY1" fmla="*/ 189968 h 824864"/>
              <a:gd name="connsiteX2" fmla="*/ 421366 w 774194"/>
              <a:gd name="connsiteY2" fmla="*/ 110904 h 824864"/>
              <a:gd name="connsiteX3" fmla="*/ 318239 w 774194"/>
              <a:gd name="connsiteY3" fmla="*/ 45589 h 824864"/>
              <a:gd name="connsiteX4" fmla="*/ 225424 w 774194"/>
              <a:gd name="connsiteY4" fmla="*/ 4338 h 824864"/>
              <a:gd name="connsiteX5" fmla="*/ 125733 w 774194"/>
              <a:gd name="connsiteY5" fmla="*/ 4338 h 824864"/>
              <a:gd name="connsiteX6" fmla="*/ 56981 w 774194"/>
              <a:gd name="connsiteY6" fmla="*/ 31839 h 824864"/>
              <a:gd name="connsiteX7" fmla="*/ 1980 w 774194"/>
              <a:gd name="connsiteY7" fmla="*/ 79965 h 824864"/>
              <a:gd name="connsiteX8" fmla="*/ 15730 w 774194"/>
              <a:gd name="connsiteY8" fmla="*/ 210594 h 824864"/>
              <a:gd name="connsiteX9" fmla="*/ 50106 w 774194"/>
              <a:gd name="connsiteY9" fmla="*/ 330910 h 824864"/>
              <a:gd name="connsiteX10" fmla="*/ 101670 w 774194"/>
              <a:gd name="connsiteY10" fmla="*/ 392786 h 824864"/>
              <a:gd name="connsiteX11" fmla="*/ 166984 w 774194"/>
              <a:gd name="connsiteY11" fmla="*/ 454663 h 824864"/>
              <a:gd name="connsiteX12" fmla="*/ 197923 w 774194"/>
              <a:gd name="connsiteY12" fmla="*/ 489039 h 824864"/>
              <a:gd name="connsiteX13" fmla="*/ 221986 w 774194"/>
              <a:gd name="connsiteY13" fmla="*/ 568104 h 824864"/>
              <a:gd name="connsiteX14" fmla="*/ 249487 w 774194"/>
              <a:gd name="connsiteY14" fmla="*/ 626543 h 824864"/>
              <a:gd name="connsiteX15" fmla="*/ 297613 w 774194"/>
              <a:gd name="connsiteY15" fmla="*/ 671231 h 824864"/>
              <a:gd name="connsiteX16" fmla="*/ 349177 w 774194"/>
              <a:gd name="connsiteY16" fmla="*/ 698732 h 824864"/>
              <a:gd name="connsiteX17" fmla="*/ 421366 w 774194"/>
              <a:gd name="connsiteY17" fmla="*/ 760609 h 824864"/>
              <a:gd name="connsiteX18" fmla="*/ 469493 w 774194"/>
              <a:gd name="connsiteY18" fmla="*/ 791547 h 824864"/>
              <a:gd name="connsiteX19" fmla="*/ 527932 w 774194"/>
              <a:gd name="connsiteY19" fmla="*/ 812173 h 824864"/>
              <a:gd name="connsiteX20" fmla="*/ 576058 w 774194"/>
              <a:gd name="connsiteY20" fmla="*/ 819048 h 824864"/>
              <a:gd name="connsiteX21" fmla="*/ 634497 w 774194"/>
              <a:gd name="connsiteY21" fmla="*/ 822486 h 824864"/>
              <a:gd name="connsiteX22" fmla="*/ 692936 w 774194"/>
              <a:gd name="connsiteY22" fmla="*/ 781234 h 824864"/>
              <a:gd name="connsiteX23" fmla="*/ 713562 w 774194"/>
              <a:gd name="connsiteY23" fmla="*/ 753734 h 824864"/>
              <a:gd name="connsiteX24" fmla="*/ 768563 w 774194"/>
              <a:gd name="connsiteY24" fmla="*/ 684982 h 824864"/>
              <a:gd name="connsiteX25" fmla="*/ 772001 w 774194"/>
              <a:gd name="connsiteY25" fmla="*/ 636855 h 824864"/>
              <a:gd name="connsiteX26" fmla="*/ 765126 w 774194"/>
              <a:gd name="connsiteY26" fmla="*/ 574979 h 824864"/>
              <a:gd name="connsiteX27" fmla="*/ 751375 w 774194"/>
              <a:gd name="connsiteY27" fmla="*/ 523415 h 824864"/>
              <a:gd name="connsiteX28" fmla="*/ 713562 w 774194"/>
              <a:gd name="connsiteY28" fmla="*/ 489039 h 824864"/>
              <a:gd name="connsiteX29" fmla="*/ 661998 w 774194"/>
              <a:gd name="connsiteY29" fmla="*/ 406537 h 824864"/>
              <a:gd name="connsiteX30" fmla="*/ 610434 w 774194"/>
              <a:gd name="connsiteY30" fmla="*/ 337785 h 824864"/>
              <a:gd name="connsiteX31" fmla="*/ 562308 w 774194"/>
              <a:gd name="connsiteY31" fmla="*/ 265595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4194" h="824864">
                <a:moveTo>
                  <a:pt x="562308" y="265595"/>
                </a:moveTo>
                <a:cubicBezTo>
                  <a:pt x="540536" y="240959"/>
                  <a:pt x="503295" y="215750"/>
                  <a:pt x="479805" y="189968"/>
                </a:cubicBezTo>
                <a:cubicBezTo>
                  <a:pt x="456315" y="164186"/>
                  <a:pt x="448294" y="134967"/>
                  <a:pt x="421366" y="110904"/>
                </a:cubicBezTo>
                <a:cubicBezTo>
                  <a:pt x="394438" y="86841"/>
                  <a:pt x="350896" y="63350"/>
                  <a:pt x="318239" y="45589"/>
                </a:cubicBezTo>
                <a:cubicBezTo>
                  <a:pt x="285582" y="27828"/>
                  <a:pt x="257508" y="11213"/>
                  <a:pt x="225424" y="4338"/>
                </a:cubicBezTo>
                <a:cubicBezTo>
                  <a:pt x="193340" y="-2537"/>
                  <a:pt x="153807" y="-245"/>
                  <a:pt x="125733" y="4338"/>
                </a:cubicBezTo>
                <a:cubicBezTo>
                  <a:pt x="97659" y="8921"/>
                  <a:pt x="77606" y="19234"/>
                  <a:pt x="56981" y="31839"/>
                </a:cubicBezTo>
                <a:cubicBezTo>
                  <a:pt x="36355" y="44443"/>
                  <a:pt x="8855" y="50173"/>
                  <a:pt x="1980" y="79965"/>
                </a:cubicBezTo>
                <a:cubicBezTo>
                  <a:pt x="-4895" y="109757"/>
                  <a:pt x="7709" y="168770"/>
                  <a:pt x="15730" y="210594"/>
                </a:cubicBezTo>
                <a:cubicBezTo>
                  <a:pt x="23751" y="252418"/>
                  <a:pt x="35783" y="300545"/>
                  <a:pt x="50106" y="330910"/>
                </a:cubicBezTo>
                <a:cubicBezTo>
                  <a:pt x="64429" y="361275"/>
                  <a:pt x="82190" y="372161"/>
                  <a:pt x="101670" y="392786"/>
                </a:cubicBezTo>
                <a:cubicBezTo>
                  <a:pt x="121150" y="413412"/>
                  <a:pt x="150942" y="438621"/>
                  <a:pt x="166984" y="454663"/>
                </a:cubicBezTo>
                <a:cubicBezTo>
                  <a:pt x="183026" y="470705"/>
                  <a:pt x="188756" y="470132"/>
                  <a:pt x="197923" y="489039"/>
                </a:cubicBezTo>
                <a:cubicBezTo>
                  <a:pt x="207090" y="507946"/>
                  <a:pt x="213392" y="545187"/>
                  <a:pt x="221986" y="568104"/>
                </a:cubicBezTo>
                <a:cubicBezTo>
                  <a:pt x="230580" y="591021"/>
                  <a:pt x="236882" y="609355"/>
                  <a:pt x="249487" y="626543"/>
                </a:cubicBezTo>
                <a:cubicBezTo>
                  <a:pt x="262092" y="643731"/>
                  <a:pt x="280998" y="659200"/>
                  <a:pt x="297613" y="671231"/>
                </a:cubicBezTo>
                <a:cubicBezTo>
                  <a:pt x="314228" y="683262"/>
                  <a:pt x="328552" y="683836"/>
                  <a:pt x="349177" y="698732"/>
                </a:cubicBezTo>
                <a:cubicBezTo>
                  <a:pt x="369802" y="713628"/>
                  <a:pt x="401313" y="745140"/>
                  <a:pt x="421366" y="760609"/>
                </a:cubicBezTo>
                <a:cubicBezTo>
                  <a:pt x="441419" y="776078"/>
                  <a:pt x="451732" y="782953"/>
                  <a:pt x="469493" y="791547"/>
                </a:cubicBezTo>
                <a:cubicBezTo>
                  <a:pt x="487254" y="800141"/>
                  <a:pt x="510171" y="807590"/>
                  <a:pt x="527932" y="812173"/>
                </a:cubicBezTo>
                <a:cubicBezTo>
                  <a:pt x="545693" y="816757"/>
                  <a:pt x="558297" y="817329"/>
                  <a:pt x="576058" y="819048"/>
                </a:cubicBezTo>
                <a:cubicBezTo>
                  <a:pt x="593819" y="820767"/>
                  <a:pt x="615017" y="828788"/>
                  <a:pt x="634497" y="822486"/>
                </a:cubicBezTo>
                <a:cubicBezTo>
                  <a:pt x="653977" y="816184"/>
                  <a:pt x="679759" y="792693"/>
                  <a:pt x="692936" y="781234"/>
                </a:cubicBezTo>
                <a:cubicBezTo>
                  <a:pt x="706113" y="769775"/>
                  <a:pt x="700958" y="769776"/>
                  <a:pt x="713562" y="753734"/>
                </a:cubicBezTo>
                <a:cubicBezTo>
                  <a:pt x="726166" y="737692"/>
                  <a:pt x="758823" y="704462"/>
                  <a:pt x="768563" y="684982"/>
                </a:cubicBezTo>
                <a:cubicBezTo>
                  <a:pt x="778303" y="665502"/>
                  <a:pt x="772574" y="655189"/>
                  <a:pt x="772001" y="636855"/>
                </a:cubicBezTo>
                <a:cubicBezTo>
                  <a:pt x="771428" y="618521"/>
                  <a:pt x="768564" y="593885"/>
                  <a:pt x="765126" y="574979"/>
                </a:cubicBezTo>
                <a:cubicBezTo>
                  <a:pt x="761688" y="556073"/>
                  <a:pt x="759969" y="537738"/>
                  <a:pt x="751375" y="523415"/>
                </a:cubicBezTo>
                <a:cubicBezTo>
                  <a:pt x="742781" y="509092"/>
                  <a:pt x="728458" y="508519"/>
                  <a:pt x="713562" y="489039"/>
                </a:cubicBezTo>
                <a:cubicBezTo>
                  <a:pt x="698666" y="469559"/>
                  <a:pt x="679186" y="431746"/>
                  <a:pt x="661998" y="406537"/>
                </a:cubicBezTo>
                <a:cubicBezTo>
                  <a:pt x="644810" y="381328"/>
                  <a:pt x="630487" y="358984"/>
                  <a:pt x="610434" y="337785"/>
                </a:cubicBezTo>
                <a:cubicBezTo>
                  <a:pt x="590381" y="316587"/>
                  <a:pt x="584080" y="290231"/>
                  <a:pt x="562308" y="26559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873761" y="18514"/>
            <a:ext cx="846363" cy="1030170"/>
          </a:xfrm>
          <a:custGeom>
            <a:avLst/>
            <a:gdLst>
              <a:gd name="connsiteX0" fmla="*/ 613319 w 846363"/>
              <a:gd name="connsiteY0" fmla="*/ 448999 h 1030170"/>
              <a:gd name="connsiteX1" fmla="*/ 506753 w 846363"/>
              <a:gd name="connsiteY1" fmla="*/ 328683 h 1030170"/>
              <a:gd name="connsiteX2" fmla="*/ 413938 w 846363"/>
              <a:gd name="connsiteY2" fmla="*/ 201492 h 1030170"/>
              <a:gd name="connsiteX3" fmla="*/ 348624 w 846363"/>
              <a:gd name="connsiteY3" fmla="*/ 118990 h 1030170"/>
              <a:gd name="connsiteX4" fmla="*/ 262684 w 846363"/>
              <a:gd name="connsiteY4" fmla="*/ 29612 h 1030170"/>
              <a:gd name="connsiteX5" fmla="*/ 46116 w 846363"/>
              <a:gd name="connsiteY5" fmla="*/ 2112 h 1030170"/>
              <a:gd name="connsiteX6" fmla="*/ 1427 w 846363"/>
              <a:gd name="connsiteY6" fmla="*/ 77739 h 1030170"/>
              <a:gd name="connsiteX7" fmla="*/ 11740 w 846363"/>
              <a:gd name="connsiteY7" fmla="*/ 149928 h 1030170"/>
              <a:gd name="connsiteX8" fmla="*/ 18615 w 846363"/>
              <a:gd name="connsiteY8" fmla="*/ 232430 h 1030170"/>
              <a:gd name="connsiteX9" fmla="*/ 70179 w 846363"/>
              <a:gd name="connsiteY9" fmla="*/ 325245 h 1030170"/>
              <a:gd name="connsiteX10" fmla="*/ 142368 w 846363"/>
              <a:gd name="connsiteY10" fmla="*/ 435248 h 1030170"/>
              <a:gd name="connsiteX11" fmla="*/ 217995 w 846363"/>
              <a:gd name="connsiteY11" fmla="*/ 545251 h 1030170"/>
              <a:gd name="connsiteX12" fmla="*/ 242059 w 846363"/>
              <a:gd name="connsiteY12" fmla="*/ 634629 h 1030170"/>
              <a:gd name="connsiteX13" fmla="*/ 317686 w 846363"/>
              <a:gd name="connsiteY13" fmla="*/ 744632 h 1030170"/>
              <a:gd name="connsiteX14" fmla="*/ 403625 w 846363"/>
              <a:gd name="connsiteY14" fmla="*/ 837447 h 1030170"/>
              <a:gd name="connsiteX15" fmla="*/ 468940 w 846363"/>
              <a:gd name="connsiteY15" fmla="*/ 919949 h 1030170"/>
              <a:gd name="connsiteX16" fmla="*/ 565192 w 846363"/>
              <a:gd name="connsiteY16" fmla="*/ 995576 h 1030170"/>
              <a:gd name="connsiteX17" fmla="*/ 613319 w 846363"/>
              <a:gd name="connsiteY17" fmla="*/ 1026515 h 1030170"/>
              <a:gd name="connsiteX18" fmla="*/ 719884 w 846363"/>
              <a:gd name="connsiteY18" fmla="*/ 1026515 h 1030170"/>
              <a:gd name="connsiteX19" fmla="*/ 795511 w 846363"/>
              <a:gd name="connsiteY19" fmla="*/ 999014 h 1030170"/>
              <a:gd name="connsiteX20" fmla="*/ 836762 w 846363"/>
              <a:gd name="connsiteY20" fmla="*/ 940575 h 1030170"/>
              <a:gd name="connsiteX21" fmla="*/ 840200 w 846363"/>
              <a:gd name="connsiteY21" fmla="*/ 851197 h 1030170"/>
              <a:gd name="connsiteX22" fmla="*/ 764573 w 846363"/>
              <a:gd name="connsiteY22" fmla="*/ 713694 h 1030170"/>
              <a:gd name="connsiteX23" fmla="*/ 709571 w 846363"/>
              <a:gd name="connsiteY23" fmla="*/ 583065 h 1030170"/>
              <a:gd name="connsiteX24" fmla="*/ 613319 w 846363"/>
              <a:gd name="connsiteY24" fmla="*/ 448999 h 103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46363" h="1030170">
                <a:moveTo>
                  <a:pt x="613319" y="448999"/>
                </a:moveTo>
                <a:cubicBezTo>
                  <a:pt x="579516" y="406602"/>
                  <a:pt x="539983" y="369934"/>
                  <a:pt x="506753" y="328683"/>
                </a:cubicBezTo>
                <a:cubicBezTo>
                  <a:pt x="473523" y="287432"/>
                  <a:pt x="440293" y="236441"/>
                  <a:pt x="413938" y="201492"/>
                </a:cubicBezTo>
                <a:cubicBezTo>
                  <a:pt x="387583" y="166543"/>
                  <a:pt x="373833" y="147637"/>
                  <a:pt x="348624" y="118990"/>
                </a:cubicBezTo>
                <a:cubicBezTo>
                  <a:pt x="323415" y="90343"/>
                  <a:pt x="313102" y="49092"/>
                  <a:pt x="262684" y="29612"/>
                </a:cubicBezTo>
                <a:cubicBezTo>
                  <a:pt x="212266" y="10132"/>
                  <a:pt x="89659" y="-5909"/>
                  <a:pt x="46116" y="2112"/>
                </a:cubicBezTo>
                <a:cubicBezTo>
                  <a:pt x="2573" y="10133"/>
                  <a:pt x="7156" y="53103"/>
                  <a:pt x="1427" y="77739"/>
                </a:cubicBezTo>
                <a:cubicBezTo>
                  <a:pt x="-4302" y="102375"/>
                  <a:pt x="8875" y="124146"/>
                  <a:pt x="11740" y="149928"/>
                </a:cubicBezTo>
                <a:cubicBezTo>
                  <a:pt x="14605" y="175710"/>
                  <a:pt x="8875" y="203210"/>
                  <a:pt x="18615" y="232430"/>
                </a:cubicBezTo>
                <a:cubicBezTo>
                  <a:pt x="28355" y="261649"/>
                  <a:pt x="49553" y="291442"/>
                  <a:pt x="70179" y="325245"/>
                </a:cubicBezTo>
                <a:cubicBezTo>
                  <a:pt x="90804" y="359048"/>
                  <a:pt x="117732" y="398580"/>
                  <a:pt x="142368" y="435248"/>
                </a:cubicBezTo>
                <a:cubicBezTo>
                  <a:pt x="167004" y="471916"/>
                  <a:pt x="201380" y="512021"/>
                  <a:pt x="217995" y="545251"/>
                </a:cubicBezTo>
                <a:cubicBezTo>
                  <a:pt x="234610" y="578481"/>
                  <a:pt x="225444" y="601399"/>
                  <a:pt x="242059" y="634629"/>
                </a:cubicBezTo>
                <a:cubicBezTo>
                  <a:pt x="258674" y="667859"/>
                  <a:pt x="290758" y="710829"/>
                  <a:pt x="317686" y="744632"/>
                </a:cubicBezTo>
                <a:cubicBezTo>
                  <a:pt x="344614" y="778435"/>
                  <a:pt x="378416" y="808228"/>
                  <a:pt x="403625" y="837447"/>
                </a:cubicBezTo>
                <a:cubicBezTo>
                  <a:pt x="428834" y="866666"/>
                  <a:pt x="442012" y="893594"/>
                  <a:pt x="468940" y="919949"/>
                </a:cubicBezTo>
                <a:cubicBezTo>
                  <a:pt x="495868" y="946304"/>
                  <a:pt x="541129" y="977815"/>
                  <a:pt x="565192" y="995576"/>
                </a:cubicBezTo>
                <a:cubicBezTo>
                  <a:pt x="589255" y="1013337"/>
                  <a:pt x="587537" y="1021359"/>
                  <a:pt x="613319" y="1026515"/>
                </a:cubicBezTo>
                <a:cubicBezTo>
                  <a:pt x="639101" y="1031672"/>
                  <a:pt x="689519" y="1031098"/>
                  <a:pt x="719884" y="1026515"/>
                </a:cubicBezTo>
                <a:cubicBezTo>
                  <a:pt x="750249" y="1021932"/>
                  <a:pt x="776031" y="1013337"/>
                  <a:pt x="795511" y="999014"/>
                </a:cubicBezTo>
                <a:cubicBezTo>
                  <a:pt x="814991" y="984691"/>
                  <a:pt x="829314" y="965211"/>
                  <a:pt x="836762" y="940575"/>
                </a:cubicBezTo>
                <a:cubicBezTo>
                  <a:pt x="844210" y="915939"/>
                  <a:pt x="852231" y="889010"/>
                  <a:pt x="840200" y="851197"/>
                </a:cubicBezTo>
                <a:cubicBezTo>
                  <a:pt x="828169" y="813384"/>
                  <a:pt x="786345" y="758383"/>
                  <a:pt x="764573" y="713694"/>
                </a:cubicBezTo>
                <a:cubicBezTo>
                  <a:pt x="742802" y="669005"/>
                  <a:pt x="733061" y="625462"/>
                  <a:pt x="709571" y="583065"/>
                </a:cubicBezTo>
                <a:cubicBezTo>
                  <a:pt x="686081" y="540668"/>
                  <a:pt x="647122" y="491396"/>
                  <a:pt x="613319" y="448999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087448" y="1747851"/>
            <a:ext cx="1179794" cy="473695"/>
          </a:xfrm>
          <a:custGeom>
            <a:avLst/>
            <a:gdLst>
              <a:gd name="connsiteX0" fmla="*/ 713542 w 1180203"/>
              <a:gd name="connsiteY0" fmla="*/ 21367 h 493177"/>
              <a:gd name="connsiteX1" fmla="*/ 613852 w 1180203"/>
              <a:gd name="connsiteY1" fmla="*/ 31680 h 493177"/>
              <a:gd name="connsiteX2" fmla="*/ 534788 w 1180203"/>
              <a:gd name="connsiteY2" fmla="*/ 24805 h 493177"/>
              <a:gd name="connsiteX3" fmla="*/ 407597 w 1180203"/>
              <a:gd name="connsiteY3" fmla="*/ 742 h 493177"/>
              <a:gd name="connsiteX4" fmla="*/ 273530 w 1180203"/>
              <a:gd name="connsiteY4" fmla="*/ 55743 h 493177"/>
              <a:gd name="connsiteX5" fmla="*/ 156652 w 1180203"/>
              <a:gd name="connsiteY5" fmla="*/ 72931 h 493177"/>
              <a:gd name="connsiteX6" fmla="*/ 63837 w 1180203"/>
              <a:gd name="connsiteY6" fmla="*/ 93557 h 493177"/>
              <a:gd name="connsiteX7" fmla="*/ 8836 w 1180203"/>
              <a:gd name="connsiteY7" fmla="*/ 138246 h 493177"/>
              <a:gd name="connsiteX8" fmla="*/ 1960 w 1180203"/>
              <a:gd name="connsiteY8" fmla="*/ 213873 h 493177"/>
              <a:gd name="connsiteX9" fmla="*/ 5398 w 1180203"/>
              <a:gd name="connsiteY9" fmla="*/ 289500 h 493177"/>
              <a:gd name="connsiteX10" fmla="*/ 56962 w 1180203"/>
              <a:gd name="connsiteY10" fmla="*/ 365127 h 493177"/>
              <a:gd name="connsiteX11" fmla="*/ 132589 w 1180203"/>
              <a:gd name="connsiteY11" fmla="*/ 378877 h 493177"/>
              <a:gd name="connsiteX12" fmla="*/ 180715 w 1180203"/>
              <a:gd name="connsiteY12" fmla="*/ 402940 h 493177"/>
              <a:gd name="connsiteX13" fmla="*/ 270093 w 1180203"/>
              <a:gd name="connsiteY13" fmla="*/ 427003 h 493177"/>
              <a:gd name="connsiteX14" fmla="*/ 376658 w 1180203"/>
              <a:gd name="connsiteY14" fmla="*/ 451067 h 493177"/>
              <a:gd name="connsiteX15" fmla="*/ 466036 w 1180203"/>
              <a:gd name="connsiteY15" fmla="*/ 468255 h 493177"/>
              <a:gd name="connsiteX16" fmla="*/ 562288 w 1180203"/>
              <a:gd name="connsiteY16" fmla="*/ 485443 h 493177"/>
              <a:gd name="connsiteX17" fmla="*/ 723855 w 1180203"/>
              <a:gd name="connsiteY17" fmla="*/ 492318 h 493177"/>
              <a:gd name="connsiteX18" fmla="*/ 775419 w 1180203"/>
              <a:gd name="connsiteY18" fmla="*/ 492318 h 493177"/>
              <a:gd name="connsiteX19" fmla="*/ 840733 w 1180203"/>
              <a:gd name="connsiteY19" fmla="*/ 485443 h 493177"/>
              <a:gd name="connsiteX20" fmla="*/ 895735 w 1180203"/>
              <a:gd name="connsiteY20" fmla="*/ 485443 h 493177"/>
              <a:gd name="connsiteX21" fmla="*/ 957612 w 1180203"/>
              <a:gd name="connsiteY21" fmla="*/ 478567 h 493177"/>
              <a:gd name="connsiteX22" fmla="*/ 1029801 w 1180203"/>
              <a:gd name="connsiteY22" fmla="*/ 451067 h 493177"/>
              <a:gd name="connsiteX23" fmla="*/ 1071052 w 1180203"/>
              <a:gd name="connsiteY23" fmla="*/ 430441 h 493177"/>
              <a:gd name="connsiteX24" fmla="*/ 1126054 w 1180203"/>
              <a:gd name="connsiteY24" fmla="*/ 389190 h 493177"/>
              <a:gd name="connsiteX25" fmla="*/ 1170742 w 1180203"/>
              <a:gd name="connsiteY25" fmla="*/ 334188 h 493177"/>
              <a:gd name="connsiteX26" fmla="*/ 1174180 w 1180203"/>
              <a:gd name="connsiteY26" fmla="*/ 289500 h 493177"/>
              <a:gd name="connsiteX27" fmla="*/ 1167305 w 1180203"/>
              <a:gd name="connsiteY27" fmla="*/ 251686 h 493177"/>
              <a:gd name="connsiteX28" fmla="*/ 1026364 w 1180203"/>
              <a:gd name="connsiteY28" fmla="*/ 121058 h 493177"/>
              <a:gd name="connsiteX29" fmla="*/ 985112 w 1180203"/>
              <a:gd name="connsiteY29" fmla="*/ 110745 h 493177"/>
              <a:gd name="connsiteX30" fmla="*/ 936986 w 1180203"/>
              <a:gd name="connsiteY30" fmla="*/ 90119 h 493177"/>
              <a:gd name="connsiteX31" fmla="*/ 892297 w 1180203"/>
              <a:gd name="connsiteY31" fmla="*/ 48868 h 493177"/>
              <a:gd name="connsiteX32" fmla="*/ 809795 w 1180203"/>
              <a:gd name="connsiteY32" fmla="*/ 14492 h 493177"/>
              <a:gd name="connsiteX33" fmla="*/ 765106 w 1180203"/>
              <a:gd name="connsiteY33" fmla="*/ 742 h 493177"/>
              <a:gd name="connsiteX34" fmla="*/ 713542 w 1180203"/>
              <a:gd name="connsiteY34" fmla="*/ 21367 h 493177"/>
              <a:gd name="connsiteX0" fmla="*/ 713542 w 1180203"/>
              <a:gd name="connsiteY0" fmla="*/ 21345 h 493155"/>
              <a:gd name="connsiteX1" fmla="*/ 613852 w 1180203"/>
              <a:gd name="connsiteY1" fmla="*/ 31658 h 493155"/>
              <a:gd name="connsiteX2" fmla="*/ 534788 w 1180203"/>
              <a:gd name="connsiteY2" fmla="*/ 24783 h 493155"/>
              <a:gd name="connsiteX3" fmla="*/ 407597 w 1180203"/>
              <a:gd name="connsiteY3" fmla="*/ 720 h 493155"/>
              <a:gd name="connsiteX4" fmla="*/ 273530 w 1180203"/>
              <a:gd name="connsiteY4" fmla="*/ 55721 h 493155"/>
              <a:gd name="connsiteX5" fmla="*/ 156652 w 1180203"/>
              <a:gd name="connsiteY5" fmla="*/ 72909 h 493155"/>
              <a:gd name="connsiteX6" fmla="*/ 63837 w 1180203"/>
              <a:gd name="connsiteY6" fmla="*/ 93535 h 493155"/>
              <a:gd name="connsiteX7" fmla="*/ 8836 w 1180203"/>
              <a:gd name="connsiteY7" fmla="*/ 138224 h 493155"/>
              <a:gd name="connsiteX8" fmla="*/ 1960 w 1180203"/>
              <a:gd name="connsiteY8" fmla="*/ 213851 h 493155"/>
              <a:gd name="connsiteX9" fmla="*/ 5398 w 1180203"/>
              <a:gd name="connsiteY9" fmla="*/ 289478 h 493155"/>
              <a:gd name="connsiteX10" fmla="*/ 56962 w 1180203"/>
              <a:gd name="connsiteY10" fmla="*/ 365105 h 493155"/>
              <a:gd name="connsiteX11" fmla="*/ 132589 w 1180203"/>
              <a:gd name="connsiteY11" fmla="*/ 378855 h 493155"/>
              <a:gd name="connsiteX12" fmla="*/ 180715 w 1180203"/>
              <a:gd name="connsiteY12" fmla="*/ 402918 h 493155"/>
              <a:gd name="connsiteX13" fmla="*/ 270093 w 1180203"/>
              <a:gd name="connsiteY13" fmla="*/ 426981 h 493155"/>
              <a:gd name="connsiteX14" fmla="*/ 376658 w 1180203"/>
              <a:gd name="connsiteY14" fmla="*/ 451045 h 493155"/>
              <a:gd name="connsiteX15" fmla="*/ 466036 w 1180203"/>
              <a:gd name="connsiteY15" fmla="*/ 468233 h 493155"/>
              <a:gd name="connsiteX16" fmla="*/ 562288 w 1180203"/>
              <a:gd name="connsiteY16" fmla="*/ 485421 h 493155"/>
              <a:gd name="connsiteX17" fmla="*/ 723855 w 1180203"/>
              <a:gd name="connsiteY17" fmla="*/ 492296 h 493155"/>
              <a:gd name="connsiteX18" fmla="*/ 775419 w 1180203"/>
              <a:gd name="connsiteY18" fmla="*/ 492296 h 493155"/>
              <a:gd name="connsiteX19" fmla="*/ 840733 w 1180203"/>
              <a:gd name="connsiteY19" fmla="*/ 485421 h 493155"/>
              <a:gd name="connsiteX20" fmla="*/ 895735 w 1180203"/>
              <a:gd name="connsiteY20" fmla="*/ 485421 h 493155"/>
              <a:gd name="connsiteX21" fmla="*/ 957612 w 1180203"/>
              <a:gd name="connsiteY21" fmla="*/ 478545 h 493155"/>
              <a:gd name="connsiteX22" fmla="*/ 1029801 w 1180203"/>
              <a:gd name="connsiteY22" fmla="*/ 451045 h 493155"/>
              <a:gd name="connsiteX23" fmla="*/ 1071052 w 1180203"/>
              <a:gd name="connsiteY23" fmla="*/ 430419 h 493155"/>
              <a:gd name="connsiteX24" fmla="*/ 1126054 w 1180203"/>
              <a:gd name="connsiteY24" fmla="*/ 389168 h 493155"/>
              <a:gd name="connsiteX25" fmla="*/ 1170742 w 1180203"/>
              <a:gd name="connsiteY25" fmla="*/ 334166 h 493155"/>
              <a:gd name="connsiteX26" fmla="*/ 1174180 w 1180203"/>
              <a:gd name="connsiteY26" fmla="*/ 289478 h 493155"/>
              <a:gd name="connsiteX27" fmla="*/ 1167305 w 1180203"/>
              <a:gd name="connsiteY27" fmla="*/ 251664 h 493155"/>
              <a:gd name="connsiteX28" fmla="*/ 1026364 w 1180203"/>
              <a:gd name="connsiteY28" fmla="*/ 121036 h 493155"/>
              <a:gd name="connsiteX29" fmla="*/ 985112 w 1180203"/>
              <a:gd name="connsiteY29" fmla="*/ 110723 h 493155"/>
              <a:gd name="connsiteX30" fmla="*/ 936986 w 1180203"/>
              <a:gd name="connsiteY30" fmla="*/ 90097 h 493155"/>
              <a:gd name="connsiteX31" fmla="*/ 892297 w 1180203"/>
              <a:gd name="connsiteY31" fmla="*/ 48846 h 493155"/>
              <a:gd name="connsiteX32" fmla="*/ 809795 w 1180203"/>
              <a:gd name="connsiteY32" fmla="*/ 14470 h 493155"/>
              <a:gd name="connsiteX33" fmla="*/ 758230 w 1180203"/>
              <a:gd name="connsiteY33" fmla="*/ 35096 h 493155"/>
              <a:gd name="connsiteX34" fmla="*/ 713542 w 1180203"/>
              <a:gd name="connsiteY34" fmla="*/ 21345 h 493155"/>
              <a:gd name="connsiteX0" fmla="*/ 713542 w 1180203"/>
              <a:gd name="connsiteY0" fmla="*/ 21345 h 493155"/>
              <a:gd name="connsiteX1" fmla="*/ 613852 w 1180203"/>
              <a:gd name="connsiteY1" fmla="*/ 31658 h 493155"/>
              <a:gd name="connsiteX2" fmla="*/ 534788 w 1180203"/>
              <a:gd name="connsiteY2" fmla="*/ 24783 h 493155"/>
              <a:gd name="connsiteX3" fmla="*/ 407597 w 1180203"/>
              <a:gd name="connsiteY3" fmla="*/ 720 h 493155"/>
              <a:gd name="connsiteX4" fmla="*/ 273530 w 1180203"/>
              <a:gd name="connsiteY4" fmla="*/ 55721 h 493155"/>
              <a:gd name="connsiteX5" fmla="*/ 156652 w 1180203"/>
              <a:gd name="connsiteY5" fmla="*/ 72909 h 493155"/>
              <a:gd name="connsiteX6" fmla="*/ 63837 w 1180203"/>
              <a:gd name="connsiteY6" fmla="*/ 93535 h 493155"/>
              <a:gd name="connsiteX7" fmla="*/ 8836 w 1180203"/>
              <a:gd name="connsiteY7" fmla="*/ 138224 h 493155"/>
              <a:gd name="connsiteX8" fmla="*/ 1960 w 1180203"/>
              <a:gd name="connsiteY8" fmla="*/ 213851 h 493155"/>
              <a:gd name="connsiteX9" fmla="*/ 5398 w 1180203"/>
              <a:gd name="connsiteY9" fmla="*/ 289478 h 493155"/>
              <a:gd name="connsiteX10" fmla="*/ 56962 w 1180203"/>
              <a:gd name="connsiteY10" fmla="*/ 365105 h 493155"/>
              <a:gd name="connsiteX11" fmla="*/ 132589 w 1180203"/>
              <a:gd name="connsiteY11" fmla="*/ 378855 h 493155"/>
              <a:gd name="connsiteX12" fmla="*/ 180715 w 1180203"/>
              <a:gd name="connsiteY12" fmla="*/ 402918 h 493155"/>
              <a:gd name="connsiteX13" fmla="*/ 270093 w 1180203"/>
              <a:gd name="connsiteY13" fmla="*/ 426981 h 493155"/>
              <a:gd name="connsiteX14" fmla="*/ 376658 w 1180203"/>
              <a:gd name="connsiteY14" fmla="*/ 451045 h 493155"/>
              <a:gd name="connsiteX15" fmla="*/ 466036 w 1180203"/>
              <a:gd name="connsiteY15" fmla="*/ 468233 h 493155"/>
              <a:gd name="connsiteX16" fmla="*/ 562288 w 1180203"/>
              <a:gd name="connsiteY16" fmla="*/ 485421 h 493155"/>
              <a:gd name="connsiteX17" fmla="*/ 723855 w 1180203"/>
              <a:gd name="connsiteY17" fmla="*/ 492296 h 493155"/>
              <a:gd name="connsiteX18" fmla="*/ 775419 w 1180203"/>
              <a:gd name="connsiteY18" fmla="*/ 492296 h 493155"/>
              <a:gd name="connsiteX19" fmla="*/ 840733 w 1180203"/>
              <a:gd name="connsiteY19" fmla="*/ 485421 h 493155"/>
              <a:gd name="connsiteX20" fmla="*/ 895735 w 1180203"/>
              <a:gd name="connsiteY20" fmla="*/ 485421 h 493155"/>
              <a:gd name="connsiteX21" fmla="*/ 957612 w 1180203"/>
              <a:gd name="connsiteY21" fmla="*/ 478545 h 493155"/>
              <a:gd name="connsiteX22" fmla="*/ 1029801 w 1180203"/>
              <a:gd name="connsiteY22" fmla="*/ 451045 h 493155"/>
              <a:gd name="connsiteX23" fmla="*/ 1071052 w 1180203"/>
              <a:gd name="connsiteY23" fmla="*/ 430419 h 493155"/>
              <a:gd name="connsiteX24" fmla="*/ 1126054 w 1180203"/>
              <a:gd name="connsiteY24" fmla="*/ 389168 h 493155"/>
              <a:gd name="connsiteX25" fmla="*/ 1170742 w 1180203"/>
              <a:gd name="connsiteY25" fmla="*/ 334166 h 493155"/>
              <a:gd name="connsiteX26" fmla="*/ 1174180 w 1180203"/>
              <a:gd name="connsiteY26" fmla="*/ 289478 h 493155"/>
              <a:gd name="connsiteX27" fmla="*/ 1167305 w 1180203"/>
              <a:gd name="connsiteY27" fmla="*/ 251664 h 493155"/>
              <a:gd name="connsiteX28" fmla="*/ 1026364 w 1180203"/>
              <a:gd name="connsiteY28" fmla="*/ 121036 h 493155"/>
              <a:gd name="connsiteX29" fmla="*/ 985112 w 1180203"/>
              <a:gd name="connsiteY29" fmla="*/ 110723 h 493155"/>
              <a:gd name="connsiteX30" fmla="*/ 936986 w 1180203"/>
              <a:gd name="connsiteY30" fmla="*/ 90097 h 493155"/>
              <a:gd name="connsiteX31" fmla="*/ 892297 w 1180203"/>
              <a:gd name="connsiteY31" fmla="*/ 48846 h 493155"/>
              <a:gd name="connsiteX32" fmla="*/ 802920 w 1180203"/>
              <a:gd name="connsiteY32" fmla="*/ 48845 h 493155"/>
              <a:gd name="connsiteX33" fmla="*/ 758230 w 1180203"/>
              <a:gd name="connsiteY33" fmla="*/ 35096 h 493155"/>
              <a:gd name="connsiteX34" fmla="*/ 713542 w 1180203"/>
              <a:gd name="connsiteY34" fmla="*/ 21345 h 493155"/>
              <a:gd name="connsiteX0" fmla="*/ 714010 w 1180671"/>
              <a:gd name="connsiteY0" fmla="*/ 21345 h 493155"/>
              <a:gd name="connsiteX1" fmla="*/ 614320 w 1180671"/>
              <a:gd name="connsiteY1" fmla="*/ 31658 h 493155"/>
              <a:gd name="connsiteX2" fmla="*/ 535256 w 1180671"/>
              <a:gd name="connsiteY2" fmla="*/ 24783 h 493155"/>
              <a:gd name="connsiteX3" fmla="*/ 408065 w 1180671"/>
              <a:gd name="connsiteY3" fmla="*/ 720 h 493155"/>
              <a:gd name="connsiteX4" fmla="*/ 273998 w 1180671"/>
              <a:gd name="connsiteY4" fmla="*/ 55721 h 493155"/>
              <a:gd name="connsiteX5" fmla="*/ 157120 w 1180671"/>
              <a:gd name="connsiteY5" fmla="*/ 72909 h 493155"/>
              <a:gd name="connsiteX6" fmla="*/ 64305 w 1180671"/>
              <a:gd name="connsiteY6" fmla="*/ 93535 h 493155"/>
              <a:gd name="connsiteX7" fmla="*/ 9304 w 1180671"/>
              <a:gd name="connsiteY7" fmla="*/ 138224 h 493155"/>
              <a:gd name="connsiteX8" fmla="*/ 2428 w 1180671"/>
              <a:gd name="connsiteY8" fmla="*/ 213851 h 493155"/>
              <a:gd name="connsiteX9" fmla="*/ 5866 w 1180671"/>
              <a:gd name="connsiteY9" fmla="*/ 289478 h 493155"/>
              <a:gd name="connsiteX10" fmla="*/ 64305 w 1180671"/>
              <a:gd name="connsiteY10" fmla="*/ 351354 h 493155"/>
              <a:gd name="connsiteX11" fmla="*/ 133057 w 1180671"/>
              <a:gd name="connsiteY11" fmla="*/ 378855 h 493155"/>
              <a:gd name="connsiteX12" fmla="*/ 181183 w 1180671"/>
              <a:gd name="connsiteY12" fmla="*/ 402918 h 493155"/>
              <a:gd name="connsiteX13" fmla="*/ 270561 w 1180671"/>
              <a:gd name="connsiteY13" fmla="*/ 426981 h 493155"/>
              <a:gd name="connsiteX14" fmla="*/ 377126 w 1180671"/>
              <a:gd name="connsiteY14" fmla="*/ 451045 h 493155"/>
              <a:gd name="connsiteX15" fmla="*/ 466504 w 1180671"/>
              <a:gd name="connsiteY15" fmla="*/ 468233 h 493155"/>
              <a:gd name="connsiteX16" fmla="*/ 562756 w 1180671"/>
              <a:gd name="connsiteY16" fmla="*/ 485421 h 493155"/>
              <a:gd name="connsiteX17" fmla="*/ 724323 w 1180671"/>
              <a:gd name="connsiteY17" fmla="*/ 492296 h 493155"/>
              <a:gd name="connsiteX18" fmla="*/ 775887 w 1180671"/>
              <a:gd name="connsiteY18" fmla="*/ 492296 h 493155"/>
              <a:gd name="connsiteX19" fmla="*/ 841201 w 1180671"/>
              <a:gd name="connsiteY19" fmla="*/ 485421 h 493155"/>
              <a:gd name="connsiteX20" fmla="*/ 896203 w 1180671"/>
              <a:gd name="connsiteY20" fmla="*/ 485421 h 493155"/>
              <a:gd name="connsiteX21" fmla="*/ 958080 w 1180671"/>
              <a:gd name="connsiteY21" fmla="*/ 478545 h 493155"/>
              <a:gd name="connsiteX22" fmla="*/ 1030269 w 1180671"/>
              <a:gd name="connsiteY22" fmla="*/ 451045 h 493155"/>
              <a:gd name="connsiteX23" fmla="*/ 1071520 w 1180671"/>
              <a:gd name="connsiteY23" fmla="*/ 430419 h 493155"/>
              <a:gd name="connsiteX24" fmla="*/ 1126522 w 1180671"/>
              <a:gd name="connsiteY24" fmla="*/ 389168 h 493155"/>
              <a:gd name="connsiteX25" fmla="*/ 1171210 w 1180671"/>
              <a:gd name="connsiteY25" fmla="*/ 334166 h 493155"/>
              <a:gd name="connsiteX26" fmla="*/ 1174648 w 1180671"/>
              <a:gd name="connsiteY26" fmla="*/ 289478 h 493155"/>
              <a:gd name="connsiteX27" fmla="*/ 1167773 w 1180671"/>
              <a:gd name="connsiteY27" fmla="*/ 251664 h 493155"/>
              <a:gd name="connsiteX28" fmla="*/ 1026832 w 1180671"/>
              <a:gd name="connsiteY28" fmla="*/ 121036 h 493155"/>
              <a:gd name="connsiteX29" fmla="*/ 985580 w 1180671"/>
              <a:gd name="connsiteY29" fmla="*/ 110723 h 493155"/>
              <a:gd name="connsiteX30" fmla="*/ 937454 w 1180671"/>
              <a:gd name="connsiteY30" fmla="*/ 90097 h 493155"/>
              <a:gd name="connsiteX31" fmla="*/ 892765 w 1180671"/>
              <a:gd name="connsiteY31" fmla="*/ 48846 h 493155"/>
              <a:gd name="connsiteX32" fmla="*/ 803388 w 1180671"/>
              <a:gd name="connsiteY32" fmla="*/ 48845 h 493155"/>
              <a:gd name="connsiteX33" fmla="*/ 758698 w 1180671"/>
              <a:gd name="connsiteY33" fmla="*/ 35096 h 493155"/>
              <a:gd name="connsiteX34" fmla="*/ 714010 w 1180671"/>
              <a:gd name="connsiteY34" fmla="*/ 21345 h 493155"/>
              <a:gd name="connsiteX0" fmla="*/ 713133 w 1179794"/>
              <a:gd name="connsiteY0" fmla="*/ 21345 h 493155"/>
              <a:gd name="connsiteX1" fmla="*/ 613443 w 1179794"/>
              <a:gd name="connsiteY1" fmla="*/ 31658 h 493155"/>
              <a:gd name="connsiteX2" fmla="*/ 534379 w 1179794"/>
              <a:gd name="connsiteY2" fmla="*/ 24783 h 493155"/>
              <a:gd name="connsiteX3" fmla="*/ 407188 w 1179794"/>
              <a:gd name="connsiteY3" fmla="*/ 720 h 493155"/>
              <a:gd name="connsiteX4" fmla="*/ 273121 w 1179794"/>
              <a:gd name="connsiteY4" fmla="*/ 55721 h 493155"/>
              <a:gd name="connsiteX5" fmla="*/ 156243 w 1179794"/>
              <a:gd name="connsiteY5" fmla="*/ 72909 h 493155"/>
              <a:gd name="connsiteX6" fmla="*/ 63428 w 1179794"/>
              <a:gd name="connsiteY6" fmla="*/ 93535 h 493155"/>
              <a:gd name="connsiteX7" fmla="*/ 8427 w 1179794"/>
              <a:gd name="connsiteY7" fmla="*/ 138224 h 493155"/>
              <a:gd name="connsiteX8" fmla="*/ 1551 w 1179794"/>
              <a:gd name="connsiteY8" fmla="*/ 213851 h 493155"/>
              <a:gd name="connsiteX9" fmla="*/ 22177 w 1179794"/>
              <a:gd name="connsiteY9" fmla="*/ 282602 h 493155"/>
              <a:gd name="connsiteX10" fmla="*/ 63428 w 1179794"/>
              <a:gd name="connsiteY10" fmla="*/ 351354 h 493155"/>
              <a:gd name="connsiteX11" fmla="*/ 132180 w 1179794"/>
              <a:gd name="connsiteY11" fmla="*/ 378855 h 493155"/>
              <a:gd name="connsiteX12" fmla="*/ 180306 w 1179794"/>
              <a:gd name="connsiteY12" fmla="*/ 402918 h 493155"/>
              <a:gd name="connsiteX13" fmla="*/ 269684 w 1179794"/>
              <a:gd name="connsiteY13" fmla="*/ 426981 h 493155"/>
              <a:gd name="connsiteX14" fmla="*/ 376249 w 1179794"/>
              <a:gd name="connsiteY14" fmla="*/ 451045 h 493155"/>
              <a:gd name="connsiteX15" fmla="*/ 465627 w 1179794"/>
              <a:gd name="connsiteY15" fmla="*/ 468233 h 493155"/>
              <a:gd name="connsiteX16" fmla="*/ 561879 w 1179794"/>
              <a:gd name="connsiteY16" fmla="*/ 485421 h 493155"/>
              <a:gd name="connsiteX17" fmla="*/ 723446 w 1179794"/>
              <a:gd name="connsiteY17" fmla="*/ 492296 h 493155"/>
              <a:gd name="connsiteX18" fmla="*/ 775010 w 1179794"/>
              <a:gd name="connsiteY18" fmla="*/ 492296 h 493155"/>
              <a:gd name="connsiteX19" fmla="*/ 840324 w 1179794"/>
              <a:gd name="connsiteY19" fmla="*/ 485421 h 493155"/>
              <a:gd name="connsiteX20" fmla="*/ 895326 w 1179794"/>
              <a:gd name="connsiteY20" fmla="*/ 485421 h 493155"/>
              <a:gd name="connsiteX21" fmla="*/ 957203 w 1179794"/>
              <a:gd name="connsiteY21" fmla="*/ 478545 h 493155"/>
              <a:gd name="connsiteX22" fmla="*/ 1029392 w 1179794"/>
              <a:gd name="connsiteY22" fmla="*/ 451045 h 493155"/>
              <a:gd name="connsiteX23" fmla="*/ 1070643 w 1179794"/>
              <a:gd name="connsiteY23" fmla="*/ 430419 h 493155"/>
              <a:gd name="connsiteX24" fmla="*/ 1125645 w 1179794"/>
              <a:gd name="connsiteY24" fmla="*/ 389168 h 493155"/>
              <a:gd name="connsiteX25" fmla="*/ 1170333 w 1179794"/>
              <a:gd name="connsiteY25" fmla="*/ 334166 h 493155"/>
              <a:gd name="connsiteX26" fmla="*/ 1173771 w 1179794"/>
              <a:gd name="connsiteY26" fmla="*/ 289478 h 493155"/>
              <a:gd name="connsiteX27" fmla="*/ 1166896 w 1179794"/>
              <a:gd name="connsiteY27" fmla="*/ 251664 h 493155"/>
              <a:gd name="connsiteX28" fmla="*/ 1025955 w 1179794"/>
              <a:gd name="connsiteY28" fmla="*/ 121036 h 493155"/>
              <a:gd name="connsiteX29" fmla="*/ 984703 w 1179794"/>
              <a:gd name="connsiteY29" fmla="*/ 110723 h 493155"/>
              <a:gd name="connsiteX30" fmla="*/ 936577 w 1179794"/>
              <a:gd name="connsiteY30" fmla="*/ 90097 h 493155"/>
              <a:gd name="connsiteX31" fmla="*/ 891888 w 1179794"/>
              <a:gd name="connsiteY31" fmla="*/ 48846 h 493155"/>
              <a:gd name="connsiteX32" fmla="*/ 802511 w 1179794"/>
              <a:gd name="connsiteY32" fmla="*/ 48845 h 493155"/>
              <a:gd name="connsiteX33" fmla="*/ 757821 w 1179794"/>
              <a:gd name="connsiteY33" fmla="*/ 35096 h 493155"/>
              <a:gd name="connsiteX34" fmla="*/ 713133 w 1179794"/>
              <a:gd name="connsiteY34" fmla="*/ 21345 h 493155"/>
              <a:gd name="connsiteX0" fmla="*/ 713133 w 1179794"/>
              <a:gd name="connsiteY0" fmla="*/ 11356 h 483166"/>
              <a:gd name="connsiteX1" fmla="*/ 613443 w 1179794"/>
              <a:gd name="connsiteY1" fmla="*/ 21669 h 483166"/>
              <a:gd name="connsiteX2" fmla="*/ 534379 w 1179794"/>
              <a:gd name="connsiteY2" fmla="*/ 14794 h 483166"/>
              <a:gd name="connsiteX3" fmla="*/ 417501 w 1179794"/>
              <a:gd name="connsiteY3" fmla="*/ 1043 h 483166"/>
              <a:gd name="connsiteX4" fmla="*/ 273121 w 1179794"/>
              <a:gd name="connsiteY4" fmla="*/ 45732 h 483166"/>
              <a:gd name="connsiteX5" fmla="*/ 156243 w 1179794"/>
              <a:gd name="connsiteY5" fmla="*/ 62920 h 483166"/>
              <a:gd name="connsiteX6" fmla="*/ 63428 w 1179794"/>
              <a:gd name="connsiteY6" fmla="*/ 83546 h 483166"/>
              <a:gd name="connsiteX7" fmla="*/ 8427 w 1179794"/>
              <a:gd name="connsiteY7" fmla="*/ 128235 h 483166"/>
              <a:gd name="connsiteX8" fmla="*/ 1551 w 1179794"/>
              <a:gd name="connsiteY8" fmla="*/ 203862 h 483166"/>
              <a:gd name="connsiteX9" fmla="*/ 22177 w 1179794"/>
              <a:gd name="connsiteY9" fmla="*/ 272613 h 483166"/>
              <a:gd name="connsiteX10" fmla="*/ 63428 w 1179794"/>
              <a:gd name="connsiteY10" fmla="*/ 341365 h 483166"/>
              <a:gd name="connsiteX11" fmla="*/ 132180 w 1179794"/>
              <a:gd name="connsiteY11" fmla="*/ 368866 h 483166"/>
              <a:gd name="connsiteX12" fmla="*/ 180306 w 1179794"/>
              <a:gd name="connsiteY12" fmla="*/ 392929 h 483166"/>
              <a:gd name="connsiteX13" fmla="*/ 269684 w 1179794"/>
              <a:gd name="connsiteY13" fmla="*/ 416992 h 483166"/>
              <a:gd name="connsiteX14" fmla="*/ 376249 w 1179794"/>
              <a:gd name="connsiteY14" fmla="*/ 441056 h 483166"/>
              <a:gd name="connsiteX15" fmla="*/ 465627 w 1179794"/>
              <a:gd name="connsiteY15" fmla="*/ 458244 h 483166"/>
              <a:gd name="connsiteX16" fmla="*/ 561879 w 1179794"/>
              <a:gd name="connsiteY16" fmla="*/ 475432 h 483166"/>
              <a:gd name="connsiteX17" fmla="*/ 723446 w 1179794"/>
              <a:gd name="connsiteY17" fmla="*/ 482307 h 483166"/>
              <a:gd name="connsiteX18" fmla="*/ 775010 w 1179794"/>
              <a:gd name="connsiteY18" fmla="*/ 482307 h 483166"/>
              <a:gd name="connsiteX19" fmla="*/ 840324 w 1179794"/>
              <a:gd name="connsiteY19" fmla="*/ 475432 h 483166"/>
              <a:gd name="connsiteX20" fmla="*/ 895326 w 1179794"/>
              <a:gd name="connsiteY20" fmla="*/ 475432 h 483166"/>
              <a:gd name="connsiteX21" fmla="*/ 957203 w 1179794"/>
              <a:gd name="connsiteY21" fmla="*/ 468556 h 483166"/>
              <a:gd name="connsiteX22" fmla="*/ 1029392 w 1179794"/>
              <a:gd name="connsiteY22" fmla="*/ 441056 h 483166"/>
              <a:gd name="connsiteX23" fmla="*/ 1070643 w 1179794"/>
              <a:gd name="connsiteY23" fmla="*/ 420430 h 483166"/>
              <a:gd name="connsiteX24" fmla="*/ 1125645 w 1179794"/>
              <a:gd name="connsiteY24" fmla="*/ 379179 h 483166"/>
              <a:gd name="connsiteX25" fmla="*/ 1170333 w 1179794"/>
              <a:gd name="connsiteY25" fmla="*/ 324177 h 483166"/>
              <a:gd name="connsiteX26" fmla="*/ 1173771 w 1179794"/>
              <a:gd name="connsiteY26" fmla="*/ 279489 h 483166"/>
              <a:gd name="connsiteX27" fmla="*/ 1166896 w 1179794"/>
              <a:gd name="connsiteY27" fmla="*/ 241675 h 483166"/>
              <a:gd name="connsiteX28" fmla="*/ 1025955 w 1179794"/>
              <a:gd name="connsiteY28" fmla="*/ 111047 h 483166"/>
              <a:gd name="connsiteX29" fmla="*/ 984703 w 1179794"/>
              <a:gd name="connsiteY29" fmla="*/ 100734 h 483166"/>
              <a:gd name="connsiteX30" fmla="*/ 936577 w 1179794"/>
              <a:gd name="connsiteY30" fmla="*/ 80108 h 483166"/>
              <a:gd name="connsiteX31" fmla="*/ 891888 w 1179794"/>
              <a:gd name="connsiteY31" fmla="*/ 38857 h 483166"/>
              <a:gd name="connsiteX32" fmla="*/ 802511 w 1179794"/>
              <a:gd name="connsiteY32" fmla="*/ 38856 h 483166"/>
              <a:gd name="connsiteX33" fmla="*/ 757821 w 1179794"/>
              <a:gd name="connsiteY33" fmla="*/ 25107 h 483166"/>
              <a:gd name="connsiteX34" fmla="*/ 713133 w 1179794"/>
              <a:gd name="connsiteY34" fmla="*/ 11356 h 483166"/>
              <a:gd name="connsiteX0" fmla="*/ 713133 w 1179794"/>
              <a:gd name="connsiteY0" fmla="*/ 1885 h 473695"/>
              <a:gd name="connsiteX1" fmla="*/ 613443 w 1179794"/>
              <a:gd name="connsiteY1" fmla="*/ 12198 h 473695"/>
              <a:gd name="connsiteX2" fmla="*/ 534379 w 1179794"/>
              <a:gd name="connsiteY2" fmla="*/ 5323 h 473695"/>
              <a:gd name="connsiteX3" fmla="*/ 420939 w 1179794"/>
              <a:gd name="connsiteY3" fmla="*/ 1885 h 473695"/>
              <a:gd name="connsiteX4" fmla="*/ 273121 w 1179794"/>
              <a:gd name="connsiteY4" fmla="*/ 36261 h 473695"/>
              <a:gd name="connsiteX5" fmla="*/ 156243 w 1179794"/>
              <a:gd name="connsiteY5" fmla="*/ 53449 h 473695"/>
              <a:gd name="connsiteX6" fmla="*/ 63428 w 1179794"/>
              <a:gd name="connsiteY6" fmla="*/ 74075 h 473695"/>
              <a:gd name="connsiteX7" fmla="*/ 8427 w 1179794"/>
              <a:gd name="connsiteY7" fmla="*/ 118764 h 473695"/>
              <a:gd name="connsiteX8" fmla="*/ 1551 w 1179794"/>
              <a:gd name="connsiteY8" fmla="*/ 194391 h 473695"/>
              <a:gd name="connsiteX9" fmla="*/ 22177 w 1179794"/>
              <a:gd name="connsiteY9" fmla="*/ 263142 h 473695"/>
              <a:gd name="connsiteX10" fmla="*/ 63428 w 1179794"/>
              <a:gd name="connsiteY10" fmla="*/ 331894 h 473695"/>
              <a:gd name="connsiteX11" fmla="*/ 132180 w 1179794"/>
              <a:gd name="connsiteY11" fmla="*/ 359395 h 473695"/>
              <a:gd name="connsiteX12" fmla="*/ 180306 w 1179794"/>
              <a:gd name="connsiteY12" fmla="*/ 383458 h 473695"/>
              <a:gd name="connsiteX13" fmla="*/ 269684 w 1179794"/>
              <a:gd name="connsiteY13" fmla="*/ 407521 h 473695"/>
              <a:gd name="connsiteX14" fmla="*/ 376249 w 1179794"/>
              <a:gd name="connsiteY14" fmla="*/ 431585 h 473695"/>
              <a:gd name="connsiteX15" fmla="*/ 465627 w 1179794"/>
              <a:gd name="connsiteY15" fmla="*/ 448773 h 473695"/>
              <a:gd name="connsiteX16" fmla="*/ 561879 w 1179794"/>
              <a:gd name="connsiteY16" fmla="*/ 465961 h 473695"/>
              <a:gd name="connsiteX17" fmla="*/ 723446 w 1179794"/>
              <a:gd name="connsiteY17" fmla="*/ 472836 h 473695"/>
              <a:gd name="connsiteX18" fmla="*/ 775010 w 1179794"/>
              <a:gd name="connsiteY18" fmla="*/ 472836 h 473695"/>
              <a:gd name="connsiteX19" fmla="*/ 840324 w 1179794"/>
              <a:gd name="connsiteY19" fmla="*/ 465961 h 473695"/>
              <a:gd name="connsiteX20" fmla="*/ 895326 w 1179794"/>
              <a:gd name="connsiteY20" fmla="*/ 465961 h 473695"/>
              <a:gd name="connsiteX21" fmla="*/ 957203 w 1179794"/>
              <a:gd name="connsiteY21" fmla="*/ 459085 h 473695"/>
              <a:gd name="connsiteX22" fmla="*/ 1029392 w 1179794"/>
              <a:gd name="connsiteY22" fmla="*/ 431585 h 473695"/>
              <a:gd name="connsiteX23" fmla="*/ 1070643 w 1179794"/>
              <a:gd name="connsiteY23" fmla="*/ 410959 h 473695"/>
              <a:gd name="connsiteX24" fmla="*/ 1125645 w 1179794"/>
              <a:gd name="connsiteY24" fmla="*/ 369708 h 473695"/>
              <a:gd name="connsiteX25" fmla="*/ 1170333 w 1179794"/>
              <a:gd name="connsiteY25" fmla="*/ 314706 h 473695"/>
              <a:gd name="connsiteX26" fmla="*/ 1173771 w 1179794"/>
              <a:gd name="connsiteY26" fmla="*/ 270018 h 473695"/>
              <a:gd name="connsiteX27" fmla="*/ 1166896 w 1179794"/>
              <a:gd name="connsiteY27" fmla="*/ 232204 h 473695"/>
              <a:gd name="connsiteX28" fmla="*/ 1025955 w 1179794"/>
              <a:gd name="connsiteY28" fmla="*/ 101576 h 473695"/>
              <a:gd name="connsiteX29" fmla="*/ 984703 w 1179794"/>
              <a:gd name="connsiteY29" fmla="*/ 91263 h 473695"/>
              <a:gd name="connsiteX30" fmla="*/ 936577 w 1179794"/>
              <a:gd name="connsiteY30" fmla="*/ 70637 h 473695"/>
              <a:gd name="connsiteX31" fmla="*/ 891888 w 1179794"/>
              <a:gd name="connsiteY31" fmla="*/ 29386 h 473695"/>
              <a:gd name="connsiteX32" fmla="*/ 802511 w 1179794"/>
              <a:gd name="connsiteY32" fmla="*/ 29385 h 473695"/>
              <a:gd name="connsiteX33" fmla="*/ 757821 w 1179794"/>
              <a:gd name="connsiteY33" fmla="*/ 15636 h 473695"/>
              <a:gd name="connsiteX34" fmla="*/ 713133 w 1179794"/>
              <a:gd name="connsiteY34" fmla="*/ 1885 h 47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79794" h="473695">
                <a:moveTo>
                  <a:pt x="713133" y="1885"/>
                </a:moveTo>
                <a:cubicBezTo>
                  <a:pt x="689070" y="1312"/>
                  <a:pt x="643235" y="11625"/>
                  <a:pt x="613443" y="12198"/>
                </a:cubicBezTo>
                <a:cubicBezTo>
                  <a:pt x="583651" y="12771"/>
                  <a:pt x="566463" y="7042"/>
                  <a:pt x="534379" y="5323"/>
                </a:cubicBezTo>
                <a:cubicBezTo>
                  <a:pt x="502295" y="3604"/>
                  <a:pt x="464482" y="-3271"/>
                  <a:pt x="420939" y="1885"/>
                </a:cubicBezTo>
                <a:cubicBezTo>
                  <a:pt x="377396" y="7041"/>
                  <a:pt x="317237" y="27667"/>
                  <a:pt x="273121" y="36261"/>
                </a:cubicBezTo>
                <a:cubicBezTo>
                  <a:pt x="229005" y="44855"/>
                  <a:pt x="191192" y="47147"/>
                  <a:pt x="156243" y="53449"/>
                </a:cubicBezTo>
                <a:cubicBezTo>
                  <a:pt x="121294" y="59751"/>
                  <a:pt x="88064" y="63189"/>
                  <a:pt x="63428" y="74075"/>
                </a:cubicBezTo>
                <a:cubicBezTo>
                  <a:pt x="38792" y="84961"/>
                  <a:pt x="18740" y="98711"/>
                  <a:pt x="8427" y="118764"/>
                </a:cubicBezTo>
                <a:cubicBezTo>
                  <a:pt x="-1886" y="138817"/>
                  <a:pt x="-741" y="170328"/>
                  <a:pt x="1551" y="194391"/>
                </a:cubicBezTo>
                <a:cubicBezTo>
                  <a:pt x="3843" y="218454"/>
                  <a:pt x="11864" y="240225"/>
                  <a:pt x="22177" y="263142"/>
                </a:cubicBezTo>
                <a:cubicBezTo>
                  <a:pt x="32490" y="286059"/>
                  <a:pt x="45094" y="315852"/>
                  <a:pt x="63428" y="331894"/>
                </a:cubicBezTo>
                <a:cubicBezTo>
                  <a:pt x="81762" y="347936"/>
                  <a:pt x="112700" y="350801"/>
                  <a:pt x="132180" y="359395"/>
                </a:cubicBezTo>
                <a:cubicBezTo>
                  <a:pt x="151660" y="367989"/>
                  <a:pt x="157389" y="375437"/>
                  <a:pt x="180306" y="383458"/>
                </a:cubicBezTo>
                <a:cubicBezTo>
                  <a:pt x="203223" y="391479"/>
                  <a:pt x="237027" y="399500"/>
                  <a:pt x="269684" y="407521"/>
                </a:cubicBezTo>
                <a:cubicBezTo>
                  <a:pt x="302341" y="415542"/>
                  <a:pt x="343592" y="424710"/>
                  <a:pt x="376249" y="431585"/>
                </a:cubicBezTo>
                <a:cubicBezTo>
                  <a:pt x="408906" y="438460"/>
                  <a:pt x="465627" y="448773"/>
                  <a:pt x="465627" y="448773"/>
                </a:cubicBezTo>
                <a:cubicBezTo>
                  <a:pt x="496565" y="454502"/>
                  <a:pt x="518909" y="461951"/>
                  <a:pt x="561879" y="465961"/>
                </a:cubicBezTo>
                <a:cubicBezTo>
                  <a:pt x="604849" y="469971"/>
                  <a:pt x="687924" y="471690"/>
                  <a:pt x="723446" y="472836"/>
                </a:cubicBezTo>
                <a:cubicBezTo>
                  <a:pt x="758968" y="473982"/>
                  <a:pt x="755530" y="473982"/>
                  <a:pt x="775010" y="472836"/>
                </a:cubicBezTo>
                <a:cubicBezTo>
                  <a:pt x="794490" y="471690"/>
                  <a:pt x="820271" y="467107"/>
                  <a:pt x="840324" y="465961"/>
                </a:cubicBezTo>
                <a:cubicBezTo>
                  <a:pt x="860377" y="464815"/>
                  <a:pt x="875846" y="467107"/>
                  <a:pt x="895326" y="465961"/>
                </a:cubicBezTo>
                <a:cubicBezTo>
                  <a:pt x="914806" y="464815"/>
                  <a:pt x="934859" y="464814"/>
                  <a:pt x="957203" y="459085"/>
                </a:cubicBezTo>
                <a:cubicBezTo>
                  <a:pt x="979547" y="453356"/>
                  <a:pt x="1010485" y="439606"/>
                  <a:pt x="1029392" y="431585"/>
                </a:cubicBezTo>
                <a:cubicBezTo>
                  <a:pt x="1048299" y="423564"/>
                  <a:pt x="1054601" y="421272"/>
                  <a:pt x="1070643" y="410959"/>
                </a:cubicBezTo>
                <a:cubicBezTo>
                  <a:pt x="1086685" y="400646"/>
                  <a:pt x="1109030" y="385750"/>
                  <a:pt x="1125645" y="369708"/>
                </a:cubicBezTo>
                <a:cubicBezTo>
                  <a:pt x="1142260" y="353666"/>
                  <a:pt x="1162312" y="331321"/>
                  <a:pt x="1170333" y="314706"/>
                </a:cubicBezTo>
                <a:cubicBezTo>
                  <a:pt x="1178354" y="298091"/>
                  <a:pt x="1174344" y="283768"/>
                  <a:pt x="1173771" y="270018"/>
                </a:cubicBezTo>
                <a:cubicBezTo>
                  <a:pt x="1173198" y="256268"/>
                  <a:pt x="1191532" y="260278"/>
                  <a:pt x="1166896" y="232204"/>
                </a:cubicBezTo>
                <a:cubicBezTo>
                  <a:pt x="1142260" y="204130"/>
                  <a:pt x="1056321" y="125066"/>
                  <a:pt x="1025955" y="101576"/>
                </a:cubicBezTo>
                <a:cubicBezTo>
                  <a:pt x="995589" y="78086"/>
                  <a:pt x="999599" y="96420"/>
                  <a:pt x="984703" y="91263"/>
                </a:cubicBezTo>
                <a:cubicBezTo>
                  <a:pt x="969807" y="86107"/>
                  <a:pt x="952046" y="80950"/>
                  <a:pt x="936577" y="70637"/>
                </a:cubicBezTo>
                <a:cubicBezTo>
                  <a:pt x="921108" y="60324"/>
                  <a:pt x="914232" y="36261"/>
                  <a:pt x="891888" y="29386"/>
                </a:cubicBezTo>
                <a:cubicBezTo>
                  <a:pt x="869544" y="22511"/>
                  <a:pt x="823709" y="37406"/>
                  <a:pt x="802511" y="29385"/>
                </a:cubicBezTo>
                <a:cubicBezTo>
                  <a:pt x="781313" y="21364"/>
                  <a:pt x="772717" y="20219"/>
                  <a:pt x="757821" y="15636"/>
                </a:cubicBezTo>
                <a:cubicBezTo>
                  <a:pt x="742925" y="11053"/>
                  <a:pt x="737196" y="2458"/>
                  <a:pt x="713133" y="188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913982" y="1689163"/>
            <a:ext cx="519345" cy="1017106"/>
          </a:xfrm>
          <a:custGeom>
            <a:avLst/>
            <a:gdLst>
              <a:gd name="connsiteX0" fmla="*/ 130668 w 519345"/>
              <a:gd name="connsiteY0" fmla="*/ 2133 h 1017106"/>
              <a:gd name="connsiteX1" fmla="*/ 51603 w 519345"/>
              <a:gd name="connsiteY1" fmla="*/ 77760 h 1017106"/>
              <a:gd name="connsiteX2" fmla="*/ 13789 w 519345"/>
              <a:gd name="connsiteY2" fmla="*/ 146512 h 1017106"/>
              <a:gd name="connsiteX3" fmla="*/ 39 w 519345"/>
              <a:gd name="connsiteY3" fmla="*/ 297766 h 1017106"/>
              <a:gd name="connsiteX4" fmla="*/ 17227 w 519345"/>
              <a:gd name="connsiteY4" fmla="*/ 380269 h 1017106"/>
              <a:gd name="connsiteX5" fmla="*/ 34415 w 519345"/>
              <a:gd name="connsiteY5" fmla="*/ 455896 h 1017106"/>
              <a:gd name="connsiteX6" fmla="*/ 34415 w 519345"/>
              <a:gd name="connsiteY6" fmla="*/ 538398 h 1017106"/>
              <a:gd name="connsiteX7" fmla="*/ 51603 w 519345"/>
              <a:gd name="connsiteY7" fmla="*/ 617463 h 1017106"/>
              <a:gd name="connsiteX8" fmla="*/ 89416 w 519345"/>
              <a:gd name="connsiteY8" fmla="*/ 675902 h 1017106"/>
              <a:gd name="connsiteX9" fmla="*/ 96292 w 519345"/>
              <a:gd name="connsiteY9" fmla="*/ 744654 h 1017106"/>
              <a:gd name="connsiteX10" fmla="*/ 137543 w 519345"/>
              <a:gd name="connsiteY10" fmla="*/ 820281 h 1017106"/>
              <a:gd name="connsiteX11" fmla="*/ 171919 w 519345"/>
              <a:gd name="connsiteY11" fmla="*/ 909658 h 1017106"/>
              <a:gd name="connsiteX12" fmla="*/ 209732 w 519345"/>
              <a:gd name="connsiteY12" fmla="*/ 957784 h 1017106"/>
              <a:gd name="connsiteX13" fmla="*/ 257859 w 519345"/>
              <a:gd name="connsiteY13" fmla="*/ 985285 h 1017106"/>
              <a:gd name="connsiteX14" fmla="*/ 295672 w 519345"/>
              <a:gd name="connsiteY14" fmla="*/ 1009348 h 1017106"/>
              <a:gd name="connsiteX15" fmla="*/ 374737 w 519345"/>
              <a:gd name="connsiteY15" fmla="*/ 1016223 h 1017106"/>
              <a:gd name="connsiteX16" fmla="*/ 433176 w 519345"/>
              <a:gd name="connsiteY16" fmla="*/ 992160 h 1017106"/>
              <a:gd name="connsiteX17" fmla="*/ 498490 w 519345"/>
              <a:gd name="connsiteY17" fmla="*/ 926846 h 1017106"/>
              <a:gd name="connsiteX18" fmla="*/ 519116 w 519345"/>
              <a:gd name="connsiteY18" fmla="*/ 813405 h 1017106"/>
              <a:gd name="connsiteX19" fmla="*/ 488177 w 519345"/>
              <a:gd name="connsiteY19" fmla="*/ 689652 h 1017106"/>
              <a:gd name="connsiteX20" fmla="*/ 429738 w 519345"/>
              <a:gd name="connsiteY20" fmla="*/ 469646 h 1017106"/>
              <a:gd name="connsiteX21" fmla="*/ 381612 w 519345"/>
              <a:gd name="connsiteY21" fmla="*/ 342455 h 1017106"/>
              <a:gd name="connsiteX22" fmla="*/ 357549 w 519345"/>
              <a:gd name="connsiteY22" fmla="*/ 225577 h 1017106"/>
              <a:gd name="connsiteX23" fmla="*/ 323173 w 519345"/>
              <a:gd name="connsiteY23" fmla="*/ 146512 h 1017106"/>
              <a:gd name="connsiteX24" fmla="*/ 278484 w 519345"/>
              <a:gd name="connsiteY24" fmla="*/ 98386 h 1017106"/>
              <a:gd name="connsiteX25" fmla="*/ 226920 w 519345"/>
              <a:gd name="connsiteY25" fmla="*/ 57135 h 1017106"/>
              <a:gd name="connsiteX26" fmla="*/ 189107 w 519345"/>
              <a:gd name="connsiteY26" fmla="*/ 22759 h 1017106"/>
              <a:gd name="connsiteX27" fmla="*/ 130668 w 519345"/>
              <a:gd name="connsiteY27" fmla="*/ 2133 h 101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9345" h="1017106">
                <a:moveTo>
                  <a:pt x="130668" y="2133"/>
                </a:moveTo>
                <a:cubicBezTo>
                  <a:pt x="107751" y="11300"/>
                  <a:pt x="71083" y="53697"/>
                  <a:pt x="51603" y="77760"/>
                </a:cubicBezTo>
                <a:cubicBezTo>
                  <a:pt x="32123" y="101823"/>
                  <a:pt x="22383" y="109844"/>
                  <a:pt x="13789" y="146512"/>
                </a:cubicBezTo>
                <a:cubicBezTo>
                  <a:pt x="5195" y="183180"/>
                  <a:pt x="-534" y="258807"/>
                  <a:pt x="39" y="297766"/>
                </a:cubicBezTo>
                <a:cubicBezTo>
                  <a:pt x="612" y="336725"/>
                  <a:pt x="11498" y="353914"/>
                  <a:pt x="17227" y="380269"/>
                </a:cubicBezTo>
                <a:cubicBezTo>
                  <a:pt x="22956" y="406624"/>
                  <a:pt x="31550" y="429541"/>
                  <a:pt x="34415" y="455896"/>
                </a:cubicBezTo>
                <a:cubicBezTo>
                  <a:pt x="37280" y="482251"/>
                  <a:pt x="31550" y="511470"/>
                  <a:pt x="34415" y="538398"/>
                </a:cubicBezTo>
                <a:cubicBezTo>
                  <a:pt x="37280" y="565326"/>
                  <a:pt x="42436" y="594546"/>
                  <a:pt x="51603" y="617463"/>
                </a:cubicBezTo>
                <a:cubicBezTo>
                  <a:pt x="60770" y="640380"/>
                  <a:pt x="81968" y="654704"/>
                  <a:pt x="89416" y="675902"/>
                </a:cubicBezTo>
                <a:cubicBezTo>
                  <a:pt x="96864" y="697100"/>
                  <a:pt x="88271" y="720591"/>
                  <a:pt x="96292" y="744654"/>
                </a:cubicBezTo>
                <a:cubicBezTo>
                  <a:pt x="104313" y="768717"/>
                  <a:pt x="124939" y="792780"/>
                  <a:pt x="137543" y="820281"/>
                </a:cubicBezTo>
                <a:cubicBezTo>
                  <a:pt x="150147" y="847782"/>
                  <a:pt x="159888" y="886741"/>
                  <a:pt x="171919" y="909658"/>
                </a:cubicBezTo>
                <a:cubicBezTo>
                  <a:pt x="183950" y="932575"/>
                  <a:pt x="195409" y="945180"/>
                  <a:pt x="209732" y="957784"/>
                </a:cubicBezTo>
                <a:cubicBezTo>
                  <a:pt x="224055" y="970389"/>
                  <a:pt x="243536" y="976691"/>
                  <a:pt x="257859" y="985285"/>
                </a:cubicBezTo>
                <a:cubicBezTo>
                  <a:pt x="272182" y="993879"/>
                  <a:pt x="276192" y="1004192"/>
                  <a:pt x="295672" y="1009348"/>
                </a:cubicBezTo>
                <a:cubicBezTo>
                  <a:pt x="315152" y="1014504"/>
                  <a:pt x="351820" y="1019088"/>
                  <a:pt x="374737" y="1016223"/>
                </a:cubicBezTo>
                <a:cubicBezTo>
                  <a:pt x="397654" y="1013358"/>
                  <a:pt x="412551" y="1007056"/>
                  <a:pt x="433176" y="992160"/>
                </a:cubicBezTo>
                <a:cubicBezTo>
                  <a:pt x="453801" y="977264"/>
                  <a:pt x="484167" y="956639"/>
                  <a:pt x="498490" y="926846"/>
                </a:cubicBezTo>
                <a:cubicBezTo>
                  <a:pt x="512813" y="897054"/>
                  <a:pt x="520835" y="852937"/>
                  <a:pt x="519116" y="813405"/>
                </a:cubicBezTo>
                <a:cubicBezTo>
                  <a:pt x="517397" y="773873"/>
                  <a:pt x="503073" y="746945"/>
                  <a:pt x="488177" y="689652"/>
                </a:cubicBezTo>
                <a:cubicBezTo>
                  <a:pt x="473281" y="632359"/>
                  <a:pt x="447499" y="527512"/>
                  <a:pt x="429738" y="469646"/>
                </a:cubicBezTo>
                <a:cubicBezTo>
                  <a:pt x="411977" y="411780"/>
                  <a:pt x="393643" y="383133"/>
                  <a:pt x="381612" y="342455"/>
                </a:cubicBezTo>
                <a:cubicBezTo>
                  <a:pt x="369581" y="301777"/>
                  <a:pt x="367289" y="258234"/>
                  <a:pt x="357549" y="225577"/>
                </a:cubicBezTo>
                <a:cubicBezTo>
                  <a:pt x="347809" y="192920"/>
                  <a:pt x="336350" y="167710"/>
                  <a:pt x="323173" y="146512"/>
                </a:cubicBezTo>
                <a:cubicBezTo>
                  <a:pt x="309996" y="125314"/>
                  <a:pt x="294526" y="113282"/>
                  <a:pt x="278484" y="98386"/>
                </a:cubicBezTo>
                <a:cubicBezTo>
                  <a:pt x="262442" y="83490"/>
                  <a:pt x="241816" y="69739"/>
                  <a:pt x="226920" y="57135"/>
                </a:cubicBezTo>
                <a:cubicBezTo>
                  <a:pt x="212024" y="44531"/>
                  <a:pt x="202284" y="29634"/>
                  <a:pt x="189107" y="22759"/>
                </a:cubicBezTo>
                <a:cubicBezTo>
                  <a:pt x="175930" y="15884"/>
                  <a:pt x="153585" y="-7034"/>
                  <a:pt x="130668" y="213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277089" y="4980377"/>
            <a:ext cx="857232" cy="1081432"/>
          </a:xfrm>
          <a:custGeom>
            <a:avLst/>
            <a:gdLst>
              <a:gd name="connsiteX0" fmla="*/ 472711 w 857232"/>
              <a:gd name="connsiteY0" fmla="*/ 266537 h 1081432"/>
              <a:gd name="connsiteX1" fmla="*/ 371111 w 857232"/>
              <a:gd name="connsiteY1" fmla="*/ 164937 h 1081432"/>
              <a:gd name="connsiteX2" fmla="*/ 287654 w 857232"/>
              <a:gd name="connsiteY2" fmla="*/ 92366 h 1081432"/>
              <a:gd name="connsiteX3" fmla="*/ 207825 w 857232"/>
              <a:gd name="connsiteY3" fmla="*/ 16166 h 1081432"/>
              <a:gd name="connsiteX4" fmla="*/ 127997 w 857232"/>
              <a:gd name="connsiteY4" fmla="*/ 1652 h 1081432"/>
              <a:gd name="connsiteX5" fmla="*/ 48168 w 857232"/>
              <a:gd name="connsiteY5" fmla="*/ 8909 h 1081432"/>
              <a:gd name="connsiteX6" fmla="*/ 8254 w 857232"/>
              <a:gd name="connsiteY6" fmla="*/ 77852 h 1081432"/>
              <a:gd name="connsiteX7" fmla="*/ 997 w 857232"/>
              <a:gd name="connsiteY7" fmla="*/ 132280 h 1081432"/>
              <a:gd name="connsiteX8" fmla="*/ 22768 w 857232"/>
              <a:gd name="connsiteY8" fmla="*/ 244766 h 1081432"/>
              <a:gd name="connsiteX9" fmla="*/ 59054 w 857232"/>
              <a:gd name="connsiteY9" fmla="*/ 349994 h 1081432"/>
              <a:gd name="connsiteX10" fmla="*/ 106225 w 857232"/>
              <a:gd name="connsiteY10" fmla="*/ 379023 h 1081432"/>
              <a:gd name="connsiteX11" fmla="*/ 120740 w 857232"/>
              <a:gd name="connsiteY11" fmla="*/ 462480 h 1081432"/>
              <a:gd name="connsiteX12" fmla="*/ 167911 w 857232"/>
              <a:gd name="connsiteY12" fmla="*/ 535052 h 1081432"/>
              <a:gd name="connsiteX13" fmla="*/ 182425 w 857232"/>
              <a:gd name="connsiteY13" fmla="*/ 560452 h 1081432"/>
              <a:gd name="connsiteX14" fmla="*/ 254997 w 857232"/>
              <a:gd name="connsiteY14" fmla="*/ 647537 h 1081432"/>
              <a:gd name="connsiteX15" fmla="*/ 298540 w 857232"/>
              <a:gd name="connsiteY15" fmla="*/ 727366 h 1081432"/>
              <a:gd name="connsiteX16" fmla="*/ 356597 w 857232"/>
              <a:gd name="connsiteY16" fmla="*/ 774537 h 1081432"/>
              <a:gd name="connsiteX17" fmla="*/ 389254 w 857232"/>
              <a:gd name="connsiteY17" fmla="*/ 818080 h 1081432"/>
              <a:gd name="connsiteX18" fmla="*/ 425540 w 857232"/>
              <a:gd name="connsiteY18" fmla="*/ 850737 h 1081432"/>
              <a:gd name="connsiteX19" fmla="*/ 487225 w 857232"/>
              <a:gd name="connsiteY19" fmla="*/ 887023 h 1081432"/>
              <a:gd name="connsiteX20" fmla="*/ 541654 w 857232"/>
              <a:gd name="connsiteY20" fmla="*/ 937823 h 1081432"/>
              <a:gd name="connsiteX21" fmla="*/ 552540 w 857232"/>
              <a:gd name="connsiteY21" fmla="*/ 966852 h 1081432"/>
              <a:gd name="connsiteX22" fmla="*/ 596082 w 857232"/>
              <a:gd name="connsiteY22" fmla="*/ 1006766 h 1081432"/>
              <a:gd name="connsiteX23" fmla="*/ 614225 w 857232"/>
              <a:gd name="connsiteY23" fmla="*/ 1039423 h 1081432"/>
              <a:gd name="connsiteX24" fmla="*/ 643254 w 857232"/>
              <a:gd name="connsiteY24" fmla="*/ 1057566 h 1081432"/>
              <a:gd name="connsiteX25" fmla="*/ 672282 w 857232"/>
              <a:gd name="connsiteY25" fmla="*/ 1079337 h 1081432"/>
              <a:gd name="connsiteX26" fmla="*/ 737597 w 857232"/>
              <a:gd name="connsiteY26" fmla="*/ 1079337 h 1081432"/>
              <a:gd name="connsiteX27" fmla="*/ 799282 w 857232"/>
              <a:gd name="connsiteY27" fmla="*/ 1068452 h 1081432"/>
              <a:gd name="connsiteX28" fmla="*/ 853711 w 857232"/>
              <a:gd name="connsiteY28" fmla="*/ 999509 h 1081432"/>
              <a:gd name="connsiteX29" fmla="*/ 850082 w 857232"/>
              <a:gd name="connsiteY29" fmla="*/ 934194 h 1081432"/>
              <a:gd name="connsiteX30" fmla="*/ 835568 w 857232"/>
              <a:gd name="connsiteY30" fmla="*/ 868880 h 1081432"/>
              <a:gd name="connsiteX31" fmla="*/ 784768 w 857232"/>
              <a:gd name="connsiteY31" fmla="*/ 760023 h 1081432"/>
              <a:gd name="connsiteX32" fmla="*/ 701311 w 857232"/>
              <a:gd name="connsiteY32" fmla="*/ 607623 h 1081432"/>
              <a:gd name="connsiteX33" fmla="*/ 625111 w 857232"/>
              <a:gd name="connsiteY33" fmla="*/ 491509 h 1081432"/>
              <a:gd name="connsiteX34" fmla="*/ 567054 w 857232"/>
              <a:gd name="connsiteY34" fmla="*/ 415309 h 1081432"/>
              <a:gd name="connsiteX35" fmla="*/ 498111 w 857232"/>
              <a:gd name="connsiteY35" fmla="*/ 317337 h 1081432"/>
              <a:gd name="connsiteX36" fmla="*/ 472711 w 857232"/>
              <a:gd name="connsiteY36" fmla="*/ 266537 h 108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7232" h="1081432">
                <a:moveTo>
                  <a:pt x="472711" y="266537"/>
                </a:moveTo>
                <a:cubicBezTo>
                  <a:pt x="451544" y="241137"/>
                  <a:pt x="401954" y="193965"/>
                  <a:pt x="371111" y="164937"/>
                </a:cubicBezTo>
                <a:cubicBezTo>
                  <a:pt x="340268" y="135908"/>
                  <a:pt x="314868" y="117161"/>
                  <a:pt x="287654" y="92366"/>
                </a:cubicBezTo>
                <a:cubicBezTo>
                  <a:pt x="260440" y="67571"/>
                  <a:pt x="234434" y="31285"/>
                  <a:pt x="207825" y="16166"/>
                </a:cubicBezTo>
                <a:cubicBezTo>
                  <a:pt x="181216" y="1047"/>
                  <a:pt x="154606" y="2861"/>
                  <a:pt x="127997" y="1652"/>
                </a:cubicBezTo>
                <a:cubicBezTo>
                  <a:pt x="101388" y="443"/>
                  <a:pt x="68125" y="-3791"/>
                  <a:pt x="48168" y="8909"/>
                </a:cubicBezTo>
                <a:cubicBezTo>
                  <a:pt x="28211" y="21609"/>
                  <a:pt x="16116" y="57290"/>
                  <a:pt x="8254" y="77852"/>
                </a:cubicBezTo>
                <a:cubicBezTo>
                  <a:pt x="392" y="98414"/>
                  <a:pt x="-1422" y="104461"/>
                  <a:pt x="997" y="132280"/>
                </a:cubicBezTo>
                <a:cubicBezTo>
                  <a:pt x="3416" y="160099"/>
                  <a:pt x="13092" y="208480"/>
                  <a:pt x="22768" y="244766"/>
                </a:cubicBezTo>
                <a:cubicBezTo>
                  <a:pt x="32444" y="281052"/>
                  <a:pt x="45145" y="327618"/>
                  <a:pt x="59054" y="349994"/>
                </a:cubicBezTo>
                <a:cubicBezTo>
                  <a:pt x="72963" y="372370"/>
                  <a:pt x="95944" y="360275"/>
                  <a:pt x="106225" y="379023"/>
                </a:cubicBezTo>
                <a:cubicBezTo>
                  <a:pt x="116506" y="397771"/>
                  <a:pt x="110459" y="436475"/>
                  <a:pt x="120740" y="462480"/>
                </a:cubicBezTo>
                <a:cubicBezTo>
                  <a:pt x="131021" y="488485"/>
                  <a:pt x="157630" y="518724"/>
                  <a:pt x="167911" y="535052"/>
                </a:cubicBezTo>
                <a:cubicBezTo>
                  <a:pt x="178192" y="551380"/>
                  <a:pt x="167911" y="541705"/>
                  <a:pt x="182425" y="560452"/>
                </a:cubicBezTo>
                <a:cubicBezTo>
                  <a:pt x="196939" y="579200"/>
                  <a:pt x="235645" y="619718"/>
                  <a:pt x="254997" y="647537"/>
                </a:cubicBezTo>
                <a:cubicBezTo>
                  <a:pt x="274349" y="675356"/>
                  <a:pt x="281607" y="706199"/>
                  <a:pt x="298540" y="727366"/>
                </a:cubicBezTo>
                <a:cubicBezTo>
                  <a:pt x="315473" y="748533"/>
                  <a:pt x="341478" y="759418"/>
                  <a:pt x="356597" y="774537"/>
                </a:cubicBezTo>
                <a:cubicBezTo>
                  <a:pt x="371716" y="789656"/>
                  <a:pt x="377763" y="805380"/>
                  <a:pt x="389254" y="818080"/>
                </a:cubicBezTo>
                <a:cubicBezTo>
                  <a:pt x="400744" y="830780"/>
                  <a:pt x="409212" y="839247"/>
                  <a:pt x="425540" y="850737"/>
                </a:cubicBezTo>
                <a:cubicBezTo>
                  <a:pt x="441868" y="862227"/>
                  <a:pt x="467873" y="872509"/>
                  <a:pt x="487225" y="887023"/>
                </a:cubicBezTo>
                <a:cubicBezTo>
                  <a:pt x="506577" y="901537"/>
                  <a:pt x="530768" y="924518"/>
                  <a:pt x="541654" y="937823"/>
                </a:cubicBezTo>
                <a:cubicBezTo>
                  <a:pt x="552540" y="951128"/>
                  <a:pt x="543469" y="955362"/>
                  <a:pt x="552540" y="966852"/>
                </a:cubicBezTo>
                <a:cubicBezTo>
                  <a:pt x="561611" y="978343"/>
                  <a:pt x="585801" y="994671"/>
                  <a:pt x="596082" y="1006766"/>
                </a:cubicBezTo>
                <a:cubicBezTo>
                  <a:pt x="606363" y="1018861"/>
                  <a:pt x="606363" y="1030956"/>
                  <a:pt x="614225" y="1039423"/>
                </a:cubicBezTo>
                <a:cubicBezTo>
                  <a:pt x="622087" y="1047890"/>
                  <a:pt x="633578" y="1050914"/>
                  <a:pt x="643254" y="1057566"/>
                </a:cubicBezTo>
                <a:cubicBezTo>
                  <a:pt x="652930" y="1064218"/>
                  <a:pt x="656558" y="1075709"/>
                  <a:pt x="672282" y="1079337"/>
                </a:cubicBezTo>
                <a:cubicBezTo>
                  <a:pt x="688006" y="1082966"/>
                  <a:pt x="716430" y="1081151"/>
                  <a:pt x="737597" y="1079337"/>
                </a:cubicBezTo>
                <a:cubicBezTo>
                  <a:pt x="758764" y="1077523"/>
                  <a:pt x="779930" y="1081757"/>
                  <a:pt x="799282" y="1068452"/>
                </a:cubicBezTo>
                <a:cubicBezTo>
                  <a:pt x="818634" y="1055147"/>
                  <a:pt x="845244" y="1021885"/>
                  <a:pt x="853711" y="999509"/>
                </a:cubicBezTo>
                <a:cubicBezTo>
                  <a:pt x="862178" y="977133"/>
                  <a:pt x="853106" y="955966"/>
                  <a:pt x="850082" y="934194"/>
                </a:cubicBezTo>
                <a:cubicBezTo>
                  <a:pt x="847058" y="912423"/>
                  <a:pt x="846454" y="897909"/>
                  <a:pt x="835568" y="868880"/>
                </a:cubicBezTo>
                <a:cubicBezTo>
                  <a:pt x="824682" y="839851"/>
                  <a:pt x="807144" y="803566"/>
                  <a:pt x="784768" y="760023"/>
                </a:cubicBezTo>
                <a:cubicBezTo>
                  <a:pt x="762392" y="716480"/>
                  <a:pt x="727920" y="652375"/>
                  <a:pt x="701311" y="607623"/>
                </a:cubicBezTo>
                <a:cubicBezTo>
                  <a:pt x="674702" y="562871"/>
                  <a:pt x="647487" y="523561"/>
                  <a:pt x="625111" y="491509"/>
                </a:cubicBezTo>
                <a:cubicBezTo>
                  <a:pt x="602735" y="459457"/>
                  <a:pt x="588221" y="444338"/>
                  <a:pt x="567054" y="415309"/>
                </a:cubicBezTo>
                <a:cubicBezTo>
                  <a:pt x="545887" y="386280"/>
                  <a:pt x="518673" y="345156"/>
                  <a:pt x="498111" y="317337"/>
                </a:cubicBezTo>
                <a:cubicBezTo>
                  <a:pt x="477549" y="289518"/>
                  <a:pt x="493878" y="291937"/>
                  <a:pt x="472711" y="26653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838330" y="5318963"/>
            <a:ext cx="739008" cy="924603"/>
          </a:xfrm>
          <a:custGeom>
            <a:avLst/>
            <a:gdLst>
              <a:gd name="connsiteX0" fmla="*/ 140070 w 739008"/>
              <a:gd name="connsiteY0" fmla="*/ 523 h 924603"/>
              <a:gd name="connsiteX1" fmla="*/ 67499 w 739008"/>
              <a:gd name="connsiteY1" fmla="*/ 33180 h 924603"/>
              <a:gd name="connsiteX2" fmla="*/ 45727 w 739008"/>
              <a:gd name="connsiteY2" fmla="*/ 87608 h 924603"/>
              <a:gd name="connsiteX3" fmla="*/ 2184 w 739008"/>
              <a:gd name="connsiteY3" fmla="*/ 134780 h 924603"/>
              <a:gd name="connsiteX4" fmla="*/ 9441 w 739008"/>
              <a:gd name="connsiteY4" fmla="*/ 232751 h 924603"/>
              <a:gd name="connsiteX5" fmla="*/ 34841 w 739008"/>
              <a:gd name="connsiteY5" fmla="*/ 290808 h 924603"/>
              <a:gd name="connsiteX6" fmla="*/ 60241 w 739008"/>
              <a:gd name="connsiteY6" fmla="*/ 385151 h 924603"/>
              <a:gd name="connsiteX7" fmla="*/ 114670 w 739008"/>
              <a:gd name="connsiteY7" fmla="*/ 464980 h 924603"/>
              <a:gd name="connsiteX8" fmla="*/ 165470 w 739008"/>
              <a:gd name="connsiteY8" fmla="*/ 526666 h 924603"/>
              <a:gd name="connsiteX9" fmla="*/ 238041 w 739008"/>
              <a:gd name="connsiteY9" fmla="*/ 613751 h 924603"/>
              <a:gd name="connsiteX10" fmla="*/ 274327 w 739008"/>
              <a:gd name="connsiteY10" fmla="*/ 679066 h 924603"/>
              <a:gd name="connsiteX11" fmla="*/ 336013 w 739008"/>
              <a:gd name="connsiteY11" fmla="*/ 740751 h 924603"/>
              <a:gd name="connsiteX12" fmla="*/ 379556 w 739008"/>
              <a:gd name="connsiteY12" fmla="*/ 795180 h 924603"/>
              <a:gd name="connsiteX13" fmla="*/ 441241 w 739008"/>
              <a:gd name="connsiteY13" fmla="*/ 856866 h 924603"/>
              <a:gd name="connsiteX14" fmla="*/ 499299 w 739008"/>
              <a:gd name="connsiteY14" fmla="*/ 889523 h 924603"/>
              <a:gd name="connsiteX15" fmla="*/ 564613 w 739008"/>
              <a:gd name="connsiteY15" fmla="*/ 918551 h 924603"/>
              <a:gd name="connsiteX16" fmla="*/ 644441 w 739008"/>
              <a:gd name="connsiteY16" fmla="*/ 922180 h 924603"/>
              <a:gd name="connsiteX17" fmla="*/ 691613 w 739008"/>
              <a:gd name="connsiteY17" fmla="*/ 889523 h 924603"/>
              <a:gd name="connsiteX18" fmla="*/ 738784 w 739008"/>
              <a:gd name="connsiteY18" fmla="*/ 802437 h 924603"/>
              <a:gd name="connsiteX19" fmla="*/ 706127 w 739008"/>
              <a:gd name="connsiteY19" fmla="*/ 657294 h 924603"/>
              <a:gd name="connsiteX20" fmla="*/ 633556 w 739008"/>
              <a:gd name="connsiteY20" fmla="*/ 530294 h 924603"/>
              <a:gd name="connsiteX21" fmla="*/ 564613 w 739008"/>
              <a:gd name="connsiteY21" fmla="*/ 399666 h 924603"/>
              <a:gd name="connsiteX22" fmla="*/ 506556 w 739008"/>
              <a:gd name="connsiteY22" fmla="*/ 298066 h 924603"/>
              <a:gd name="connsiteX23" fmla="*/ 426727 w 739008"/>
              <a:gd name="connsiteY23" fmla="*/ 171066 h 924603"/>
              <a:gd name="connsiteX24" fmla="*/ 285213 w 739008"/>
              <a:gd name="connsiteY24" fmla="*/ 58580 h 924603"/>
              <a:gd name="connsiteX25" fmla="*/ 140070 w 739008"/>
              <a:gd name="connsiteY25" fmla="*/ 523 h 92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9008" h="924603">
                <a:moveTo>
                  <a:pt x="140070" y="523"/>
                </a:moveTo>
                <a:cubicBezTo>
                  <a:pt x="103784" y="-3710"/>
                  <a:pt x="83223" y="18666"/>
                  <a:pt x="67499" y="33180"/>
                </a:cubicBezTo>
                <a:cubicBezTo>
                  <a:pt x="51775" y="47694"/>
                  <a:pt x="56613" y="70675"/>
                  <a:pt x="45727" y="87608"/>
                </a:cubicBezTo>
                <a:cubicBezTo>
                  <a:pt x="34841" y="104541"/>
                  <a:pt x="8232" y="110590"/>
                  <a:pt x="2184" y="134780"/>
                </a:cubicBezTo>
                <a:cubicBezTo>
                  <a:pt x="-3864" y="158970"/>
                  <a:pt x="3998" y="206746"/>
                  <a:pt x="9441" y="232751"/>
                </a:cubicBezTo>
                <a:cubicBezTo>
                  <a:pt x="14884" y="258756"/>
                  <a:pt x="26374" y="265408"/>
                  <a:pt x="34841" y="290808"/>
                </a:cubicBezTo>
                <a:cubicBezTo>
                  <a:pt x="43308" y="316208"/>
                  <a:pt x="46936" y="356122"/>
                  <a:pt x="60241" y="385151"/>
                </a:cubicBezTo>
                <a:cubicBezTo>
                  <a:pt x="73546" y="414180"/>
                  <a:pt x="97132" y="441394"/>
                  <a:pt x="114670" y="464980"/>
                </a:cubicBezTo>
                <a:cubicBezTo>
                  <a:pt x="132208" y="488566"/>
                  <a:pt x="165470" y="526666"/>
                  <a:pt x="165470" y="526666"/>
                </a:cubicBezTo>
                <a:cubicBezTo>
                  <a:pt x="186032" y="551461"/>
                  <a:pt x="219898" y="588351"/>
                  <a:pt x="238041" y="613751"/>
                </a:cubicBezTo>
                <a:cubicBezTo>
                  <a:pt x="256184" y="639151"/>
                  <a:pt x="257998" y="657899"/>
                  <a:pt x="274327" y="679066"/>
                </a:cubicBezTo>
                <a:cubicBezTo>
                  <a:pt x="290656" y="700233"/>
                  <a:pt x="318475" y="721399"/>
                  <a:pt x="336013" y="740751"/>
                </a:cubicBezTo>
                <a:cubicBezTo>
                  <a:pt x="353551" y="760103"/>
                  <a:pt x="362018" y="775828"/>
                  <a:pt x="379556" y="795180"/>
                </a:cubicBezTo>
                <a:cubicBezTo>
                  <a:pt x="397094" y="814532"/>
                  <a:pt x="421284" y="841142"/>
                  <a:pt x="441241" y="856866"/>
                </a:cubicBezTo>
                <a:cubicBezTo>
                  <a:pt x="461198" y="872590"/>
                  <a:pt x="478737" y="879242"/>
                  <a:pt x="499299" y="889523"/>
                </a:cubicBezTo>
                <a:cubicBezTo>
                  <a:pt x="519861" y="899804"/>
                  <a:pt x="540423" y="913108"/>
                  <a:pt x="564613" y="918551"/>
                </a:cubicBezTo>
                <a:cubicBezTo>
                  <a:pt x="588803" y="923994"/>
                  <a:pt x="623274" y="927018"/>
                  <a:pt x="644441" y="922180"/>
                </a:cubicBezTo>
                <a:cubicBezTo>
                  <a:pt x="665608" y="917342"/>
                  <a:pt x="675889" y="909480"/>
                  <a:pt x="691613" y="889523"/>
                </a:cubicBezTo>
                <a:cubicBezTo>
                  <a:pt x="707337" y="869566"/>
                  <a:pt x="736365" y="841142"/>
                  <a:pt x="738784" y="802437"/>
                </a:cubicBezTo>
                <a:cubicBezTo>
                  <a:pt x="741203" y="763732"/>
                  <a:pt x="723665" y="702651"/>
                  <a:pt x="706127" y="657294"/>
                </a:cubicBezTo>
                <a:cubicBezTo>
                  <a:pt x="688589" y="611937"/>
                  <a:pt x="657142" y="573232"/>
                  <a:pt x="633556" y="530294"/>
                </a:cubicBezTo>
                <a:cubicBezTo>
                  <a:pt x="609970" y="487356"/>
                  <a:pt x="585780" y="438371"/>
                  <a:pt x="564613" y="399666"/>
                </a:cubicBezTo>
                <a:cubicBezTo>
                  <a:pt x="543446" y="360961"/>
                  <a:pt x="529537" y="336166"/>
                  <a:pt x="506556" y="298066"/>
                </a:cubicBezTo>
                <a:cubicBezTo>
                  <a:pt x="483575" y="259966"/>
                  <a:pt x="463617" y="210980"/>
                  <a:pt x="426727" y="171066"/>
                </a:cubicBezTo>
                <a:cubicBezTo>
                  <a:pt x="389837" y="131152"/>
                  <a:pt x="328756" y="87004"/>
                  <a:pt x="285213" y="58580"/>
                </a:cubicBezTo>
                <a:cubicBezTo>
                  <a:pt x="241670" y="30156"/>
                  <a:pt x="176356" y="4756"/>
                  <a:pt x="140070" y="52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5377469" y="4898278"/>
            <a:ext cx="417805" cy="1046199"/>
          </a:xfrm>
          <a:custGeom>
            <a:avLst/>
            <a:gdLst>
              <a:gd name="connsiteX0" fmla="*/ 196017 w 417805"/>
              <a:gd name="connsiteY0" fmla="*/ 293 h 1046199"/>
              <a:gd name="connsiteX1" fmla="*/ 119817 w 417805"/>
              <a:gd name="connsiteY1" fmla="*/ 25693 h 1046199"/>
              <a:gd name="connsiteX2" fmla="*/ 72645 w 417805"/>
              <a:gd name="connsiteY2" fmla="*/ 80122 h 1046199"/>
              <a:gd name="connsiteX3" fmla="*/ 32731 w 417805"/>
              <a:gd name="connsiteY3" fmla="*/ 145436 h 1046199"/>
              <a:gd name="connsiteX4" fmla="*/ 18217 w 417805"/>
              <a:gd name="connsiteY4" fmla="*/ 257922 h 1046199"/>
              <a:gd name="connsiteX5" fmla="*/ 74 w 417805"/>
              <a:gd name="connsiteY5" fmla="*/ 406693 h 1046199"/>
              <a:gd name="connsiteX6" fmla="*/ 25474 w 417805"/>
              <a:gd name="connsiteY6" fmla="*/ 584493 h 1046199"/>
              <a:gd name="connsiteX7" fmla="*/ 29102 w 417805"/>
              <a:gd name="connsiteY7" fmla="*/ 675208 h 1046199"/>
              <a:gd name="connsiteX8" fmla="*/ 47245 w 417805"/>
              <a:gd name="connsiteY8" fmla="*/ 794951 h 1046199"/>
              <a:gd name="connsiteX9" fmla="*/ 36360 w 417805"/>
              <a:gd name="connsiteY9" fmla="*/ 914693 h 1046199"/>
              <a:gd name="connsiteX10" fmla="*/ 65388 w 417805"/>
              <a:gd name="connsiteY10" fmla="*/ 1005408 h 1046199"/>
              <a:gd name="connsiteX11" fmla="*/ 152474 w 417805"/>
              <a:gd name="connsiteY11" fmla="*/ 1045322 h 1046199"/>
              <a:gd name="connsiteX12" fmla="*/ 257702 w 417805"/>
              <a:gd name="connsiteY12" fmla="*/ 1030808 h 1046199"/>
              <a:gd name="connsiteX13" fmla="*/ 344788 w 417805"/>
              <a:gd name="connsiteY13" fmla="*/ 1005408 h 1046199"/>
              <a:gd name="connsiteX14" fmla="*/ 402845 w 417805"/>
              <a:gd name="connsiteY14" fmla="*/ 936465 h 1046199"/>
              <a:gd name="connsiteX15" fmla="*/ 417360 w 417805"/>
              <a:gd name="connsiteY15" fmla="*/ 805836 h 1046199"/>
              <a:gd name="connsiteX16" fmla="*/ 413731 w 417805"/>
              <a:gd name="connsiteY16" fmla="*/ 696979 h 1046199"/>
              <a:gd name="connsiteX17" fmla="*/ 410102 w 417805"/>
              <a:gd name="connsiteY17" fmla="*/ 548208 h 1046199"/>
              <a:gd name="connsiteX18" fmla="*/ 381074 w 417805"/>
              <a:gd name="connsiteY18" fmla="*/ 410322 h 1046199"/>
              <a:gd name="connsiteX19" fmla="*/ 373817 w 417805"/>
              <a:gd name="connsiteY19" fmla="*/ 290579 h 1046199"/>
              <a:gd name="connsiteX20" fmla="*/ 359302 w 417805"/>
              <a:gd name="connsiteY20" fmla="*/ 163579 h 1046199"/>
              <a:gd name="connsiteX21" fmla="*/ 326645 w 417805"/>
              <a:gd name="connsiteY21" fmla="*/ 105522 h 1046199"/>
              <a:gd name="connsiteX22" fmla="*/ 297617 w 417805"/>
              <a:gd name="connsiteY22" fmla="*/ 29322 h 1046199"/>
              <a:gd name="connsiteX23" fmla="*/ 268588 w 417805"/>
              <a:gd name="connsiteY23" fmla="*/ 11179 h 1046199"/>
              <a:gd name="connsiteX24" fmla="*/ 196017 w 417805"/>
              <a:gd name="connsiteY24" fmla="*/ 293 h 10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7805" h="1046199">
                <a:moveTo>
                  <a:pt x="196017" y="293"/>
                </a:moveTo>
                <a:cubicBezTo>
                  <a:pt x="171222" y="2712"/>
                  <a:pt x="140379" y="12388"/>
                  <a:pt x="119817" y="25693"/>
                </a:cubicBezTo>
                <a:cubicBezTo>
                  <a:pt x="99255" y="38998"/>
                  <a:pt x="87159" y="60165"/>
                  <a:pt x="72645" y="80122"/>
                </a:cubicBezTo>
                <a:cubicBezTo>
                  <a:pt x="58131" y="100079"/>
                  <a:pt x="41802" y="115803"/>
                  <a:pt x="32731" y="145436"/>
                </a:cubicBezTo>
                <a:cubicBezTo>
                  <a:pt x="23660" y="175069"/>
                  <a:pt x="23660" y="214379"/>
                  <a:pt x="18217" y="257922"/>
                </a:cubicBezTo>
                <a:cubicBezTo>
                  <a:pt x="12774" y="301465"/>
                  <a:pt x="-1135" y="352265"/>
                  <a:pt x="74" y="406693"/>
                </a:cubicBezTo>
                <a:cubicBezTo>
                  <a:pt x="1283" y="461121"/>
                  <a:pt x="20636" y="539741"/>
                  <a:pt x="25474" y="584493"/>
                </a:cubicBezTo>
                <a:cubicBezTo>
                  <a:pt x="30312" y="629245"/>
                  <a:pt x="25473" y="640132"/>
                  <a:pt x="29102" y="675208"/>
                </a:cubicBezTo>
                <a:cubicBezTo>
                  <a:pt x="32730" y="710284"/>
                  <a:pt x="46035" y="755037"/>
                  <a:pt x="47245" y="794951"/>
                </a:cubicBezTo>
                <a:cubicBezTo>
                  <a:pt x="48455" y="834865"/>
                  <a:pt x="33336" y="879617"/>
                  <a:pt x="36360" y="914693"/>
                </a:cubicBezTo>
                <a:cubicBezTo>
                  <a:pt x="39384" y="949769"/>
                  <a:pt x="46036" y="983637"/>
                  <a:pt x="65388" y="1005408"/>
                </a:cubicBezTo>
                <a:cubicBezTo>
                  <a:pt x="84740" y="1027179"/>
                  <a:pt x="120422" y="1041089"/>
                  <a:pt x="152474" y="1045322"/>
                </a:cubicBezTo>
                <a:cubicBezTo>
                  <a:pt x="184526" y="1049555"/>
                  <a:pt x="225650" y="1037460"/>
                  <a:pt x="257702" y="1030808"/>
                </a:cubicBezTo>
                <a:cubicBezTo>
                  <a:pt x="289754" y="1024156"/>
                  <a:pt x="320598" y="1021132"/>
                  <a:pt x="344788" y="1005408"/>
                </a:cubicBezTo>
                <a:cubicBezTo>
                  <a:pt x="368978" y="989684"/>
                  <a:pt x="390750" y="969727"/>
                  <a:pt x="402845" y="936465"/>
                </a:cubicBezTo>
                <a:cubicBezTo>
                  <a:pt x="414940" y="903203"/>
                  <a:pt x="415546" y="845750"/>
                  <a:pt x="417360" y="805836"/>
                </a:cubicBezTo>
                <a:cubicBezTo>
                  <a:pt x="419174" y="765922"/>
                  <a:pt x="414941" y="739917"/>
                  <a:pt x="413731" y="696979"/>
                </a:cubicBezTo>
                <a:cubicBezTo>
                  <a:pt x="412521" y="654041"/>
                  <a:pt x="415545" y="595984"/>
                  <a:pt x="410102" y="548208"/>
                </a:cubicBezTo>
                <a:cubicBezTo>
                  <a:pt x="404659" y="500432"/>
                  <a:pt x="387121" y="453260"/>
                  <a:pt x="381074" y="410322"/>
                </a:cubicBezTo>
                <a:cubicBezTo>
                  <a:pt x="375027" y="367384"/>
                  <a:pt x="377446" y="331703"/>
                  <a:pt x="373817" y="290579"/>
                </a:cubicBezTo>
                <a:cubicBezTo>
                  <a:pt x="370188" y="249455"/>
                  <a:pt x="367164" y="194422"/>
                  <a:pt x="359302" y="163579"/>
                </a:cubicBezTo>
                <a:cubicBezTo>
                  <a:pt x="351440" y="132736"/>
                  <a:pt x="336926" y="127898"/>
                  <a:pt x="326645" y="105522"/>
                </a:cubicBezTo>
                <a:cubicBezTo>
                  <a:pt x="316364" y="83146"/>
                  <a:pt x="307293" y="45046"/>
                  <a:pt x="297617" y="29322"/>
                </a:cubicBezTo>
                <a:cubicBezTo>
                  <a:pt x="287941" y="13598"/>
                  <a:pt x="292174" y="11179"/>
                  <a:pt x="268588" y="11179"/>
                </a:cubicBezTo>
                <a:cubicBezTo>
                  <a:pt x="245002" y="11179"/>
                  <a:pt x="220812" y="-2126"/>
                  <a:pt x="196017" y="29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189514" y="5834410"/>
            <a:ext cx="1198487" cy="472671"/>
          </a:xfrm>
          <a:custGeom>
            <a:avLst/>
            <a:gdLst>
              <a:gd name="connsiteX0" fmla="*/ 1197429 w 1198487"/>
              <a:gd name="connsiteY0" fmla="*/ 341419 h 472671"/>
              <a:gd name="connsiteX1" fmla="*/ 1139372 w 1198487"/>
              <a:gd name="connsiteY1" fmla="*/ 221676 h 472671"/>
              <a:gd name="connsiteX2" fmla="*/ 1045029 w 1198487"/>
              <a:gd name="connsiteY2" fmla="*/ 174504 h 472671"/>
              <a:gd name="connsiteX3" fmla="*/ 947057 w 1198487"/>
              <a:gd name="connsiteY3" fmla="*/ 120076 h 472671"/>
              <a:gd name="connsiteX4" fmla="*/ 820057 w 1198487"/>
              <a:gd name="connsiteY4" fmla="*/ 83790 h 472671"/>
              <a:gd name="connsiteX5" fmla="*/ 696686 w 1198487"/>
              <a:gd name="connsiteY5" fmla="*/ 36619 h 472671"/>
              <a:gd name="connsiteX6" fmla="*/ 649515 w 1198487"/>
              <a:gd name="connsiteY6" fmla="*/ 18476 h 472671"/>
              <a:gd name="connsiteX7" fmla="*/ 551543 w 1198487"/>
              <a:gd name="connsiteY7" fmla="*/ 7590 h 472671"/>
              <a:gd name="connsiteX8" fmla="*/ 460829 w 1198487"/>
              <a:gd name="connsiteY8" fmla="*/ 333 h 472671"/>
              <a:gd name="connsiteX9" fmla="*/ 351972 w 1198487"/>
              <a:gd name="connsiteY9" fmla="*/ 18476 h 472671"/>
              <a:gd name="connsiteX10" fmla="*/ 261257 w 1198487"/>
              <a:gd name="connsiteY10" fmla="*/ 18476 h 472671"/>
              <a:gd name="connsiteX11" fmla="*/ 130629 w 1198487"/>
              <a:gd name="connsiteY11" fmla="*/ 43876 h 472671"/>
              <a:gd name="connsiteX12" fmla="*/ 72572 w 1198487"/>
              <a:gd name="connsiteY12" fmla="*/ 58390 h 472671"/>
              <a:gd name="connsiteX13" fmla="*/ 29029 w 1198487"/>
              <a:gd name="connsiteY13" fmla="*/ 123704 h 472671"/>
              <a:gd name="connsiteX14" fmla="*/ 0 w 1198487"/>
              <a:gd name="connsiteY14" fmla="*/ 149104 h 472671"/>
              <a:gd name="connsiteX15" fmla="*/ 29029 w 1198487"/>
              <a:gd name="connsiteY15" fmla="*/ 214419 h 472671"/>
              <a:gd name="connsiteX16" fmla="*/ 58057 w 1198487"/>
              <a:gd name="connsiteY16" fmla="*/ 283361 h 472671"/>
              <a:gd name="connsiteX17" fmla="*/ 166915 w 1198487"/>
              <a:gd name="connsiteY17" fmla="*/ 319647 h 472671"/>
              <a:gd name="connsiteX18" fmla="*/ 315686 w 1198487"/>
              <a:gd name="connsiteY18" fmla="*/ 363190 h 472671"/>
              <a:gd name="connsiteX19" fmla="*/ 464457 w 1198487"/>
              <a:gd name="connsiteY19" fmla="*/ 395847 h 472671"/>
              <a:gd name="connsiteX20" fmla="*/ 566057 w 1198487"/>
              <a:gd name="connsiteY20" fmla="*/ 450276 h 472671"/>
              <a:gd name="connsiteX21" fmla="*/ 725715 w 1198487"/>
              <a:gd name="connsiteY21" fmla="*/ 457533 h 472671"/>
              <a:gd name="connsiteX22" fmla="*/ 874486 w 1198487"/>
              <a:gd name="connsiteY22" fmla="*/ 472047 h 472671"/>
              <a:gd name="connsiteX23" fmla="*/ 968829 w 1198487"/>
              <a:gd name="connsiteY23" fmla="*/ 468419 h 472671"/>
              <a:gd name="connsiteX24" fmla="*/ 1074057 w 1198487"/>
              <a:gd name="connsiteY24" fmla="*/ 453904 h 472671"/>
              <a:gd name="connsiteX25" fmla="*/ 1168400 w 1198487"/>
              <a:gd name="connsiteY25" fmla="*/ 417619 h 472671"/>
              <a:gd name="connsiteX26" fmla="*/ 1197429 w 1198487"/>
              <a:gd name="connsiteY26" fmla="*/ 341419 h 47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8487" h="472671">
                <a:moveTo>
                  <a:pt x="1197429" y="341419"/>
                </a:moveTo>
                <a:cubicBezTo>
                  <a:pt x="1192591" y="308762"/>
                  <a:pt x="1164772" y="249495"/>
                  <a:pt x="1139372" y="221676"/>
                </a:cubicBezTo>
                <a:cubicBezTo>
                  <a:pt x="1113972" y="193857"/>
                  <a:pt x="1077081" y="191437"/>
                  <a:pt x="1045029" y="174504"/>
                </a:cubicBezTo>
                <a:cubicBezTo>
                  <a:pt x="1012977" y="157571"/>
                  <a:pt x="984552" y="135195"/>
                  <a:pt x="947057" y="120076"/>
                </a:cubicBezTo>
                <a:cubicBezTo>
                  <a:pt x="909562" y="104957"/>
                  <a:pt x="861785" y="97699"/>
                  <a:pt x="820057" y="83790"/>
                </a:cubicBezTo>
                <a:cubicBezTo>
                  <a:pt x="778329" y="69881"/>
                  <a:pt x="696686" y="36619"/>
                  <a:pt x="696686" y="36619"/>
                </a:cubicBezTo>
                <a:cubicBezTo>
                  <a:pt x="668262" y="25733"/>
                  <a:pt x="673705" y="23314"/>
                  <a:pt x="649515" y="18476"/>
                </a:cubicBezTo>
                <a:cubicBezTo>
                  <a:pt x="625325" y="13638"/>
                  <a:pt x="582991" y="10614"/>
                  <a:pt x="551543" y="7590"/>
                </a:cubicBezTo>
                <a:cubicBezTo>
                  <a:pt x="520095" y="4566"/>
                  <a:pt x="494091" y="-1481"/>
                  <a:pt x="460829" y="333"/>
                </a:cubicBezTo>
                <a:cubicBezTo>
                  <a:pt x="427567" y="2147"/>
                  <a:pt x="385234" y="15452"/>
                  <a:pt x="351972" y="18476"/>
                </a:cubicBezTo>
                <a:cubicBezTo>
                  <a:pt x="318710" y="21500"/>
                  <a:pt x="298147" y="14243"/>
                  <a:pt x="261257" y="18476"/>
                </a:cubicBezTo>
                <a:cubicBezTo>
                  <a:pt x="224366" y="22709"/>
                  <a:pt x="162076" y="37224"/>
                  <a:pt x="130629" y="43876"/>
                </a:cubicBezTo>
                <a:cubicBezTo>
                  <a:pt x="99182" y="50528"/>
                  <a:pt x="89505" y="45085"/>
                  <a:pt x="72572" y="58390"/>
                </a:cubicBezTo>
                <a:cubicBezTo>
                  <a:pt x="55639" y="71695"/>
                  <a:pt x="41124" y="108585"/>
                  <a:pt x="29029" y="123704"/>
                </a:cubicBezTo>
                <a:cubicBezTo>
                  <a:pt x="16934" y="138823"/>
                  <a:pt x="0" y="133985"/>
                  <a:pt x="0" y="149104"/>
                </a:cubicBezTo>
                <a:cubicBezTo>
                  <a:pt x="0" y="164223"/>
                  <a:pt x="19353" y="192043"/>
                  <a:pt x="29029" y="214419"/>
                </a:cubicBezTo>
                <a:cubicBezTo>
                  <a:pt x="38705" y="236795"/>
                  <a:pt x="35076" y="265823"/>
                  <a:pt x="58057" y="283361"/>
                </a:cubicBezTo>
                <a:cubicBezTo>
                  <a:pt x="81038" y="300899"/>
                  <a:pt x="123977" y="306342"/>
                  <a:pt x="166915" y="319647"/>
                </a:cubicBezTo>
                <a:cubicBezTo>
                  <a:pt x="209853" y="332952"/>
                  <a:pt x="266096" y="350490"/>
                  <a:pt x="315686" y="363190"/>
                </a:cubicBezTo>
                <a:cubicBezTo>
                  <a:pt x="365276" y="375890"/>
                  <a:pt x="422729" y="381333"/>
                  <a:pt x="464457" y="395847"/>
                </a:cubicBezTo>
                <a:cubicBezTo>
                  <a:pt x="506185" y="410361"/>
                  <a:pt x="522514" y="439995"/>
                  <a:pt x="566057" y="450276"/>
                </a:cubicBezTo>
                <a:cubicBezTo>
                  <a:pt x="609600" y="460557"/>
                  <a:pt x="674310" y="453905"/>
                  <a:pt x="725715" y="457533"/>
                </a:cubicBezTo>
                <a:cubicBezTo>
                  <a:pt x="777120" y="461161"/>
                  <a:pt x="833967" y="470233"/>
                  <a:pt x="874486" y="472047"/>
                </a:cubicBezTo>
                <a:cubicBezTo>
                  <a:pt x="915005" y="473861"/>
                  <a:pt x="935567" y="471443"/>
                  <a:pt x="968829" y="468419"/>
                </a:cubicBezTo>
                <a:cubicBezTo>
                  <a:pt x="1002091" y="465395"/>
                  <a:pt x="1040795" y="462371"/>
                  <a:pt x="1074057" y="453904"/>
                </a:cubicBezTo>
                <a:cubicBezTo>
                  <a:pt x="1107319" y="445437"/>
                  <a:pt x="1146629" y="432133"/>
                  <a:pt x="1168400" y="417619"/>
                </a:cubicBezTo>
                <a:cubicBezTo>
                  <a:pt x="1190171" y="403105"/>
                  <a:pt x="1202267" y="374076"/>
                  <a:pt x="1197429" y="341419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066409" y="5518300"/>
            <a:ext cx="1071840" cy="987670"/>
          </a:xfrm>
          <a:custGeom>
            <a:avLst/>
            <a:gdLst>
              <a:gd name="connsiteX0" fmla="*/ 1035362 w 1071840"/>
              <a:gd name="connsiteY0" fmla="*/ 795414 h 987670"/>
              <a:gd name="connsiteX1" fmla="*/ 984562 w 1071840"/>
              <a:gd name="connsiteY1" fmla="*/ 726471 h 987670"/>
              <a:gd name="connsiteX2" fmla="*/ 915620 w 1071840"/>
              <a:gd name="connsiteY2" fmla="*/ 639386 h 987670"/>
              <a:gd name="connsiteX3" fmla="*/ 846677 w 1071840"/>
              <a:gd name="connsiteY3" fmla="*/ 566814 h 987670"/>
              <a:gd name="connsiteX4" fmla="*/ 803134 w 1071840"/>
              <a:gd name="connsiteY4" fmla="*/ 516014 h 987670"/>
              <a:gd name="connsiteX5" fmla="*/ 730562 w 1071840"/>
              <a:gd name="connsiteY5" fmla="*/ 414414 h 987670"/>
              <a:gd name="connsiteX6" fmla="*/ 665248 w 1071840"/>
              <a:gd name="connsiteY6" fmla="*/ 359986 h 987670"/>
              <a:gd name="connsiteX7" fmla="*/ 585420 w 1071840"/>
              <a:gd name="connsiteY7" fmla="*/ 291043 h 987670"/>
              <a:gd name="connsiteX8" fmla="*/ 487448 w 1071840"/>
              <a:gd name="connsiteY8" fmla="*/ 229357 h 987670"/>
              <a:gd name="connsiteX9" fmla="*/ 429391 w 1071840"/>
              <a:gd name="connsiteY9" fmla="*/ 171300 h 987670"/>
              <a:gd name="connsiteX10" fmla="*/ 320534 w 1071840"/>
              <a:gd name="connsiteY10" fmla="*/ 95100 h 987670"/>
              <a:gd name="connsiteX11" fmla="*/ 153620 w 1071840"/>
              <a:gd name="connsiteY11" fmla="*/ 8014 h 987670"/>
              <a:gd name="connsiteX12" fmla="*/ 70162 w 1071840"/>
              <a:gd name="connsiteY12" fmla="*/ 8014 h 987670"/>
              <a:gd name="connsiteX13" fmla="*/ 26620 w 1071840"/>
              <a:gd name="connsiteY13" fmla="*/ 44300 h 987670"/>
              <a:gd name="connsiteX14" fmla="*/ 1220 w 1071840"/>
              <a:gd name="connsiteY14" fmla="*/ 102357 h 987670"/>
              <a:gd name="connsiteX15" fmla="*/ 4848 w 1071840"/>
              <a:gd name="connsiteY15" fmla="*/ 178557 h 987670"/>
              <a:gd name="connsiteX16" fmla="*/ 12105 w 1071840"/>
              <a:gd name="connsiteY16" fmla="*/ 262014 h 987670"/>
              <a:gd name="connsiteX17" fmla="*/ 91934 w 1071840"/>
              <a:gd name="connsiteY17" fmla="*/ 356357 h 987670"/>
              <a:gd name="connsiteX18" fmla="*/ 160877 w 1071840"/>
              <a:gd name="connsiteY18" fmla="*/ 436186 h 987670"/>
              <a:gd name="connsiteX19" fmla="*/ 229820 w 1071840"/>
              <a:gd name="connsiteY19" fmla="*/ 490614 h 987670"/>
              <a:gd name="connsiteX20" fmla="*/ 284248 w 1071840"/>
              <a:gd name="connsiteY20" fmla="*/ 592214 h 987670"/>
              <a:gd name="connsiteX21" fmla="*/ 364077 w 1071840"/>
              <a:gd name="connsiteY21" fmla="*/ 650271 h 987670"/>
              <a:gd name="connsiteX22" fmla="*/ 418505 w 1071840"/>
              <a:gd name="connsiteY22" fmla="*/ 704700 h 987670"/>
              <a:gd name="connsiteX23" fmla="*/ 487448 w 1071840"/>
              <a:gd name="connsiteY23" fmla="*/ 784529 h 987670"/>
              <a:gd name="connsiteX24" fmla="*/ 574534 w 1071840"/>
              <a:gd name="connsiteY24" fmla="*/ 853471 h 987670"/>
              <a:gd name="connsiteX25" fmla="*/ 668877 w 1071840"/>
              <a:gd name="connsiteY25" fmla="*/ 893386 h 987670"/>
              <a:gd name="connsiteX26" fmla="*/ 759591 w 1071840"/>
              <a:gd name="connsiteY26" fmla="*/ 944186 h 987670"/>
              <a:gd name="connsiteX27" fmla="*/ 853934 w 1071840"/>
              <a:gd name="connsiteY27" fmla="*/ 984100 h 987670"/>
              <a:gd name="connsiteX28" fmla="*/ 962791 w 1071840"/>
              <a:gd name="connsiteY28" fmla="*/ 984100 h 987670"/>
              <a:gd name="connsiteX29" fmla="*/ 1006334 w 1071840"/>
              <a:gd name="connsiteY29" fmla="*/ 969586 h 987670"/>
              <a:gd name="connsiteX30" fmla="*/ 1046248 w 1071840"/>
              <a:gd name="connsiteY30" fmla="*/ 926043 h 987670"/>
              <a:gd name="connsiteX31" fmla="*/ 1071648 w 1071840"/>
              <a:gd name="connsiteY31" fmla="*/ 867986 h 987670"/>
              <a:gd name="connsiteX32" fmla="*/ 1057134 w 1071840"/>
              <a:gd name="connsiteY32" fmla="*/ 842586 h 987670"/>
              <a:gd name="connsiteX33" fmla="*/ 1035362 w 1071840"/>
              <a:gd name="connsiteY33" fmla="*/ 795414 h 98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71840" h="987670">
                <a:moveTo>
                  <a:pt x="1035362" y="795414"/>
                </a:moveTo>
                <a:cubicBezTo>
                  <a:pt x="1023267" y="776062"/>
                  <a:pt x="1004519" y="752476"/>
                  <a:pt x="984562" y="726471"/>
                </a:cubicBezTo>
                <a:cubicBezTo>
                  <a:pt x="964605" y="700466"/>
                  <a:pt x="938601" y="665995"/>
                  <a:pt x="915620" y="639386"/>
                </a:cubicBezTo>
                <a:cubicBezTo>
                  <a:pt x="892639" y="612776"/>
                  <a:pt x="865425" y="587376"/>
                  <a:pt x="846677" y="566814"/>
                </a:cubicBezTo>
                <a:cubicBezTo>
                  <a:pt x="827929" y="546252"/>
                  <a:pt x="822486" y="541414"/>
                  <a:pt x="803134" y="516014"/>
                </a:cubicBezTo>
                <a:cubicBezTo>
                  <a:pt x="783782" y="490614"/>
                  <a:pt x="753543" y="440419"/>
                  <a:pt x="730562" y="414414"/>
                </a:cubicBezTo>
                <a:cubicBezTo>
                  <a:pt x="707581" y="388409"/>
                  <a:pt x="689438" y="380548"/>
                  <a:pt x="665248" y="359986"/>
                </a:cubicBezTo>
                <a:cubicBezTo>
                  <a:pt x="641058" y="339424"/>
                  <a:pt x="615053" y="312815"/>
                  <a:pt x="585420" y="291043"/>
                </a:cubicBezTo>
                <a:cubicBezTo>
                  <a:pt x="555787" y="269271"/>
                  <a:pt x="513453" y="249314"/>
                  <a:pt x="487448" y="229357"/>
                </a:cubicBezTo>
                <a:cubicBezTo>
                  <a:pt x="461443" y="209400"/>
                  <a:pt x="457210" y="193676"/>
                  <a:pt x="429391" y="171300"/>
                </a:cubicBezTo>
                <a:cubicBezTo>
                  <a:pt x="401572" y="148924"/>
                  <a:pt x="366496" y="122314"/>
                  <a:pt x="320534" y="95100"/>
                </a:cubicBezTo>
                <a:cubicBezTo>
                  <a:pt x="274572" y="67886"/>
                  <a:pt x="195349" y="22528"/>
                  <a:pt x="153620" y="8014"/>
                </a:cubicBezTo>
                <a:cubicBezTo>
                  <a:pt x="111891" y="-6500"/>
                  <a:pt x="91329" y="1966"/>
                  <a:pt x="70162" y="8014"/>
                </a:cubicBezTo>
                <a:cubicBezTo>
                  <a:pt x="48995" y="14062"/>
                  <a:pt x="38110" y="28576"/>
                  <a:pt x="26620" y="44300"/>
                </a:cubicBezTo>
                <a:cubicBezTo>
                  <a:pt x="15130" y="60024"/>
                  <a:pt x="4849" y="79981"/>
                  <a:pt x="1220" y="102357"/>
                </a:cubicBezTo>
                <a:cubicBezTo>
                  <a:pt x="-2409" y="124733"/>
                  <a:pt x="3034" y="151948"/>
                  <a:pt x="4848" y="178557"/>
                </a:cubicBezTo>
                <a:cubicBezTo>
                  <a:pt x="6662" y="205166"/>
                  <a:pt x="-2409" y="232381"/>
                  <a:pt x="12105" y="262014"/>
                </a:cubicBezTo>
                <a:cubicBezTo>
                  <a:pt x="26619" y="291647"/>
                  <a:pt x="67139" y="327328"/>
                  <a:pt x="91934" y="356357"/>
                </a:cubicBezTo>
                <a:cubicBezTo>
                  <a:pt x="116729" y="385386"/>
                  <a:pt x="137896" y="413810"/>
                  <a:pt x="160877" y="436186"/>
                </a:cubicBezTo>
                <a:cubicBezTo>
                  <a:pt x="183858" y="458562"/>
                  <a:pt x="209258" y="464609"/>
                  <a:pt x="229820" y="490614"/>
                </a:cubicBezTo>
                <a:cubicBezTo>
                  <a:pt x="250382" y="516619"/>
                  <a:pt x="261872" y="565605"/>
                  <a:pt x="284248" y="592214"/>
                </a:cubicBezTo>
                <a:cubicBezTo>
                  <a:pt x="306624" y="618823"/>
                  <a:pt x="341701" y="631523"/>
                  <a:pt x="364077" y="650271"/>
                </a:cubicBezTo>
                <a:cubicBezTo>
                  <a:pt x="386453" y="669019"/>
                  <a:pt x="397943" y="682324"/>
                  <a:pt x="418505" y="704700"/>
                </a:cubicBezTo>
                <a:cubicBezTo>
                  <a:pt x="439067" y="727076"/>
                  <a:pt x="461443" y="759734"/>
                  <a:pt x="487448" y="784529"/>
                </a:cubicBezTo>
                <a:cubicBezTo>
                  <a:pt x="513453" y="809324"/>
                  <a:pt x="544296" y="835328"/>
                  <a:pt x="574534" y="853471"/>
                </a:cubicBezTo>
                <a:cubicBezTo>
                  <a:pt x="604772" y="871614"/>
                  <a:pt x="638034" y="878267"/>
                  <a:pt x="668877" y="893386"/>
                </a:cubicBezTo>
                <a:cubicBezTo>
                  <a:pt x="699720" y="908505"/>
                  <a:pt x="728748" y="929067"/>
                  <a:pt x="759591" y="944186"/>
                </a:cubicBezTo>
                <a:cubicBezTo>
                  <a:pt x="790434" y="959305"/>
                  <a:pt x="820067" y="977448"/>
                  <a:pt x="853934" y="984100"/>
                </a:cubicBezTo>
                <a:cubicBezTo>
                  <a:pt x="887801" y="990752"/>
                  <a:pt x="937391" y="986519"/>
                  <a:pt x="962791" y="984100"/>
                </a:cubicBezTo>
                <a:cubicBezTo>
                  <a:pt x="988191" y="981681"/>
                  <a:pt x="992424" y="979262"/>
                  <a:pt x="1006334" y="969586"/>
                </a:cubicBezTo>
                <a:cubicBezTo>
                  <a:pt x="1020243" y="959910"/>
                  <a:pt x="1035362" y="942976"/>
                  <a:pt x="1046248" y="926043"/>
                </a:cubicBezTo>
                <a:cubicBezTo>
                  <a:pt x="1057134" y="909110"/>
                  <a:pt x="1069834" y="881896"/>
                  <a:pt x="1071648" y="867986"/>
                </a:cubicBezTo>
                <a:cubicBezTo>
                  <a:pt x="1073462" y="854077"/>
                  <a:pt x="1061972" y="855891"/>
                  <a:pt x="1057134" y="842586"/>
                </a:cubicBezTo>
                <a:cubicBezTo>
                  <a:pt x="1052296" y="829281"/>
                  <a:pt x="1047457" y="814766"/>
                  <a:pt x="1035362" y="795414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060493" y="6291972"/>
            <a:ext cx="1054207" cy="591428"/>
          </a:xfrm>
          <a:custGeom>
            <a:avLst/>
            <a:gdLst>
              <a:gd name="connsiteX0" fmla="*/ 936050 w 1054207"/>
              <a:gd name="connsiteY0" fmla="*/ 279371 h 591428"/>
              <a:gd name="connsiteX1" fmla="*/ 838078 w 1054207"/>
              <a:gd name="connsiteY1" fmla="*/ 264857 h 591428"/>
              <a:gd name="connsiteX2" fmla="*/ 703821 w 1054207"/>
              <a:gd name="connsiteY2" fmla="*/ 188657 h 591428"/>
              <a:gd name="connsiteX3" fmla="*/ 591336 w 1054207"/>
              <a:gd name="connsiteY3" fmla="*/ 116085 h 591428"/>
              <a:gd name="connsiteX4" fmla="*/ 518764 w 1054207"/>
              <a:gd name="connsiteY4" fmla="*/ 79799 h 591428"/>
              <a:gd name="connsiteX5" fmla="*/ 351850 w 1054207"/>
              <a:gd name="connsiteY5" fmla="*/ 43514 h 591428"/>
              <a:gd name="connsiteX6" fmla="*/ 246621 w 1054207"/>
              <a:gd name="connsiteY6" fmla="*/ 3599 h 591428"/>
              <a:gd name="connsiteX7" fmla="*/ 159536 w 1054207"/>
              <a:gd name="connsiteY7" fmla="*/ 7228 h 591428"/>
              <a:gd name="connsiteX8" fmla="*/ 68821 w 1054207"/>
              <a:gd name="connsiteY8" fmla="*/ 50771 h 591428"/>
              <a:gd name="connsiteX9" fmla="*/ 10764 w 1054207"/>
              <a:gd name="connsiteY9" fmla="*/ 105199 h 591428"/>
              <a:gd name="connsiteX10" fmla="*/ 3507 w 1054207"/>
              <a:gd name="connsiteY10" fmla="*/ 185028 h 591428"/>
              <a:gd name="connsiteX11" fmla="*/ 50678 w 1054207"/>
              <a:gd name="connsiteY11" fmla="*/ 264857 h 591428"/>
              <a:gd name="connsiteX12" fmla="*/ 155907 w 1054207"/>
              <a:gd name="connsiteY12" fmla="*/ 337428 h 591428"/>
              <a:gd name="connsiteX13" fmla="*/ 250250 w 1054207"/>
              <a:gd name="connsiteY13" fmla="*/ 395485 h 591428"/>
              <a:gd name="connsiteX14" fmla="*/ 377250 w 1054207"/>
              <a:gd name="connsiteY14" fmla="*/ 431771 h 591428"/>
              <a:gd name="connsiteX15" fmla="*/ 493364 w 1054207"/>
              <a:gd name="connsiteY15" fmla="*/ 486199 h 591428"/>
              <a:gd name="connsiteX16" fmla="*/ 605850 w 1054207"/>
              <a:gd name="connsiteY16" fmla="*/ 526114 h 591428"/>
              <a:gd name="connsiteX17" fmla="*/ 656650 w 1054207"/>
              <a:gd name="connsiteY17" fmla="*/ 540628 h 591428"/>
              <a:gd name="connsiteX18" fmla="*/ 725593 w 1054207"/>
              <a:gd name="connsiteY18" fmla="*/ 558771 h 591428"/>
              <a:gd name="connsiteX19" fmla="*/ 874364 w 1054207"/>
              <a:gd name="connsiteY19" fmla="*/ 591428 h 591428"/>
              <a:gd name="connsiteX20" fmla="*/ 1001364 w 1054207"/>
              <a:gd name="connsiteY20" fmla="*/ 558771 h 591428"/>
              <a:gd name="connsiteX21" fmla="*/ 1048536 w 1054207"/>
              <a:gd name="connsiteY21" fmla="*/ 493457 h 591428"/>
              <a:gd name="connsiteX22" fmla="*/ 1048536 w 1054207"/>
              <a:gd name="connsiteY22" fmla="*/ 442657 h 591428"/>
              <a:gd name="connsiteX23" fmla="*/ 1004993 w 1054207"/>
              <a:gd name="connsiteY23" fmla="*/ 366457 h 591428"/>
              <a:gd name="connsiteX24" fmla="*/ 997736 w 1054207"/>
              <a:gd name="connsiteY24" fmla="*/ 330171 h 591428"/>
              <a:gd name="connsiteX25" fmla="*/ 936050 w 1054207"/>
              <a:gd name="connsiteY25" fmla="*/ 279371 h 5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54207" h="591428">
                <a:moveTo>
                  <a:pt x="936050" y="279371"/>
                </a:moveTo>
                <a:cubicBezTo>
                  <a:pt x="909440" y="268485"/>
                  <a:pt x="876783" y="279976"/>
                  <a:pt x="838078" y="264857"/>
                </a:cubicBezTo>
                <a:cubicBezTo>
                  <a:pt x="799373" y="249738"/>
                  <a:pt x="744945" y="213452"/>
                  <a:pt x="703821" y="188657"/>
                </a:cubicBezTo>
                <a:cubicBezTo>
                  <a:pt x="662697" y="163862"/>
                  <a:pt x="622179" y="134228"/>
                  <a:pt x="591336" y="116085"/>
                </a:cubicBezTo>
                <a:cubicBezTo>
                  <a:pt x="560493" y="97942"/>
                  <a:pt x="558678" y="91894"/>
                  <a:pt x="518764" y="79799"/>
                </a:cubicBezTo>
                <a:cubicBezTo>
                  <a:pt x="478850" y="67704"/>
                  <a:pt x="397207" y="56214"/>
                  <a:pt x="351850" y="43514"/>
                </a:cubicBezTo>
                <a:cubicBezTo>
                  <a:pt x="306493" y="30814"/>
                  <a:pt x="278673" y="9647"/>
                  <a:pt x="246621" y="3599"/>
                </a:cubicBezTo>
                <a:cubicBezTo>
                  <a:pt x="214569" y="-2449"/>
                  <a:pt x="189169" y="-634"/>
                  <a:pt x="159536" y="7228"/>
                </a:cubicBezTo>
                <a:cubicBezTo>
                  <a:pt x="129903" y="15090"/>
                  <a:pt x="93616" y="34442"/>
                  <a:pt x="68821" y="50771"/>
                </a:cubicBezTo>
                <a:cubicBezTo>
                  <a:pt x="44026" y="67099"/>
                  <a:pt x="21650" y="82823"/>
                  <a:pt x="10764" y="105199"/>
                </a:cubicBezTo>
                <a:cubicBezTo>
                  <a:pt x="-122" y="127575"/>
                  <a:pt x="-3145" y="158418"/>
                  <a:pt x="3507" y="185028"/>
                </a:cubicBezTo>
                <a:cubicBezTo>
                  <a:pt x="10159" y="211638"/>
                  <a:pt x="25278" y="239457"/>
                  <a:pt x="50678" y="264857"/>
                </a:cubicBezTo>
                <a:cubicBezTo>
                  <a:pt x="76078" y="290257"/>
                  <a:pt x="122645" y="315657"/>
                  <a:pt x="155907" y="337428"/>
                </a:cubicBezTo>
                <a:cubicBezTo>
                  <a:pt x="189169" y="359199"/>
                  <a:pt x="213360" y="379761"/>
                  <a:pt x="250250" y="395485"/>
                </a:cubicBezTo>
                <a:cubicBezTo>
                  <a:pt x="287140" y="411209"/>
                  <a:pt x="336731" y="416652"/>
                  <a:pt x="377250" y="431771"/>
                </a:cubicBezTo>
                <a:cubicBezTo>
                  <a:pt x="417769" y="446890"/>
                  <a:pt x="455264" y="470475"/>
                  <a:pt x="493364" y="486199"/>
                </a:cubicBezTo>
                <a:cubicBezTo>
                  <a:pt x="531464" y="501923"/>
                  <a:pt x="578636" y="517043"/>
                  <a:pt x="605850" y="526114"/>
                </a:cubicBezTo>
                <a:cubicBezTo>
                  <a:pt x="633064" y="535185"/>
                  <a:pt x="656650" y="540628"/>
                  <a:pt x="656650" y="540628"/>
                </a:cubicBezTo>
                <a:cubicBezTo>
                  <a:pt x="676607" y="546071"/>
                  <a:pt x="689307" y="550304"/>
                  <a:pt x="725593" y="558771"/>
                </a:cubicBezTo>
                <a:cubicBezTo>
                  <a:pt x="761879" y="567238"/>
                  <a:pt x="828402" y="591428"/>
                  <a:pt x="874364" y="591428"/>
                </a:cubicBezTo>
                <a:cubicBezTo>
                  <a:pt x="920326" y="591428"/>
                  <a:pt x="972335" y="575100"/>
                  <a:pt x="1001364" y="558771"/>
                </a:cubicBezTo>
                <a:cubicBezTo>
                  <a:pt x="1030393" y="542443"/>
                  <a:pt x="1040674" y="512809"/>
                  <a:pt x="1048536" y="493457"/>
                </a:cubicBezTo>
                <a:cubicBezTo>
                  <a:pt x="1056398" y="474105"/>
                  <a:pt x="1055793" y="463824"/>
                  <a:pt x="1048536" y="442657"/>
                </a:cubicBezTo>
                <a:cubicBezTo>
                  <a:pt x="1041279" y="421490"/>
                  <a:pt x="1013460" y="385205"/>
                  <a:pt x="1004993" y="366457"/>
                </a:cubicBezTo>
                <a:cubicBezTo>
                  <a:pt x="996526" y="347709"/>
                  <a:pt x="1003179" y="341057"/>
                  <a:pt x="997736" y="330171"/>
                </a:cubicBezTo>
                <a:cubicBezTo>
                  <a:pt x="992293" y="319285"/>
                  <a:pt x="962660" y="290257"/>
                  <a:pt x="936050" y="27937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7714988" y="4978518"/>
            <a:ext cx="402259" cy="1018701"/>
          </a:xfrm>
          <a:custGeom>
            <a:avLst/>
            <a:gdLst>
              <a:gd name="connsiteX0" fmla="*/ 270282 w 419186"/>
              <a:gd name="connsiteY0" fmla="*/ 3511 h 1018701"/>
              <a:gd name="connsiteX1" fmla="*/ 194082 w 419186"/>
              <a:gd name="connsiteY1" fmla="*/ 3511 h 1018701"/>
              <a:gd name="connsiteX2" fmla="*/ 143282 w 419186"/>
              <a:gd name="connsiteY2" fmla="*/ 47053 h 1018701"/>
              <a:gd name="connsiteX3" fmla="*/ 110625 w 419186"/>
              <a:gd name="connsiteY3" fmla="*/ 141396 h 1018701"/>
              <a:gd name="connsiteX4" fmla="*/ 56196 w 419186"/>
              <a:gd name="connsiteY4" fmla="*/ 217596 h 1018701"/>
              <a:gd name="connsiteX5" fmla="*/ 16282 w 419186"/>
              <a:gd name="connsiteY5" fmla="*/ 322825 h 1018701"/>
              <a:gd name="connsiteX6" fmla="*/ 41682 w 419186"/>
              <a:gd name="connsiteY6" fmla="*/ 555053 h 1018701"/>
              <a:gd name="connsiteX7" fmla="*/ 1768 w 419186"/>
              <a:gd name="connsiteY7" fmla="*/ 631253 h 1018701"/>
              <a:gd name="connsiteX8" fmla="*/ 9025 w 419186"/>
              <a:gd name="connsiteY8" fmla="*/ 736482 h 1018701"/>
              <a:gd name="connsiteX9" fmla="*/ 27168 w 419186"/>
              <a:gd name="connsiteY9" fmla="*/ 830825 h 1018701"/>
              <a:gd name="connsiteX10" fmla="*/ 63453 w 419186"/>
              <a:gd name="connsiteY10" fmla="*/ 914282 h 1018701"/>
              <a:gd name="connsiteX11" fmla="*/ 99739 w 419186"/>
              <a:gd name="connsiteY11" fmla="*/ 986853 h 1018701"/>
              <a:gd name="connsiteX12" fmla="*/ 219482 w 419186"/>
              <a:gd name="connsiteY12" fmla="*/ 1015882 h 1018701"/>
              <a:gd name="connsiteX13" fmla="*/ 331968 w 419186"/>
              <a:gd name="connsiteY13" fmla="*/ 921539 h 1018701"/>
              <a:gd name="connsiteX14" fmla="*/ 400910 w 419186"/>
              <a:gd name="connsiteY14" fmla="*/ 627625 h 1018701"/>
              <a:gd name="connsiteX15" fmla="*/ 419053 w 419186"/>
              <a:gd name="connsiteY15" fmla="*/ 500625 h 1018701"/>
              <a:gd name="connsiteX16" fmla="*/ 408168 w 419186"/>
              <a:gd name="connsiteY16" fmla="*/ 351853 h 1018701"/>
              <a:gd name="connsiteX17" fmla="*/ 390025 w 419186"/>
              <a:gd name="connsiteY17" fmla="*/ 199453 h 1018701"/>
              <a:gd name="connsiteX18" fmla="*/ 357368 w 419186"/>
              <a:gd name="connsiteY18" fmla="*/ 72453 h 1018701"/>
              <a:gd name="connsiteX19" fmla="*/ 328339 w 419186"/>
              <a:gd name="connsiteY19" fmla="*/ 10768 h 1018701"/>
              <a:gd name="connsiteX20" fmla="*/ 270282 w 419186"/>
              <a:gd name="connsiteY20" fmla="*/ 3511 h 1018701"/>
              <a:gd name="connsiteX0" fmla="*/ 270282 w 419186"/>
              <a:gd name="connsiteY0" fmla="*/ 3511 h 1018701"/>
              <a:gd name="connsiteX1" fmla="*/ 194082 w 419186"/>
              <a:gd name="connsiteY1" fmla="*/ 3511 h 1018701"/>
              <a:gd name="connsiteX2" fmla="*/ 143282 w 419186"/>
              <a:gd name="connsiteY2" fmla="*/ 47053 h 1018701"/>
              <a:gd name="connsiteX3" fmla="*/ 110625 w 419186"/>
              <a:gd name="connsiteY3" fmla="*/ 141396 h 1018701"/>
              <a:gd name="connsiteX4" fmla="*/ 56196 w 419186"/>
              <a:gd name="connsiteY4" fmla="*/ 217596 h 1018701"/>
              <a:gd name="connsiteX5" fmla="*/ 50919 w 419186"/>
              <a:gd name="connsiteY5" fmla="*/ 329752 h 1018701"/>
              <a:gd name="connsiteX6" fmla="*/ 41682 w 419186"/>
              <a:gd name="connsiteY6" fmla="*/ 555053 h 1018701"/>
              <a:gd name="connsiteX7" fmla="*/ 1768 w 419186"/>
              <a:gd name="connsiteY7" fmla="*/ 631253 h 1018701"/>
              <a:gd name="connsiteX8" fmla="*/ 9025 w 419186"/>
              <a:gd name="connsiteY8" fmla="*/ 736482 h 1018701"/>
              <a:gd name="connsiteX9" fmla="*/ 27168 w 419186"/>
              <a:gd name="connsiteY9" fmla="*/ 830825 h 1018701"/>
              <a:gd name="connsiteX10" fmla="*/ 63453 w 419186"/>
              <a:gd name="connsiteY10" fmla="*/ 914282 h 1018701"/>
              <a:gd name="connsiteX11" fmla="*/ 99739 w 419186"/>
              <a:gd name="connsiteY11" fmla="*/ 986853 h 1018701"/>
              <a:gd name="connsiteX12" fmla="*/ 219482 w 419186"/>
              <a:gd name="connsiteY12" fmla="*/ 1015882 h 1018701"/>
              <a:gd name="connsiteX13" fmla="*/ 331968 w 419186"/>
              <a:gd name="connsiteY13" fmla="*/ 921539 h 1018701"/>
              <a:gd name="connsiteX14" fmla="*/ 400910 w 419186"/>
              <a:gd name="connsiteY14" fmla="*/ 627625 h 1018701"/>
              <a:gd name="connsiteX15" fmla="*/ 419053 w 419186"/>
              <a:gd name="connsiteY15" fmla="*/ 500625 h 1018701"/>
              <a:gd name="connsiteX16" fmla="*/ 408168 w 419186"/>
              <a:gd name="connsiteY16" fmla="*/ 351853 h 1018701"/>
              <a:gd name="connsiteX17" fmla="*/ 390025 w 419186"/>
              <a:gd name="connsiteY17" fmla="*/ 199453 h 1018701"/>
              <a:gd name="connsiteX18" fmla="*/ 357368 w 419186"/>
              <a:gd name="connsiteY18" fmla="*/ 72453 h 1018701"/>
              <a:gd name="connsiteX19" fmla="*/ 328339 w 419186"/>
              <a:gd name="connsiteY19" fmla="*/ 10768 h 1018701"/>
              <a:gd name="connsiteX20" fmla="*/ 270282 w 419186"/>
              <a:gd name="connsiteY20" fmla="*/ 3511 h 1018701"/>
              <a:gd name="connsiteX0" fmla="*/ 270282 w 419186"/>
              <a:gd name="connsiteY0" fmla="*/ 3511 h 1018701"/>
              <a:gd name="connsiteX1" fmla="*/ 194082 w 419186"/>
              <a:gd name="connsiteY1" fmla="*/ 3511 h 1018701"/>
              <a:gd name="connsiteX2" fmla="*/ 143282 w 419186"/>
              <a:gd name="connsiteY2" fmla="*/ 47053 h 1018701"/>
              <a:gd name="connsiteX3" fmla="*/ 110625 w 419186"/>
              <a:gd name="connsiteY3" fmla="*/ 141396 h 1018701"/>
              <a:gd name="connsiteX4" fmla="*/ 76978 w 419186"/>
              <a:gd name="connsiteY4" fmla="*/ 224523 h 1018701"/>
              <a:gd name="connsiteX5" fmla="*/ 50919 w 419186"/>
              <a:gd name="connsiteY5" fmla="*/ 329752 h 1018701"/>
              <a:gd name="connsiteX6" fmla="*/ 41682 w 419186"/>
              <a:gd name="connsiteY6" fmla="*/ 555053 h 1018701"/>
              <a:gd name="connsiteX7" fmla="*/ 1768 w 419186"/>
              <a:gd name="connsiteY7" fmla="*/ 631253 h 1018701"/>
              <a:gd name="connsiteX8" fmla="*/ 9025 w 419186"/>
              <a:gd name="connsiteY8" fmla="*/ 736482 h 1018701"/>
              <a:gd name="connsiteX9" fmla="*/ 27168 w 419186"/>
              <a:gd name="connsiteY9" fmla="*/ 830825 h 1018701"/>
              <a:gd name="connsiteX10" fmla="*/ 63453 w 419186"/>
              <a:gd name="connsiteY10" fmla="*/ 914282 h 1018701"/>
              <a:gd name="connsiteX11" fmla="*/ 99739 w 419186"/>
              <a:gd name="connsiteY11" fmla="*/ 986853 h 1018701"/>
              <a:gd name="connsiteX12" fmla="*/ 219482 w 419186"/>
              <a:gd name="connsiteY12" fmla="*/ 1015882 h 1018701"/>
              <a:gd name="connsiteX13" fmla="*/ 331968 w 419186"/>
              <a:gd name="connsiteY13" fmla="*/ 921539 h 1018701"/>
              <a:gd name="connsiteX14" fmla="*/ 400910 w 419186"/>
              <a:gd name="connsiteY14" fmla="*/ 627625 h 1018701"/>
              <a:gd name="connsiteX15" fmla="*/ 419053 w 419186"/>
              <a:gd name="connsiteY15" fmla="*/ 500625 h 1018701"/>
              <a:gd name="connsiteX16" fmla="*/ 408168 w 419186"/>
              <a:gd name="connsiteY16" fmla="*/ 351853 h 1018701"/>
              <a:gd name="connsiteX17" fmla="*/ 390025 w 419186"/>
              <a:gd name="connsiteY17" fmla="*/ 199453 h 1018701"/>
              <a:gd name="connsiteX18" fmla="*/ 357368 w 419186"/>
              <a:gd name="connsiteY18" fmla="*/ 72453 h 1018701"/>
              <a:gd name="connsiteX19" fmla="*/ 328339 w 419186"/>
              <a:gd name="connsiteY19" fmla="*/ 10768 h 1018701"/>
              <a:gd name="connsiteX20" fmla="*/ 270282 w 419186"/>
              <a:gd name="connsiteY20" fmla="*/ 3511 h 1018701"/>
              <a:gd name="connsiteX0" fmla="*/ 261305 w 410209"/>
              <a:gd name="connsiteY0" fmla="*/ 3511 h 1018701"/>
              <a:gd name="connsiteX1" fmla="*/ 185105 w 410209"/>
              <a:gd name="connsiteY1" fmla="*/ 3511 h 1018701"/>
              <a:gd name="connsiteX2" fmla="*/ 134305 w 410209"/>
              <a:gd name="connsiteY2" fmla="*/ 47053 h 1018701"/>
              <a:gd name="connsiteX3" fmla="*/ 101648 w 410209"/>
              <a:gd name="connsiteY3" fmla="*/ 141396 h 1018701"/>
              <a:gd name="connsiteX4" fmla="*/ 68001 w 410209"/>
              <a:gd name="connsiteY4" fmla="*/ 224523 h 1018701"/>
              <a:gd name="connsiteX5" fmla="*/ 41942 w 410209"/>
              <a:gd name="connsiteY5" fmla="*/ 329752 h 1018701"/>
              <a:gd name="connsiteX6" fmla="*/ 32705 w 410209"/>
              <a:gd name="connsiteY6" fmla="*/ 555053 h 1018701"/>
              <a:gd name="connsiteX7" fmla="*/ 13573 w 410209"/>
              <a:gd name="connsiteY7" fmla="*/ 638180 h 1018701"/>
              <a:gd name="connsiteX8" fmla="*/ 48 w 410209"/>
              <a:gd name="connsiteY8" fmla="*/ 736482 h 1018701"/>
              <a:gd name="connsiteX9" fmla="*/ 18191 w 410209"/>
              <a:gd name="connsiteY9" fmla="*/ 830825 h 1018701"/>
              <a:gd name="connsiteX10" fmla="*/ 54476 w 410209"/>
              <a:gd name="connsiteY10" fmla="*/ 914282 h 1018701"/>
              <a:gd name="connsiteX11" fmla="*/ 90762 w 410209"/>
              <a:gd name="connsiteY11" fmla="*/ 986853 h 1018701"/>
              <a:gd name="connsiteX12" fmla="*/ 210505 w 410209"/>
              <a:gd name="connsiteY12" fmla="*/ 1015882 h 1018701"/>
              <a:gd name="connsiteX13" fmla="*/ 322991 w 410209"/>
              <a:gd name="connsiteY13" fmla="*/ 921539 h 1018701"/>
              <a:gd name="connsiteX14" fmla="*/ 391933 w 410209"/>
              <a:gd name="connsiteY14" fmla="*/ 627625 h 1018701"/>
              <a:gd name="connsiteX15" fmla="*/ 410076 w 410209"/>
              <a:gd name="connsiteY15" fmla="*/ 500625 h 1018701"/>
              <a:gd name="connsiteX16" fmla="*/ 399191 w 410209"/>
              <a:gd name="connsiteY16" fmla="*/ 351853 h 1018701"/>
              <a:gd name="connsiteX17" fmla="*/ 381048 w 410209"/>
              <a:gd name="connsiteY17" fmla="*/ 199453 h 1018701"/>
              <a:gd name="connsiteX18" fmla="*/ 348391 w 410209"/>
              <a:gd name="connsiteY18" fmla="*/ 72453 h 1018701"/>
              <a:gd name="connsiteX19" fmla="*/ 319362 w 410209"/>
              <a:gd name="connsiteY19" fmla="*/ 10768 h 1018701"/>
              <a:gd name="connsiteX20" fmla="*/ 261305 w 410209"/>
              <a:gd name="connsiteY20" fmla="*/ 3511 h 1018701"/>
              <a:gd name="connsiteX0" fmla="*/ 247741 w 396645"/>
              <a:gd name="connsiteY0" fmla="*/ 3511 h 1018701"/>
              <a:gd name="connsiteX1" fmla="*/ 171541 w 396645"/>
              <a:gd name="connsiteY1" fmla="*/ 3511 h 1018701"/>
              <a:gd name="connsiteX2" fmla="*/ 120741 w 396645"/>
              <a:gd name="connsiteY2" fmla="*/ 47053 h 1018701"/>
              <a:gd name="connsiteX3" fmla="*/ 88084 w 396645"/>
              <a:gd name="connsiteY3" fmla="*/ 141396 h 1018701"/>
              <a:gd name="connsiteX4" fmla="*/ 54437 w 396645"/>
              <a:gd name="connsiteY4" fmla="*/ 224523 h 1018701"/>
              <a:gd name="connsiteX5" fmla="*/ 28378 w 396645"/>
              <a:gd name="connsiteY5" fmla="*/ 329752 h 1018701"/>
              <a:gd name="connsiteX6" fmla="*/ 19141 w 396645"/>
              <a:gd name="connsiteY6" fmla="*/ 555053 h 1018701"/>
              <a:gd name="connsiteX7" fmla="*/ 9 w 396645"/>
              <a:gd name="connsiteY7" fmla="*/ 638180 h 1018701"/>
              <a:gd name="connsiteX8" fmla="*/ 16502 w 396645"/>
              <a:gd name="connsiteY8" fmla="*/ 736482 h 1018701"/>
              <a:gd name="connsiteX9" fmla="*/ 4627 w 396645"/>
              <a:gd name="connsiteY9" fmla="*/ 830825 h 1018701"/>
              <a:gd name="connsiteX10" fmla="*/ 40912 w 396645"/>
              <a:gd name="connsiteY10" fmla="*/ 914282 h 1018701"/>
              <a:gd name="connsiteX11" fmla="*/ 77198 w 396645"/>
              <a:gd name="connsiteY11" fmla="*/ 986853 h 1018701"/>
              <a:gd name="connsiteX12" fmla="*/ 196941 w 396645"/>
              <a:gd name="connsiteY12" fmla="*/ 1015882 h 1018701"/>
              <a:gd name="connsiteX13" fmla="*/ 309427 w 396645"/>
              <a:gd name="connsiteY13" fmla="*/ 921539 h 1018701"/>
              <a:gd name="connsiteX14" fmla="*/ 378369 w 396645"/>
              <a:gd name="connsiteY14" fmla="*/ 627625 h 1018701"/>
              <a:gd name="connsiteX15" fmla="*/ 396512 w 396645"/>
              <a:gd name="connsiteY15" fmla="*/ 500625 h 1018701"/>
              <a:gd name="connsiteX16" fmla="*/ 385627 w 396645"/>
              <a:gd name="connsiteY16" fmla="*/ 351853 h 1018701"/>
              <a:gd name="connsiteX17" fmla="*/ 367484 w 396645"/>
              <a:gd name="connsiteY17" fmla="*/ 199453 h 1018701"/>
              <a:gd name="connsiteX18" fmla="*/ 334827 w 396645"/>
              <a:gd name="connsiteY18" fmla="*/ 72453 h 1018701"/>
              <a:gd name="connsiteX19" fmla="*/ 305798 w 396645"/>
              <a:gd name="connsiteY19" fmla="*/ 10768 h 1018701"/>
              <a:gd name="connsiteX20" fmla="*/ 247741 w 396645"/>
              <a:gd name="connsiteY20" fmla="*/ 3511 h 1018701"/>
              <a:gd name="connsiteX0" fmla="*/ 247743 w 396647"/>
              <a:gd name="connsiteY0" fmla="*/ 3511 h 1018701"/>
              <a:gd name="connsiteX1" fmla="*/ 171543 w 396647"/>
              <a:gd name="connsiteY1" fmla="*/ 3511 h 1018701"/>
              <a:gd name="connsiteX2" fmla="*/ 120743 w 396647"/>
              <a:gd name="connsiteY2" fmla="*/ 47053 h 1018701"/>
              <a:gd name="connsiteX3" fmla="*/ 88086 w 396647"/>
              <a:gd name="connsiteY3" fmla="*/ 141396 h 1018701"/>
              <a:gd name="connsiteX4" fmla="*/ 54439 w 396647"/>
              <a:gd name="connsiteY4" fmla="*/ 224523 h 1018701"/>
              <a:gd name="connsiteX5" fmla="*/ 28380 w 396647"/>
              <a:gd name="connsiteY5" fmla="*/ 329752 h 1018701"/>
              <a:gd name="connsiteX6" fmla="*/ 19143 w 396647"/>
              <a:gd name="connsiteY6" fmla="*/ 555053 h 1018701"/>
              <a:gd name="connsiteX7" fmla="*/ 11 w 396647"/>
              <a:gd name="connsiteY7" fmla="*/ 638180 h 1018701"/>
              <a:gd name="connsiteX8" fmla="*/ 16504 w 396647"/>
              <a:gd name="connsiteY8" fmla="*/ 736482 h 1018701"/>
              <a:gd name="connsiteX9" fmla="*/ 27720 w 396647"/>
              <a:gd name="connsiteY9" fmla="*/ 833134 h 1018701"/>
              <a:gd name="connsiteX10" fmla="*/ 40914 w 396647"/>
              <a:gd name="connsiteY10" fmla="*/ 914282 h 1018701"/>
              <a:gd name="connsiteX11" fmla="*/ 77200 w 396647"/>
              <a:gd name="connsiteY11" fmla="*/ 986853 h 1018701"/>
              <a:gd name="connsiteX12" fmla="*/ 196943 w 396647"/>
              <a:gd name="connsiteY12" fmla="*/ 1015882 h 1018701"/>
              <a:gd name="connsiteX13" fmla="*/ 309429 w 396647"/>
              <a:gd name="connsiteY13" fmla="*/ 921539 h 1018701"/>
              <a:gd name="connsiteX14" fmla="*/ 378371 w 396647"/>
              <a:gd name="connsiteY14" fmla="*/ 627625 h 1018701"/>
              <a:gd name="connsiteX15" fmla="*/ 396514 w 396647"/>
              <a:gd name="connsiteY15" fmla="*/ 500625 h 1018701"/>
              <a:gd name="connsiteX16" fmla="*/ 385629 w 396647"/>
              <a:gd name="connsiteY16" fmla="*/ 351853 h 1018701"/>
              <a:gd name="connsiteX17" fmla="*/ 367486 w 396647"/>
              <a:gd name="connsiteY17" fmla="*/ 199453 h 1018701"/>
              <a:gd name="connsiteX18" fmla="*/ 334829 w 396647"/>
              <a:gd name="connsiteY18" fmla="*/ 72453 h 1018701"/>
              <a:gd name="connsiteX19" fmla="*/ 305800 w 396647"/>
              <a:gd name="connsiteY19" fmla="*/ 10768 h 1018701"/>
              <a:gd name="connsiteX20" fmla="*/ 247743 w 396647"/>
              <a:gd name="connsiteY20" fmla="*/ 3511 h 1018701"/>
              <a:gd name="connsiteX0" fmla="*/ 253872 w 402776"/>
              <a:gd name="connsiteY0" fmla="*/ 3511 h 1018701"/>
              <a:gd name="connsiteX1" fmla="*/ 177672 w 402776"/>
              <a:gd name="connsiteY1" fmla="*/ 3511 h 1018701"/>
              <a:gd name="connsiteX2" fmla="*/ 126872 w 402776"/>
              <a:gd name="connsiteY2" fmla="*/ 47053 h 1018701"/>
              <a:gd name="connsiteX3" fmla="*/ 94215 w 402776"/>
              <a:gd name="connsiteY3" fmla="*/ 141396 h 1018701"/>
              <a:gd name="connsiteX4" fmla="*/ 60568 w 402776"/>
              <a:gd name="connsiteY4" fmla="*/ 224523 h 1018701"/>
              <a:gd name="connsiteX5" fmla="*/ 34509 w 402776"/>
              <a:gd name="connsiteY5" fmla="*/ 329752 h 1018701"/>
              <a:gd name="connsiteX6" fmla="*/ 25272 w 402776"/>
              <a:gd name="connsiteY6" fmla="*/ 555053 h 1018701"/>
              <a:gd name="connsiteX7" fmla="*/ 6140 w 402776"/>
              <a:gd name="connsiteY7" fmla="*/ 638180 h 1018701"/>
              <a:gd name="connsiteX8" fmla="*/ 1851 w 402776"/>
              <a:gd name="connsiteY8" fmla="*/ 734173 h 1018701"/>
              <a:gd name="connsiteX9" fmla="*/ 33849 w 402776"/>
              <a:gd name="connsiteY9" fmla="*/ 833134 h 1018701"/>
              <a:gd name="connsiteX10" fmla="*/ 47043 w 402776"/>
              <a:gd name="connsiteY10" fmla="*/ 914282 h 1018701"/>
              <a:gd name="connsiteX11" fmla="*/ 83329 w 402776"/>
              <a:gd name="connsiteY11" fmla="*/ 986853 h 1018701"/>
              <a:gd name="connsiteX12" fmla="*/ 203072 w 402776"/>
              <a:gd name="connsiteY12" fmla="*/ 1015882 h 1018701"/>
              <a:gd name="connsiteX13" fmla="*/ 315558 w 402776"/>
              <a:gd name="connsiteY13" fmla="*/ 921539 h 1018701"/>
              <a:gd name="connsiteX14" fmla="*/ 384500 w 402776"/>
              <a:gd name="connsiteY14" fmla="*/ 627625 h 1018701"/>
              <a:gd name="connsiteX15" fmla="*/ 402643 w 402776"/>
              <a:gd name="connsiteY15" fmla="*/ 500625 h 1018701"/>
              <a:gd name="connsiteX16" fmla="*/ 391758 w 402776"/>
              <a:gd name="connsiteY16" fmla="*/ 351853 h 1018701"/>
              <a:gd name="connsiteX17" fmla="*/ 373615 w 402776"/>
              <a:gd name="connsiteY17" fmla="*/ 199453 h 1018701"/>
              <a:gd name="connsiteX18" fmla="*/ 340958 w 402776"/>
              <a:gd name="connsiteY18" fmla="*/ 72453 h 1018701"/>
              <a:gd name="connsiteX19" fmla="*/ 311929 w 402776"/>
              <a:gd name="connsiteY19" fmla="*/ 10768 h 1018701"/>
              <a:gd name="connsiteX20" fmla="*/ 253872 w 402776"/>
              <a:gd name="connsiteY20" fmla="*/ 3511 h 1018701"/>
              <a:gd name="connsiteX0" fmla="*/ 253355 w 402259"/>
              <a:gd name="connsiteY0" fmla="*/ 3511 h 1018701"/>
              <a:gd name="connsiteX1" fmla="*/ 177155 w 402259"/>
              <a:gd name="connsiteY1" fmla="*/ 3511 h 1018701"/>
              <a:gd name="connsiteX2" fmla="*/ 126355 w 402259"/>
              <a:gd name="connsiteY2" fmla="*/ 47053 h 1018701"/>
              <a:gd name="connsiteX3" fmla="*/ 93698 w 402259"/>
              <a:gd name="connsiteY3" fmla="*/ 141396 h 1018701"/>
              <a:gd name="connsiteX4" fmla="*/ 60051 w 402259"/>
              <a:gd name="connsiteY4" fmla="*/ 224523 h 1018701"/>
              <a:gd name="connsiteX5" fmla="*/ 33992 w 402259"/>
              <a:gd name="connsiteY5" fmla="*/ 329752 h 1018701"/>
              <a:gd name="connsiteX6" fmla="*/ 1664 w 402259"/>
              <a:gd name="connsiteY6" fmla="*/ 543507 h 1018701"/>
              <a:gd name="connsiteX7" fmla="*/ 5623 w 402259"/>
              <a:gd name="connsiteY7" fmla="*/ 638180 h 1018701"/>
              <a:gd name="connsiteX8" fmla="*/ 1334 w 402259"/>
              <a:gd name="connsiteY8" fmla="*/ 734173 h 1018701"/>
              <a:gd name="connsiteX9" fmla="*/ 33332 w 402259"/>
              <a:gd name="connsiteY9" fmla="*/ 833134 h 1018701"/>
              <a:gd name="connsiteX10" fmla="*/ 46526 w 402259"/>
              <a:gd name="connsiteY10" fmla="*/ 914282 h 1018701"/>
              <a:gd name="connsiteX11" fmla="*/ 82812 w 402259"/>
              <a:gd name="connsiteY11" fmla="*/ 986853 h 1018701"/>
              <a:gd name="connsiteX12" fmla="*/ 202555 w 402259"/>
              <a:gd name="connsiteY12" fmla="*/ 1015882 h 1018701"/>
              <a:gd name="connsiteX13" fmla="*/ 315041 w 402259"/>
              <a:gd name="connsiteY13" fmla="*/ 921539 h 1018701"/>
              <a:gd name="connsiteX14" fmla="*/ 383983 w 402259"/>
              <a:gd name="connsiteY14" fmla="*/ 627625 h 1018701"/>
              <a:gd name="connsiteX15" fmla="*/ 402126 w 402259"/>
              <a:gd name="connsiteY15" fmla="*/ 500625 h 1018701"/>
              <a:gd name="connsiteX16" fmla="*/ 391241 w 402259"/>
              <a:gd name="connsiteY16" fmla="*/ 351853 h 1018701"/>
              <a:gd name="connsiteX17" fmla="*/ 373098 w 402259"/>
              <a:gd name="connsiteY17" fmla="*/ 199453 h 1018701"/>
              <a:gd name="connsiteX18" fmla="*/ 340441 w 402259"/>
              <a:gd name="connsiteY18" fmla="*/ 72453 h 1018701"/>
              <a:gd name="connsiteX19" fmla="*/ 311412 w 402259"/>
              <a:gd name="connsiteY19" fmla="*/ 10768 h 1018701"/>
              <a:gd name="connsiteX20" fmla="*/ 253355 w 402259"/>
              <a:gd name="connsiteY20" fmla="*/ 3511 h 101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259" h="1018701">
                <a:moveTo>
                  <a:pt x="253355" y="3511"/>
                </a:moveTo>
                <a:cubicBezTo>
                  <a:pt x="230979" y="2302"/>
                  <a:pt x="198322" y="-3746"/>
                  <a:pt x="177155" y="3511"/>
                </a:cubicBezTo>
                <a:cubicBezTo>
                  <a:pt x="155988" y="10768"/>
                  <a:pt x="140264" y="24072"/>
                  <a:pt x="126355" y="47053"/>
                </a:cubicBezTo>
                <a:cubicBezTo>
                  <a:pt x="112445" y="70034"/>
                  <a:pt x="104749" y="111818"/>
                  <a:pt x="93698" y="141396"/>
                </a:cubicBezTo>
                <a:cubicBezTo>
                  <a:pt x="82647" y="170974"/>
                  <a:pt x="70002" y="193130"/>
                  <a:pt x="60051" y="224523"/>
                </a:cubicBezTo>
                <a:cubicBezTo>
                  <a:pt x="50100" y="255916"/>
                  <a:pt x="43723" y="276588"/>
                  <a:pt x="33992" y="329752"/>
                </a:cubicBezTo>
                <a:cubicBezTo>
                  <a:pt x="24261" y="382916"/>
                  <a:pt x="6392" y="492102"/>
                  <a:pt x="1664" y="543507"/>
                </a:cubicBezTo>
                <a:cubicBezTo>
                  <a:pt x="-3064" y="594912"/>
                  <a:pt x="5678" y="606402"/>
                  <a:pt x="5623" y="638180"/>
                </a:cubicBezTo>
                <a:cubicBezTo>
                  <a:pt x="5568" y="669958"/>
                  <a:pt x="-3284" y="701681"/>
                  <a:pt x="1334" y="734173"/>
                </a:cubicBezTo>
                <a:cubicBezTo>
                  <a:pt x="5952" y="766665"/>
                  <a:pt x="25800" y="803116"/>
                  <a:pt x="33332" y="833134"/>
                </a:cubicBezTo>
                <a:cubicBezTo>
                  <a:pt x="40864" y="863152"/>
                  <a:pt x="38279" y="888662"/>
                  <a:pt x="46526" y="914282"/>
                </a:cubicBezTo>
                <a:cubicBezTo>
                  <a:pt x="54773" y="939902"/>
                  <a:pt x="56807" y="969920"/>
                  <a:pt x="82812" y="986853"/>
                </a:cubicBezTo>
                <a:cubicBezTo>
                  <a:pt x="108817" y="1003786"/>
                  <a:pt x="163850" y="1026768"/>
                  <a:pt x="202555" y="1015882"/>
                </a:cubicBezTo>
                <a:cubicBezTo>
                  <a:pt x="241260" y="1004996"/>
                  <a:pt x="284803" y="986248"/>
                  <a:pt x="315041" y="921539"/>
                </a:cubicBezTo>
                <a:cubicBezTo>
                  <a:pt x="345279" y="856830"/>
                  <a:pt x="369469" y="697777"/>
                  <a:pt x="383983" y="627625"/>
                </a:cubicBezTo>
                <a:cubicBezTo>
                  <a:pt x="398497" y="557473"/>
                  <a:pt x="400916" y="546587"/>
                  <a:pt x="402126" y="500625"/>
                </a:cubicBezTo>
                <a:cubicBezTo>
                  <a:pt x="403336" y="454663"/>
                  <a:pt x="396079" y="402048"/>
                  <a:pt x="391241" y="351853"/>
                </a:cubicBezTo>
                <a:cubicBezTo>
                  <a:pt x="386403" y="301658"/>
                  <a:pt x="381565" y="246020"/>
                  <a:pt x="373098" y="199453"/>
                </a:cubicBezTo>
                <a:cubicBezTo>
                  <a:pt x="364631" y="152886"/>
                  <a:pt x="350722" y="103901"/>
                  <a:pt x="340441" y="72453"/>
                </a:cubicBezTo>
                <a:cubicBezTo>
                  <a:pt x="330160" y="41006"/>
                  <a:pt x="330765" y="19839"/>
                  <a:pt x="311412" y="10768"/>
                </a:cubicBezTo>
                <a:cubicBezTo>
                  <a:pt x="292059" y="1697"/>
                  <a:pt x="275731" y="4720"/>
                  <a:pt x="253355" y="351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824770" y="5467638"/>
            <a:ext cx="688528" cy="795975"/>
          </a:xfrm>
          <a:custGeom>
            <a:avLst/>
            <a:gdLst>
              <a:gd name="connsiteX0" fmla="*/ 476412 w 688528"/>
              <a:gd name="connsiteY0" fmla="*/ 245053 h 795975"/>
              <a:gd name="connsiteX1" fmla="*/ 425612 w 688528"/>
              <a:gd name="connsiteY1" fmla="*/ 196562 h 795975"/>
              <a:gd name="connsiteX2" fmla="*/ 372503 w 688528"/>
              <a:gd name="connsiteY2" fmla="*/ 150380 h 795975"/>
              <a:gd name="connsiteX3" fmla="*/ 319394 w 688528"/>
              <a:gd name="connsiteY3" fmla="*/ 71871 h 795975"/>
              <a:gd name="connsiteX4" fmla="*/ 238575 w 688528"/>
              <a:gd name="connsiteY4" fmla="*/ 23380 h 795975"/>
              <a:gd name="connsiteX5" fmla="*/ 157757 w 688528"/>
              <a:gd name="connsiteY5" fmla="*/ 289 h 795975"/>
              <a:gd name="connsiteX6" fmla="*/ 63085 w 688528"/>
              <a:gd name="connsiteY6" fmla="*/ 11835 h 795975"/>
              <a:gd name="connsiteX7" fmla="*/ 12285 w 688528"/>
              <a:gd name="connsiteY7" fmla="*/ 32617 h 795975"/>
              <a:gd name="connsiteX8" fmla="*/ 5357 w 688528"/>
              <a:gd name="connsiteY8" fmla="*/ 108817 h 795975"/>
              <a:gd name="connsiteX9" fmla="*/ 739 w 688528"/>
              <a:gd name="connsiteY9" fmla="*/ 175780 h 795975"/>
              <a:gd name="connsiteX10" fmla="*/ 21521 w 688528"/>
              <a:gd name="connsiteY10" fmla="*/ 256598 h 795975"/>
              <a:gd name="connsiteX11" fmla="*/ 56157 w 688528"/>
              <a:gd name="connsiteY11" fmla="*/ 337417 h 795975"/>
              <a:gd name="connsiteX12" fmla="*/ 111575 w 688528"/>
              <a:gd name="connsiteY12" fmla="*/ 415926 h 795975"/>
              <a:gd name="connsiteX13" fmla="*/ 134666 w 688528"/>
              <a:gd name="connsiteY13" fmla="*/ 480580 h 795975"/>
              <a:gd name="connsiteX14" fmla="*/ 153139 w 688528"/>
              <a:gd name="connsiteY14" fmla="*/ 529071 h 795975"/>
              <a:gd name="connsiteX15" fmla="*/ 187775 w 688528"/>
              <a:gd name="connsiteY15" fmla="*/ 561398 h 795975"/>
              <a:gd name="connsiteX16" fmla="*/ 247812 w 688528"/>
              <a:gd name="connsiteY16" fmla="*/ 600653 h 795975"/>
              <a:gd name="connsiteX17" fmla="*/ 289375 w 688528"/>
              <a:gd name="connsiteY17" fmla="*/ 646835 h 795975"/>
              <a:gd name="connsiteX18" fmla="*/ 384048 w 688528"/>
              <a:gd name="connsiteY18" fmla="*/ 697635 h 795975"/>
              <a:gd name="connsiteX19" fmla="*/ 448703 w 688528"/>
              <a:gd name="connsiteY19" fmla="*/ 736889 h 795975"/>
              <a:gd name="connsiteX20" fmla="*/ 501812 w 688528"/>
              <a:gd name="connsiteY20" fmla="*/ 783071 h 795975"/>
              <a:gd name="connsiteX21" fmla="*/ 573394 w 688528"/>
              <a:gd name="connsiteY21" fmla="*/ 794617 h 795975"/>
              <a:gd name="connsiteX22" fmla="*/ 628812 w 688528"/>
              <a:gd name="connsiteY22" fmla="*/ 757671 h 795975"/>
              <a:gd name="connsiteX23" fmla="*/ 674994 w 688528"/>
              <a:gd name="connsiteY23" fmla="*/ 706871 h 795975"/>
              <a:gd name="connsiteX24" fmla="*/ 684230 w 688528"/>
              <a:gd name="connsiteY24" fmla="*/ 628362 h 795975"/>
              <a:gd name="connsiteX25" fmla="*/ 684230 w 688528"/>
              <a:gd name="connsiteY25" fmla="*/ 552162 h 795975"/>
              <a:gd name="connsiteX26" fmla="*/ 631121 w 688528"/>
              <a:gd name="connsiteY26" fmla="*/ 473653 h 795975"/>
              <a:gd name="connsiteX27" fmla="*/ 578012 w 688528"/>
              <a:gd name="connsiteY27" fmla="*/ 365126 h 795975"/>
              <a:gd name="connsiteX28" fmla="*/ 499503 w 688528"/>
              <a:gd name="connsiteY28" fmla="*/ 293544 h 795975"/>
              <a:gd name="connsiteX29" fmla="*/ 476412 w 688528"/>
              <a:gd name="connsiteY29" fmla="*/ 245053 h 79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88528" h="795975">
                <a:moveTo>
                  <a:pt x="476412" y="245053"/>
                </a:moveTo>
                <a:cubicBezTo>
                  <a:pt x="464097" y="228890"/>
                  <a:pt x="442930" y="212341"/>
                  <a:pt x="425612" y="196562"/>
                </a:cubicBezTo>
                <a:cubicBezTo>
                  <a:pt x="408294" y="180783"/>
                  <a:pt x="390206" y="171162"/>
                  <a:pt x="372503" y="150380"/>
                </a:cubicBezTo>
                <a:cubicBezTo>
                  <a:pt x="354800" y="129598"/>
                  <a:pt x="341715" y="93038"/>
                  <a:pt x="319394" y="71871"/>
                </a:cubicBezTo>
                <a:cubicBezTo>
                  <a:pt x="297073" y="50704"/>
                  <a:pt x="265514" y="35310"/>
                  <a:pt x="238575" y="23380"/>
                </a:cubicBezTo>
                <a:cubicBezTo>
                  <a:pt x="211635" y="11450"/>
                  <a:pt x="187005" y="2213"/>
                  <a:pt x="157757" y="289"/>
                </a:cubicBezTo>
                <a:cubicBezTo>
                  <a:pt x="128509" y="-1635"/>
                  <a:pt x="87330" y="6447"/>
                  <a:pt x="63085" y="11835"/>
                </a:cubicBezTo>
                <a:cubicBezTo>
                  <a:pt x="38840" y="17223"/>
                  <a:pt x="21906" y="16453"/>
                  <a:pt x="12285" y="32617"/>
                </a:cubicBezTo>
                <a:cubicBezTo>
                  <a:pt x="2664" y="48781"/>
                  <a:pt x="7281" y="84957"/>
                  <a:pt x="5357" y="108817"/>
                </a:cubicBezTo>
                <a:cubicBezTo>
                  <a:pt x="3433" y="132677"/>
                  <a:pt x="-1955" y="151150"/>
                  <a:pt x="739" y="175780"/>
                </a:cubicBezTo>
                <a:cubicBezTo>
                  <a:pt x="3433" y="200410"/>
                  <a:pt x="12285" y="229658"/>
                  <a:pt x="21521" y="256598"/>
                </a:cubicBezTo>
                <a:cubicBezTo>
                  <a:pt x="30757" y="283538"/>
                  <a:pt x="41148" y="310862"/>
                  <a:pt x="56157" y="337417"/>
                </a:cubicBezTo>
                <a:cubicBezTo>
                  <a:pt x="71166" y="363972"/>
                  <a:pt x="98490" y="392066"/>
                  <a:pt x="111575" y="415926"/>
                </a:cubicBezTo>
                <a:cubicBezTo>
                  <a:pt x="124660" y="439786"/>
                  <a:pt x="127739" y="461722"/>
                  <a:pt x="134666" y="480580"/>
                </a:cubicBezTo>
                <a:cubicBezTo>
                  <a:pt x="141593" y="499438"/>
                  <a:pt x="144288" y="515601"/>
                  <a:pt x="153139" y="529071"/>
                </a:cubicBezTo>
                <a:cubicBezTo>
                  <a:pt x="161990" y="542541"/>
                  <a:pt x="171996" y="549468"/>
                  <a:pt x="187775" y="561398"/>
                </a:cubicBezTo>
                <a:cubicBezTo>
                  <a:pt x="203554" y="573328"/>
                  <a:pt x="230879" y="586414"/>
                  <a:pt x="247812" y="600653"/>
                </a:cubicBezTo>
                <a:cubicBezTo>
                  <a:pt x="264745" y="614892"/>
                  <a:pt x="266669" y="630671"/>
                  <a:pt x="289375" y="646835"/>
                </a:cubicBezTo>
                <a:cubicBezTo>
                  <a:pt x="312081" y="662999"/>
                  <a:pt x="357493" y="682626"/>
                  <a:pt x="384048" y="697635"/>
                </a:cubicBezTo>
                <a:cubicBezTo>
                  <a:pt x="410603" y="712644"/>
                  <a:pt x="429076" y="722650"/>
                  <a:pt x="448703" y="736889"/>
                </a:cubicBezTo>
                <a:cubicBezTo>
                  <a:pt x="468330" y="751128"/>
                  <a:pt x="481030" y="773450"/>
                  <a:pt x="501812" y="783071"/>
                </a:cubicBezTo>
                <a:cubicBezTo>
                  <a:pt x="522594" y="792692"/>
                  <a:pt x="552227" y="798850"/>
                  <a:pt x="573394" y="794617"/>
                </a:cubicBezTo>
                <a:cubicBezTo>
                  <a:pt x="594561" y="790384"/>
                  <a:pt x="611879" y="772295"/>
                  <a:pt x="628812" y="757671"/>
                </a:cubicBezTo>
                <a:cubicBezTo>
                  <a:pt x="645745" y="743047"/>
                  <a:pt x="665758" y="728422"/>
                  <a:pt x="674994" y="706871"/>
                </a:cubicBezTo>
                <a:cubicBezTo>
                  <a:pt x="684230" y="685320"/>
                  <a:pt x="682691" y="654147"/>
                  <a:pt x="684230" y="628362"/>
                </a:cubicBezTo>
                <a:cubicBezTo>
                  <a:pt x="685769" y="602577"/>
                  <a:pt x="693081" y="577947"/>
                  <a:pt x="684230" y="552162"/>
                </a:cubicBezTo>
                <a:cubicBezTo>
                  <a:pt x="675379" y="526377"/>
                  <a:pt x="648824" y="504826"/>
                  <a:pt x="631121" y="473653"/>
                </a:cubicBezTo>
                <a:cubicBezTo>
                  <a:pt x="613418" y="442480"/>
                  <a:pt x="599948" y="395144"/>
                  <a:pt x="578012" y="365126"/>
                </a:cubicBezTo>
                <a:cubicBezTo>
                  <a:pt x="556076" y="335108"/>
                  <a:pt x="517591" y="314711"/>
                  <a:pt x="499503" y="293544"/>
                </a:cubicBezTo>
                <a:cubicBezTo>
                  <a:pt x="481415" y="272377"/>
                  <a:pt x="488727" y="261216"/>
                  <a:pt x="476412" y="245053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7200686" y="5561288"/>
            <a:ext cx="1119147" cy="497107"/>
          </a:xfrm>
          <a:custGeom>
            <a:avLst/>
            <a:gdLst>
              <a:gd name="connsiteX0" fmla="*/ 1114350 w 1119147"/>
              <a:gd name="connsiteY0" fmla="*/ 384621 h 497107"/>
              <a:gd name="connsiteX1" fmla="*/ 1116659 w 1119147"/>
              <a:gd name="connsiteY1" fmla="*/ 326894 h 497107"/>
              <a:gd name="connsiteX2" fmla="*/ 1084332 w 1119147"/>
              <a:gd name="connsiteY2" fmla="*/ 271476 h 497107"/>
              <a:gd name="connsiteX3" fmla="*/ 1033532 w 1119147"/>
              <a:gd name="connsiteY3" fmla="*/ 202203 h 497107"/>
              <a:gd name="connsiteX4" fmla="*/ 934241 w 1119147"/>
              <a:gd name="connsiteY4" fmla="*/ 153712 h 497107"/>
              <a:gd name="connsiteX5" fmla="*/ 724114 w 1119147"/>
              <a:gd name="connsiteY5" fmla="*/ 84439 h 497107"/>
              <a:gd name="connsiteX6" fmla="*/ 604041 w 1119147"/>
              <a:gd name="connsiteY6" fmla="*/ 52112 h 497107"/>
              <a:gd name="connsiteX7" fmla="*/ 495514 w 1119147"/>
              <a:gd name="connsiteY7" fmla="*/ 33639 h 497107"/>
              <a:gd name="connsiteX8" fmla="*/ 398532 w 1119147"/>
              <a:gd name="connsiteY8" fmla="*/ 10548 h 497107"/>
              <a:gd name="connsiteX9" fmla="*/ 287696 w 1119147"/>
              <a:gd name="connsiteY9" fmla="*/ 1312 h 497107"/>
              <a:gd name="connsiteX10" fmla="*/ 179169 w 1119147"/>
              <a:gd name="connsiteY10" fmla="*/ 5930 h 497107"/>
              <a:gd name="connsiteX11" fmla="*/ 75259 w 1119147"/>
              <a:gd name="connsiteY11" fmla="*/ 54421 h 497107"/>
              <a:gd name="connsiteX12" fmla="*/ 33696 w 1119147"/>
              <a:gd name="connsiteY12" fmla="*/ 82130 h 497107"/>
              <a:gd name="connsiteX13" fmla="*/ 5987 w 1119147"/>
              <a:gd name="connsiteY13" fmla="*/ 132930 h 497107"/>
              <a:gd name="connsiteX14" fmla="*/ 5987 w 1119147"/>
              <a:gd name="connsiteY14" fmla="*/ 172185 h 497107"/>
              <a:gd name="connsiteX15" fmla="*/ 70641 w 1119147"/>
              <a:gd name="connsiteY15" fmla="*/ 271476 h 497107"/>
              <a:gd name="connsiteX16" fmla="*/ 176859 w 1119147"/>
              <a:gd name="connsiteY16" fmla="*/ 326894 h 497107"/>
              <a:gd name="connsiteX17" fmla="*/ 290005 w 1119147"/>
              <a:gd name="connsiteY17" fmla="*/ 377694 h 497107"/>
              <a:gd name="connsiteX18" fmla="*/ 460878 w 1119147"/>
              <a:gd name="connsiteY18" fmla="*/ 423876 h 497107"/>
              <a:gd name="connsiteX19" fmla="*/ 615587 w 1119147"/>
              <a:gd name="connsiteY19" fmla="*/ 463130 h 497107"/>
              <a:gd name="connsiteX20" fmla="*/ 694096 w 1119147"/>
              <a:gd name="connsiteY20" fmla="*/ 472367 h 497107"/>
              <a:gd name="connsiteX21" fmla="*/ 821096 w 1119147"/>
              <a:gd name="connsiteY21" fmla="*/ 483912 h 497107"/>
              <a:gd name="connsiteX22" fmla="*/ 918078 w 1119147"/>
              <a:gd name="connsiteY22" fmla="*/ 493148 h 497107"/>
              <a:gd name="connsiteX23" fmla="*/ 1019678 w 1119147"/>
              <a:gd name="connsiteY23" fmla="*/ 493148 h 497107"/>
              <a:gd name="connsiteX24" fmla="*/ 1093569 w 1119147"/>
              <a:gd name="connsiteY24" fmla="*/ 444657 h 497107"/>
              <a:gd name="connsiteX25" fmla="*/ 1114350 w 1119147"/>
              <a:gd name="connsiteY25" fmla="*/ 384621 h 49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9147" h="497107">
                <a:moveTo>
                  <a:pt x="1114350" y="384621"/>
                </a:moveTo>
                <a:cubicBezTo>
                  <a:pt x="1118198" y="364994"/>
                  <a:pt x="1121662" y="345751"/>
                  <a:pt x="1116659" y="326894"/>
                </a:cubicBezTo>
                <a:cubicBezTo>
                  <a:pt x="1111656" y="308037"/>
                  <a:pt x="1098186" y="292258"/>
                  <a:pt x="1084332" y="271476"/>
                </a:cubicBezTo>
                <a:cubicBezTo>
                  <a:pt x="1070478" y="250694"/>
                  <a:pt x="1058547" y="221830"/>
                  <a:pt x="1033532" y="202203"/>
                </a:cubicBezTo>
                <a:cubicBezTo>
                  <a:pt x="1008517" y="182576"/>
                  <a:pt x="985811" y="173339"/>
                  <a:pt x="934241" y="153712"/>
                </a:cubicBezTo>
                <a:cubicBezTo>
                  <a:pt x="882671" y="134085"/>
                  <a:pt x="779147" y="101372"/>
                  <a:pt x="724114" y="84439"/>
                </a:cubicBezTo>
                <a:cubicBezTo>
                  <a:pt x="669081" y="67506"/>
                  <a:pt x="642141" y="60579"/>
                  <a:pt x="604041" y="52112"/>
                </a:cubicBezTo>
                <a:cubicBezTo>
                  <a:pt x="565941" y="43645"/>
                  <a:pt x="529765" y="40566"/>
                  <a:pt x="495514" y="33639"/>
                </a:cubicBezTo>
                <a:cubicBezTo>
                  <a:pt x="461263" y="26712"/>
                  <a:pt x="433168" y="15936"/>
                  <a:pt x="398532" y="10548"/>
                </a:cubicBezTo>
                <a:cubicBezTo>
                  <a:pt x="363896" y="5160"/>
                  <a:pt x="324256" y="2082"/>
                  <a:pt x="287696" y="1312"/>
                </a:cubicBezTo>
                <a:cubicBezTo>
                  <a:pt x="251136" y="542"/>
                  <a:pt x="214575" y="-2921"/>
                  <a:pt x="179169" y="5930"/>
                </a:cubicBezTo>
                <a:cubicBezTo>
                  <a:pt x="143763" y="14781"/>
                  <a:pt x="99504" y="41721"/>
                  <a:pt x="75259" y="54421"/>
                </a:cubicBezTo>
                <a:cubicBezTo>
                  <a:pt x="51014" y="67121"/>
                  <a:pt x="45241" y="69045"/>
                  <a:pt x="33696" y="82130"/>
                </a:cubicBezTo>
                <a:cubicBezTo>
                  <a:pt x="22151" y="95215"/>
                  <a:pt x="10605" y="117921"/>
                  <a:pt x="5987" y="132930"/>
                </a:cubicBezTo>
                <a:cubicBezTo>
                  <a:pt x="1369" y="147939"/>
                  <a:pt x="-4789" y="149094"/>
                  <a:pt x="5987" y="172185"/>
                </a:cubicBezTo>
                <a:cubicBezTo>
                  <a:pt x="16763" y="195276"/>
                  <a:pt x="42162" y="245691"/>
                  <a:pt x="70641" y="271476"/>
                </a:cubicBezTo>
                <a:cubicBezTo>
                  <a:pt x="99120" y="297261"/>
                  <a:pt x="140298" y="309191"/>
                  <a:pt x="176859" y="326894"/>
                </a:cubicBezTo>
                <a:cubicBezTo>
                  <a:pt x="213420" y="344597"/>
                  <a:pt x="242668" y="361530"/>
                  <a:pt x="290005" y="377694"/>
                </a:cubicBezTo>
                <a:cubicBezTo>
                  <a:pt x="337342" y="393858"/>
                  <a:pt x="460878" y="423876"/>
                  <a:pt x="460878" y="423876"/>
                </a:cubicBezTo>
                <a:cubicBezTo>
                  <a:pt x="515142" y="438115"/>
                  <a:pt x="576717" y="455048"/>
                  <a:pt x="615587" y="463130"/>
                </a:cubicBezTo>
                <a:cubicBezTo>
                  <a:pt x="654457" y="471212"/>
                  <a:pt x="659845" y="468903"/>
                  <a:pt x="694096" y="472367"/>
                </a:cubicBezTo>
                <a:cubicBezTo>
                  <a:pt x="728347" y="475831"/>
                  <a:pt x="821096" y="483912"/>
                  <a:pt x="821096" y="483912"/>
                </a:cubicBezTo>
                <a:cubicBezTo>
                  <a:pt x="858426" y="487376"/>
                  <a:pt x="884981" y="491609"/>
                  <a:pt x="918078" y="493148"/>
                </a:cubicBezTo>
                <a:cubicBezTo>
                  <a:pt x="951175" y="494687"/>
                  <a:pt x="990430" y="501230"/>
                  <a:pt x="1019678" y="493148"/>
                </a:cubicBezTo>
                <a:cubicBezTo>
                  <a:pt x="1048926" y="485066"/>
                  <a:pt x="1074712" y="460820"/>
                  <a:pt x="1093569" y="444657"/>
                </a:cubicBezTo>
                <a:cubicBezTo>
                  <a:pt x="1112426" y="428494"/>
                  <a:pt x="1110502" y="404248"/>
                  <a:pt x="1114350" y="384621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986225" y="3638649"/>
            <a:ext cx="775742" cy="617015"/>
          </a:xfrm>
          <a:custGeom>
            <a:avLst/>
            <a:gdLst>
              <a:gd name="connsiteX0" fmla="*/ 712939 w 775742"/>
              <a:gd name="connsiteY0" fmla="*/ 30496 h 617015"/>
              <a:gd name="connsiteX1" fmla="*/ 629811 w 775742"/>
              <a:gd name="connsiteY1" fmla="*/ 478 h 617015"/>
              <a:gd name="connsiteX2" fmla="*/ 535139 w 775742"/>
              <a:gd name="connsiteY2" fmla="*/ 14333 h 617015"/>
              <a:gd name="connsiteX3" fmla="*/ 452011 w 775742"/>
              <a:gd name="connsiteY3" fmla="*/ 44351 h 617015"/>
              <a:gd name="connsiteX4" fmla="*/ 366575 w 775742"/>
              <a:gd name="connsiteY4" fmla="*/ 81296 h 617015"/>
              <a:gd name="connsiteX5" fmla="*/ 281139 w 775742"/>
              <a:gd name="connsiteY5" fmla="*/ 145951 h 617015"/>
              <a:gd name="connsiteX6" fmla="*/ 179539 w 775742"/>
              <a:gd name="connsiteY6" fmla="*/ 208296 h 617015"/>
              <a:gd name="connsiteX7" fmla="*/ 82557 w 775742"/>
              <a:gd name="connsiteY7" fmla="*/ 296042 h 617015"/>
              <a:gd name="connsiteX8" fmla="*/ 36375 w 775742"/>
              <a:gd name="connsiteY8" fmla="*/ 342224 h 617015"/>
              <a:gd name="connsiteX9" fmla="*/ 4048 w 775742"/>
              <a:gd name="connsiteY9" fmla="*/ 395333 h 617015"/>
              <a:gd name="connsiteX10" fmla="*/ 1739 w 775742"/>
              <a:gd name="connsiteY10" fmla="*/ 455369 h 617015"/>
              <a:gd name="connsiteX11" fmla="*/ 15593 w 775742"/>
              <a:gd name="connsiteY11" fmla="*/ 508478 h 617015"/>
              <a:gd name="connsiteX12" fmla="*/ 40993 w 775742"/>
              <a:gd name="connsiteY12" fmla="*/ 556969 h 617015"/>
              <a:gd name="connsiteX13" fmla="*/ 105648 w 775742"/>
              <a:gd name="connsiteY13" fmla="*/ 596224 h 617015"/>
              <a:gd name="connsiteX14" fmla="*/ 181848 w 775742"/>
              <a:gd name="connsiteY14" fmla="*/ 617006 h 617015"/>
              <a:gd name="connsiteX15" fmla="*/ 281139 w 775742"/>
              <a:gd name="connsiteY15" fmla="*/ 593915 h 617015"/>
              <a:gd name="connsiteX16" fmla="*/ 345793 w 775742"/>
              <a:gd name="connsiteY16" fmla="*/ 559278 h 617015"/>
              <a:gd name="connsiteX17" fmla="*/ 433539 w 775742"/>
              <a:gd name="connsiteY17" fmla="*/ 508478 h 617015"/>
              <a:gd name="connsiteX18" fmla="*/ 493575 w 775742"/>
              <a:gd name="connsiteY18" fmla="*/ 459987 h 617015"/>
              <a:gd name="connsiteX19" fmla="*/ 569775 w 775742"/>
              <a:gd name="connsiteY19" fmla="*/ 404569 h 617015"/>
              <a:gd name="connsiteX20" fmla="*/ 639048 w 775742"/>
              <a:gd name="connsiteY20" fmla="*/ 353769 h 617015"/>
              <a:gd name="connsiteX21" fmla="*/ 724484 w 775742"/>
              <a:gd name="connsiteY21" fmla="*/ 296042 h 617015"/>
              <a:gd name="connsiteX22" fmla="*/ 770666 w 775742"/>
              <a:gd name="connsiteY22" fmla="*/ 212915 h 617015"/>
              <a:gd name="connsiteX23" fmla="*/ 770666 w 775742"/>
              <a:gd name="connsiteY23" fmla="*/ 127478 h 617015"/>
              <a:gd name="connsiteX24" fmla="*/ 712939 w 775742"/>
              <a:gd name="connsiteY24" fmla="*/ 30496 h 61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5742" h="617015">
                <a:moveTo>
                  <a:pt x="712939" y="30496"/>
                </a:moveTo>
                <a:cubicBezTo>
                  <a:pt x="689463" y="9329"/>
                  <a:pt x="659444" y="3172"/>
                  <a:pt x="629811" y="478"/>
                </a:cubicBezTo>
                <a:cubicBezTo>
                  <a:pt x="600178" y="-2216"/>
                  <a:pt x="564772" y="7021"/>
                  <a:pt x="535139" y="14333"/>
                </a:cubicBezTo>
                <a:cubicBezTo>
                  <a:pt x="505506" y="21645"/>
                  <a:pt x="480105" y="33191"/>
                  <a:pt x="452011" y="44351"/>
                </a:cubicBezTo>
                <a:cubicBezTo>
                  <a:pt x="423917" y="55512"/>
                  <a:pt x="395054" y="64363"/>
                  <a:pt x="366575" y="81296"/>
                </a:cubicBezTo>
                <a:cubicBezTo>
                  <a:pt x="338096" y="98229"/>
                  <a:pt x="312312" y="124784"/>
                  <a:pt x="281139" y="145951"/>
                </a:cubicBezTo>
                <a:cubicBezTo>
                  <a:pt x="249966" y="167118"/>
                  <a:pt x="212636" y="183281"/>
                  <a:pt x="179539" y="208296"/>
                </a:cubicBezTo>
                <a:cubicBezTo>
                  <a:pt x="146442" y="233311"/>
                  <a:pt x="106418" y="273721"/>
                  <a:pt x="82557" y="296042"/>
                </a:cubicBezTo>
                <a:cubicBezTo>
                  <a:pt x="58696" y="318363"/>
                  <a:pt x="49460" y="325676"/>
                  <a:pt x="36375" y="342224"/>
                </a:cubicBezTo>
                <a:cubicBezTo>
                  <a:pt x="23290" y="358772"/>
                  <a:pt x="9821" y="376476"/>
                  <a:pt x="4048" y="395333"/>
                </a:cubicBezTo>
                <a:cubicBezTo>
                  <a:pt x="-1725" y="414190"/>
                  <a:pt x="-185" y="436512"/>
                  <a:pt x="1739" y="455369"/>
                </a:cubicBezTo>
                <a:cubicBezTo>
                  <a:pt x="3663" y="474226"/>
                  <a:pt x="9051" y="491545"/>
                  <a:pt x="15593" y="508478"/>
                </a:cubicBezTo>
                <a:cubicBezTo>
                  <a:pt x="22135" y="525411"/>
                  <a:pt x="25984" y="542345"/>
                  <a:pt x="40993" y="556969"/>
                </a:cubicBezTo>
                <a:cubicBezTo>
                  <a:pt x="56002" y="571593"/>
                  <a:pt x="82172" y="586218"/>
                  <a:pt x="105648" y="596224"/>
                </a:cubicBezTo>
                <a:cubicBezTo>
                  <a:pt x="129124" y="606230"/>
                  <a:pt x="152600" y="617391"/>
                  <a:pt x="181848" y="617006"/>
                </a:cubicBezTo>
                <a:cubicBezTo>
                  <a:pt x="211096" y="616621"/>
                  <a:pt x="253815" y="603536"/>
                  <a:pt x="281139" y="593915"/>
                </a:cubicBezTo>
                <a:cubicBezTo>
                  <a:pt x="308463" y="584294"/>
                  <a:pt x="320393" y="573518"/>
                  <a:pt x="345793" y="559278"/>
                </a:cubicBezTo>
                <a:cubicBezTo>
                  <a:pt x="371193" y="545039"/>
                  <a:pt x="408909" y="525026"/>
                  <a:pt x="433539" y="508478"/>
                </a:cubicBezTo>
                <a:cubicBezTo>
                  <a:pt x="458169" y="491930"/>
                  <a:pt x="470869" y="477305"/>
                  <a:pt x="493575" y="459987"/>
                </a:cubicBezTo>
                <a:cubicBezTo>
                  <a:pt x="516281" y="442669"/>
                  <a:pt x="569775" y="404569"/>
                  <a:pt x="569775" y="404569"/>
                </a:cubicBezTo>
                <a:cubicBezTo>
                  <a:pt x="594020" y="386866"/>
                  <a:pt x="613263" y="371857"/>
                  <a:pt x="639048" y="353769"/>
                </a:cubicBezTo>
                <a:cubicBezTo>
                  <a:pt x="664833" y="335681"/>
                  <a:pt x="702548" y="319518"/>
                  <a:pt x="724484" y="296042"/>
                </a:cubicBezTo>
                <a:cubicBezTo>
                  <a:pt x="746420" y="272566"/>
                  <a:pt x="762969" y="241009"/>
                  <a:pt x="770666" y="212915"/>
                </a:cubicBezTo>
                <a:cubicBezTo>
                  <a:pt x="778363" y="184821"/>
                  <a:pt x="776439" y="157881"/>
                  <a:pt x="770666" y="127478"/>
                </a:cubicBezTo>
                <a:cubicBezTo>
                  <a:pt x="764893" y="97075"/>
                  <a:pt x="736415" y="51663"/>
                  <a:pt x="712939" y="30496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1918807" y="1787231"/>
            <a:ext cx="461944" cy="1111338"/>
          </a:xfrm>
          <a:custGeom>
            <a:avLst/>
            <a:gdLst>
              <a:gd name="connsiteX0" fmla="*/ 263284 w 461944"/>
              <a:gd name="connsiteY0" fmla="*/ 5 h 1111338"/>
              <a:gd name="connsiteX1" fmla="*/ 191702 w 461944"/>
              <a:gd name="connsiteY1" fmla="*/ 32333 h 1111338"/>
              <a:gd name="connsiteX2" fmla="*/ 152448 w 461944"/>
              <a:gd name="connsiteY2" fmla="*/ 78514 h 1111338"/>
              <a:gd name="connsiteX3" fmla="*/ 120120 w 461944"/>
              <a:gd name="connsiteY3" fmla="*/ 136242 h 1111338"/>
              <a:gd name="connsiteX4" fmla="*/ 87793 w 461944"/>
              <a:gd name="connsiteY4" fmla="*/ 210133 h 1111338"/>
              <a:gd name="connsiteX5" fmla="*/ 55466 w 461944"/>
              <a:gd name="connsiteY5" fmla="*/ 318660 h 1111338"/>
              <a:gd name="connsiteX6" fmla="*/ 39302 w 461944"/>
              <a:gd name="connsiteY6" fmla="*/ 397169 h 1111338"/>
              <a:gd name="connsiteX7" fmla="*/ 34684 w 461944"/>
              <a:gd name="connsiteY7" fmla="*/ 464133 h 1111338"/>
              <a:gd name="connsiteX8" fmla="*/ 18520 w 461944"/>
              <a:gd name="connsiteY8" fmla="*/ 568042 h 1111338"/>
              <a:gd name="connsiteX9" fmla="*/ 4666 w 461944"/>
              <a:gd name="connsiteY9" fmla="*/ 646551 h 1111338"/>
              <a:gd name="connsiteX10" fmla="*/ 48 w 461944"/>
              <a:gd name="connsiteY10" fmla="*/ 722751 h 1111338"/>
              <a:gd name="connsiteX11" fmla="*/ 6975 w 461944"/>
              <a:gd name="connsiteY11" fmla="*/ 819733 h 1111338"/>
              <a:gd name="connsiteX12" fmla="*/ 11593 w 461944"/>
              <a:gd name="connsiteY12" fmla="*/ 912096 h 1111338"/>
              <a:gd name="connsiteX13" fmla="*/ 117811 w 461944"/>
              <a:gd name="connsiteY13" fmla="*/ 1069114 h 1111338"/>
              <a:gd name="connsiteX14" fmla="*/ 166302 w 461944"/>
              <a:gd name="connsiteY14" fmla="*/ 1101442 h 1111338"/>
              <a:gd name="connsiteX15" fmla="*/ 210175 w 461944"/>
              <a:gd name="connsiteY15" fmla="*/ 1108369 h 1111338"/>
              <a:gd name="connsiteX16" fmla="*/ 286375 w 461944"/>
              <a:gd name="connsiteY16" fmla="*/ 1057569 h 1111338"/>
              <a:gd name="connsiteX17" fmla="*/ 327938 w 461944"/>
              <a:gd name="connsiteY17" fmla="*/ 1006769 h 1111338"/>
              <a:gd name="connsiteX18" fmla="*/ 383357 w 461944"/>
              <a:gd name="connsiteY18" fmla="*/ 962896 h 1111338"/>
              <a:gd name="connsiteX19" fmla="*/ 411066 w 461944"/>
              <a:gd name="connsiteY19" fmla="*/ 872842 h 1111338"/>
              <a:gd name="connsiteX20" fmla="*/ 441084 w 461944"/>
              <a:gd name="connsiteY20" fmla="*/ 743533 h 1111338"/>
              <a:gd name="connsiteX21" fmla="*/ 461866 w 461944"/>
              <a:gd name="connsiteY21" fmla="*/ 542642 h 1111338"/>
              <a:gd name="connsiteX22" fmla="*/ 448011 w 461944"/>
              <a:gd name="connsiteY22" fmla="*/ 341751 h 1111338"/>
              <a:gd name="connsiteX23" fmla="*/ 443393 w 461944"/>
              <a:gd name="connsiteY23" fmla="*/ 233224 h 1111338"/>
              <a:gd name="connsiteX24" fmla="*/ 417993 w 461944"/>
              <a:gd name="connsiteY24" fmla="*/ 152405 h 1111338"/>
              <a:gd name="connsiteX25" fmla="*/ 385666 w 461944"/>
              <a:gd name="connsiteY25" fmla="*/ 92369 h 1111338"/>
              <a:gd name="connsiteX26" fmla="*/ 339484 w 461944"/>
              <a:gd name="connsiteY26" fmla="*/ 34642 h 1111338"/>
              <a:gd name="connsiteX27" fmla="*/ 263284 w 461944"/>
              <a:gd name="connsiteY27" fmla="*/ 5 h 111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1944" h="1111338">
                <a:moveTo>
                  <a:pt x="263284" y="5"/>
                </a:moveTo>
                <a:cubicBezTo>
                  <a:pt x="238654" y="-380"/>
                  <a:pt x="210175" y="19248"/>
                  <a:pt x="191702" y="32333"/>
                </a:cubicBezTo>
                <a:cubicBezTo>
                  <a:pt x="173229" y="45418"/>
                  <a:pt x="164378" y="61196"/>
                  <a:pt x="152448" y="78514"/>
                </a:cubicBezTo>
                <a:cubicBezTo>
                  <a:pt x="140518" y="95832"/>
                  <a:pt x="130896" y="114306"/>
                  <a:pt x="120120" y="136242"/>
                </a:cubicBezTo>
                <a:cubicBezTo>
                  <a:pt x="109344" y="158178"/>
                  <a:pt x="98569" y="179730"/>
                  <a:pt x="87793" y="210133"/>
                </a:cubicBezTo>
                <a:cubicBezTo>
                  <a:pt x="77017" y="240536"/>
                  <a:pt x="63548" y="287487"/>
                  <a:pt x="55466" y="318660"/>
                </a:cubicBezTo>
                <a:cubicBezTo>
                  <a:pt x="47384" y="349833"/>
                  <a:pt x="42766" y="372924"/>
                  <a:pt x="39302" y="397169"/>
                </a:cubicBezTo>
                <a:cubicBezTo>
                  <a:pt x="35838" y="421414"/>
                  <a:pt x="38148" y="435654"/>
                  <a:pt x="34684" y="464133"/>
                </a:cubicBezTo>
                <a:cubicBezTo>
                  <a:pt x="31220" y="492612"/>
                  <a:pt x="23523" y="537639"/>
                  <a:pt x="18520" y="568042"/>
                </a:cubicBezTo>
                <a:cubicBezTo>
                  <a:pt x="13517" y="598445"/>
                  <a:pt x="7745" y="620766"/>
                  <a:pt x="4666" y="646551"/>
                </a:cubicBezTo>
                <a:cubicBezTo>
                  <a:pt x="1587" y="672336"/>
                  <a:pt x="-337" y="693887"/>
                  <a:pt x="48" y="722751"/>
                </a:cubicBezTo>
                <a:cubicBezTo>
                  <a:pt x="433" y="751615"/>
                  <a:pt x="5051" y="788176"/>
                  <a:pt x="6975" y="819733"/>
                </a:cubicBezTo>
                <a:cubicBezTo>
                  <a:pt x="8899" y="851291"/>
                  <a:pt x="-6880" y="870533"/>
                  <a:pt x="11593" y="912096"/>
                </a:cubicBezTo>
                <a:cubicBezTo>
                  <a:pt x="30066" y="953660"/>
                  <a:pt x="92026" y="1037556"/>
                  <a:pt x="117811" y="1069114"/>
                </a:cubicBezTo>
                <a:cubicBezTo>
                  <a:pt x="143596" y="1100672"/>
                  <a:pt x="150908" y="1094899"/>
                  <a:pt x="166302" y="1101442"/>
                </a:cubicBezTo>
                <a:cubicBezTo>
                  <a:pt x="181696" y="1107985"/>
                  <a:pt x="190163" y="1115681"/>
                  <a:pt x="210175" y="1108369"/>
                </a:cubicBezTo>
                <a:cubicBezTo>
                  <a:pt x="230187" y="1101057"/>
                  <a:pt x="266748" y="1074502"/>
                  <a:pt x="286375" y="1057569"/>
                </a:cubicBezTo>
                <a:cubicBezTo>
                  <a:pt x="306002" y="1040636"/>
                  <a:pt x="311774" y="1022548"/>
                  <a:pt x="327938" y="1006769"/>
                </a:cubicBezTo>
                <a:cubicBezTo>
                  <a:pt x="344102" y="990990"/>
                  <a:pt x="369502" y="985217"/>
                  <a:pt x="383357" y="962896"/>
                </a:cubicBezTo>
                <a:cubicBezTo>
                  <a:pt x="397212" y="940575"/>
                  <a:pt x="401445" y="909402"/>
                  <a:pt x="411066" y="872842"/>
                </a:cubicBezTo>
                <a:cubicBezTo>
                  <a:pt x="420687" y="836282"/>
                  <a:pt x="432617" y="798566"/>
                  <a:pt x="441084" y="743533"/>
                </a:cubicBezTo>
                <a:cubicBezTo>
                  <a:pt x="449551" y="688500"/>
                  <a:pt x="460712" y="609606"/>
                  <a:pt x="461866" y="542642"/>
                </a:cubicBezTo>
                <a:cubicBezTo>
                  <a:pt x="463020" y="475678"/>
                  <a:pt x="451090" y="393321"/>
                  <a:pt x="448011" y="341751"/>
                </a:cubicBezTo>
                <a:cubicBezTo>
                  <a:pt x="444932" y="290181"/>
                  <a:pt x="448396" y="264782"/>
                  <a:pt x="443393" y="233224"/>
                </a:cubicBezTo>
                <a:cubicBezTo>
                  <a:pt x="438390" y="201666"/>
                  <a:pt x="427614" y="175881"/>
                  <a:pt x="417993" y="152405"/>
                </a:cubicBezTo>
                <a:cubicBezTo>
                  <a:pt x="408372" y="128929"/>
                  <a:pt x="398751" y="111996"/>
                  <a:pt x="385666" y="92369"/>
                </a:cubicBezTo>
                <a:cubicBezTo>
                  <a:pt x="372581" y="72742"/>
                  <a:pt x="354878" y="49651"/>
                  <a:pt x="339484" y="34642"/>
                </a:cubicBezTo>
                <a:cubicBezTo>
                  <a:pt x="324090" y="19633"/>
                  <a:pt x="287914" y="390"/>
                  <a:pt x="263284" y="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2315071" y="1548951"/>
            <a:ext cx="472354" cy="795665"/>
          </a:xfrm>
          <a:custGeom>
            <a:avLst/>
            <a:gdLst>
              <a:gd name="connsiteX0" fmla="*/ 167202 w 472354"/>
              <a:gd name="connsiteY0" fmla="*/ 2758 h 795665"/>
              <a:gd name="connsiteX1" fmla="*/ 111784 w 472354"/>
              <a:gd name="connsiteY1" fmla="*/ 28158 h 795665"/>
              <a:gd name="connsiteX2" fmla="*/ 70220 w 472354"/>
              <a:gd name="connsiteY2" fmla="*/ 62794 h 795665"/>
              <a:gd name="connsiteX3" fmla="*/ 35584 w 472354"/>
              <a:gd name="connsiteY3" fmla="*/ 106667 h 795665"/>
              <a:gd name="connsiteX4" fmla="*/ 19420 w 472354"/>
              <a:gd name="connsiteY4" fmla="*/ 166704 h 795665"/>
              <a:gd name="connsiteX5" fmla="*/ 12493 w 472354"/>
              <a:gd name="connsiteY5" fmla="*/ 224431 h 795665"/>
              <a:gd name="connsiteX6" fmla="*/ 947 w 472354"/>
              <a:gd name="connsiteY6" fmla="*/ 279849 h 795665"/>
              <a:gd name="connsiteX7" fmla="*/ 947 w 472354"/>
              <a:gd name="connsiteY7" fmla="*/ 342194 h 795665"/>
              <a:gd name="connsiteX8" fmla="*/ 3256 w 472354"/>
              <a:gd name="connsiteY8" fmla="*/ 409158 h 795665"/>
              <a:gd name="connsiteX9" fmla="*/ 7874 w 472354"/>
              <a:gd name="connsiteY9" fmla="*/ 459958 h 795665"/>
              <a:gd name="connsiteX10" fmla="*/ 21729 w 472354"/>
              <a:gd name="connsiteY10" fmla="*/ 517685 h 795665"/>
              <a:gd name="connsiteX11" fmla="*/ 33274 w 472354"/>
              <a:gd name="connsiteY11" fmla="*/ 559249 h 795665"/>
              <a:gd name="connsiteX12" fmla="*/ 44820 w 472354"/>
              <a:gd name="connsiteY12" fmla="*/ 605431 h 795665"/>
              <a:gd name="connsiteX13" fmla="*/ 77147 w 472354"/>
              <a:gd name="connsiteY13" fmla="*/ 649304 h 795665"/>
              <a:gd name="connsiteX14" fmla="*/ 100238 w 472354"/>
              <a:gd name="connsiteY14" fmla="*/ 683940 h 795665"/>
              <a:gd name="connsiteX15" fmla="*/ 121020 w 472354"/>
              <a:gd name="connsiteY15" fmla="*/ 713958 h 795665"/>
              <a:gd name="connsiteX16" fmla="*/ 139493 w 472354"/>
              <a:gd name="connsiteY16" fmla="*/ 734740 h 795665"/>
              <a:gd name="connsiteX17" fmla="*/ 171820 w 472354"/>
              <a:gd name="connsiteY17" fmla="*/ 762449 h 795665"/>
              <a:gd name="connsiteX18" fmla="*/ 204147 w 472354"/>
              <a:gd name="connsiteY18" fmla="*/ 776304 h 795665"/>
              <a:gd name="connsiteX19" fmla="*/ 236474 w 472354"/>
              <a:gd name="connsiteY19" fmla="*/ 783231 h 795665"/>
              <a:gd name="connsiteX20" fmla="*/ 271111 w 472354"/>
              <a:gd name="connsiteY20" fmla="*/ 792467 h 795665"/>
              <a:gd name="connsiteX21" fmla="*/ 321911 w 472354"/>
              <a:gd name="connsiteY21" fmla="*/ 794776 h 795665"/>
              <a:gd name="connsiteX22" fmla="*/ 368093 w 472354"/>
              <a:gd name="connsiteY22" fmla="*/ 778613 h 795665"/>
              <a:gd name="connsiteX23" fmla="*/ 414274 w 472354"/>
              <a:gd name="connsiteY23" fmla="*/ 750904 h 795665"/>
              <a:gd name="connsiteX24" fmla="*/ 435056 w 472354"/>
              <a:gd name="connsiteY24" fmla="*/ 727813 h 795665"/>
              <a:gd name="connsiteX25" fmla="*/ 448911 w 472354"/>
              <a:gd name="connsiteY25" fmla="*/ 700104 h 795665"/>
              <a:gd name="connsiteX26" fmla="*/ 448911 w 472354"/>
              <a:gd name="connsiteY26" fmla="*/ 700104 h 795665"/>
              <a:gd name="connsiteX27" fmla="*/ 460456 w 472354"/>
              <a:gd name="connsiteY27" fmla="*/ 667776 h 795665"/>
              <a:gd name="connsiteX28" fmla="*/ 453529 w 472354"/>
              <a:gd name="connsiteY28" fmla="*/ 610049 h 795665"/>
              <a:gd name="connsiteX29" fmla="*/ 446602 w 472354"/>
              <a:gd name="connsiteY29" fmla="*/ 561558 h 795665"/>
              <a:gd name="connsiteX30" fmla="*/ 448911 w 472354"/>
              <a:gd name="connsiteY30" fmla="*/ 522304 h 795665"/>
              <a:gd name="connsiteX31" fmla="*/ 462765 w 472354"/>
              <a:gd name="connsiteY31" fmla="*/ 466885 h 795665"/>
              <a:gd name="connsiteX32" fmla="*/ 472002 w 472354"/>
              <a:gd name="connsiteY32" fmla="*/ 418394 h 795665"/>
              <a:gd name="connsiteX33" fmla="*/ 469693 w 472354"/>
              <a:gd name="connsiteY33" fmla="*/ 388376 h 795665"/>
              <a:gd name="connsiteX34" fmla="*/ 462765 w 472354"/>
              <a:gd name="connsiteY34" fmla="*/ 339885 h 795665"/>
              <a:gd name="connsiteX35" fmla="*/ 453529 w 472354"/>
              <a:gd name="connsiteY35" fmla="*/ 302940 h 795665"/>
              <a:gd name="connsiteX36" fmla="*/ 439674 w 472354"/>
              <a:gd name="connsiteY36" fmla="*/ 268304 h 795665"/>
              <a:gd name="connsiteX37" fmla="*/ 418893 w 472354"/>
              <a:gd name="connsiteY37" fmla="*/ 226740 h 795665"/>
              <a:gd name="connsiteX38" fmla="*/ 409656 w 472354"/>
              <a:gd name="connsiteY38" fmla="*/ 192104 h 795665"/>
              <a:gd name="connsiteX39" fmla="*/ 379638 w 472354"/>
              <a:gd name="connsiteY39" fmla="*/ 152849 h 795665"/>
              <a:gd name="connsiteX40" fmla="*/ 365784 w 472354"/>
              <a:gd name="connsiteY40" fmla="*/ 113594 h 795665"/>
              <a:gd name="connsiteX41" fmla="*/ 333456 w 472354"/>
              <a:gd name="connsiteY41" fmla="*/ 67413 h 795665"/>
              <a:gd name="connsiteX42" fmla="*/ 296511 w 472354"/>
              <a:gd name="connsiteY42" fmla="*/ 18922 h 795665"/>
              <a:gd name="connsiteX43" fmla="*/ 248020 w 472354"/>
              <a:gd name="connsiteY43" fmla="*/ 2758 h 795665"/>
              <a:gd name="connsiteX44" fmla="*/ 167202 w 472354"/>
              <a:gd name="connsiteY44" fmla="*/ 2758 h 79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72354" h="795665">
                <a:moveTo>
                  <a:pt x="167202" y="2758"/>
                </a:moveTo>
                <a:cubicBezTo>
                  <a:pt x="144496" y="6991"/>
                  <a:pt x="127948" y="18152"/>
                  <a:pt x="111784" y="28158"/>
                </a:cubicBezTo>
                <a:cubicBezTo>
                  <a:pt x="95620" y="38164"/>
                  <a:pt x="82920" y="49709"/>
                  <a:pt x="70220" y="62794"/>
                </a:cubicBezTo>
                <a:cubicBezTo>
                  <a:pt x="57520" y="75879"/>
                  <a:pt x="44051" y="89349"/>
                  <a:pt x="35584" y="106667"/>
                </a:cubicBezTo>
                <a:cubicBezTo>
                  <a:pt x="27117" y="123985"/>
                  <a:pt x="23268" y="147077"/>
                  <a:pt x="19420" y="166704"/>
                </a:cubicBezTo>
                <a:cubicBezTo>
                  <a:pt x="15571" y="186331"/>
                  <a:pt x="15572" y="205574"/>
                  <a:pt x="12493" y="224431"/>
                </a:cubicBezTo>
                <a:cubicBezTo>
                  <a:pt x="9414" y="243289"/>
                  <a:pt x="2871" y="260222"/>
                  <a:pt x="947" y="279849"/>
                </a:cubicBezTo>
                <a:cubicBezTo>
                  <a:pt x="-977" y="299476"/>
                  <a:pt x="562" y="320643"/>
                  <a:pt x="947" y="342194"/>
                </a:cubicBezTo>
                <a:cubicBezTo>
                  <a:pt x="1332" y="363745"/>
                  <a:pt x="2102" y="389531"/>
                  <a:pt x="3256" y="409158"/>
                </a:cubicBezTo>
                <a:cubicBezTo>
                  <a:pt x="4410" y="428785"/>
                  <a:pt x="4795" y="441870"/>
                  <a:pt x="7874" y="459958"/>
                </a:cubicBezTo>
                <a:cubicBezTo>
                  <a:pt x="10953" y="478046"/>
                  <a:pt x="17496" y="501137"/>
                  <a:pt x="21729" y="517685"/>
                </a:cubicBezTo>
                <a:cubicBezTo>
                  <a:pt x="25962" y="534234"/>
                  <a:pt x="29425" y="544625"/>
                  <a:pt x="33274" y="559249"/>
                </a:cubicBezTo>
                <a:cubicBezTo>
                  <a:pt x="37122" y="573873"/>
                  <a:pt x="37508" y="590422"/>
                  <a:pt x="44820" y="605431"/>
                </a:cubicBezTo>
                <a:cubicBezTo>
                  <a:pt x="52132" y="620440"/>
                  <a:pt x="67911" y="636219"/>
                  <a:pt x="77147" y="649304"/>
                </a:cubicBezTo>
                <a:cubicBezTo>
                  <a:pt x="86383" y="662389"/>
                  <a:pt x="92926" y="673164"/>
                  <a:pt x="100238" y="683940"/>
                </a:cubicBezTo>
                <a:cubicBezTo>
                  <a:pt x="107550" y="694716"/>
                  <a:pt x="114478" y="705491"/>
                  <a:pt x="121020" y="713958"/>
                </a:cubicBezTo>
                <a:cubicBezTo>
                  <a:pt x="127562" y="722425"/>
                  <a:pt x="131026" y="726658"/>
                  <a:pt x="139493" y="734740"/>
                </a:cubicBezTo>
                <a:cubicBezTo>
                  <a:pt x="147960" y="742822"/>
                  <a:pt x="161044" y="755522"/>
                  <a:pt x="171820" y="762449"/>
                </a:cubicBezTo>
                <a:cubicBezTo>
                  <a:pt x="182596" y="769376"/>
                  <a:pt x="193371" y="772840"/>
                  <a:pt x="204147" y="776304"/>
                </a:cubicBezTo>
                <a:cubicBezTo>
                  <a:pt x="214923" y="779768"/>
                  <a:pt x="225313" y="780537"/>
                  <a:pt x="236474" y="783231"/>
                </a:cubicBezTo>
                <a:cubicBezTo>
                  <a:pt x="247635" y="785925"/>
                  <a:pt x="256872" y="790543"/>
                  <a:pt x="271111" y="792467"/>
                </a:cubicBezTo>
                <a:cubicBezTo>
                  <a:pt x="285350" y="794391"/>
                  <a:pt x="305747" y="797085"/>
                  <a:pt x="321911" y="794776"/>
                </a:cubicBezTo>
                <a:cubicBezTo>
                  <a:pt x="338075" y="792467"/>
                  <a:pt x="352699" y="785925"/>
                  <a:pt x="368093" y="778613"/>
                </a:cubicBezTo>
                <a:cubicBezTo>
                  <a:pt x="383487" y="771301"/>
                  <a:pt x="403114" y="759371"/>
                  <a:pt x="414274" y="750904"/>
                </a:cubicBezTo>
                <a:cubicBezTo>
                  <a:pt x="425434" y="742437"/>
                  <a:pt x="429283" y="736280"/>
                  <a:pt x="435056" y="727813"/>
                </a:cubicBezTo>
                <a:cubicBezTo>
                  <a:pt x="440829" y="719346"/>
                  <a:pt x="448911" y="700104"/>
                  <a:pt x="448911" y="700104"/>
                </a:cubicBezTo>
                <a:lnTo>
                  <a:pt x="448911" y="700104"/>
                </a:lnTo>
                <a:cubicBezTo>
                  <a:pt x="450835" y="694716"/>
                  <a:pt x="459686" y="682785"/>
                  <a:pt x="460456" y="667776"/>
                </a:cubicBezTo>
                <a:cubicBezTo>
                  <a:pt x="461226" y="652767"/>
                  <a:pt x="455838" y="627752"/>
                  <a:pt x="453529" y="610049"/>
                </a:cubicBezTo>
                <a:cubicBezTo>
                  <a:pt x="451220" y="592346"/>
                  <a:pt x="447372" y="576182"/>
                  <a:pt x="446602" y="561558"/>
                </a:cubicBezTo>
                <a:cubicBezTo>
                  <a:pt x="445832" y="546934"/>
                  <a:pt x="446217" y="538083"/>
                  <a:pt x="448911" y="522304"/>
                </a:cubicBezTo>
                <a:cubicBezTo>
                  <a:pt x="451605" y="506525"/>
                  <a:pt x="458917" y="484203"/>
                  <a:pt x="462765" y="466885"/>
                </a:cubicBezTo>
                <a:cubicBezTo>
                  <a:pt x="466614" y="449567"/>
                  <a:pt x="470847" y="431479"/>
                  <a:pt x="472002" y="418394"/>
                </a:cubicBezTo>
                <a:cubicBezTo>
                  <a:pt x="473157" y="405309"/>
                  <a:pt x="471232" y="401461"/>
                  <a:pt x="469693" y="388376"/>
                </a:cubicBezTo>
                <a:cubicBezTo>
                  <a:pt x="468154" y="375291"/>
                  <a:pt x="465459" y="354124"/>
                  <a:pt x="462765" y="339885"/>
                </a:cubicBezTo>
                <a:cubicBezTo>
                  <a:pt x="460071" y="325646"/>
                  <a:pt x="457378" y="314870"/>
                  <a:pt x="453529" y="302940"/>
                </a:cubicBezTo>
                <a:cubicBezTo>
                  <a:pt x="449680" y="291010"/>
                  <a:pt x="445447" y="281004"/>
                  <a:pt x="439674" y="268304"/>
                </a:cubicBezTo>
                <a:cubicBezTo>
                  <a:pt x="433901" y="255604"/>
                  <a:pt x="423896" y="239440"/>
                  <a:pt x="418893" y="226740"/>
                </a:cubicBezTo>
                <a:cubicBezTo>
                  <a:pt x="413890" y="214040"/>
                  <a:pt x="416199" y="204419"/>
                  <a:pt x="409656" y="192104"/>
                </a:cubicBezTo>
                <a:cubicBezTo>
                  <a:pt x="403114" y="179789"/>
                  <a:pt x="386950" y="165934"/>
                  <a:pt x="379638" y="152849"/>
                </a:cubicBezTo>
                <a:cubicBezTo>
                  <a:pt x="372326" y="139764"/>
                  <a:pt x="373481" y="127833"/>
                  <a:pt x="365784" y="113594"/>
                </a:cubicBezTo>
                <a:cubicBezTo>
                  <a:pt x="358087" y="99355"/>
                  <a:pt x="345002" y="83192"/>
                  <a:pt x="333456" y="67413"/>
                </a:cubicBezTo>
                <a:cubicBezTo>
                  <a:pt x="321911" y="51634"/>
                  <a:pt x="310750" y="29698"/>
                  <a:pt x="296511" y="18922"/>
                </a:cubicBezTo>
                <a:cubicBezTo>
                  <a:pt x="282272" y="8146"/>
                  <a:pt x="264184" y="5837"/>
                  <a:pt x="248020" y="2758"/>
                </a:cubicBezTo>
                <a:cubicBezTo>
                  <a:pt x="231856" y="-321"/>
                  <a:pt x="189908" y="-1475"/>
                  <a:pt x="167202" y="2758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2645609" y="1097165"/>
            <a:ext cx="573421" cy="1301372"/>
          </a:xfrm>
          <a:custGeom>
            <a:avLst/>
            <a:gdLst>
              <a:gd name="connsiteX0" fmla="*/ 307738 w 573421"/>
              <a:gd name="connsiteY0" fmla="*/ 55906 h 1301372"/>
              <a:gd name="connsiteX1" fmla="*/ 266175 w 573421"/>
              <a:gd name="connsiteY1" fmla="*/ 16651 h 1301372"/>
              <a:gd name="connsiteX2" fmla="*/ 229229 w 573421"/>
              <a:gd name="connsiteY2" fmla="*/ 9724 h 1301372"/>
              <a:gd name="connsiteX3" fmla="*/ 194593 w 573421"/>
              <a:gd name="connsiteY3" fmla="*/ 487 h 1301372"/>
              <a:gd name="connsiteX4" fmla="*/ 150720 w 573421"/>
              <a:gd name="connsiteY4" fmla="*/ 25887 h 1301372"/>
              <a:gd name="connsiteX5" fmla="*/ 111466 w 573421"/>
              <a:gd name="connsiteY5" fmla="*/ 48978 h 1301372"/>
              <a:gd name="connsiteX6" fmla="*/ 74520 w 573421"/>
              <a:gd name="connsiteY6" fmla="*/ 85924 h 1301372"/>
              <a:gd name="connsiteX7" fmla="*/ 49120 w 573421"/>
              <a:gd name="connsiteY7" fmla="*/ 113633 h 1301372"/>
              <a:gd name="connsiteX8" fmla="*/ 37575 w 573421"/>
              <a:gd name="connsiteY8" fmla="*/ 148269 h 1301372"/>
              <a:gd name="connsiteX9" fmla="*/ 30648 w 573421"/>
              <a:gd name="connsiteY9" fmla="*/ 180596 h 1301372"/>
              <a:gd name="connsiteX10" fmla="*/ 21411 w 573421"/>
              <a:gd name="connsiteY10" fmla="*/ 240633 h 1301372"/>
              <a:gd name="connsiteX11" fmla="*/ 12175 w 573421"/>
              <a:gd name="connsiteY11" fmla="*/ 272960 h 1301372"/>
              <a:gd name="connsiteX12" fmla="*/ 16793 w 573421"/>
              <a:gd name="connsiteY12" fmla="*/ 314524 h 1301372"/>
              <a:gd name="connsiteX13" fmla="*/ 21411 w 573421"/>
              <a:gd name="connsiteY13" fmla="*/ 353778 h 1301372"/>
              <a:gd name="connsiteX14" fmla="*/ 14484 w 573421"/>
              <a:gd name="connsiteY14" fmla="*/ 388415 h 1301372"/>
              <a:gd name="connsiteX15" fmla="*/ 5248 w 573421"/>
              <a:gd name="connsiteY15" fmla="*/ 436906 h 1301372"/>
              <a:gd name="connsiteX16" fmla="*/ 629 w 573421"/>
              <a:gd name="connsiteY16" fmla="*/ 462306 h 1301372"/>
              <a:gd name="connsiteX17" fmla="*/ 19102 w 573421"/>
              <a:gd name="connsiteY17" fmla="*/ 522342 h 1301372"/>
              <a:gd name="connsiteX18" fmla="*/ 69902 w 573421"/>
              <a:gd name="connsiteY18" fmla="*/ 750942 h 1301372"/>
              <a:gd name="connsiteX19" fmla="*/ 62975 w 573421"/>
              <a:gd name="connsiteY19" fmla="*/ 815596 h 1301372"/>
              <a:gd name="connsiteX20" fmla="*/ 46811 w 573421"/>
              <a:gd name="connsiteY20" fmla="*/ 868706 h 1301372"/>
              <a:gd name="connsiteX21" fmla="*/ 46811 w 573421"/>
              <a:gd name="connsiteY21" fmla="*/ 912578 h 1301372"/>
              <a:gd name="connsiteX22" fmla="*/ 62975 w 573421"/>
              <a:gd name="connsiteY22" fmla="*/ 937978 h 1301372"/>
              <a:gd name="connsiteX23" fmla="*/ 83757 w 573421"/>
              <a:gd name="connsiteY23" fmla="*/ 961069 h 1301372"/>
              <a:gd name="connsiteX24" fmla="*/ 102229 w 573421"/>
              <a:gd name="connsiteY24" fmla="*/ 998015 h 1301372"/>
              <a:gd name="connsiteX25" fmla="*/ 134557 w 573421"/>
              <a:gd name="connsiteY25" fmla="*/ 1044196 h 1301372"/>
              <a:gd name="connsiteX26" fmla="*/ 155338 w 573421"/>
              <a:gd name="connsiteY26" fmla="*/ 1088069 h 1301372"/>
              <a:gd name="connsiteX27" fmla="*/ 157648 w 573421"/>
              <a:gd name="connsiteY27" fmla="*/ 1125015 h 1301372"/>
              <a:gd name="connsiteX28" fmla="*/ 166884 w 573421"/>
              <a:gd name="connsiteY28" fmla="*/ 1148106 h 1301372"/>
              <a:gd name="connsiteX29" fmla="*/ 183048 w 573421"/>
              <a:gd name="connsiteY29" fmla="*/ 1180433 h 1301372"/>
              <a:gd name="connsiteX30" fmla="*/ 233848 w 573421"/>
              <a:gd name="connsiteY30" fmla="*/ 1217378 h 1301372"/>
              <a:gd name="connsiteX31" fmla="*/ 245393 w 573421"/>
              <a:gd name="connsiteY31" fmla="*/ 1228924 h 1301372"/>
              <a:gd name="connsiteX32" fmla="*/ 280029 w 573421"/>
              <a:gd name="connsiteY32" fmla="*/ 1249706 h 1301372"/>
              <a:gd name="connsiteX33" fmla="*/ 305429 w 573421"/>
              <a:gd name="connsiteY33" fmla="*/ 1261251 h 1301372"/>
              <a:gd name="connsiteX34" fmla="*/ 342375 w 573421"/>
              <a:gd name="connsiteY34" fmla="*/ 1279724 h 1301372"/>
              <a:gd name="connsiteX35" fmla="*/ 377011 w 573421"/>
              <a:gd name="connsiteY35" fmla="*/ 1293578 h 1301372"/>
              <a:gd name="connsiteX36" fmla="*/ 411648 w 573421"/>
              <a:gd name="connsiteY36" fmla="*/ 1300506 h 1301372"/>
              <a:gd name="connsiteX37" fmla="*/ 441666 w 573421"/>
              <a:gd name="connsiteY37" fmla="*/ 1300506 h 1301372"/>
              <a:gd name="connsiteX38" fmla="*/ 469375 w 573421"/>
              <a:gd name="connsiteY38" fmla="*/ 1293578 h 1301372"/>
              <a:gd name="connsiteX39" fmla="*/ 520175 w 573421"/>
              <a:gd name="connsiteY39" fmla="*/ 1254324 h 1301372"/>
              <a:gd name="connsiteX40" fmla="*/ 536338 w 573421"/>
              <a:gd name="connsiteY40" fmla="*/ 1240469 h 1301372"/>
              <a:gd name="connsiteX41" fmla="*/ 561738 w 573421"/>
              <a:gd name="connsiteY41" fmla="*/ 1221996 h 1301372"/>
              <a:gd name="connsiteX42" fmla="*/ 566357 w 573421"/>
              <a:gd name="connsiteY42" fmla="*/ 1203524 h 1301372"/>
              <a:gd name="connsiteX43" fmla="*/ 570975 w 573421"/>
              <a:gd name="connsiteY43" fmla="*/ 1164269 h 1301372"/>
              <a:gd name="connsiteX44" fmla="*/ 570975 w 573421"/>
              <a:gd name="connsiteY44" fmla="*/ 1148106 h 1301372"/>
              <a:gd name="connsiteX45" fmla="*/ 570975 w 573421"/>
              <a:gd name="connsiteY45" fmla="*/ 1120396 h 1301372"/>
              <a:gd name="connsiteX46" fmla="*/ 573284 w 573421"/>
              <a:gd name="connsiteY46" fmla="*/ 1088069 h 1301372"/>
              <a:gd name="connsiteX47" fmla="*/ 566357 w 573421"/>
              <a:gd name="connsiteY47" fmla="*/ 1028033 h 1301372"/>
              <a:gd name="connsiteX48" fmla="*/ 570975 w 573421"/>
              <a:gd name="connsiteY48" fmla="*/ 951833 h 1301372"/>
              <a:gd name="connsiteX49" fmla="*/ 545575 w 573421"/>
              <a:gd name="connsiteY49" fmla="*/ 871015 h 1301372"/>
              <a:gd name="connsiteX50" fmla="*/ 527102 w 573421"/>
              <a:gd name="connsiteY50" fmla="*/ 783269 h 1301372"/>
              <a:gd name="connsiteX51" fmla="*/ 499393 w 573421"/>
              <a:gd name="connsiteY51" fmla="*/ 693215 h 1301372"/>
              <a:gd name="connsiteX52" fmla="*/ 487848 w 573421"/>
              <a:gd name="connsiteY52" fmla="*/ 637796 h 1301372"/>
              <a:gd name="connsiteX53" fmla="*/ 478611 w 573421"/>
              <a:gd name="connsiteY53" fmla="*/ 584687 h 1301372"/>
              <a:gd name="connsiteX54" fmla="*/ 409338 w 573421"/>
              <a:gd name="connsiteY54" fmla="*/ 374560 h 1301372"/>
              <a:gd name="connsiteX55" fmla="*/ 407029 w 573421"/>
              <a:gd name="connsiteY55" fmla="*/ 293742 h 1301372"/>
              <a:gd name="connsiteX56" fmla="*/ 367775 w 573421"/>
              <a:gd name="connsiteY56" fmla="*/ 224469 h 1301372"/>
              <a:gd name="connsiteX57" fmla="*/ 363157 w 573421"/>
              <a:gd name="connsiteY57" fmla="*/ 143651 h 1301372"/>
              <a:gd name="connsiteX58" fmla="*/ 307738 w 573421"/>
              <a:gd name="connsiteY58" fmla="*/ 55906 h 13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421" h="1301372">
                <a:moveTo>
                  <a:pt x="307738" y="55906"/>
                </a:moveTo>
                <a:cubicBezTo>
                  <a:pt x="291574" y="34739"/>
                  <a:pt x="279260" y="24348"/>
                  <a:pt x="266175" y="16651"/>
                </a:cubicBezTo>
                <a:cubicBezTo>
                  <a:pt x="253090" y="8954"/>
                  <a:pt x="241159" y="12418"/>
                  <a:pt x="229229" y="9724"/>
                </a:cubicBezTo>
                <a:cubicBezTo>
                  <a:pt x="217299" y="7030"/>
                  <a:pt x="207678" y="-2207"/>
                  <a:pt x="194593" y="487"/>
                </a:cubicBezTo>
                <a:cubicBezTo>
                  <a:pt x="181508" y="3181"/>
                  <a:pt x="150720" y="25887"/>
                  <a:pt x="150720" y="25887"/>
                </a:cubicBezTo>
                <a:cubicBezTo>
                  <a:pt x="136866" y="33969"/>
                  <a:pt x="124166" y="38972"/>
                  <a:pt x="111466" y="48978"/>
                </a:cubicBezTo>
                <a:cubicBezTo>
                  <a:pt x="98766" y="58984"/>
                  <a:pt x="84911" y="75148"/>
                  <a:pt x="74520" y="85924"/>
                </a:cubicBezTo>
                <a:cubicBezTo>
                  <a:pt x="64129" y="96700"/>
                  <a:pt x="55278" y="103242"/>
                  <a:pt x="49120" y="113633"/>
                </a:cubicBezTo>
                <a:cubicBezTo>
                  <a:pt x="42962" y="124024"/>
                  <a:pt x="40654" y="137109"/>
                  <a:pt x="37575" y="148269"/>
                </a:cubicBezTo>
                <a:cubicBezTo>
                  <a:pt x="34496" y="159429"/>
                  <a:pt x="33342" y="165202"/>
                  <a:pt x="30648" y="180596"/>
                </a:cubicBezTo>
                <a:cubicBezTo>
                  <a:pt x="27954" y="195990"/>
                  <a:pt x="24490" y="225239"/>
                  <a:pt x="21411" y="240633"/>
                </a:cubicBezTo>
                <a:cubicBezTo>
                  <a:pt x="18332" y="256027"/>
                  <a:pt x="12945" y="260645"/>
                  <a:pt x="12175" y="272960"/>
                </a:cubicBezTo>
                <a:cubicBezTo>
                  <a:pt x="11405" y="285275"/>
                  <a:pt x="15254" y="301054"/>
                  <a:pt x="16793" y="314524"/>
                </a:cubicBezTo>
                <a:cubicBezTo>
                  <a:pt x="18332" y="327994"/>
                  <a:pt x="21796" y="341463"/>
                  <a:pt x="21411" y="353778"/>
                </a:cubicBezTo>
                <a:cubicBezTo>
                  <a:pt x="21026" y="366093"/>
                  <a:pt x="17178" y="374560"/>
                  <a:pt x="14484" y="388415"/>
                </a:cubicBezTo>
                <a:cubicBezTo>
                  <a:pt x="11790" y="402270"/>
                  <a:pt x="7557" y="424591"/>
                  <a:pt x="5248" y="436906"/>
                </a:cubicBezTo>
                <a:cubicBezTo>
                  <a:pt x="2939" y="449221"/>
                  <a:pt x="-1680" y="448067"/>
                  <a:pt x="629" y="462306"/>
                </a:cubicBezTo>
                <a:cubicBezTo>
                  <a:pt x="2938" y="476545"/>
                  <a:pt x="7556" y="474236"/>
                  <a:pt x="19102" y="522342"/>
                </a:cubicBezTo>
                <a:cubicBezTo>
                  <a:pt x="30647" y="570448"/>
                  <a:pt x="62590" y="702066"/>
                  <a:pt x="69902" y="750942"/>
                </a:cubicBezTo>
                <a:cubicBezTo>
                  <a:pt x="77214" y="799818"/>
                  <a:pt x="66823" y="795969"/>
                  <a:pt x="62975" y="815596"/>
                </a:cubicBezTo>
                <a:cubicBezTo>
                  <a:pt x="59126" y="835223"/>
                  <a:pt x="49505" y="852543"/>
                  <a:pt x="46811" y="868706"/>
                </a:cubicBezTo>
                <a:cubicBezTo>
                  <a:pt x="44117" y="884869"/>
                  <a:pt x="44117" y="901033"/>
                  <a:pt x="46811" y="912578"/>
                </a:cubicBezTo>
                <a:cubicBezTo>
                  <a:pt x="49505" y="924123"/>
                  <a:pt x="56817" y="929896"/>
                  <a:pt x="62975" y="937978"/>
                </a:cubicBezTo>
                <a:cubicBezTo>
                  <a:pt x="69133" y="946060"/>
                  <a:pt x="77215" y="951063"/>
                  <a:pt x="83757" y="961069"/>
                </a:cubicBezTo>
                <a:cubicBezTo>
                  <a:pt x="90299" y="971075"/>
                  <a:pt x="93762" y="984161"/>
                  <a:pt x="102229" y="998015"/>
                </a:cubicBezTo>
                <a:cubicBezTo>
                  <a:pt x="110696" y="1011870"/>
                  <a:pt x="125705" y="1029187"/>
                  <a:pt x="134557" y="1044196"/>
                </a:cubicBezTo>
                <a:cubicBezTo>
                  <a:pt x="143408" y="1059205"/>
                  <a:pt x="151490" y="1074599"/>
                  <a:pt x="155338" y="1088069"/>
                </a:cubicBezTo>
                <a:cubicBezTo>
                  <a:pt x="159186" y="1101539"/>
                  <a:pt x="155724" y="1115009"/>
                  <a:pt x="157648" y="1125015"/>
                </a:cubicBezTo>
                <a:cubicBezTo>
                  <a:pt x="159572" y="1135021"/>
                  <a:pt x="162651" y="1138870"/>
                  <a:pt x="166884" y="1148106"/>
                </a:cubicBezTo>
                <a:cubicBezTo>
                  <a:pt x="171117" y="1157342"/>
                  <a:pt x="171887" y="1168888"/>
                  <a:pt x="183048" y="1180433"/>
                </a:cubicBezTo>
                <a:cubicBezTo>
                  <a:pt x="194209" y="1191978"/>
                  <a:pt x="223457" y="1209296"/>
                  <a:pt x="233848" y="1217378"/>
                </a:cubicBezTo>
                <a:cubicBezTo>
                  <a:pt x="244239" y="1225460"/>
                  <a:pt x="237696" y="1223536"/>
                  <a:pt x="245393" y="1228924"/>
                </a:cubicBezTo>
                <a:cubicBezTo>
                  <a:pt x="253090" y="1234312"/>
                  <a:pt x="270023" y="1244318"/>
                  <a:pt x="280029" y="1249706"/>
                </a:cubicBezTo>
                <a:cubicBezTo>
                  <a:pt x="290035" y="1255094"/>
                  <a:pt x="295038" y="1256248"/>
                  <a:pt x="305429" y="1261251"/>
                </a:cubicBezTo>
                <a:cubicBezTo>
                  <a:pt x="315820" y="1266254"/>
                  <a:pt x="330445" y="1274336"/>
                  <a:pt x="342375" y="1279724"/>
                </a:cubicBezTo>
                <a:cubicBezTo>
                  <a:pt x="354305" y="1285112"/>
                  <a:pt x="365466" y="1290114"/>
                  <a:pt x="377011" y="1293578"/>
                </a:cubicBezTo>
                <a:cubicBezTo>
                  <a:pt x="388556" y="1297042"/>
                  <a:pt x="400872" y="1299351"/>
                  <a:pt x="411648" y="1300506"/>
                </a:cubicBezTo>
                <a:cubicBezTo>
                  <a:pt x="422424" y="1301661"/>
                  <a:pt x="432045" y="1301661"/>
                  <a:pt x="441666" y="1300506"/>
                </a:cubicBezTo>
                <a:cubicBezTo>
                  <a:pt x="451287" y="1299351"/>
                  <a:pt x="456290" y="1301275"/>
                  <a:pt x="469375" y="1293578"/>
                </a:cubicBezTo>
                <a:cubicBezTo>
                  <a:pt x="482460" y="1285881"/>
                  <a:pt x="509014" y="1263176"/>
                  <a:pt x="520175" y="1254324"/>
                </a:cubicBezTo>
                <a:cubicBezTo>
                  <a:pt x="531336" y="1245472"/>
                  <a:pt x="529411" y="1245857"/>
                  <a:pt x="536338" y="1240469"/>
                </a:cubicBezTo>
                <a:cubicBezTo>
                  <a:pt x="543265" y="1235081"/>
                  <a:pt x="556735" y="1228153"/>
                  <a:pt x="561738" y="1221996"/>
                </a:cubicBezTo>
                <a:cubicBezTo>
                  <a:pt x="566741" y="1215839"/>
                  <a:pt x="564818" y="1213145"/>
                  <a:pt x="566357" y="1203524"/>
                </a:cubicBezTo>
                <a:cubicBezTo>
                  <a:pt x="567896" y="1193903"/>
                  <a:pt x="570205" y="1173505"/>
                  <a:pt x="570975" y="1164269"/>
                </a:cubicBezTo>
                <a:cubicBezTo>
                  <a:pt x="571745" y="1155033"/>
                  <a:pt x="570975" y="1148106"/>
                  <a:pt x="570975" y="1148106"/>
                </a:cubicBezTo>
                <a:cubicBezTo>
                  <a:pt x="570975" y="1140794"/>
                  <a:pt x="570590" y="1130402"/>
                  <a:pt x="570975" y="1120396"/>
                </a:cubicBezTo>
                <a:cubicBezTo>
                  <a:pt x="571360" y="1110390"/>
                  <a:pt x="574054" y="1103463"/>
                  <a:pt x="573284" y="1088069"/>
                </a:cubicBezTo>
                <a:cubicBezTo>
                  <a:pt x="572514" y="1072675"/>
                  <a:pt x="566742" y="1050739"/>
                  <a:pt x="566357" y="1028033"/>
                </a:cubicBezTo>
                <a:cubicBezTo>
                  <a:pt x="565972" y="1005327"/>
                  <a:pt x="574439" y="978003"/>
                  <a:pt x="570975" y="951833"/>
                </a:cubicBezTo>
                <a:cubicBezTo>
                  <a:pt x="567511" y="925663"/>
                  <a:pt x="552887" y="899109"/>
                  <a:pt x="545575" y="871015"/>
                </a:cubicBezTo>
                <a:cubicBezTo>
                  <a:pt x="538263" y="842921"/>
                  <a:pt x="534799" y="812902"/>
                  <a:pt x="527102" y="783269"/>
                </a:cubicBezTo>
                <a:cubicBezTo>
                  <a:pt x="519405" y="753636"/>
                  <a:pt x="505935" y="717461"/>
                  <a:pt x="499393" y="693215"/>
                </a:cubicBezTo>
                <a:cubicBezTo>
                  <a:pt x="492851" y="668970"/>
                  <a:pt x="491312" y="655884"/>
                  <a:pt x="487848" y="637796"/>
                </a:cubicBezTo>
                <a:cubicBezTo>
                  <a:pt x="484384" y="619708"/>
                  <a:pt x="491696" y="628560"/>
                  <a:pt x="478611" y="584687"/>
                </a:cubicBezTo>
                <a:cubicBezTo>
                  <a:pt x="465526" y="540814"/>
                  <a:pt x="421268" y="423051"/>
                  <a:pt x="409338" y="374560"/>
                </a:cubicBezTo>
                <a:cubicBezTo>
                  <a:pt x="397408" y="326069"/>
                  <a:pt x="413956" y="318757"/>
                  <a:pt x="407029" y="293742"/>
                </a:cubicBezTo>
                <a:cubicBezTo>
                  <a:pt x="400102" y="268727"/>
                  <a:pt x="375087" y="249484"/>
                  <a:pt x="367775" y="224469"/>
                </a:cubicBezTo>
                <a:cubicBezTo>
                  <a:pt x="360463" y="199454"/>
                  <a:pt x="370854" y="168666"/>
                  <a:pt x="363157" y="143651"/>
                </a:cubicBezTo>
                <a:cubicBezTo>
                  <a:pt x="355460" y="118636"/>
                  <a:pt x="323902" y="77073"/>
                  <a:pt x="307738" y="55906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3F230-597B-43AD-A307-F5DFFAC7D847}"/>
              </a:ext>
            </a:extLst>
          </p:cNvPr>
          <p:cNvSpPr txBox="1"/>
          <p:nvPr/>
        </p:nvSpPr>
        <p:spPr>
          <a:xfrm>
            <a:off x="165356" y="168526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=2.8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695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1267" y="586688"/>
            <a:ext cx="461944" cy="1111338"/>
            <a:chOff x="1467828" y="2028614"/>
            <a:chExt cx="461944" cy="1111338"/>
          </a:xfrm>
        </p:grpSpPr>
        <p:sp>
          <p:nvSpPr>
            <p:cNvPr id="3" name="Freeform 2"/>
            <p:cNvSpPr/>
            <p:nvPr/>
          </p:nvSpPr>
          <p:spPr>
            <a:xfrm rot="21306489">
              <a:off x="1467828" y="2028614"/>
              <a:ext cx="461944" cy="1111338"/>
            </a:xfrm>
            <a:custGeom>
              <a:avLst/>
              <a:gdLst>
                <a:gd name="connsiteX0" fmla="*/ 263284 w 461944"/>
                <a:gd name="connsiteY0" fmla="*/ 5 h 1111338"/>
                <a:gd name="connsiteX1" fmla="*/ 191702 w 461944"/>
                <a:gd name="connsiteY1" fmla="*/ 32333 h 1111338"/>
                <a:gd name="connsiteX2" fmla="*/ 152448 w 461944"/>
                <a:gd name="connsiteY2" fmla="*/ 78514 h 1111338"/>
                <a:gd name="connsiteX3" fmla="*/ 120120 w 461944"/>
                <a:gd name="connsiteY3" fmla="*/ 136242 h 1111338"/>
                <a:gd name="connsiteX4" fmla="*/ 87793 w 461944"/>
                <a:gd name="connsiteY4" fmla="*/ 210133 h 1111338"/>
                <a:gd name="connsiteX5" fmla="*/ 55466 w 461944"/>
                <a:gd name="connsiteY5" fmla="*/ 318660 h 1111338"/>
                <a:gd name="connsiteX6" fmla="*/ 39302 w 461944"/>
                <a:gd name="connsiteY6" fmla="*/ 397169 h 1111338"/>
                <a:gd name="connsiteX7" fmla="*/ 34684 w 461944"/>
                <a:gd name="connsiteY7" fmla="*/ 464133 h 1111338"/>
                <a:gd name="connsiteX8" fmla="*/ 18520 w 461944"/>
                <a:gd name="connsiteY8" fmla="*/ 568042 h 1111338"/>
                <a:gd name="connsiteX9" fmla="*/ 4666 w 461944"/>
                <a:gd name="connsiteY9" fmla="*/ 646551 h 1111338"/>
                <a:gd name="connsiteX10" fmla="*/ 48 w 461944"/>
                <a:gd name="connsiteY10" fmla="*/ 722751 h 1111338"/>
                <a:gd name="connsiteX11" fmla="*/ 6975 w 461944"/>
                <a:gd name="connsiteY11" fmla="*/ 819733 h 1111338"/>
                <a:gd name="connsiteX12" fmla="*/ 11593 w 461944"/>
                <a:gd name="connsiteY12" fmla="*/ 912096 h 1111338"/>
                <a:gd name="connsiteX13" fmla="*/ 117811 w 461944"/>
                <a:gd name="connsiteY13" fmla="*/ 1069114 h 1111338"/>
                <a:gd name="connsiteX14" fmla="*/ 166302 w 461944"/>
                <a:gd name="connsiteY14" fmla="*/ 1101442 h 1111338"/>
                <a:gd name="connsiteX15" fmla="*/ 210175 w 461944"/>
                <a:gd name="connsiteY15" fmla="*/ 1108369 h 1111338"/>
                <a:gd name="connsiteX16" fmla="*/ 286375 w 461944"/>
                <a:gd name="connsiteY16" fmla="*/ 1057569 h 1111338"/>
                <a:gd name="connsiteX17" fmla="*/ 327938 w 461944"/>
                <a:gd name="connsiteY17" fmla="*/ 1006769 h 1111338"/>
                <a:gd name="connsiteX18" fmla="*/ 383357 w 461944"/>
                <a:gd name="connsiteY18" fmla="*/ 962896 h 1111338"/>
                <a:gd name="connsiteX19" fmla="*/ 411066 w 461944"/>
                <a:gd name="connsiteY19" fmla="*/ 872842 h 1111338"/>
                <a:gd name="connsiteX20" fmla="*/ 441084 w 461944"/>
                <a:gd name="connsiteY20" fmla="*/ 743533 h 1111338"/>
                <a:gd name="connsiteX21" fmla="*/ 461866 w 461944"/>
                <a:gd name="connsiteY21" fmla="*/ 542642 h 1111338"/>
                <a:gd name="connsiteX22" fmla="*/ 448011 w 461944"/>
                <a:gd name="connsiteY22" fmla="*/ 341751 h 1111338"/>
                <a:gd name="connsiteX23" fmla="*/ 443393 w 461944"/>
                <a:gd name="connsiteY23" fmla="*/ 233224 h 1111338"/>
                <a:gd name="connsiteX24" fmla="*/ 417993 w 461944"/>
                <a:gd name="connsiteY24" fmla="*/ 152405 h 1111338"/>
                <a:gd name="connsiteX25" fmla="*/ 385666 w 461944"/>
                <a:gd name="connsiteY25" fmla="*/ 92369 h 1111338"/>
                <a:gd name="connsiteX26" fmla="*/ 339484 w 461944"/>
                <a:gd name="connsiteY26" fmla="*/ 34642 h 1111338"/>
                <a:gd name="connsiteX27" fmla="*/ 263284 w 461944"/>
                <a:gd name="connsiteY27" fmla="*/ 5 h 111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61944" h="1111338">
                  <a:moveTo>
                    <a:pt x="263284" y="5"/>
                  </a:moveTo>
                  <a:cubicBezTo>
                    <a:pt x="238654" y="-380"/>
                    <a:pt x="210175" y="19248"/>
                    <a:pt x="191702" y="32333"/>
                  </a:cubicBezTo>
                  <a:cubicBezTo>
                    <a:pt x="173229" y="45418"/>
                    <a:pt x="164378" y="61196"/>
                    <a:pt x="152448" y="78514"/>
                  </a:cubicBezTo>
                  <a:cubicBezTo>
                    <a:pt x="140518" y="95832"/>
                    <a:pt x="130896" y="114306"/>
                    <a:pt x="120120" y="136242"/>
                  </a:cubicBezTo>
                  <a:cubicBezTo>
                    <a:pt x="109344" y="158178"/>
                    <a:pt x="98569" y="179730"/>
                    <a:pt x="87793" y="210133"/>
                  </a:cubicBezTo>
                  <a:cubicBezTo>
                    <a:pt x="77017" y="240536"/>
                    <a:pt x="63548" y="287487"/>
                    <a:pt x="55466" y="318660"/>
                  </a:cubicBezTo>
                  <a:cubicBezTo>
                    <a:pt x="47384" y="349833"/>
                    <a:pt x="42766" y="372924"/>
                    <a:pt x="39302" y="397169"/>
                  </a:cubicBezTo>
                  <a:cubicBezTo>
                    <a:pt x="35838" y="421414"/>
                    <a:pt x="38148" y="435654"/>
                    <a:pt x="34684" y="464133"/>
                  </a:cubicBezTo>
                  <a:cubicBezTo>
                    <a:pt x="31220" y="492612"/>
                    <a:pt x="23523" y="537639"/>
                    <a:pt x="18520" y="568042"/>
                  </a:cubicBezTo>
                  <a:cubicBezTo>
                    <a:pt x="13517" y="598445"/>
                    <a:pt x="7745" y="620766"/>
                    <a:pt x="4666" y="646551"/>
                  </a:cubicBezTo>
                  <a:cubicBezTo>
                    <a:pt x="1587" y="672336"/>
                    <a:pt x="-337" y="693887"/>
                    <a:pt x="48" y="722751"/>
                  </a:cubicBezTo>
                  <a:cubicBezTo>
                    <a:pt x="433" y="751615"/>
                    <a:pt x="5051" y="788176"/>
                    <a:pt x="6975" y="819733"/>
                  </a:cubicBezTo>
                  <a:cubicBezTo>
                    <a:pt x="8899" y="851291"/>
                    <a:pt x="-6880" y="870533"/>
                    <a:pt x="11593" y="912096"/>
                  </a:cubicBezTo>
                  <a:cubicBezTo>
                    <a:pt x="30066" y="953660"/>
                    <a:pt x="92026" y="1037556"/>
                    <a:pt x="117811" y="1069114"/>
                  </a:cubicBezTo>
                  <a:cubicBezTo>
                    <a:pt x="143596" y="1100672"/>
                    <a:pt x="150908" y="1094899"/>
                    <a:pt x="166302" y="1101442"/>
                  </a:cubicBezTo>
                  <a:cubicBezTo>
                    <a:pt x="181696" y="1107985"/>
                    <a:pt x="190163" y="1115681"/>
                    <a:pt x="210175" y="1108369"/>
                  </a:cubicBezTo>
                  <a:cubicBezTo>
                    <a:pt x="230187" y="1101057"/>
                    <a:pt x="266748" y="1074502"/>
                    <a:pt x="286375" y="1057569"/>
                  </a:cubicBezTo>
                  <a:cubicBezTo>
                    <a:pt x="306002" y="1040636"/>
                    <a:pt x="311774" y="1022548"/>
                    <a:pt x="327938" y="1006769"/>
                  </a:cubicBezTo>
                  <a:cubicBezTo>
                    <a:pt x="344102" y="990990"/>
                    <a:pt x="369502" y="985217"/>
                    <a:pt x="383357" y="962896"/>
                  </a:cubicBezTo>
                  <a:cubicBezTo>
                    <a:pt x="397212" y="940575"/>
                    <a:pt x="401445" y="909402"/>
                    <a:pt x="411066" y="872842"/>
                  </a:cubicBezTo>
                  <a:cubicBezTo>
                    <a:pt x="420687" y="836282"/>
                    <a:pt x="432617" y="798566"/>
                    <a:pt x="441084" y="743533"/>
                  </a:cubicBezTo>
                  <a:cubicBezTo>
                    <a:pt x="449551" y="688500"/>
                    <a:pt x="460712" y="609606"/>
                    <a:pt x="461866" y="542642"/>
                  </a:cubicBezTo>
                  <a:cubicBezTo>
                    <a:pt x="463020" y="475678"/>
                    <a:pt x="451090" y="393321"/>
                    <a:pt x="448011" y="341751"/>
                  </a:cubicBezTo>
                  <a:cubicBezTo>
                    <a:pt x="444932" y="290181"/>
                    <a:pt x="448396" y="264782"/>
                    <a:pt x="443393" y="233224"/>
                  </a:cubicBezTo>
                  <a:cubicBezTo>
                    <a:pt x="438390" y="201666"/>
                    <a:pt x="427614" y="175881"/>
                    <a:pt x="417993" y="152405"/>
                  </a:cubicBezTo>
                  <a:cubicBezTo>
                    <a:pt x="408372" y="128929"/>
                    <a:pt x="398751" y="111996"/>
                    <a:pt x="385666" y="92369"/>
                  </a:cubicBezTo>
                  <a:cubicBezTo>
                    <a:pt x="372581" y="72742"/>
                    <a:pt x="354878" y="49651"/>
                    <a:pt x="339484" y="34642"/>
                  </a:cubicBezTo>
                  <a:cubicBezTo>
                    <a:pt x="324090" y="19633"/>
                    <a:pt x="287914" y="390"/>
                    <a:pt x="263284" y="5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475510" y="2036476"/>
              <a:ext cx="440938" cy="109638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Terminator 4"/>
            <p:cNvSpPr/>
            <p:nvPr/>
          </p:nvSpPr>
          <p:spPr>
            <a:xfrm rot="5400000">
              <a:off x="1155873" y="2372285"/>
              <a:ext cx="1096383" cy="424765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9015" y="496684"/>
            <a:ext cx="573421" cy="1318684"/>
            <a:chOff x="1384899" y="1272483"/>
            <a:chExt cx="573421" cy="1318684"/>
          </a:xfrm>
        </p:grpSpPr>
        <p:sp>
          <p:nvSpPr>
            <p:cNvPr id="7" name="Freeform 6"/>
            <p:cNvSpPr/>
            <p:nvPr/>
          </p:nvSpPr>
          <p:spPr>
            <a:xfrm rot="616310">
              <a:off x="1384899" y="1272483"/>
              <a:ext cx="573421" cy="1301372"/>
            </a:xfrm>
            <a:custGeom>
              <a:avLst/>
              <a:gdLst>
                <a:gd name="connsiteX0" fmla="*/ 307738 w 573421"/>
                <a:gd name="connsiteY0" fmla="*/ 55906 h 1301372"/>
                <a:gd name="connsiteX1" fmla="*/ 266175 w 573421"/>
                <a:gd name="connsiteY1" fmla="*/ 16651 h 1301372"/>
                <a:gd name="connsiteX2" fmla="*/ 229229 w 573421"/>
                <a:gd name="connsiteY2" fmla="*/ 9724 h 1301372"/>
                <a:gd name="connsiteX3" fmla="*/ 194593 w 573421"/>
                <a:gd name="connsiteY3" fmla="*/ 487 h 1301372"/>
                <a:gd name="connsiteX4" fmla="*/ 150720 w 573421"/>
                <a:gd name="connsiteY4" fmla="*/ 25887 h 1301372"/>
                <a:gd name="connsiteX5" fmla="*/ 111466 w 573421"/>
                <a:gd name="connsiteY5" fmla="*/ 48978 h 1301372"/>
                <a:gd name="connsiteX6" fmla="*/ 74520 w 573421"/>
                <a:gd name="connsiteY6" fmla="*/ 85924 h 1301372"/>
                <a:gd name="connsiteX7" fmla="*/ 49120 w 573421"/>
                <a:gd name="connsiteY7" fmla="*/ 113633 h 1301372"/>
                <a:gd name="connsiteX8" fmla="*/ 37575 w 573421"/>
                <a:gd name="connsiteY8" fmla="*/ 148269 h 1301372"/>
                <a:gd name="connsiteX9" fmla="*/ 30648 w 573421"/>
                <a:gd name="connsiteY9" fmla="*/ 180596 h 1301372"/>
                <a:gd name="connsiteX10" fmla="*/ 21411 w 573421"/>
                <a:gd name="connsiteY10" fmla="*/ 240633 h 1301372"/>
                <a:gd name="connsiteX11" fmla="*/ 12175 w 573421"/>
                <a:gd name="connsiteY11" fmla="*/ 272960 h 1301372"/>
                <a:gd name="connsiteX12" fmla="*/ 16793 w 573421"/>
                <a:gd name="connsiteY12" fmla="*/ 314524 h 1301372"/>
                <a:gd name="connsiteX13" fmla="*/ 21411 w 573421"/>
                <a:gd name="connsiteY13" fmla="*/ 353778 h 1301372"/>
                <a:gd name="connsiteX14" fmla="*/ 14484 w 573421"/>
                <a:gd name="connsiteY14" fmla="*/ 388415 h 1301372"/>
                <a:gd name="connsiteX15" fmla="*/ 5248 w 573421"/>
                <a:gd name="connsiteY15" fmla="*/ 436906 h 1301372"/>
                <a:gd name="connsiteX16" fmla="*/ 629 w 573421"/>
                <a:gd name="connsiteY16" fmla="*/ 462306 h 1301372"/>
                <a:gd name="connsiteX17" fmla="*/ 19102 w 573421"/>
                <a:gd name="connsiteY17" fmla="*/ 522342 h 1301372"/>
                <a:gd name="connsiteX18" fmla="*/ 69902 w 573421"/>
                <a:gd name="connsiteY18" fmla="*/ 750942 h 1301372"/>
                <a:gd name="connsiteX19" fmla="*/ 62975 w 573421"/>
                <a:gd name="connsiteY19" fmla="*/ 815596 h 1301372"/>
                <a:gd name="connsiteX20" fmla="*/ 46811 w 573421"/>
                <a:gd name="connsiteY20" fmla="*/ 868706 h 1301372"/>
                <a:gd name="connsiteX21" fmla="*/ 46811 w 573421"/>
                <a:gd name="connsiteY21" fmla="*/ 912578 h 1301372"/>
                <a:gd name="connsiteX22" fmla="*/ 62975 w 573421"/>
                <a:gd name="connsiteY22" fmla="*/ 937978 h 1301372"/>
                <a:gd name="connsiteX23" fmla="*/ 83757 w 573421"/>
                <a:gd name="connsiteY23" fmla="*/ 961069 h 1301372"/>
                <a:gd name="connsiteX24" fmla="*/ 102229 w 573421"/>
                <a:gd name="connsiteY24" fmla="*/ 998015 h 1301372"/>
                <a:gd name="connsiteX25" fmla="*/ 134557 w 573421"/>
                <a:gd name="connsiteY25" fmla="*/ 1044196 h 1301372"/>
                <a:gd name="connsiteX26" fmla="*/ 155338 w 573421"/>
                <a:gd name="connsiteY26" fmla="*/ 1088069 h 1301372"/>
                <a:gd name="connsiteX27" fmla="*/ 157648 w 573421"/>
                <a:gd name="connsiteY27" fmla="*/ 1125015 h 1301372"/>
                <a:gd name="connsiteX28" fmla="*/ 166884 w 573421"/>
                <a:gd name="connsiteY28" fmla="*/ 1148106 h 1301372"/>
                <a:gd name="connsiteX29" fmla="*/ 183048 w 573421"/>
                <a:gd name="connsiteY29" fmla="*/ 1180433 h 1301372"/>
                <a:gd name="connsiteX30" fmla="*/ 233848 w 573421"/>
                <a:gd name="connsiteY30" fmla="*/ 1217378 h 1301372"/>
                <a:gd name="connsiteX31" fmla="*/ 245393 w 573421"/>
                <a:gd name="connsiteY31" fmla="*/ 1228924 h 1301372"/>
                <a:gd name="connsiteX32" fmla="*/ 280029 w 573421"/>
                <a:gd name="connsiteY32" fmla="*/ 1249706 h 1301372"/>
                <a:gd name="connsiteX33" fmla="*/ 305429 w 573421"/>
                <a:gd name="connsiteY33" fmla="*/ 1261251 h 1301372"/>
                <a:gd name="connsiteX34" fmla="*/ 342375 w 573421"/>
                <a:gd name="connsiteY34" fmla="*/ 1279724 h 1301372"/>
                <a:gd name="connsiteX35" fmla="*/ 377011 w 573421"/>
                <a:gd name="connsiteY35" fmla="*/ 1293578 h 1301372"/>
                <a:gd name="connsiteX36" fmla="*/ 411648 w 573421"/>
                <a:gd name="connsiteY36" fmla="*/ 1300506 h 1301372"/>
                <a:gd name="connsiteX37" fmla="*/ 441666 w 573421"/>
                <a:gd name="connsiteY37" fmla="*/ 1300506 h 1301372"/>
                <a:gd name="connsiteX38" fmla="*/ 469375 w 573421"/>
                <a:gd name="connsiteY38" fmla="*/ 1293578 h 1301372"/>
                <a:gd name="connsiteX39" fmla="*/ 520175 w 573421"/>
                <a:gd name="connsiteY39" fmla="*/ 1254324 h 1301372"/>
                <a:gd name="connsiteX40" fmla="*/ 536338 w 573421"/>
                <a:gd name="connsiteY40" fmla="*/ 1240469 h 1301372"/>
                <a:gd name="connsiteX41" fmla="*/ 561738 w 573421"/>
                <a:gd name="connsiteY41" fmla="*/ 1221996 h 1301372"/>
                <a:gd name="connsiteX42" fmla="*/ 566357 w 573421"/>
                <a:gd name="connsiteY42" fmla="*/ 1203524 h 1301372"/>
                <a:gd name="connsiteX43" fmla="*/ 570975 w 573421"/>
                <a:gd name="connsiteY43" fmla="*/ 1164269 h 1301372"/>
                <a:gd name="connsiteX44" fmla="*/ 570975 w 573421"/>
                <a:gd name="connsiteY44" fmla="*/ 1148106 h 1301372"/>
                <a:gd name="connsiteX45" fmla="*/ 570975 w 573421"/>
                <a:gd name="connsiteY45" fmla="*/ 1120396 h 1301372"/>
                <a:gd name="connsiteX46" fmla="*/ 573284 w 573421"/>
                <a:gd name="connsiteY46" fmla="*/ 1088069 h 1301372"/>
                <a:gd name="connsiteX47" fmla="*/ 566357 w 573421"/>
                <a:gd name="connsiteY47" fmla="*/ 1028033 h 1301372"/>
                <a:gd name="connsiteX48" fmla="*/ 570975 w 573421"/>
                <a:gd name="connsiteY48" fmla="*/ 951833 h 1301372"/>
                <a:gd name="connsiteX49" fmla="*/ 545575 w 573421"/>
                <a:gd name="connsiteY49" fmla="*/ 871015 h 1301372"/>
                <a:gd name="connsiteX50" fmla="*/ 527102 w 573421"/>
                <a:gd name="connsiteY50" fmla="*/ 783269 h 1301372"/>
                <a:gd name="connsiteX51" fmla="*/ 499393 w 573421"/>
                <a:gd name="connsiteY51" fmla="*/ 693215 h 1301372"/>
                <a:gd name="connsiteX52" fmla="*/ 487848 w 573421"/>
                <a:gd name="connsiteY52" fmla="*/ 637796 h 1301372"/>
                <a:gd name="connsiteX53" fmla="*/ 478611 w 573421"/>
                <a:gd name="connsiteY53" fmla="*/ 584687 h 1301372"/>
                <a:gd name="connsiteX54" fmla="*/ 409338 w 573421"/>
                <a:gd name="connsiteY54" fmla="*/ 374560 h 1301372"/>
                <a:gd name="connsiteX55" fmla="*/ 407029 w 573421"/>
                <a:gd name="connsiteY55" fmla="*/ 293742 h 1301372"/>
                <a:gd name="connsiteX56" fmla="*/ 367775 w 573421"/>
                <a:gd name="connsiteY56" fmla="*/ 224469 h 1301372"/>
                <a:gd name="connsiteX57" fmla="*/ 363157 w 573421"/>
                <a:gd name="connsiteY57" fmla="*/ 143651 h 1301372"/>
                <a:gd name="connsiteX58" fmla="*/ 307738 w 573421"/>
                <a:gd name="connsiteY58" fmla="*/ 55906 h 130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73421" h="1301372">
                  <a:moveTo>
                    <a:pt x="307738" y="55906"/>
                  </a:moveTo>
                  <a:cubicBezTo>
                    <a:pt x="291574" y="34739"/>
                    <a:pt x="279260" y="24348"/>
                    <a:pt x="266175" y="16651"/>
                  </a:cubicBezTo>
                  <a:cubicBezTo>
                    <a:pt x="253090" y="8954"/>
                    <a:pt x="241159" y="12418"/>
                    <a:pt x="229229" y="9724"/>
                  </a:cubicBezTo>
                  <a:cubicBezTo>
                    <a:pt x="217299" y="7030"/>
                    <a:pt x="207678" y="-2207"/>
                    <a:pt x="194593" y="487"/>
                  </a:cubicBezTo>
                  <a:cubicBezTo>
                    <a:pt x="181508" y="3181"/>
                    <a:pt x="150720" y="25887"/>
                    <a:pt x="150720" y="25887"/>
                  </a:cubicBezTo>
                  <a:cubicBezTo>
                    <a:pt x="136866" y="33969"/>
                    <a:pt x="124166" y="38972"/>
                    <a:pt x="111466" y="48978"/>
                  </a:cubicBezTo>
                  <a:cubicBezTo>
                    <a:pt x="98766" y="58984"/>
                    <a:pt x="84911" y="75148"/>
                    <a:pt x="74520" y="85924"/>
                  </a:cubicBezTo>
                  <a:cubicBezTo>
                    <a:pt x="64129" y="96700"/>
                    <a:pt x="55278" y="103242"/>
                    <a:pt x="49120" y="113633"/>
                  </a:cubicBezTo>
                  <a:cubicBezTo>
                    <a:pt x="42962" y="124024"/>
                    <a:pt x="40654" y="137109"/>
                    <a:pt x="37575" y="148269"/>
                  </a:cubicBezTo>
                  <a:cubicBezTo>
                    <a:pt x="34496" y="159429"/>
                    <a:pt x="33342" y="165202"/>
                    <a:pt x="30648" y="180596"/>
                  </a:cubicBezTo>
                  <a:cubicBezTo>
                    <a:pt x="27954" y="195990"/>
                    <a:pt x="24490" y="225239"/>
                    <a:pt x="21411" y="240633"/>
                  </a:cubicBezTo>
                  <a:cubicBezTo>
                    <a:pt x="18332" y="256027"/>
                    <a:pt x="12945" y="260645"/>
                    <a:pt x="12175" y="272960"/>
                  </a:cubicBezTo>
                  <a:cubicBezTo>
                    <a:pt x="11405" y="285275"/>
                    <a:pt x="15254" y="301054"/>
                    <a:pt x="16793" y="314524"/>
                  </a:cubicBezTo>
                  <a:cubicBezTo>
                    <a:pt x="18332" y="327994"/>
                    <a:pt x="21796" y="341463"/>
                    <a:pt x="21411" y="353778"/>
                  </a:cubicBezTo>
                  <a:cubicBezTo>
                    <a:pt x="21026" y="366093"/>
                    <a:pt x="17178" y="374560"/>
                    <a:pt x="14484" y="388415"/>
                  </a:cubicBezTo>
                  <a:cubicBezTo>
                    <a:pt x="11790" y="402270"/>
                    <a:pt x="7557" y="424591"/>
                    <a:pt x="5248" y="436906"/>
                  </a:cubicBezTo>
                  <a:cubicBezTo>
                    <a:pt x="2939" y="449221"/>
                    <a:pt x="-1680" y="448067"/>
                    <a:pt x="629" y="462306"/>
                  </a:cubicBezTo>
                  <a:cubicBezTo>
                    <a:pt x="2938" y="476545"/>
                    <a:pt x="7556" y="474236"/>
                    <a:pt x="19102" y="522342"/>
                  </a:cubicBezTo>
                  <a:cubicBezTo>
                    <a:pt x="30647" y="570448"/>
                    <a:pt x="62590" y="702066"/>
                    <a:pt x="69902" y="750942"/>
                  </a:cubicBezTo>
                  <a:cubicBezTo>
                    <a:pt x="77214" y="799818"/>
                    <a:pt x="66823" y="795969"/>
                    <a:pt x="62975" y="815596"/>
                  </a:cubicBezTo>
                  <a:cubicBezTo>
                    <a:pt x="59126" y="835223"/>
                    <a:pt x="49505" y="852543"/>
                    <a:pt x="46811" y="868706"/>
                  </a:cubicBezTo>
                  <a:cubicBezTo>
                    <a:pt x="44117" y="884869"/>
                    <a:pt x="44117" y="901033"/>
                    <a:pt x="46811" y="912578"/>
                  </a:cubicBezTo>
                  <a:cubicBezTo>
                    <a:pt x="49505" y="924123"/>
                    <a:pt x="56817" y="929896"/>
                    <a:pt x="62975" y="937978"/>
                  </a:cubicBezTo>
                  <a:cubicBezTo>
                    <a:pt x="69133" y="946060"/>
                    <a:pt x="77215" y="951063"/>
                    <a:pt x="83757" y="961069"/>
                  </a:cubicBezTo>
                  <a:cubicBezTo>
                    <a:pt x="90299" y="971075"/>
                    <a:pt x="93762" y="984161"/>
                    <a:pt x="102229" y="998015"/>
                  </a:cubicBezTo>
                  <a:cubicBezTo>
                    <a:pt x="110696" y="1011870"/>
                    <a:pt x="125705" y="1029187"/>
                    <a:pt x="134557" y="1044196"/>
                  </a:cubicBezTo>
                  <a:cubicBezTo>
                    <a:pt x="143408" y="1059205"/>
                    <a:pt x="151490" y="1074599"/>
                    <a:pt x="155338" y="1088069"/>
                  </a:cubicBezTo>
                  <a:cubicBezTo>
                    <a:pt x="159186" y="1101539"/>
                    <a:pt x="155724" y="1115009"/>
                    <a:pt x="157648" y="1125015"/>
                  </a:cubicBezTo>
                  <a:cubicBezTo>
                    <a:pt x="159572" y="1135021"/>
                    <a:pt x="162651" y="1138870"/>
                    <a:pt x="166884" y="1148106"/>
                  </a:cubicBezTo>
                  <a:cubicBezTo>
                    <a:pt x="171117" y="1157342"/>
                    <a:pt x="171887" y="1168888"/>
                    <a:pt x="183048" y="1180433"/>
                  </a:cubicBezTo>
                  <a:cubicBezTo>
                    <a:pt x="194209" y="1191978"/>
                    <a:pt x="223457" y="1209296"/>
                    <a:pt x="233848" y="1217378"/>
                  </a:cubicBezTo>
                  <a:cubicBezTo>
                    <a:pt x="244239" y="1225460"/>
                    <a:pt x="237696" y="1223536"/>
                    <a:pt x="245393" y="1228924"/>
                  </a:cubicBezTo>
                  <a:cubicBezTo>
                    <a:pt x="253090" y="1234312"/>
                    <a:pt x="270023" y="1244318"/>
                    <a:pt x="280029" y="1249706"/>
                  </a:cubicBezTo>
                  <a:cubicBezTo>
                    <a:pt x="290035" y="1255094"/>
                    <a:pt x="295038" y="1256248"/>
                    <a:pt x="305429" y="1261251"/>
                  </a:cubicBezTo>
                  <a:cubicBezTo>
                    <a:pt x="315820" y="1266254"/>
                    <a:pt x="330445" y="1274336"/>
                    <a:pt x="342375" y="1279724"/>
                  </a:cubicBezTo>
                  <a:cubicBezTo>
                    <a:pt x="354305" y="1285112"/>
                    <a:pt x="365466" y="1290114"/>
                    <a:pt x="377011" y="1293578"/>
                  </a:cubicBezTo>
                  <a:cubicBezTo>
                    <a:pt x="388556" y="1297042"/>
                    <a:pt x="400872" y="1299351"/>
                    <a:pt x="411648" y="1300506"/>
                  </a:cubicBezTo>
                  <a:cubicBezTo>
                    <a:pt x="422424" y="1301661"/>
                    <a:pt x="432045" y="1301661"/>
                    <a:pt x="441666" y="1300506"/>
                  </a:cubicBezTo>
                  <a:cubicBezTo>
                    <a:pt x="451287" y="1299351"/>
                    <a:pt x="456290" y="1301275"/>
                    <a:pt x="469375" y="1293578"/>
                  </a:cubicBezTo>
                  <a:cubicBezTo>
                    <a:pt x="482460" y="1285881"/>
                    <a:pt x="509014" y="1263176"/>
                    <a:pt x="520175" y="1254324"/>
                  </a:cubicBezTo>
                  <a:cubicBezTo>
                    <a:pt x="531336" y="1245472"/>
                    <a:pt x="529411" y="1245857"/>
                    <a:pt x="536338" y="1240469"/>
                  </a:cubicBezTo>
                  <a:cubicBezTo>
                    <a:pt x="543265" y="1235081"/>
                    <a:pt x="556735" y="1228153"/>
                    <a:pt x="561738" y="1221996"/>
                  </a:cubicBezTo>
                  <a:cubicBezTo>
                    <a:pt x="566741" y="1215839"/>
                    <a:pt x="564818" y="1213145"/>
                    <a:pt x="566357" y="1203524"/>
                  </a:cubicBezTo>
                  <a:cubicBezTo>
                    <a:pt x="567896" y="1193903"/>
                    <a:pt x="570205" y="1173505"/>
                    <a:pt x="570975" y="1164269"/>
                  </a:cubicBezTo>
                  <a:cubicBezTo>
                    <a:pt x="571745" y="1155033"/>
                    <a:pt x="570975" y="1148106"/>
                    <a:pt x="570975" y="1148106"/>
                  </a:cubicBezTo>
                  <a:cubicBezTo>
                    <a:pt x="570975" y="1140794"/>
                    <a:pt x="570590" y="1130402"/>
                    <a:pt x="570975" y="1120396"/>
                  </a:cubicBezTo>
                  <a:cubicBezTo>
                    <a:pt x="571360" y="1110390"/>
                    <a:pt x="574054" y="1103463"/>
                    <a:pt x="573284" y="1088069"/>
                  </a:cubicBezTo>
                  <a:cubicBezTo>
                    <a:pt x="572514" y="1072675"/>
                    <a:pt x="566742" y="1050739"/>
                    <a:pt x="566357" y="1028033"/>
                  </a:cubicBezTo>
                  <a:cubicBezTo>
                    <a:pt x="565972" y="1005327"/>
                    <a:pt x="574439" y="978003"/>
                    <a:pt x="570975" y="951833"/>
                  </a:cubicBezTo>
                  <a:cubicBezTo>
                    <a:pt x="567511" y="925663"/>
                    <a:pt x="552887" y="899109"/>
                    <a:pt x="545575" y="871015"/>
                  </a:cubicBezTo>
                  <a:cubicBezTo>
                    <a:pt x="538263" y="842921"/>
                    <a:pt x="534799" y="812902"/>
                    <a:pt x="527102" y="783269"/>
                  </a:cubicBezTo>
                  <a:cubicBezTo>
                    <a:pt x="519405" y="753636"/>
                    <a:pt x="505935" y="717461"/>
                    <a:pt x="499393" y="693215"/>
                  </a:cubicBezTo>
                  <a:cubicBezTo>
                    <a:pt x="492851" y="668970"/>
                    <a:pt x="491312" y="655884"/>
                    <a:pt x="487848" y="637796"/>
                  </a:cubicBezTo>
                  <a:cubicBezTo>
                    <a:pt x="484384" y="619708"/>
                    <a:pt x="491696" y="628560"/>
                    <a:pt x="478611" y="584687"/>
                  </a:cubicBezTo>
                  <a:cubicBezTo>
                    <a:pt x="465526" y="540814"/>
                    <a:pt x="421268" y="423051"/>
                    <a:pt x="409338" y="374560"/>
                  </a:cubicBezTo>
                  <a:cubicBezTo>
                    <a:pt x="397408" y="326069"/>
                    <a:pt x="413956" y="318757"/>
                    <a:pt x="407029" y="293742"/>
                  </a:cubicBezTo>
                  <a:cubicBezTo>
                    <a:pt x="400102" y="268727"/>
                    <a:pt x="375087" y="249484"/>
                    <a:pt x="367775" y="224469"/>
                  </a:cubicBezTo>
                  <a:cubicBezTo>
                    <a:pt x="360463" y="199454"/>
                    <a:pt x="370854" y="168666"/>
                    <a:pt x="363157" y="143651"/>
                  </a:cubicBezTo>
                  <a:cubicBezTo>
                    <a:pt x="355460" y="118636"/>
                    <a:pt x="323902" y="77073"/>
                    <a:pt x="307738" y="55906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37156" y="1278411"/>
              <a:ext cx="458832" cy="131275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Terminator 8"/>
            <p:cNvSpPr/>
            <p:nvPr/>
          </p:nvSpPr>
          <p:spPr>
            <a:xfrm rot="5400000">
              <a:off x="1004078" y="1715339"/>
              <a:ext cx="1312756" cy="438900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2713" y="479225"/>
            <a:ext cx="961755" cy="1274616"/>
            <a:chOff x="1188014" y="3229829"/>
            <a:chExt cx="961755" cy="1274616"/>
          </a:xfrm>
        </p:grpSpPr>
        <p:sp>
          <p:nvSpPr>
            <p:cNvPr id="11" name="Freeform 10"/>
            <p:cNvSpPr/>
            <p:nvPr/>
          </p:nvSpPr>
          <p:spPr>
            <a:xfrm rot="2764721">
              <a:off x="1181365" y="3376974"/>
              <a:ext cx="975054" cy="961755"/>
            </a:xfrm>
            <a:custGeom>
              <a:avLst/>
              <a:gdLst>
                <a:gd name="connsiteX0" fmla="*/ 124913 w 977535"/>
                <a:gd name="connsiteY0" fmla="*/ 29 h 979236"/>
                <a:gd name="connsiteX1" fmla="*/ 32594 w 977535"/>
                <a:gd name="connsiteY1" fmla="*/ 74763 h 979236"/>
                <a:gd name="connsiteX2" fmla="*/ 1820 w 977535"/>
                <a:gd name="connsiteY2" fmla="*/ 136310 h 979236"/>
                <a:gd name="connsiteX3" fmla="*/ 6217 w 977535"/>
                <a:gd name="connsiteY3" fmla="*/ 224233 h 979236"/>
                <a:gd name="connsiteX4" fmla="*/ 28197 w 977535"/>
                <a:gd name="connsiteY4" fmla="*/ 294571 h 979236"/>
                <a:gd name="connsiteX5" fmla="*/ 107328 w 977535"/>
                <a:gd name="connsiteY5" fmla="*/ 408871 h 979236"/>
                <a:gd name="connsiteX6" fmla="*/ 217232 w 977535"/>
                <a:gd name="connsiteY6" fmla="*/ 492398 h 979236"/>
                <a:gd name="connsiteX7" fmla="*/ 318344 w 977535"/>
                <a:gd name="connsiteY7" fmla="*/ 606698 h 979236"/>
                <a:gd name="connsiteX8" fmla="*/ 428247 w 977535"/>
                <a:gd name="connsiteY8" fmla="*/ 716602 h 979236"/>
                <a:gd name="connsiteX9" fmla="*/ 502982 w 977535"/>
                <a:gd name="connsiteY9" fmla="*/ 791337 h 979236"/>
                <a:gd name="connsiteX10" fmla="*/ 599697 w 977535"/>
                <a:gd name="connsiteY10" fmla="*/ 852883 h 979236"/>
                <a:gd name="connsiteX11" fmla="*/ 692017 w 977535"/>
                <a:gd name="connsiteY11" fmla="*/ 932013 h 979236"/>
                <a:gd name="connsiteX12" fmla="*/ 797524 w 977535"/>
                <a:gd name="connsiteY12" fmla="*/ 975975 h 979236"/>
                <a:gd name="connsiteX13" fmla="*/ 867863 w 977535"/>
                <a:gd name="connsiteY13" fmla="*/ 971579 h 979236"/>
                <a:gd name="connsiteX14" fmla="*/ 964578 w 977535"/>
                <a:gd name="connsiteY14" fmla="*/ 936410 h 979236"/>
                <a:gd name="connsiteX15" fmla="*/ 968974 w 977535"/>
                <a:gd name="connsiteY15" fmla="*/ 852883 h 979236"/>
                <a:gd name="connsiteX16" fmla="*/ 894240 w 977535"/>
                <a:gd name="connsiteY16" fmla="*/ 699017 h 979236"/>
                <a:gd name="connsiteX17" fmla="*/ 801920 w 977535"/>
                <a:gd name="connsiteY17" fmla="*/ 571529 h 979236"/>
                <a:gd name="connsiteX18" fmla="*/ 678828 w 977535"/>
                <a:gd name="connsiteY18" fmla="*/ 461625 h 979236"/>
                <a:gd name="connsiteX19" fmla="*/ 573320 w 977535"/>
                <a:gd name="connsiteY19" fmla="*/ 369306 h 979236"/>
                <a:gd name="connsiteX20" fmla="*/ 441436 w 977535"/>
                <a:gd name="connsiteY20" fmla="*/ 263798 h 979236"/>
                <a:gd name="connsiteX21" fmla="*/ 349117 w 977535"/>
                <a:gd name="connsiteY21" fmla="*/ 162687 h 979236"/>
                <a:gd name="connsiteX22" fmla="*/ 234817 w 977535"/>
                <a:gd name="connsiteY22" fmla="*/ 83556 h 979236"/>
                <a:gd name="connsiteX23" fmla="*/ 124913 w 977535"/>
                <a:gd name="connsiteY23" fmla="*/ 29 h 979236"/>
                <a:gd name="connsiteX0" fmla="*/ 124913 w 977535"/>
                <a:gd name="connsiteY0" fmla="*/ 82 h 979289"/>
                <a:gd name="connsiteX1" fmla="*/ 32594 w 977535"/>
                <a:gd name="connsiteY1" fmla="*/ 74816 h 979289"/>
                <a:gd name="connsiteX2" fmla="*/ 1820 w 977535"/>
                <a:gd name="connsiteY2" fmla="*/ 136363 h 979289"/>
                <a:gd name="connsiteX3" fmla="*/ 6217 w 977535"/>
                <a:gd name="connsiteY3" fmla="*/ 224286 h 979289"/>
                <a:gd name="connsiteX4" fmla="*/ 28197 w 977535"/>
                <a:gd name="connsiteY4" fmla="*/ 294624 h 979289"/>
                <a:gd name="connsiteX5" fmla="*/ 107328 w 977535"/>
                <a:gd name="connsiteY5" fmla="*/ 408924 h 979289"/>
                <a:gd name="connsiteX6" fmla="*/ 217232 w 977535"/>
                <a:gd name="connsiteY6" fmla="*/ 492451 h 979289"/>
                <a:gd name="connsiteX7" fmla="*/ 318344 w 977535"/>
                <a:gd name="connsiteY7" fmla="*/ 606751 h 979289"/>
                <a:gd name="connsiteX8" fmla="*/ 428247 w 977535"/>
                <a:gd name="connsiteY8" fmla="*/ 716655 h 979289"/>
                <a:gd name="connsiteX9" fmla="*/ 502982 w 977535"/>
                <a:gd name="connsiteY9" fmla="*/ 791390 h 979289"/>
                <a:gd name="connsiteX10" fmla="*/ 599697 w 977535"/>
                <a:gd name="connsiteY10" fmla="*/ 852936 h 979289"/>
                <a:gd name="connsiteX11" fmla="*/ 692017 w 977535"/>
                <a:gd name="connsiteY11" fmla="*/ 932066 h 979289"/>
                <a:gd name="connsiteX12" fmla="*/ 797524 w 977535"/>
                <a:gd name="connsiteY12" fmla="*/ 976028 h 979289"/>
                <a:gd name="connsiteX13" fmla="*/ 867863 w 977535"/>
                <a:gd name="connsiteY13" fmla="*/ 971632 h 979289"/>
                <a:gd name="connsiteX14" fmla="*/ 964578 w 977535"/>
                <a:gd name="connsiteY14" fmla="*/ 936463 h 979289"/>
                <a:gd name="connsiteX15" fmla="*/ 968974 w 977535"/>
                <a:gd name="connsiteY15" fmla="*/ 852936 h 979289"/>
                <a:gd name="connsiteX16" fmla="*/ 894240 w 977535"/>
                <a:gd name="connsiteY16" fmla="*/ 699070 h 979289"/>
                <a:gd name="connsiteX17" fmla="*/ 801920 w 977535"/>
                <a:gd name="connsiteY17" fmla="*/ 571582 h 979289"/>
                <a:gd name="connsiteX18" fmla="*/ 678828 w 977535"/>
                <a:gd name="connsiteY18" fmla="*/ 461678 h 979289"/>
                <a:gd name="connsiteX19" fmla="*/ 573320 w 977535"/>
                <a:gd name="connsiteY19" fmla="*/ 369359 h 979289"/>
                <a:gd name="connsiteX20" fmla="*/ 441436 w 977535"/>
                <a:gd name="connsiteY20" fmla="*/ 263851 h 979289"/>
                <a:gd name="connsiteX21" fmla="*/ 349117 w 977535"/>
                <a:gd name="connsiteY21" fmla="*/ 162740 h 979289"/>
                <a:gd name="connsiteX22" fmla="*/ 261194 w 977535"/>
                <a:gd name="connsiteY22" fmla="*/ 61628 h 979289"/>
                <a:gd name="connsiteX23" fmla="*/ 124913 w 977535"/>
                <a:gd name="connsiteY23" fmla="*/ 82 h 979289"/>
                <a:gd name="connsiteX0" fmla="*/ 124913 w 977535"/>
                <a:gd name="connsiteY0" fmla="*/ 86 h 979293"/>
                <a:gd name="connsiteX1" fmla="*/ 32594 w 977535"/>
                <a:gd name="connsiteY1" fmla="*/ 74820 h 979293"/>
                <a:gd name="connsiteX2" fmla="*/ 1820 w 977535"/>
                <a:gd name="connsiteY2" fmla="*/ 136367 h 979293"/>
                <a:gd name="connsiteX3" fmla="*/ 6217 w 977535"/>
                <a:gd name="connsiteY3" fmla="*/ 224290 h 979293"/>
                <a:gd name="connsiteX4" fmla="*/ 28197 w 977535"/>
                <a:gd name="connsiteY4" fmla="*/ 294628 h 979293"/>
                <a:gd name="connsiteX5" fmla="*/ 107328 w 977535"/>
                <a:gd name="connsiteY5" fmla="*/ 408928 h 979293"/>
                <a:gd name="connsiteX6" fmla="*/ 217232 w 977535"/>
                <a:gd name="connsiteY6" fmla="*/ 492455 h 979293"/>
                <a:gd name="connsiteX7" fmla="*/ 318344 w 977535"/>
                <a:gd name="connsiteY7" fmla="*/ 606755 h 979293"/>
                <a:gd name="connsiteX8" fmla="*/ 428247 w 977535"/>
                <a:gd name="connsiteY8" fmla="*/ 716659 h 979293"/>
                <a:gd name="connsiteX9" fmla="*/ 502982 w 977535"/>
                <a:gd name="connsiteY9" fmla="*/ 791394 h 979293"/>
                <a:gd name="connsiteX10" fmla="*/ 599697 w 977535"/>
                <a:gd name="connsiteY10" fmla="*/ 852940 h 979293"/>
                <a:gd name="connsiteX11" fmla="*/ 692017 w 977535"/>
                <a:gd name="connsiteY11" fmla="*/ 932070 h 979293"/>
                <a:gd name="connsiteX12" fmla="*/ 797524 w 977535"/>
                <a:gd name="connsiteY12" fmla="*/ 976032 h 979293"/>
                <a:gd name="connsiteX13" fmla="*/ 867863 w 977535"/>
                <a:gd name="connsiteY13" fmla="*/ 971636 h 979293"/>
                <a:gd name="connsiteX14" fmla="*/ 964578 w 977535"/>
                <a:gd name="connsiteY14" fmla="*/ 936467 h 979293"/>
                <a:gd name="connsiteX15" fmla="*/ 968974 w 977535"/>
                <a:gd name="connsiteY15" fmla="*/ 852940 h 979293"/>
                <a:gd name="connsiteX16" fmla="*/ 894240 w 977535"/>
                <a:gd name="connsiteY16" fmla="*/ 699074 h 979293"/>
                <a:gd name="connsiteX17" fmla="*/ 801920 w 977535"/>
                <a:gd name="connsiteY17" fmla="*/ 571586 h 979293"/>
                <a:gd name="connsiteX18" fmla="*/ 678828 w 977535"/>
                <a:gd name="connsiteY18" fmla="*/ 461682 h 979293"/>
                <a:gd name="connsiteX19" fmla="*/ 573320 w 977535"/>
                <a:gd name="connsiteY19" fmla="*/ 369363 h 979293"/>
                <a:gd name="connsiteX20" fmla="*/ 441436 w 977535"/>
                <a:gd name="connsiteY20" fmla="*/ 263855 h 979293"/>
                <a:gd name="connsiteX21" fmla="*/ 375494 w 977535"/>
                <a:gd name="connsiteY21" fmla="*/ 140763 h 979293"/>
                <a:gd name="connsiteX22" fmla="*/ 261194 w 977535"/>
                <a:gd name="connsiteY22" fmla="*/ 61632 h 979293"/>
                <a:gd name="connsiteX23" fmla="*/ 124913 w 977535"/>
                <a:gd name="connsiteY23" fmla="*/ 86 h 979293"/>
                <a:gd name="connsiteX0" fmla="*/ 124913 w 977535"/>
                <a:gd name="connsiteY0" fmla="*/ 86 h 979293"/>
                <a:gd name="connsiteX1" fmla="*/ 32594 w 977535"/>
                <a:gd name="connsiteY1" fmla="*/ 74820 h 979293"/>
                <a:gd name="connsiteX2" fmla="*/ 1820 w 977535"/>
                <a:gd name="connsiteY2" fmla="*/ 136367 h 979293"/>
                <a:gd name="connsiteX3" fmla="*/ 6217 w 977535"/>
                <a:gd name="connsiteY3" fmla="*/ 224290 h 979293"/>
                <a:gd name="connsiteX4" fmla="*/ 28197 w 977535"/>
                <a:gd name="connsiteY4" fmla="*/ 294628 h 979293"/>
                <a:gd name="connsiteX5" fmla="*/ 107328 w 977535"/>
                <a:gd name="connsiteY5" fmla="*/ 408928 h 979293"/>
                <a:gd name="connsiteX6" fmla="*/ 217232 w 977535"/>
                <a:gd name="connsiteY6" fmla="*/ 492455 h 979293"/>
                <a:gd name="connsiteX7" fmla="*/ 318344 w 977535"/>
                <a:gd name="connsiteY7" fmla="*/ 606755 h 979293"/>
                <a:gd name="connsiteX8" fmla="*/ 428247 w 977535"/>
                <a:gd name="connsiteY8" fmla="*/ 716659 h 979293"/>
                <a:gd name="connsiteX9" fmla="*/ 502982 w 977535"/>
                <a:gd name="connsiteY9" fmla="*/ 791394 h 979293"/>
                <a:gd name="connsiteX10" fmla="*/ 599697 w 977535"/>
                <a:gd name="connsiteY10" fmla="*/ 852940 h 979293"/>
                <a:gd name="connsiteX11" fmla="*/ 692017 w 977535"/>
                <a:gd name="connsiteY11" fmla="*/ 932070 h 979293"/>
                <a:gd name="connsiteX12" fmla="*/ 797524 w 977535"/>
                <a:gd name="connsiteY12" fmla="*/ 976032 h 979293"/>
                <a:gd name="connsiteX13" fmla="*/ 867863 w 977535"/>
                <a:gd name="connsiteY13" fmla="*/ 971636 h 979293"/>
                <a:gd name="connsiteX14" fmla="*/ 964578 w 977535"/>
                <a:gd name="connsiteY14" fmla="*/ 936467 h 979293"/>
                <a:gd name="connsiteX15" fmla="*/ 968974 w 977535"/>
                <a:gd name="connsiteY15" fmla="*/ 852940 h 979293"/>
                <a:gd name="connsiteX16" fmla="*/ 894240 w 977535"/>
                <a:gd name="connsiteY16" fmla="*/ 699074 h 979293"/>
                <a:gd name="connsiteX17" fmla="*/ 801920 w 977535"/>
                <a:gd name="connsiteY17" fmla="*/ 571586 h 979293"/>
                <a:gd name="connsiteX18" fmla="*/ 678828 w 977535"/>
                <a:gd name="connsiteY18" fmla="*/ 461682 h 979293"/>
                <a:gd name="connsiteX19" fmla="*/ 573320 w 977535"/>
                <a:gd name="connsiteY19" fmla="*/ 369363 h 979293"/>
                <a:gd name="connsiteX20" fmla="*/ 485397 w 977535"/>
                <a:gd name="connsiteY20" fmla="*/ 233082 h 979293"/>
                <a:gd name="connsiteX21" fmla="*/ 375494 w 977535"/>
                <a:gd name="connsiteY21" fmla="*/ 140763 h 979293"/>
                <a:gd name="connsiteX22" fmla="*/ 261194 w 977535"/>
                <a:gd name="connsiteY22" fmla="*/ 61632 h 979293"/>
                <a:gd name="connsiteX23" fmla="*/ 124913 w 977535"/>
                <a:gd name="connsiteY23" fmla="*/ 86 h 979293"/>
                <a:gd name="connsiteX0" fmla="*/ 124913 w 977535"/>
                <a:gd name="connsiteY0" fmla="*/ 86 h 979293"/>
                <a:gd name="connsiteX1" fmla="*/ 32594 w 977535"/>
                <a:gd name="connsiteY1" fmla="*/ 74820 h 979293"/>
                <a:gd name="connsiteX2" fmla="*/ 1820 w 977535"/>
                <a:gd name="connsiteY2" fmla="*/ 136367 h 979293"/>
                <a:gd name="connsiteX3" fmla="*/ 6217 w 977535"/>
                <a:gd name="connsiteY3" fmla="*/ 224290 h 979293"/>
                <a:gd name="connsiteX4" fmla="*/ 28197 w 977535"/>
                <a:gd name="connsiteY4" fmla="*/ 294628 h 979293"/>
                <a:gd name="connsiteX5" fmla="*/ 107328 w 977535"/>
                <a:gd name="connsiteY5" fmla="*/ 408928 h 979293"/>
                <a:gd name="connsiteX6" fmla="*/ 217232 w 977535"/>
                <a:gd name="connsiteY6" fmla="*/ 492455 h 979293"/>
                <a:gd name="connsiteX7" fmla="*/ 318344 w 977535"/>
                <a:gd name="connsiteY7" fmla="*/ 606755 h 979293"/>
                <a:gd name="connsiteX8" fmla="*/ 428247 w 977535"/>
                <a:gd name="connsiteY8" fmla="*/ 716659 h 979293"/>
                <a:gd name="connsiteX9" fmla="*/ 502982 w 977535"/>
                <a:gd name="connsiteY9" fmla="*/ 791394 h 979293"/>
                <a:gd name="connsiteX10" fmla="*/ 599697 w 977535"/>
                <a:gd name="connsiteY10" fmla="*/ 852940 h 979293"/>
                <a:gd name="connsiteX11" fmla="*/ 692017 w 977535"/>
                <a:gd name="connsiteY11" fmla="*/ 932070 h 979293"/>
                <a:gd name="connsiteX12" fmla="*/ 797524 w 977535"/>
                <a:gd name="connsiteY12" fmla="*/ 976032 h 979293"/>
                <a:gd name="connsiteX13" fmla="*/ 867863 w 977535"/>
                <a:gd name="connsiteY13" fmla="*/ 971636 h 979293"/>
                <a:gd name="connsiteX14" fmla="*/ 964578 w 977535"/>
                <a:gd name="connsiteY14" fmla="*/ 936467 h 979293"/>
                <a:gd name="connsiteX15" fmla="*/ 968974 w 977535"/>
                <a:gd name="connsiteY15" fmla="*/ 852940 h 979293"/>
                <a:gd name="connsiteX16" fmla="*/ 894240 w 977535"/>
                <a:gd name="connsiteY16" fmla="*/ 699074 h 979293"/>
                <a:gd name="connsiteX17" fmla="*/ 801920 w 977535"/>
                <a:gd name="connsiteY17" fmla="*/ 571586 h 979293"/>
                <a:gd name="connsiteX18" fmla="*/ 678828 w 977535"/>
                <a:gd name="connsiteY18" fmla="*/ 461682 h 979293"/>
                <a:gd name="connsiteX19" fmla="*/ 604093 w 977535"/>
                <a:gd name="connsiteY19" fmla="*/ 351779 h 979293"/>
                <a:gd name="connsiteX20" fmla="*/ 485397 w 977535"/>
                <a:gd name="connsiteY20" fmla="*/ 233082 h 979293"/>
                <a:gd name="connsiteX21" fmla="*/ 375494 w 977535"/>
                <a:gd name="connsiteY21" fmla="*/ 140763 h 979293"/>
                <a:gd name="connsiteX22" fmla="*/ 261194 w 977535"/>
                <a:gd name="connsiteY22" fmla="*/ 61632 h 979293"/>
                <a:gd name="connsiteX23" fmla="*/ 124913 w 977535"/>
                <a:gd name="connsiteY23" fmla="*/ 86 h 979293"/>
                <a:gd name="connsiteX0" fmla="*/ 124913 w 977535"/>
                <a:gd name="connsiteY0" fmla="*/ 86 h 979293"/>
                <a:gd name="connsiteX1" fmla="*/ 32594 w 977535"/>
                <a:gd name="connsiteY1" fmla="*/ 74820 h 979293"/>
                <a:gd name="connsiteX2" fmla="*/ 1820 w 977535"/>
                <a:gd name="connsiteY2" fmla="*/ 136367 h 979293"/>
                <a:gd name="connsiteX3" fmla="*/ 6217 w 977535"/>
                <a:gd name="connsiteY3" fmla="*/ 224290 h 979293"/>
                <a:gd name="connsiteX4" fmla="*/ 28197 w 977535"/>
                <a:gd name="connsiteY4" fmla="*/ 294628 h 979293"/>
                <a:gd name="connsiteX5" fmla="*/ 107328 w 977535"/>
                <a:gd name="connsiteY5" fmla="*/ 408928 h 979293"/>
                <a:gd name="connsiteX6" fmla="*/ 217232 w 977535"/>
                <a:gd name="connsiteY6" fmla="*/ 492455 h 979293"/>
                <a:gd name="connsiteX7" fmla="*/ 318344 w 977535"/>
                <a:gd name="connsiteY7" fmla="*/ 606755 h 979293"/>
                <a:gd name="connsiteX8" fmla="*/ 428247 w 977535"/>
                <a:gd name="connsiteY8" fmla="*/ 716659 h 979293"/>
                <a:gd name="connsiteX9" fmla="*/ 502982 w 977535"/>
                <a:gd name="connsiteY9" fmla="*/ 791394 h 979293"/>
                <a:gd name="connsiteX10" fmla="*/ 599697 w 977535"/>
                <a:gd name="connsiteY10" fmla="*/ 852940 h 979293"/>
                <a:gd name="connsiteX11" fmla="*/ 692017 w 977535"/>
                <a:gd name="connsiteY11" fmla="*/ 932070 h 979293"/>
                <a:gd name="connsiteX12" fmla="*/ 797524 w 977535"/>
                <a:gd name="connsiteY12" fmla="*/ 976032 h 979293"/>
                <a:gd name="connsiteX13" fmla="*/ 867863 w 977535"/>
                <a:gd name="connsiteY13" fmla="*/ 971636 h 979293"/>
                <a:gd name="connsiteX14" fmla="*/ 964578 w 977535"/>
                <a:gd name="connsiteY14" fmla="*/ 936467 h 979293"/>
                <a:gd name="connsiteX15" fmla="*/ 968974 w 977535"/>
                <a:gd name="connsiteY15" fmla="*/ 852940 h 979293"/>
                <a:gd name="connsiteX16" fmla="*/ 894240 w 977535"/>
                <a:gd name="connsiteY16" fmla="*/ 699074 h 979293"/>
                <a:gd name="connsiteX17" fmla="*/ 801920 w 977535"/>
                <a:gd name="connsiteY17" fmla="*/ 571586 h 979293"/>
                <a:gd name="connsiteX18" fmla="*/ 696413 w 977535"/>
                <a:gd name="connsiteY18" fmla="*/ 444098 h 979293"/>
                <a:gd name="connsiteX19" fmla="*/ 604093 w 977535"/>
                <a:gd name="connsiteY19" fmla="*/ 351779 h 979293"/>
                <a:gd name="connsiteX20" fmla="*/ 485397 w 977535"/>
                <a:gd name="connsiteY20" fmla="*/ 233082 h 979293"/>
                <a:gd name="connsiteX21" fmla="*/ 375494 w 977535"/>
                <a:gd name="connsiteY21" fmla="*/ 140763 h 979293"/>
                <a:gd name="connsiteX22" fmla="*/ 261194 w 977535"/>
                <a:gd name="connsiteY22" fmla="*/ 61632 h 979293"/>
                <a:gd name="connsiteX23" fmla="*/ 124913 w 977535"/>
                <a:gd name="connsiteY23" fmla="*/ 86 h 979293"/>
                <a:gd name="connsiteX0" fmla="*/ 124913 w 977535"/>
                <a:gd name="connsiteY0" fmla="*/ 86 h 979293"/>
                <a:gd name="connsiteX1" fmla="*/ 32594 w 977535"/>
                <a:gd name="connsiteY1" fmla="*/ 74820 h 979293"/>
                <a:gd name="connsiteX2" fmla="*/ 1820 w 977535"/>
                <a:gd name="connsiteY2" fmla="*/ 136367 h 979293"/>
                <a:gd name="connsiteX3" fmla="*/ 6217 w 977535"/>
                <a:gd name="connsiteY3" fmla="*/ 224290 h 979293"/>
                <a:gd name="connsiteX4" fmla="*/ 28197 w 977535"/>
                <a:gd name="connsiteY4" fmla="*/ 294628 h 979293"/>
                <a:gd name="connsiteX5" fmla="*/ 107328 w 977535"/>
                <a:gd name="connsiteY5" fmla="*/ 408928 h 979293"/>
                <a:gd name="connsiteX6" fmla="*/ 217232 w 977535"/>
                <a:gd name="connsiteY6" fmla="*/ 492455 h 979293"/>
                <a:gd name="connsiteX7" fmla="*/ 318344 w 977535"/>
                <a:gd name="connsiteY7" fmla="*/ 606755 h 979293"/>
                <a:gd name="connsiteX8" fmla="*/ 428247 w 977535"/>
                <a:gd name="connsiteY8" fmla="*/ 716659 h 979293"/>
                <a:gd name="connsiteX9" fmla="*/ 502982 w 977535"/>
                <a:gd name="connsiteY9" fmla="*/ 791394 h 979293"/>
                <a:gd name="connsiteX10" fmla="*/ 599697 w 977535"/>
                <a:gd name="connsiteY10" fmla="*/ 852940 h 979293"/>
                <a:gd name="connsiteX11" fmla="*/ 692017 w 977535"/>
                <a:gd name="connsiteY11" fmla="*/ 932070 h 979293"/>
                <a:gd name="connsiteX12" fmla="*/ 797524 w 977535"/>
                <a:gd name="connsiteY12" fmla="*/ 976032 h 979293"/>
                <a:gd name="connsiteX13" fmla="*/ 867863 w 977535"/>
                <a:gd name="connsiteY13" fmla="*/ 971636 h 979293"/>
                <a:gd name="connsiteX14" fmla="*/ 964578 w 977535"/>
                <a:gd name="connsiteY14" fmla="*/ 936467 h 979293"/>
                <a:gd name="connsiteX15" fmla="*/ 968974 w 977535"/>
                <a:gd name="connsiteY15" fmla="*/ 852940 h 979293"/>
                <a:gd name="connsiteX16" fmla="*/ 894240 w 977535"/>
                <a:gd name="connsiteY16" fmla="*/ 699074 h 979293"/>
                <a:gd name="connsiteX17" fmla="*/ 828297 w 977535"/>
                <a:gd name="connsiteY17" fmla="*/ 554002 h 979293"/>
                <a:gd name="connsiteX18" fmla="*/ 696413 w 977535"/>
                <a:gd name="connsiteY18" fmla="*/ 444098 h 979293"/>
                <a:gd name="connsiteX19" fmla="*/ 604093 w 977535"/>
                <a:gd name="connsiteY19" fmla="*/ 351779 h 979293"/>
                <a:gd name="connsiteX20" fmla="*/ 485397 w 977535"/>
                <a:gd name="connsiteY20" fmla="*/ 233082 h 979293"/>
                <a:gd name="connsiteX21" fmla="*/ 375494 w 977535"/>
                <a:gd name="connsiteY21" fmla="*/ 140763 h 979293"/>
                <a:gd name="connsiteX22" fmla="*/ 261194 w 977535"/>
                <a:gd name="connsiteY22" fmla="*/ 61632 h 979293"/>
                <a:gd name="connsiteX23" fmla="*/ 124913 w 977535"/>
                <a:gd name="connsiteY23" fmla="*/ 86 h 979293"/>
                <a:gd name="connsiteX0" fmla="*/ 124913 w 975054"/>
                <a:gd name="connsiteY0" fmla="*/ 86 h 979293"/>
                <a:gd name="connsiteX1" fmla="*/ 32594 w 975054"/>
                <a:gd name="connsiteY1" fmla="*/ 74820 h 979293"/>
                <a:gd name="connsiteX2" fmla="*/ 1820 w 975054"/>
                <a:gd name="connsiteY2" fmla="*/ 136367 h 979293"/>
                <a:gd name="connsiteX3" fmla="*/ 6217 w 975054"/>
                <a:gd name="connsiteY3" fmla="*/ 224290 h 979293"/>
                <a:gd name="connsiteX4" fmla="*/ 28197 w 975054"/>
                <a:gd name="connsiteY4" fmla="*/ 294628 h 979293"/>
                <a:gd name="connsiteX5" fmla="*/ 107328 w 975054"/>
                <a:gd name="connsiteY5" fmla="*/ 408928 h 979293"/>
                <a:gd name="connsiteX6" fmla="*/ 217232 w 975054"/>
                <a:gd name="connsiteY6" fmla="*/ 492455 h 979293"/>
                <a:gd name="connsiteX7" fmla="*/ 318344 w 975054"/>
                <a:gd name="connsiteY7" fmla="*/ 606755 h 979293"/>
                <a:gd name="connsiteX8" fmla="*/ 428247 w 975054"/>
                <a:gd name="connsiteY8" fmla="*/ 716659 h 979293"/>
                <a:gd name="connsiteX9" fmla="*/ 502982 w 975054"/>
                <a:gd name="connsiteY9" fmla="*/ 791394 h 979293"/>
                <a:gd name="connsiteX10" fmla="*/ 599697 w 975054"/>
                <a:gd name="connsiteY10" fmla="*/ 852940 h 979293"/>
                <a:gd name="connsiteX11" fmla="*/ 692017 w 975054"/>
                <a:gd name="connsiteY11" fmla="*/ 932070 h 979293"/>
                <a:gd name="connsiteX12" fmla="*/ 797524 w 975054"/>
                <a:gd name="connsiteY12" fmla="*/ 976032 h 979293"/>
                <a:gd name="connsiteX13" fmla="*/ 867863 w 975054"/>
                <a:gd name="connsiteY13" fmla="*/ 971636 h 979293"/>
                <a:gd name="connsiteX14" fmla="*/ 964578 w 975054"/>
                <a:gd name="connsiteY14" fmla="*/ 936467 h 979293"/>
                <a:gd name="connsiteX15" fmla="*/ 968974 w 975054"/>
                <a:gd name="connsiteY15" fmla="*/ 852940 h 979293"/>
                <a:gd name="connsiteX16" fmla="*/ 933805 w 975054"/>
                <a:gd name="connsiteY16" fmla="*/ 685885 h 979293"/>
                <a:gd name="connsiteX17" fmla="*/ 828297 w 975054"/>
                <a:gd name="connsiteY17" fmla="*/ 554002 h 979293"/>
                <a:gd name="connsiteX18" fmla="*/ 696413 w 975054"/>
                <a:gd name="connsiteY18" fmla="*/ 444098 h 979293"/>
                <a:gd name="connsiteX19" fmla="*/ 604093 w 975054"/>
                <a:gd name="connsiteY19" fmla="*/ 351779 h 979293"/>
                <a:gd name="connsiteX20" fmla="*/ 485397 w 975054"/>
                <a:gd name="connsiteY20" fmla="*/ 233082 h 979293"/>
                <a:gd name="connsiteX21" fmla="*/ 375494 w 975054"/>
                <a:gd name="connsiteY21" fmla="*/ 140763 h 979293"/>
                <a:gd name="connsiteX22" fmla="*/ 261194 w 975054"/>
                <a:gd name="connsiteY22" fmla="*/ 61632 h 979293"/>
                <a:gd name="connsiteX23" fmla="*/ 124913 w 975054"/>
                <a:gd name="connsiteY23" fmla="*/ 86 h 979293"/>
                <a:gd name="connsiteX0" fmla="*/ 124913 w 975054"/>
                <a:gd name="connsiteY0" fmla="*/ 86 h 979293"/>
                <a:gd name="connsiteX1" fmla="*/ 32594 w 975054"/>
                <a:gd name="connsiteY1" fmla="*/ 74820 h 979293"/>
                <a:gd name="connsiteX2" fmla="*/ 1820 w 975054"/>
                <a:gd name="connsiteY2" fmla="*/ 136367 h 979293"/>
                <a:gd name="connsiteX3" fmla="*/ 6217 w 975054"/>
                <a:gd name="connsiteY3" fmla="*/ 224290 h 979293"/>
                <a:gd name="connsiteX4" fmla="*/ 28197 w 975054"/>
                <a:gd name="connsiteY4" fmla="*/ 294628 h 979293"/>
                <a:gd name="connsiteX5" fmla="*/ 107328 w 975054"/>
                <a:gd name="connsiteY5" fmla="*/ 408928 h 979293"/>
                <a:gd name="connsiteX6" fmla="*/ 217232 w 975054"/>
                <a:gd name="connsiteY6" fmla="*/ 492455 h 979293"/>
                <a:gd name="connsiteX7" fmla="*/ 318344 w 975054"/>
                <a:gd name="connsiteY7" fmla="*/ 606755 h 979293"/>
                <a:gd name="connsiteX8" fmla="*/ 428247 w 975054"/>
                <a:gd name="connsiteY8" fmla="*/ 716659 h 979293"/>
                <a:gd name="connsiteX9" fmla="*/ 502982 w 975054"/>
                <a:gd name="connsiteY9" fmla="*/ 791394 h 979293"/>
                <a:gd name="connsiteX10" fmla="*/ 599697 w 975054"/>
                <a:gd name="connsiteY10" fmla="*/ 905694 h 979293"/>
                <a:gd name="connsiteX11" fmla="*/ 692017 w 975054"/>
                <a:gd name="connsiteY11" fmla="*/ 932070 h 979293"/>
                <a:gd name="connsiteX12" fmla="*/ 797524 w 975054"/>
                <a:gd name="connsiteY12" fmla="*/ 976032 h 979293"/>
                <a:gd name="connsiteX13" fmla="*/ 867863 w 975054"/>
                <a:gd name="connsiteY13" fmla="*/ 971636 h 979293"/>
                <a:gd name="connsiteX14" fmla="*/ 964578 w 975054"/>
                <a:gd name="connsiteY14" fmla="*/ 936467 h 979293"/>
                <a:gd name="connsiteX15" fmla="*/ 968974 w 975054"/>
                <a:gd name="connsiteY15" fmla="*/ 852940 h 979293"/>
                <a:gd name="connsiteX16" fmla="*/ 933805 w 975054"/>
                <a:gd name="connsiteY16" fmla="*/ 685885 h 979293"/>
                <a:gd name="connsiteX17" fmla="*/ 828297 w 975054"/>
                <a:gd name="connsiteY17" fmla="*/ 554002 h 979293"/>
                <a:gd name="connsiteX18" fmla="*/ 696413 w 975054"/>
                <a:gd name="connsiteY18" fmla="*/ 444098 h 979293"/>
                <a:gd name="connsiteX19" fmla="*/ 604093 w 975054"/>
                <a:gd name="connsiteY19" fmla="*/ 351779 h 979293"/>
                <a:gd name="connsiteX20" fmla="*/ 485397 w 975054"/>
                <a:gd name="connsiteY20" fmla="*/ 233082 h 979293"/>
                <a:gd name="connsiteX21" fmla="*/ 375494 w 975054"/>
                <a:gd name="connsiteY21" fmla="*/ 140763 h 979293"/>
                <a:gd name="connsiteX22" fmla="*/ 261194 w 975054"/>
                <a:gd name="connsiteY22" fmla="*/ 61632 h 979293"/>
                <a:gd name="connsiteX23" fmla="*/ 124913 w 975054"/>
                <a:gd name="connsiteY23" fmla="*/ 86 h 979293"/>
                <a:gd name="connsiteX0" fmla="*/ 124913 w 975054"/>
                <a:gd name="connsiteY0" fmla="*/ 86 h 979293"/>
                <a:gd name="connsiteX1" fmla="*/ 32594 w 975054"/>
                <a:gd name="connsiteY1" fmla="*/ 74820 h 979293"/>
                <a:gd name="connsiteX2" fmla="*/ 1820 w 975054"/>
                <a:gd name="connsiteY2" fmla="*/ 136367 h 979293"/>
                <a:gd name="connsiteX3" fmla="*/ 6217 w 975054"/>
                <a:gd name="connsiteY3" fmla="*/ 224290 h 979293"/>
                <a:gd name="connsiteX4" fmla="*/ 28197 w 975054"/>
                <a:gd name="connsiteY4" fmla="*/ 294628 h 979293"/>
                <a:gd name="connsiteX5" fmla="*/ 107328 w 975054"/>
                <a:gd name="connsiteY5" fmla="*/ 408928 h 979293"/>
                <a:gd name="connsiteX6" fmla="*/ 217232 w 975054"/>
                <a:gd name="connsiteY6" fmla="*/ 492455 h 979293"/>
                <a:gd name="connsiteX7" fmla="*/ 318344 w 975054"/>
                <a:gd name="connsiteY7" fmla="*/ 606755 h 979293"/>
                <a:gd name="connsiteX8" fmla="*/ 428247 w 975054"/>
                <a:gd name="connsiteY8" fmla="*/ 716659 h 979293"/>
                <a:gd name="connsiteX9" fmla="*/ 485398 w 975054"/>
                <a:gd name="connsiteY9" fmla="*/ 808979 h 979293"/>
                <a:gd name="connsiteX10" fmla="*/ 599697 w 975054"/>
                <a:gd name="connsiteY10" fmla="*/ 905694 h 979293"/>
                <a:gd name="connsiteX11" fmla="*/ 692017 w 975054"/>
                <a:gd name="connsiteY11" fmla="*/ 932070 h 979293"/>
                <a:gd name="connsiteX12" fmla="*/ 797524 w 975054"/>
                <a:gd name="connsiteY12" fmla="*/ 976032 h 979293"/>
                <a:gd name="connsiteX13" fmla="*/ 867863 w 975054"/>
                <a:gd name="connsiteY13" fmla="*/ 971636 h 979293"/>
                <a:gd name="connsiteX14" fmla="*/ 964578 w 975054"/>
                <a:gd name="connsiteY14" fmla="*/ 936467 h 979293"/>
                <a:gd name="connsiteX15" fmla="*/ 968974 w 975054"/>
                <a:gd name="connsiteY15" fmla="*/ 852940 h 979293"/>
                <a:gd name="connsiteX16" fmla="*/ 933805 w 975054"/>
                <a:gd name="connsiteY16" fmla="*/ 685885 h 979293"/>
                <a:gd name="connsiteX17" fmla="*/ 828297 w 975054"/>
                <a:gd name="connsiteY17" fmla="*/ 554002 h 979293"/>
                <a:gd name="connsiteX18" fmla="*/ 696413 w 975054"/>
                <a:gd name="connsiteY18" fmla="*/ 444098 h 979293"/>
                <a:gd name="connsiteX19" fmla="*/ 604093 w 975054"/>
                <a:gd name="connsiteY19" fmla="*/ 351779 h 979293"/>
                <a:gd name="connsiteX20" fmla="*/ 485397 w 975054"/>
                <a:gd name="connsiteY20" fmla="*/ 233082 h 979293"/>
                <a:gd name="connsiteX21" fmla="*/ 375494 w 975054"/>
                <a:gd name="connsiteY21" fmla="*/ 140763 h 979293"/>
                <a:gd name="connsiteX22" fmla="*/ 261194 w 975054"/>
                <a:gd name="connsiteY22" fmla="*/ 61632 h 979293"/>
                <a:gd name="connsiteX23" fmla="*/ 124913 w 975054"/>
                <a:gd name="connsiteY23" fmla="*/ 86 h 979293"/>
                <a:gd name="connsiteX0" fmla="*/ 124913 w 975054"/>
                <a:gd name="connsiteY0" fmla="*/ 86 h 979293"/>
                <a:gd name="connsiteX1" fmla="*/ 32594 w 975054"/>
                <a:gd name="connsiteY1" fmla="*/ 74820 h 979293"/>
                <a:gd name="connsiteX2" fmla="*/ 1820 w 975054"/>
                <a:gd name="connsiteY2" fmla="*/ 136367 h 979293"/>
                <a:gd name="connsiteX3" fmla="*/ 6217 w 975054"/>
                <a:gd name="connsiteY3" fmla="*/ 224290 h 979293"/>
                <a:gd name="connsiteX4" fmla="*/ 28197 w 975054"/>
                <a:gd name="connsiteY4" fmla="*/ 294628 h 979293"/>
                <a:gd name="connsiteX5" fmla="*/ 107328 w 975054"/>
                <a:gd name="connsiteY5" fmla="*/ 408928 h 979293"/>
                <a:gd name="connsiteX6" fmla="*/ 217232 w 975054"/>
                <a:gd name="connsiteY6" fmla="*/ 492455 h 979293"/>
                <a:gd name="connsiteX7" fmla="*/ 318344 w 975054"/>
                <a:gd name="connsiteY7" fmla="*/ 606755 h 979293"/>
                <a:gd name="connsiteX8" fmla="*/ 419455 w 975054"/>
                <a:gd name="connsiteY8" fmla="*/ 734243 h 979293"/>
                <a:gd name="connsiteX9" fmla="*/ 485398 w 975054"/>
                <a:gd name="connsiteY9" fmla="*/ 808979 h 979293"/>
                <a:gd name="connsiteX10" fmla="*/ 599697 w 975054"/>
                <a:gd name="connsiteY10" fmla="*/ 905694 h 979293"/>
                <a:gd name="connsiteX11" fmla="*/ 692017 w 975054"/>
                <a:gd name="connsiteY11" fmla="*/ 932070 h 979293"/>
                <a:gd name="connsiteX12" fmla="*/ 797524 w 975054"/>
                <a:gd name="connsiteY12" fmla="*/ 976032 h 979293"/>
                <a:gd name="connsiteX13" fmla="*/ 867863 w 975054"/>
                <a:gd name="connsiteY13" fmla="*/ 971636 h 979293"/>
                <a:gd name="connsiteX14" fmla="*/ 964578 w 975054"/>
                <a:gd name="connsiteY14" fmla="*/ 936467 h 979293"/>
                <a:gd name="connsiteX15" fmla="*/ 968974 w 975054"/>
                <a:gd name="connsiteY15" fmla="*/ 852940 h 979293"/>
                <a:gd name="connsiteX16" fmla="*/ 933805 w 975054"/>
                <a:gd name="connsiteY16" fmla="*/ 685885 h 979293"/>
                <a:gd name="connsiteX17" fmla="*/ 828297 w 975054"/>
                <a:gd name="connsiteY17" fmla="*/ 554002 h 979293"/>
                <a:gd name="connsiteX18" fmla="*/ 696413 w 975054"/>
                <a:gd name="connsiteY18" fmla="*/ 444098 h 979293"/>
                <a:gd name="connsiteX19" fmla="*/ 604093 w 975054"/>
                <a:gd name="connsiteY19" fmla="*/ 351779 h 979293"/>
                <a:gd name="connsiteX20" fmla="*/ 485397 w 975054"/>
                <a:gd name="connsiteY20" fmla="*/ 233082 h 979293"/>
                <a:gd name="connsiteX21" fmla="*/ 375494 w 975054"/>
                <a:gd name="connsiteY21" fmla="*/ 140763 h 979293"/>
                <a:gd name="connsiteX22" fmla="*/ 261194 w 975054"/>
                <a:gd name="connsiteY22" fmla="*/ 61632 h 979293"/>
                <a:gd name="connsiteX23" fmla="*/ 124913 w 975054"/>
                <a:gd name="connsiteY23" fmla="*/ 86 h 979293"/>
                <a:gd name="connsiteX0" fmla="*/ 124913 w 975054"/>
                <a:gd name="connsiteY0" fmla="*/ 86 h 979293"/>
                <a:gd name="connsiteX1" fmla="*/ 32594 w 975054"/>
                <a:gd name="connsiteY1" fmla="*/ 74820 h 979293"/>
                <a:gd name="connsiteX2" fmla="*/ 1820 w 975054"/>
                <a:gd name="connsiteY2" fmla="*/ 136367 h 979293"/>
                <a:gd name="connsiteX3" fmla="*/ 6217 w 975054"/>
                <a:gd name="connsiteY3" fmla="*/ 224290 h 979293"/>
                <a:gd name="connsiteX4" fmla="*/ 28197 w 975054"/>
                <a:gd name="connsiteY4" fmla="*/ 294628 h 979293"/>
                <a:gd name="connsiteX5" fmla="*/ 107328 w 975054"/>
                <a:gd name="connsiteY5" fmla="*/ 408928 h 979293"/>
                <a:gd name="connsiteX6" fmla="*/ 217232 w 975054"/>
                <a:gd name="connsiteY6" fmla="*/ 492455 h 979293"/>
                <a:gd name="connsiteX7" fmla="*/ 313948 w 975054"/>
                <a:gd name="connsiteY7" fmla="*/ 628736 h 979293"/>
                <a:gd name="connsiteX8" fmla="*/ 419455 w 975054"/>
                <a:gd name="connsiteY8" fmla="*/ 734243 h 979293"/>
                <a:gd name="connsiteX9" fmla="*/ 485398 w 975054"/>
                <a:gd name="connsiteY9" fmla="*/ 808979 h 979293"/>
                <a:gd name="connsiteX10" fmla="*/ 599697 w 975054"/>
                <a:gd name="connsiteY10" fmla="*/ 905694 h 979293"/>
                <a:gd name="connsiteX11" fmla="*/ 692017 w 975054"/>
                <a:gd name="connsiteY11" fmla="*/ 932070 h 979293"/>
                <a:gd name="connsiteX12" fmla="*/ 797524 w 975054"/>
                <a:gd name="connsiteY12" fmla="*/ 976032 h 979293"/>
                <a:gd name="connsiteX13" fmla="*/ 867863 w 975054"/>
                <a:gd name="connsiteY13" fmla="*/ 971636 h 979293"/>
                <a:gd name="connsiteX14" fmla="*/ 964578 w 975054"/>
                <a:gd name="connsiteY14" fmla="*/ 936467 h 979293"/>
                <a:gd name="connsiteX15" fmla="*/ 968974 w 975054"/>
                <a:gd name="connsiteY15" fmla="*/ 852940 h 979293"/>
                <a:gd name="connsiteX16" fmla="*/ 933805 w 975054"/>
                <a:gd name="connsiteY16" fmla="*/ 685885 h 979293"/>
                <a:gd name="connsiteX17" fmla="*/ 828297 w 975054"/>
                <a:gd name="connsiteY17" fmla="*/ 554002 h 979293"/>
                <a:gd name="connsiteX18" fmla="*/ 696413 w 975054"/>
                <a:gd name="connsiteY18" fmla="*/ 444098 h 979293"/>
                <a:gd name="connsiteX19" fmla="*/ 604093 w 975054"/>
                <a:gd name="connsiteY19" fmla="*/ 351779 h 979293"/>
                <a:gd name="connsiteX20" fmla="*/ 485397 w 975054"/>
                <a:gd name="connsiteY20" fmla="*/ 233082 h 979293"/>
                <a:gd name="connsiteX21" fmla="*/ 375494 w 975054"/>
                <a:gd name="connsiteY21" fmla="*/ 140763 h 979293"/>
                <a:gd name="connsiteX22" fmla="*/ 261194 w 975054"/>
                <a:gd name="connsiteY22" fmla="*/ 61632 h 979293"/>
                <a:gd name="connsiteX23" fmla="*/ 124913 w 975054"/>
                <a:gd name="connsiteY23" fmla="*/ 86 h 979293"/>
                <a:gd name="connsiteX0" fmla="*/ 124913 w 975054"/>
                <a:gd name="connsiteY0" fmla="*/ 86 h 979293"/>
                <a:gd name="connsiteX1" fmla="*/ 32594 w 975054"/>
                <a:gd name="connsiteY1" fmla="*/ 74820 h 979293"/>
                <a:gd name="connsiteX2" fmla="*/ 1820 w 975054"/>
                <a:gd name="connsiteY2" fmla="*/ 136367 h 979293"/>
                <a:gd name="connsiteX3" fmla="*/ 6217 w 975054"/>
                <a:gd name="connsiteY3" fmla="*/ 224290 h 979293"/>
                <a:gd name="connsiteX4" fmla="*/ 28197 w 975054"/>
                <a:gd name="connsiteY4" fmla="*/ 294628 h 979293"/>
                <a:gd name="connsiteX5" fmla="*/ 107328 w 975054"/>
                <a:gd name="connsiteY5" fmla="*/ 408928 h 979293"/>
                <a:gd name="connsiteX6" fmla="*/ 208440 w 975054"/>
                <a:gd name="connsiteY6" fmla="*/ 523228 h 979293"/>
                <a:gd name="connsiteX7" fmla="*/ 313948 w 975054"/>
                <a:gd name="connsiteY7" fmla="*/ 628736 h 979293"/>
                <a:gd name="connsiteX8" fmla="*/ 419455 w 975054"/>
                <a:gd name="connsiteY8" fmla="*/ 734243 h 979293"/>
                <a:gd name="connsiteX9" fmla="*/ 485398 w 975054"/>
                <a:gd name="connsiteY9" fmla="*/ 808979 h 979293"/>
                <a:gd name="connsiteX10" fmla="*/ 599697 w 975054"/>
                <a:gd name="connsiteY10" fmla="*/ 905694 h 979293"/>
                <a:gd name="connsiteX11" fmla="*/ 692017 w 975054"/>
                <a:gd name="connsiteY11" fmla="*/ 932070 h 979293"/>
                <a:gd name="connsiteX12" fmla="*/ 797524 w 975054"/>
                <a:gd name="connsiteY12" fmla="*/ 976032 h 979293"/>
                <a:gd name="connsiteX13" fmla="*/ 867863 w 975054"/>
                <a:gd name="connsiteY13" fmla="*/ 971636 h 979293"/>
                <a:gd name="connsiteX14" fmla="*/ 964578 w 975054"/>
                <a:gd name="connsiteY14" fmla="*/ 936467 h 979293"/>
                <a:gd name="connsiteX15" fmla="*/ 968974 w 975054"/>
                <a:gd name="connsiteY15" fmla="*/ 852940 h 979293"/>
                <a:gd name="connsiteX16" fmla="*/ 933805 w 975054"/>
                <a:gd name="connsiteY16" fmla="*/ 685885 h 979293"/>
                <a:gd name="connsiteX17" fmla="*/ 828297 w 975054"/>
                <a:gd name="connsiteY17" fmla="*/ 554002 h 979293"/>
                <a:gd name="connsiteX18" fmla="*/ 696413 w 975054"/>
                <a:gd name="connsiteY18" fmla="*/ 444098 h 979293"/>
                <a:gd name="connsiteX19" fmla="*/ 604093 w 975054"/>
                <a:gd name="connsiteY19" fmla="*/ 351779 h 979293"/>
                <a:gd name="connsiteX20" fmla="*/ 485397 w 975054"/>
                <a:gd name="connsiteY20" fmla="*/ 233082 h 979293"/>
                <a:gd name="connsiteX21" fmla="*/ 375494 w 975054"/>
                <a:gd name="connsiteY21" fmla="*/ 140763 h 979293"/>
                <a:gd name="connsiteX22" fmla="*/ 261194 w 975054"/>
                <a:gd name="connsiteY22" fmla="*/ 61632 h 979293"/>
                <a:gd name="connsiteX23" fmla="*/ 124913 w 975054"/>
                <a:gd name="connsiteY23" fmla="*/ 86 h 979293"/>
                <a:gd name="connsiteX0" fmla="*/ 124913 w 975054"/>
                <a:gd name="connsiteY0" fmla="*/ 133 h 961755"/>
                <a:gd name="connsiteX1" fmla="*/ 32594 w 975054"/>
                <a:gd name="connsiteY1" fmla="*/ 57282 h 961755"/>
                <a:gd name="connsiteX2" fmla="*/ 1820 w 975054"/>
                <a:gd name="connsiteY2" fmla="*/ 118829 h 961755"/>
                <a:gd name="connsiteX3" fmla="*/ 6217 w 975054"/>
                <a:gd name="connsiteY3" fmla="*/ 206752 h 961755"/>
                <a:gd name="connsiteX4" fmla="*/ 28197 w 975054"/>
                <a:gd name="connsiteY4" fmla="*/ 277090 h 961755"/>
                <a:gd name="connsiteX5" fmla="*/ 107328 w 975054"/>
                <a:gd name="connsiteY5" fmla="*/ 391390 h 961755"/>
                <a:gd name="connsiteX6" fmla="*/ 208440 w 975054"/>
                <a:gd name="connsiteY6" fmla="*/ 505690 h 961755"/>
                <a:gd name="connsiteX7" fmla="*/ 313948 w 975054"/>
                <a:gd name="connsiteY7" fmla="*/ 611198 h 961755"/>
                <a:gd name="connsiteX8" fmla="*/ 419455 w 975054"/>
                <a:gd name="connsiteY8" fmla="*/ 716705 h 961755"/>
                <a:gd name="connsiteX9" fmla="*/ 485398 w 975054"/>
                <a:gd name="connsiteY9" fmla="*/ 791441 h 961755"/>
                <a:gd name="connsiteX10" fmla="*/ 599697 w 975054"/>
                <a:gd name="connsiteY10" fmla="*/ 888156 h 961755"/>
                <a:gd name="connsiteX11" fmla="*/ 692017 w 975054"/>
                <a:gd name="connsiteY11" fmla="*/ 914532 h 961755"/>
                <a:gd name="connsiteX12" fmla="*/ 797524 w 975054"/>
                <a:gd name="connsiteY12" fmla="*/ 958494 h 961755"/>
                <a:gd name="connsiteX13" fmla="*/ 867863 w 975054"/>
                <a:gd name="connsiteY13" fmla="*/ 954098 h 961755"/>
                <a:gd name="connsiteX14" fmla="*/ 964578 w 975054"/>
                <a:gd name="connsiteY14" fmla="*/ 918929 h 961755"/>
                <a:gd name="connsiteX15" fmla="*/ 968974 w 975054"/>
                <a:gd name="connsiteY15" fmla="*/ 835402 h 961755"/>
                <a:gd name="connsiteX16" fmla="*/ 933805 w 975054"/>
                <a:gd name="connsiteY16" fmla="*/ 668347 h 961755"/>
                <a:gd name="connsiteX17" fmla="*/ 828297 w 975054"/>
                <a:gd name="connsiteY17" fmla="*/ 536464 h 961755"/>
                <a:gd name="connsiteX18" fmla="*/ 696413 w 975054"/>
                <a:gd name="connsiteY18" fmla="*/ 426560 h 961755"/>
                <a:gd name="connsiteX19" fmla="*/ 604093 w 975054"/>
                <a:gd name="connsiteY19" fmla="*/ 334241 h 961755"/>
                <a:gd name="connsiteX20" fmla="*/ 485397 w 975054"/>
                <a:gd name="connsiteY20" fmla="*/ 215544 h 961755"/>
                <a:gd name="connsiteX21" fmla="*/ 375494 w 975054"/>
                <a:gd name="connsiteY21" fmla="*/ 123225 h 961755"/>
                <a:gd name="connsiteX22" fmla="*/ 261194 w 975054"/>
                <a:gd name="connsiteY22" fmla="*/ 44094 h 961755"/>
                <a:gd name="connsiteX23" fmla="*/ 124913 w 975054"/>
                <a:gd name="connsiteY23" fmla="*/ 133 h 96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5054" h="961755">
                  <a:moveTo>
                    <a:pt x="124913" y="133"/>
                  </a:moveTo>
                  <a:cubicBezTo>
                    <a:pt x="86813" y="2331"/>
                    <a:pt x="53110" y="37499"/>
                    <a:pt x="32594" y="57282"/>
                  </a:cubicBezTo>
                  <a:cubicBezTo>
                    <a:pt x="12078" y="77065"/>
                    <a:pt x="6216" y="93917"/>
                    <a:pt x="1820" y="118829"/>
                  </a:cubicBezTo>
                  <a:cubicBezTo>
                    <a:pt x="-2576" y="143741"/>
                    <a:pt x="1821" y="180375"/>
                    <a:pt x="6217" y="206752"/>
                  </a:cubicBezTo>
                  <a:cubicBezTo>
                    <a:pt x="10613" y="233129"/>
                    <a:pt x="11345" y="246317"/>
                    <a:pt x="28197" y="277090"/>
                  </a:cubicBezTo>
                  <a:cubicBezTo>
                    <a:pt x="45049" y="307863"/>
                    <a:pt x="77288" y="353290"/>
                    <a:pt x="107328" y="391390"/>
                  </a:cubicBezTo>
                  <a:cubicBezTo>
                    <a:pt x="137369" y="429490"/>
                    <a:pt x="174003" y="469055"/>
                    <a:pt x="208440" y="505690"/>
                  </a:cubicBezTo>
                  <a:cubicBezTo>
                    <a:pt x="242877" y="542325"/>
                    <a:pt x="278779" y="576029"/>
                    <a:pt x="313948" y="611198"/>
                  </a:cubicBezTo>
                  <a:cubicBezTo>
                    <a:pt x="349117" y="646367"/>
                    <a:pt x="390880" y="686665"/>
                    <a:pt x="419455" y="716705"/>
                  </a:cubicBezTo>
                  <a:cubicBezTo>
                    <a:pt x="448030" y="746745"/>
                    <a:pt x="455358" y="762866"/>
                    <a:pt x="485398" y="791441"/>
                  </a:cubicBezTo>
                  <a:cubicBezTo>
                    <a:pt x="515438" y="820016"/>
                    <a:pt x="565261" y="867641"/>
                    <a:pt x="599697" y="888156"/>
                  </a:cubicBezTo>
                  <a:cubicBezTo>
                    <a:pt x="634133" y="908671"/>
                    <a:pt x="659046" y="902809"/>
                    <a:pt x="692017" y="914532"/>
                  </a:cubicBezTo>
                  <a:cubicBezTo>
                    <a:pt x="724988" y="926255"/>
                    <a:pt x="768216" y="951900"/>
                    <a:pt x="797524" y="958494"/>
                  </a:cubicBezTo>
                  <a:cubicBezTo>
                    <a:pt x="826832" y="965088"/>
                    <a:pt x="840021" y="960692"/>
                    <a:pt x="867863" y="954098"/>
                  </a:cubicBezTo>
                  <a:cubicBezTo>
                    <a:pt x="895705" y="947504"/>
                    <a:pt x="947726" y="938712"/>
                    <a:pt x="964578" y="918929"/>
                  </a:cubicBezTo>
                  <a:cubicBezTo>
                    <a:pt x="981430" y="899146"/>
                    <a:pt x="974103" y="877166"/>
                    <a:pt x="968974" y="835402"/>
                  </a:cubicBezTo>
                  <a:cubicBezTo>
                    <a:pt x="963845" y="793638"/>
                    <a:pt x="957251" y="718170"/>
                    <a:pt x="933805" y="668347"/>
                  </a:cubicBezTo>
                  <a:cubicBezTo>
                    <a:pt x="910359" y="618524"/>
                    <a:pt x="867862" y="576762"/>
                    <a:pt x="828297" y="536464"/>
                  </a:cubicBezTo>
                  <a:cubicBezTo>
                    <a:pt x="788732" y="496166"/>
                    <a:pt x="733780" y="460264"/>
                    <a:pt x="696413" y="426560"/>
                  </a:cubicBezTo>
                  <a:cubicBezTo>
                    <a:pt x="659046" y="392856"/>
                    <a:pt x="639262" y="369410"/>
                    <a:pt x="604093" y="334241"/>
                  </a:cubicBezTo>
                  <a:cubicBezTo>
                    <a:pt x="568924" y="299072"/>
                    <a:pt x="523497" y="250713"/>
                    <a:pt x="485397" y="215544"/>
                  </a:cubicBezTo>
                  <a:cubicBezTo>
                    <a:pt x="447297" y="180375"/>
                    <a:pt x="409931" y="153265"/>
                    <a:pt x="375494" y="123225"/>
                  </a:cubicBezTo>
                  <a:cubicBezTo>
                    <a:pt x="341058" y="93185"/>
                    <a:pt x="302957" y="64609"/>
                    <a:pt x="261194" y="44094"/>
                  </a:cubicBezTo>
                  <a:cubicBezTo>
                    <a:pt x="219431" y="23579"/>
                    <a:pt x="163013" y="-2065"/>
                    <a:pt x="124913" y="13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53896" y="3229829"/>
              <a:ext cx="399549" cy="127461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Terminator 12"/>
            <p:cNvSpPr/>
            <p:nvPr/>
          </p:nvSpPr>
          <p:spPr>
            <a:xfrm rot="5400000">
              <a:off x="1013184" y="3670542"/>
              <a:ext cx="1274615" cy="393192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389046" y="1979806"/>
            <a:ext cx="572748" cy="1279311"/>
            <a:chOff x="1377267" y="2852959"/>
            <a:chExt cx="572748" cy="1279311"/>
          </a:xfrm>
        </p:grpSpPr>
        <p:sp>
          <p:nvSpPr>
            <p:cNvPr id="15" name="Freeform 14"/>
            <p:cNvSpPr/>
            <p:nvPr/>
          </p:nvSpPr>
          <p:spPr>
            <a:xfrm rot="20633982">
              <a:off x="1377267" y="2875294"/>
              <a:ext cx="572748" cy="1238416"/>
            </a:xfrm>
            <a:custGeom>
              <a:avLst/>
              <a:gdLst>
                <a:gd name="connsiteX0" fmla="*/ 451690 w 572748"/>
                <a:gd name="connsiteY0" fmla="*/ 1065 h 1238416"/>
                <a:gd name="connsiteX1" fmla="*/ 336236 w 572748"/>
                <a:gd name="connsiteY1" fmla="*/ 49556 h 1238416"/>
                <a:gd name="connsiteX2" fmla="*/ 276199 w 572748"/>
                <a:gd name="connsiteY2" fmla="*/ 125756 h 1238416"/>
                <a:gd name="connsiteX3" fmla="*/ 213854 w 572748"/>
                <a:gd name="connsiteY3" fmla="*/ 213502 h 1238416"/>
                <a:gd name="connsiteX4" fmla="*/ 158436 w 572748"/>
                <a:gd name="connsiteY4" fmla="*/ 338192 h 1238416"/>
                <a:gd name="connsiteX5" fmla="*/ 123799 w 572748"/>
                <a:gd name="connsiteY5" fmla="*/ 472120 h 1238416"/>
                <a:gd name="connsiteX6" fmla="*/ 86854 w 572748"/>
                <a:gd name="connsiteY6" fmla="*/ 612974 h 1238416"/>
                <a:gd name="connsiteX7" fmla="*/ 24508 w 572748"/>
                <a:gd name="connsiteY7" fmla="*/ 915465 h 1238416"/>
                <a:gd name="connsiteX8" fmla="*/ 12963 w 572748"/>
                <a:gd name="connsiteY8" fmla="*/ 989356 h 1238416"/>
                <a:gd name="connsiteX9" fmla="*/ 1417 w 572748"/>
                <a:gd name="connsiteY9" fmla="*/ 1088647 h 1238416"/>
                <a:gd name="connsiteX10" fmla="*/ 47599 w 572748"/>
                <a:gd name="connsiteY10" fmla="*/ 1178702 h 1238416"/>
                <a:gd name="connsiteX11" fmla="*/ 114563 w 572748"/>
                <a:gd name="connsiteY11" fmla="*/ 1236429 h 1238416"/>
                <a:gd name="connsiteX12" fmla="*/ 213854 w 572748"/>
                <a:gd name="connsiteY12" fmla="*/ 1213338 h 1238416"/>
                <a:gd name="connsiteX13" fmla="*/ 301599 w 572748"/>
                <a:gd name="connsiteY13" fmla="*/ 1102502 h 1238416"/>
                <a:gd name="connsiteX14" fmla="*/ 361636 w 572748"/>
                <a:gd name="connsiteY14" fmla="*/ 996283 h 1238416"/>
                <a:gd name="connsiteX15" fmla="*/ 428599 w 572748"/>
                <a:gd name="connsiteY15" fmla="*/ 899302 h 1238416"/>
                <a:gd name="connsiteX16" fmla="*/ 488636 w 572748"/>
                <a:gd name="connsiteY16" fmla="*/ 723811 h 1238416"/>
                <a:gd name="connsiteX17" fmla="*/ 546363 w 572748"/>
                <a:gd name="connsiteY17" fmla="*/ 557556 h 1238416"/>
                <a:gd name="connsiteX18" fmla="*/ 564836 w 572748"/>
                <a:gd name="connsiteY18" fmla="*/ 278156 h 1238416"/>
                <a:gd name="connsiteX19" fmla="*/ 569454 w 572748"/>
                <a:gd name="connsiteY19" fmla="*/ 139611 h 1238416"/>
                <a:gd name="connsiteX20" fmla="*/ 516345 w 572748"/>
                <a:gd name="connsiteY20" fmla="*/ 26465 h 1238416"/>
                <a:gd name="connsiteX21" fmla="*/ 451690 w 572748"/>
                <a:gd name="connsiteY21" fmla="*/ 1065 h 123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2748" h="1238416">
                  <a:moveTo>
                    <a:pt x="451690" y="1065"/>
                  </a:moveTo>
                  <a:cubicBezTo>
                    <a:pt x="421672" y="4914"/>
                    <a:pt x="365484" y="28774"/>
                    <a:pt x="336236" y="49556"/>
                  </a:cubicBezTo>
                  <a:cubicBezTo>
                    <a:pt x="306987" y="70338"/>
                    <a:pt x="296596" y="98432"/>
                    <a:pt x="276199" y="125756"/>
                  </a:cubicBezTo>
                  <a:cubicBezTo>
                    <a:pt x="255802" y="153080"/>
                    <a:pt x="233481" y="178096"/>
                    <a:pt x="213854" y="213502"/>
                  </a:cubicBezTo>
                  <a:cubicBezTo>
                    <a:pt x="194227" y="248908"/>
                    <a:pt x="173445" y="295089"/>
                    <a:pt x="158436" y="338192"/>
                  </a:cubicBezTo>
                  <a:cubicBezTo>
                    <a:pt x="143427" y="381295"/>
                    <a:pt x="135729" y="426323"/>
                    <a:pt x="123799" y="472120"/>
                  </a:cubicBezTo>
                  <a:cubicBezTo>
                    <a:pt x="111869" y="517917"/>
                    <a:pt x="103402" y="539083"/>
                    <a:pt x="86854" y="612974"/>
                  </a:cubicBezTo>
                  <a:cubicBezTo>
                    <a:pt x="70305" y="686865"/>
                    <a:pt x="36823" y="852735"/>
                    <a:pt x="24508" y="915465"/>
                  </a:cubicBezTo>
                  <a:cubicBezTo>
                    <a:pt x="12193" y="978195"/>
                    <a:pt x="16811" y="960492"/>
                    <a:pt x="12963" y="989356"/>
                  </a:cubicBezTo>
                  <a:cubicBezTo>
                    <a:pt x="9114" y="1018220"/>
                    <a:pt x="-4356" y="1057089"/>
                    <a:pt x="1417" y="1088647"/>
                  </a:cubicBezTo>
                  <a:cubicBezTo>
                    <a:pt x="7190" y="1120205"/>
                    <a:pt x="28741" y="1154072"/>
                    <a:pt x="47599" y="1178702"/>
                  </a:cubicBezTo>
                  <a:cubicBezTo>
                    <a:pt x="66457" y="1203332"/>
                    <a:pt x="86854" y="1230656"/>
                    <a:pt x="114563" y="1236429"/>
                  </a:cubicBezTo>
                  <a:cubicBezTo>
                    <a:pt x="142272" y="1242202"/>
                    <a:pt x="182681" y="1235659"/>
                    <a:pt x="213854" y="1213338"/>
                  </a:cubicBezTo>
                  <a:cubicBezTo>
                    <a:pt x="245027" y="1191017"/>
                    <a:pt x="276969" y="1138678"/>
                    <a:pt x="301599" y="1102502"/>
                  </a:cubicBezTo>
                  <a:cubicBezTo>
                    <a:pt x="326229" y="1066326"/>
                    <a:pt x="340469" y="1030150"/>
                    <a:pt x="361636" y="996283"/>
                  </a:cubicBezTo>
                  <a:cubicBezTo>
                    <a:pt x="382803" y="962416"/>
                    <a:pt x="407432" y="944714"/>
                    <a:pt x="428599" y="899302"/>
                  </a:cubicBezTo>
                  <a:cubicBezTo>
                    <a:pt x="449766" y="853890"/>
                    <a:pt x="469009" y="780769"/>
                    <a:pt x="488636" y="723811"/>
                  </a:cubicBezTo>
                  <a:cubicBezTo>
                    <a:pt x="508263" y="666853"/>
                    <a:pt x="533663" y="631832"/>
                    <a:pt x="546363" y="557556"/>
                  </a:cubicBezTo>
                  <a:cubicBezTo>
                    <a:pt x="559063" y="483280"/>
                    <a:pt x="560988" y="347813"/>
                    <a:pt x="564836" y="278156"/>
                  </a:cubicBezTo>
                  <a:cubicBezTo>
                    <a:pt x="568684" y="208499"/>
                    <a:pt x="577536" y="181559"/>
                    <a:pt x="569454" y="139611"/>
                  </a:cubicBezTo>
                  <a:cubicBezTo>
                    <a:pt x="561372" y="97663"/>
                    <a:pt x="535203" y="49556"/>
                    <a:pt x="516345" y="26465"/>
                  </a:cubicBezTo>
                  <a:cubicBezTo>
                    <a:pt x="497487" y="3374"/>
                    <a:pt x="481708" y="-2784"/>
                    <a:pt x="451690" y="1065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462840" y="2852959"/>
              <a:ext cx="425588" cy="1279311"/>
              <a:chOff x="1462840" y="2852959"/>
              <a:chExt cx="425588" cy="127931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62840" y="2852959"/>
                <a:ext cx="423110" cy="1279309"/>
              </a:xfrm>
              <a:prstGeom prst="ellipse">
                <a:avLst/>
              </a:prstGeom>
              <a:noFill/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Terminator 17"/>
              <p:cNvSpPr/>
              <p:nvPr/>
            </p:nvSpPr>
            <p:spPr>
              <a:xfrm rot="5400000">
                <a:off x="1037218" y="3281061"/>
                <a:ext cx="1279309" cy="423110"/>
              </a:xfrm>
              <a:prstGeom prst="flowChartTerminator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065173" y="2083641"/>
            <a:ext cx="392068" cy="1165869"/>
            <a:chOff x="1465493" y="2259700"/>
            <a:chExt cx="392068" cy="1165869"/>
          </a:xfrm>
        </p:grpSpPr>
        <p:sp>
          <p:nvSpPr>
            <p:cNvPr id="20" name="Freeform 19"/>
            <p:cNvSpPr/>
            <p:nvPr/>
          </p:nvSpPr>
          <p:spPr>
            <a:xfrm rot="217315">
              <a:off x="1465493" y="2260398"/>
              <a:ext cx="392068" cy="1159911"/>
            </a:xfrm>
            <a:custGeom>
              <a:avLst/>
              <a:gdLst>
                <a:gd name="connsiteX0" fmla="*/ 158810 w 392068"/>
                <a:gd name="connsiteY0" fmla="*/ 3411 h 1160089"/>
                <a:gd name="connsiteX1" fmla="*/ 84076 w 392068"/>
                <a:gd name="connsiteY1" fmla="*/ 78146 h 1160089"/>
                <a:gd name="connsiteX2" fmla="*/ 35718 w 392068"/>
                <a:gd name="connsiteY2" fmla="*/ 144088 h 1160089"/>
                <a:gd name="connsiteX3" fmla="*/ 9341 w 392068"/>
                <a:gd name="connsiteY3" fmla="*/ 214426 h 1160089"/>
                <a:gd name="connsiteX4" fmla="*/ 549 w 392068"/>
                <a:gd name="connsiteY4" fmla="*/ 302349 h 1160089"/>
                <a:gd name="connsiteX5" fmla="*/ 4945 w 392068"/>
                <a:gd name="connsiteY5" fmla="*/ 394669 h 1160089"/>
                <a:gd name="connsiteX6" fmla="*/ 549 w 392068"/>
                <a:gd name="connsiteY6" fmla="*/ 469403 h 1160089"/>
                <a:gd name="connsiteX7" fmla="*/ 549 w 392068"/>
                <a:gd name="connsiteY7" fmla="*/ 513365 h 1160089"/>
                <a:gd name="connsiteX8" fmla="*/ 4945 w 392068"/>
                <a:gd name="connsiteY8" fmla="*/ 583703 h 1160089"/>
                <a:gd name="connsiteX9" fmla="*/ 9341 w 392068"/>
                <a:gd name="connsiteY9" fmla="*/ 671626 h 1160089"/>
                <a:gd name="connsiteX10" fmla="*/ 31322 w 392068"/>
                <a:gd name="connsiteY10" fmla="*/ 763946 h 1160089"/>
                <a:gd name="connsiteX11" fmla="*/ 48907 w 392068"/>
                <a:gd name="connsiteY11" fmla="*/ 843076 h 1160089"/>
                <a:gd name="connsiteX12" fmla="*/ 84076 w 392068"/>
                <a:gd name="connsiteY12" fmla="*/ 913415 h 1160089"/>
                <a:gd name="connsiteX13" fmla="*/ 84076 w 392068"/>
                <a:gd name="connsiteY13" fmla="*/ 930999 h 1160089"/>
                <a:gd name="connsiteX14" fmla="*/ 97264 w 392068"/>
                <a:gd name="connsiteY14" fmla="*/ 1018923 h 1160089"/>
                <a:gd name="connsiteX15" fmla="*/ 119245 w 392068"/>
                <a:gd name="connsiteY15" fmla="*/ 1102449 h 1160089"/>
                <a:gd name="connsiteX16" fmla="*/ 158810 w 392068"/>
                <a:gd name="connsiteY16" fmla="*/ 1142015 h 1160089"/>
                <a:gd name="connsiteX17" fmla="*/ 207168 w 392068"/>
                <a:gd name="connsiteY17" fmla="*/ 1159599 h 1160089"/>
                <a:gd name="connsiteX18" fmla="*/ 246734 w 392068"/>
                <a:gd name="connsiteY18" fmla="*/ 1155203 h 1160089"/>
                <a:gd name="connsiteX19" fmla="*/ 286299 w 392068"/>
                <a:gd name="connsiteY19" fmla="*/ 1155203 h 1160089"/>
                <a:gd name="connsiteX20" fmla="*/ 339053 w 392068"/>
                <a:gd name="connsiteY20" fmla="*/ 1142015 h 1160089"/>
                <a:gd name="connsiteX21" fmla="*/ 352241 w 392068"/>
                <a:gd name="connsiteY21" fmla="*/ 1124430 h 1160089"/>
                <a:gd name="connsiteX22" fmla="*/ 374222 w 392068"/>
                <a:gd name="connsiteY22" fmla="*/ 1062884 h 1160089"/>
                <a:gd name="connsiteX23" fmla="*/ 383014 w 392068"/>
                <a:gd name="connsiteY23" fmla="*/ 988149 h 1160089"/>
                <a:gd name="connsiteX24" fmla="*/ 387410 w 392068"/>
                <a:gd name="connsiteY24" fmla="*/ 939792 h 1160089"/>
                <a:gd name="connsiteX25" fmla="*/ 383014 w 392068"/>
                <a:gd name="connsiteY25" fmla="*/ 882642 h 1160089"/>
                <a:gd name="connsiteX26" fmla="*/ 387410 w 392068"/>
                <a:gd name="connsiteY26" fmla="*/ 803511 h 1160089"/>
                <a:gd name="connsiteX27" fmla="*/ 387410 w 392068"/>
                <a:gd name="connsiteY27" fmla="*/ 737569 h 1160089"/>
                <a:gd name="connsiteX28" fmla="*/ 391807 w 392068"/>
                <a:gd name="connsiteY28" fmla="*/ 658438 h 1160089"/>
                <a:gd name="connsiteX29" fmla="*/ 378618 w 392068"/>
                <a:gd name="connsiteY29" fmla="*/ 592496 h 1160089"/>
                <a:gd name="connsiteX30" fmla="*/ 378618 w 392068"/>
                <a:gd name="connsiteY30" fmla="*/ 544138 h 1160089"/>
                <a:gd name="connsiteX31" fmla="*/ 369826 w 392068"/>
                <a:gd name="connsiteY31" fmla="*/ 460611 h 1160089"/>
                <a:gd name="connsiteX32" fmla="*/ 369826 w 392068"/>
                <a:gd name="connsiteY32" fmla="*/ 381480 h 1160089"/>
                <a:gd name="connsiteX33" fmla="*/ 369826 w 392068"/>
                <a:gd name="connsiteY33" fmla="*/ 297953 h 1160089"/>
                <a:gd name="connsiteX34" fmla="*/ 334657 w 392068"/>
                <a:gd name="connsiteY34" fmla="*/ 205634 h 1160089"/>
                <a:gd name="connsiteX35" fmla="*/ 299487 w 392068"/>
                <a:gd name="connsiteY35" fmla="*/ 126503 h 1160089"/>
                <a:gd name="connsiteX36" fmla="*/ 277507 w 392068"/>
                <a:gd name="connsiteY36" fmla="*/ 73749 h 1160089"/>
                <a:gd name="connsiteX37" fmla="*/ 255526 w 392068"/>
                <a:gd name="connsiteY37" fmla="*/ 16599 h 1160089"/>
                <a:gd name="connsiteX38" fmla="*/ 158810 w 392068"/>
                <a:gd name="connsiteY38" fmla="*/ 3411 h 1160089"/>
                <a:gd name="connsiteX0" fmla="*/ 158810 w 392068"/>
                <a:gd name="connsiteY0" fmla="*/ 3411 h 1160089"/>
                <a:gd name="connsiteX1" fmla="*/ 84076 w 392068"/>
                <a:gd name="connsiteY1" fmla="*/ 78146 h 1160089"/>
                <a:gd name="connsiteX2" fmla="*/ 35718 w 392068"/>
                <a:gd name="connsiteY2" fmla="*/ 144088 h 1160089"/>
                <a:gd name="connsiteX3" fmla="*/ 9341 w 392068"/>
                <a:gd name="connsiteY3" fmla="*/ 214426 h 1160089"/>
                <a:gd name="connsiteX4" fmla="*/ 549 w 392068"/>
                <a:gd name="connsiteY4" fmla="*/ 302349 h 1160089"/>
                <a:gd name="connsiteX5" fmla="*/ 4945 w 392068"/>
                <a:gd name="connsiteY5" fmla="*/ 394669 h 1160089"/>
                <a:gd name="connsiteX6" fmla="*/ 549 w 392068"/>
                <a:gd name="connsiteY6" fmla="*/ 469403 h 1160089"/>
                <a:gd name="connsiteX7" fmla="*/ 549 w 392068"/>
                <a:gd name="connsiteY7" fmla="*/ 513365 h 1160089"/>
                <a:gd name="connsiteX8" fmla="*/ 4945 w 392068"/>
                <a:gd name="connsiteY8" fmla="*/ 583703 h 1160089"/>
                <a:gd name="connsiteX9" fmla="*/ 9341 w 392068"/>
                <a:gd name="connsiteY9" fmla="*/ 671626 h 1160089"/>
                <a:gd name="connsiteX10" fmla="*/ 31322 w 392068"/>
                <a:gd name="connsiteY10" fmla="*/ 763946 h 1160089"/>
                <a:gd name="connsiteX11" fmla="*/ 48907 w 392068"/>
                <a:gd name="connsiteY11" fmla="*/ 843076 h 1160089"/>
                <a:gd name="connsiteX12" fmla="*/ 84076 w 392068"/>
                <a:gd name="connsiteY12" fmla="*/ 913415 h 1160089"/>
                <a:gd name="connsiteX13" fmla="*/ 84076 w 392068"/>
                <a:gd name="connsiteY13" fmla="*/ 930999 h 1160089"/>
                <a:gd name="connsiteX14" fmla="*/ 97264 w 392068"/>
                <a:gd name="connsiteY14" fmla="*/ 1018923 h 1160089"/>
                <a:gd name="connsiteX15" fmla="*/ 119245 w 392068"/>
                <a:gd name="connsiteY15" fmla="*/ 1102449 h 1160089"/>
                <a:gd name="connsiteX16" fmla="*/ 158810 w 392068"/>
                <a:gd name="connsiteY16" fmla="*/ 1142015 h 1160089"/>
                <a:gd name="connsiteX17" fmla="*/ 207168 w 392068"/>
                <a:gd name="connsiteY17" fmla="*/ 1159599 h 1160089"/>
                <a:gd name="connsiteX18" fmla="*/ 246734 w 392068"/>
                <a:gd name="connsiteY18" fmla="*/ 1155203 h 1160089"/>
                <a:gd name="connsiteX19" fmla="*/ 286299 w 392068"/>
                <a:gd name="connsiteY19" fmla="*/ 1155203 h 1160089"/>
                <a:gd name="connsiteX20" fmla="*/ 339053 w 392068"/>
                <a:gd name="connsiteY20" fmla="*/ 1142015 h 1160089"/>
                <a:gd name="connsiteX21" fmla="*/ 352241 w 392068"/>
                <a:gd name="connsiteY21" fmla="*/ 1124430 h 1160089"/>
                <a:gd name="connsiteX22" fmla="*/ 374222 w 392068"/>
                <a:gd name="connsiteY22" fmla="*/ 1062884 h 1160089"/>
                <a:gd name="connsiteX23" fmla="*/ 383014 w 392068"/>
                <a:gd name="connsiteY23" fmla="*/ 988149 h 1160089"/>
                <a:gd name="connsiteX24" fmla="*/ 387410 w 392068"/>
                <a:gd name="connsiteY24" fmla="*/ 939792 h 1160089"/>
                <a:gd name="connsiteX25" fmla="*/ 383014 w 392068"/>
                <a:gd name="connsiteY25" fmla="*/ 882642 h 1160089"/>
                <a:gd name="connsiteX26" fmla="*/ 387410 w 392068"/>
                <a:gd name="connsiteY26" fmla="*/ 803511 h 1160089"/>
                <a:gd name="connsiteX27" fmla="*/ 387410 w 392068"/>
                <a:gd name="connsiteY27" fmla="*/ 737569 h 1160089"/>
                <a:gd name="connsiteX28" fmla="*/ 391807 w 392068"/>
                <a:gd name="connsiteY28" fmla="*/ 658438 h 1160089"/>
                <a:gd name="connsiteX29" fmla="*/ 378618 w 392068"/>
                <a:gd name="connsiteY29" fmla="*/ 592496 h 1160089"/>
                <a:gd name="connsiteX30" fmla="*/ 378618 w 392068"/>
                <a:gd name="connsiteY30" fmla="*/ 544138 h 1160089"/>
                <a:gd name="connsiteX31" fmla="*/ 369826 w 392068"/>
                <a:gd name="connsiteY31" fmla="*/ 460611 h 1160089"/>
                <a:gd name="connsiteX32" fmla="*/ 369826 w 392068"/>
                <a:gd name="connsiteY32" fmla="*/ 381480 h 1160089"/>
                <a:gd name="connsiteX33" fmla="*/ 369826 w 392068"/>
                <a:gd name="connsiteY33" fmla="*/ 297953 h 1160089"/>
                <a:gd name="connsiteX34" fmla="*/ 347846 w 392068"/>
                <a:gd name="connsiteY34" fmla="*/ 192446 h 1160089"/>
                <a:gd name="connsiteX35" fmla="*/ 299487 w 392068"/>
                <a:gd name="connsiteY35" fmla="*/ 126503 h 1160089"/>
                <a:gd name="connsiteX36" fmla="*/ 277507 w 392068"/>
                <a:gd name="connsiteY36" fmla="*/ 73749 h 1160089"/>
                <a:gd name="connsiteX37" fmla="*/ 255526 w 392068"/>
                <a:gd name="connsiteY37" fmla="*/ 16599 h 1160089"/>
                <a:gd name="connsiteX38" fmla="*/ 158810 w 392068"/>
                <a:gd name="connsiteY38" fmla="*/ 3411 h 1160089"/>
                <a:gd name="connsiteX0" fmla="*/ 158810 w 392068"/>
                <a:gd name="connsiteY0" fmla="*/ 3411 h 1160089"/>
                <a:gd name="connsiteX1" fmla="*/ 84076 w 392068"/>
                <a:gd name="connsiteY1" fmla="*/ 78146 h 1160089"/>
                <a:gd name="connsiteX2" fmla="*/ 35718 w 392068"/>
                <a:gd name="connsiteY2" fmla="*/ 144088 h 1160089"/>
                <a:gd name="connsiteX3" fmla="*/ 9341 w 392068"/>
                <a:gd name="connsiteY3" fmla="*/ 214426 h 1160089"/>
                <a:gd name="connsiteX4" fmla="*/ 549 w 392068"/>
                <a:gd name="connsiteY4" fmla="*/ 302349 h 1160089"/>
                <a:gd name="connsiteX5" fmla="*/ 4945 w 392068"/>
                <a:gd name="connsiteY5" fmla="*/ 394669 h 1160089"/>
                <a:gd name="connsiteX6" fmla="*/ 549 w 392068"/>
                <a:gd name="connsiteY6" fmla="*/ 469403 h 1160089"/>
                <a:gd name="connsiteX7" fmla="*/ 549 w 392068"/>
                <a:gd name="connsiteY7" fmla="*/ 513365 h 1160089"/>
                <a:gd name="connsiteX8" fmla="*/ 4945 w 392068"/>
                <a:gd name="connsiteY8" fmla="*/ 583703 h 1160089"/>
                <a:gd name="connsiteX9" fmla="*/ 9341 w 392068"/>
                <a:gd name="connsiteY9" fmla="*/ 671626 h 1160089"/>
                <a:gd name="connsiteX10" fmla="*/ 31322 w 392068"/>
                <a:gd name="connsiteY10" fmla="*/ 763946 h 1160089"/>
                <a:gd name="connsiteX11" fmla="*/ 48907 w 392068"/>
                <a:gd name="connsiteY11" fmla="*/ 843076 h 1160089"/>
                <a:gd name="connsiteX12" fmla="*/ 84076 w 392068"/>
                <a:gd name="connsiteY12" fmla="*/ 913415 h 1160089"/>
                <a:gd name="connsiteX13" fmla="*/ 84076 w 392068"/>
                <a:gd name="connsiteY13" fmla="*/ 930999 h 1160089"/>
                <a:gd name="connsiteX14" fmla="*/ 97264 w 392068"/>
                <a:gd name="connsiteY14" fmla="*/ 1018923 h 1160089"/>
                <a:gd name="connsiteX15" fmla="*/ 119245 w 392068"/>
                <a:gd name="connsiteY15" fmla="*/ 1102449 h 1160089"/>
                <a:gd name="connsiteX16" fmla="*/ 158810 w 392068"/>
                <a:gd name="connsiteY16" fmla="*/ 1142015 h 1160089"/>
                <a:gd name="connsiteX17" fmla="*/ 207168 w 392068"/>
                <a:gd name="connsiteY17" fmla="*/ 1159599 h 1160089"/>
                <a:gd name="connsiteX18" fmla="*/ 246734 w 392068"/>
                <a:gd name="connsiteY18" fmla="*/ 1155203 h 1160089"/>
                <a:gd name="connsiteX19" fmla="*/ 286299 w 392068"/>
                <a:gd name="connsiteY19" fmla="*/ 1155203 h 1160089"/>
                <a:gd name="connsiteX20" fmla="*/ 339053 w 392068"/>
                <a:gd name="connsiteY20" fmla="*/ 1142015 h 1160089"/>
                <a:gd name="connsiteX21" fmla="*/ 352241 w 392068"/>
                <a:gd name="connsiteY21" fmla="*/ 1124430 h 1160089"/>
                <a:gd name="connsiteX22" fmla="*/ 374222 w 392068"/>
                <a:gd name="connsiteY22" fmla="*/ 1062884 h 1160089"/>
                <a:gd name="connsiteX23" fmla="*/ 383014 w 392068"/>
                <a:gd name="connsiteY23" fmla="*/ 988149 h 1160089"/>
                <a:gd name="connsiteX24" fmla="*/ 387410 w 392068"/>
                <a:gd name="connsiteY24" fmla="*/ 939792 h 1160089"/>
                <a:gd name="connsiteX25" fmla="*/ 383014 w 392068"/>
                <a:gd name="connsiteY25" fmla="*/ 882642 h 1160089"/>
                <a:gd name="connsiteX26" fmla="*/ 387410 w 392068"/>
                <a:gd name="connsiteY26" fmla="*/ 803511 h 1160089"/>
                <a:gd name="connsiteX27" fmla="*/ 387410 w 392068"/>
                <a:gd name="connsiteY27" fmla="*/ 737569 h 1160089"/>
                <a:gd name="connsiteX28" fmla="*/ 391807 w 392068"/>
                <a:gd name="connsiteY28" fmla="*/ 658438 h 1160089"/>
                <a:gd name="connsiteX29" fmla="*/ 378618 w 392068"/>
                <a:gd name="connsiteY29" fmla="*/ 592496 h 1160089"/>
                <a:gd name="connsiteX30" fmla="*/ 378618 w 392068"/>
                <a:gd name="connsiteY30" fmla="*/ 544138 h 1160089"/>
                <a:gd name="connsiteX31" fmla="*/ 369826 w 392068"/>
                <a:gd name="connsiteY31" fmla="*/ 460611 h 1160089"/>
                <a:gd name="connsiteX32" fmla="*/ 369826 w 392068"/>
                <a:gd name="connsiteY32" fmla="*/ 381480 h 1160089"/>
                <a:gd name="connsiteX33" fmla="*/ 369826 w 392068"/>
                <a:gd name="connsiteY33" fmla="*/ 297953 h 1160089"/>
                <a:gd name="connsiteX34" fmla="*/ 347846 w 392068"/>
                <a:gd name="connsiteY34" fmla="*/ 192446 h 1160089"/>
                <a:gd name="connsiteX35" fmla="*/ 334657 w 392068"/>
                <a:gd name="connsiteY35" fmla="*/ 108919 h 1160089"/>
                <a:gd name="connsiteX36" fmla="*/ 277507 w 392068"/>
                <a:gd name="connsiteY36" fmla="*/ 73749 h 1160089"/>
                <a:gd name="connsiteX37" fmla="*/ 255526 w 392068"/>
                <a:gd name="connsiteY37" fmla="*/ 16599 h 1160089"/>
                <a:gd name="connsiteX38" fmla="*/ 158810 w 392068"/>
                <a:gd name="connsiteY38" fmla="*/ 3411 h 1160089"/>
                <a:gd name="connsiteX0" fmla="*/ 158810 w 392068"/>
                <a:gd name="connsiteY0" fmla="*/ 3233 h 1159911"/>
                <a:gd name="connsiteX1" fmla="*/ 84076 w 392068"/>
                <a:gd name="connsiteY1" fmla="*/ 77968 h 1159911"/>
                <a:gd name="connsiteX2" fmla="*/ 35718 w 392068"/>
                <a:gd name="connsiteY2" fmla="*/ 143910 h 1159911"/>
                <a:gd name="connsiteX3" fmla="*/ 9341 w 392068"/>
                <a:gd name="connsiteY3" fmla="*/ 214248 h 1159911"/>
                <a:gd name="connsiteX4" fmla="*/ 549 w 392068"/>
                <a:gd name="connsiteY4" fmla="*/ 302171 h 1159911"/>
                <a:gd name="connsiteX5" fmla="*/ 4945 w 392068"/>
                <a:gd name="connsiteY5" fmla="*/ 394491 h 1159911"/>
                <a:gd name="connsiteX6" fmla="*/ 549 w 392068"/>
                <a:gd name="connsiteY6" fmla="*/ 469225 h 1159911"/>
                <a:gd name="connsiteX7" fmla="*/ 549 w 392068"/>
                <a:gd name="connsiteY7" fmla="*/ 513187 h 1159911"/>
                <a:gd name="connsiteX8" fmla="*/ 4945 w 392068"/>
                <a:gd name="connsiteY8" fmla="*/ 583525 h 1159911"/>
                <a:gd name="connsiteX9" fmla="*/ 9341 w 392068"/>
                <a:gd name="connsiteY9" fmla="*/ 671448 h 1159911"/>
                <a:gd name="connsiteX10" fmla="*/ 31322 w 392068"/>
                <a:gd name="connsiteY10" fmla="*/ 763768 h 1159911"/>
                <a:gd name="connsiteX11" fmla="*/ 48907 w 392068"/>
                <a:gd name="connsiteY11" fmla="*/ 842898 h 1159911"/>
                <a:gd name="connsiteX12" fmla="*/ 84076 w 392068"/>
                <a:gd name="connsiteY12" fmla="*/ 913237 h 1159911"/>
                <a:gd name="connsiteX13" fmla="*/ 84076 w 392068"/>
                <a:gd name="connsiteY13" fmla="*/ 930821 h 1159911"/>
                <a:gd name="connsiteX14" fmla="*/ 97264 w 392068"/>
                <a:gd name="connsiteY14" fmla="*/ 1018745 h 1159911"/>
                <a:gd name="connsiteX15" fmla="*/ 119245 w 392068"/>
                <a:gd name="connsiteY15" fmla="*/ 1102271 h 1159911"/>
                <a:gd name="connsiteX16" fmla="*/ 158810 w 392068"/>
                <a:gd name="connsiteY16" fmla="*/ 1141837 h 1159911"/>
                <a:gd name="connsiteX17" fmla="*/ 207168 w 392068"/>
                <a:gd name="connsiteY17" fmla="*/ 1159421 h 1159911"/>
                <a:gd name="connsiteX18" fmla="*/ 246734 w 392068"/>
                <a:gd name="connsiteY18" fmla="*/ 1155025 h 1159911"/>
                <a:gd name="connsiteX19" fmla="*/ 286299 w 392068"/>
                <a:gd name="connsiteY19" fmla="*/ 1155025 h 1159911"/>
                <a:gd name="connsiteX20" fmla="*/ 339053 w 392068"/>
                <a:gd name="connsiteY20" fmla="*/ 1141837 h 1159911"/>
                <a:gd name="connsiteX21" fmla="*/ 352241 w 392068"/>
                <a:gd name="connsiteY21" fmla="*/ 1124252 h 1159911"/>
                <a:gd name="connsiteX22" fmla="*/ 374222 w 392068"/>
                <a:gd name="connsiteY22" fmla="*/ 1062706 h 1159911"/>
                <a:gd name="connsiteX23" fmla="*/ 383014 w 392068"/>
                <a:gd name="connsiteY23" fmla="*/ 987971 h 1159911"/>
                <a:gd name="connsiteX24" fmla="*/ 387410 w 392068"/>
                <a:gd name="connsiteY24" fmla="*/ 939614 h 1159911"/>
                <a:gd name="connsiteX25" fmla="*/ 383014 w 392068"/>
                <a:gd name="connsiteY25" fmla="*/ 882464 h 1159911"/>
                <a:gd name="connsiteX26" fmla="*/ 387410 w 392068"/>
                <a:gd name="connsiteY26" fmla="*/ 803333 h 1159911"/>
                <a:gd name="connsiteX27" fmla="*/ 387410 w 392068"/>
                <a:gd name="connsiteY27" fmla="*/ 737391 h 1159911"/>
                <a:gd name="connsiteX28" fmla="*/ 391807 w 392068"/>
                <a:gd name="connsiteY28" fmla="*/ 658260 h 1159911"/>
                <a:gd name="connsiteX29" fmla="*/ 378618 w 392068"/>
                <a:gd name="connsiteY29" fmla="*/ 592318 h 1159911"/>
                <a:gd name="connsiteX30" fmla="*/ 378618 w 392068"/>
                <a:gd name="connsiteY30" fmla="*/ 543960 h 1159911"/>
                <a:gd name="connsiteX31" fmla="*/ 369826 w 392068"/>
                <a:gd name="connsiteY31" fmla="*/ 460433 h 1159911"/>
                <a:gd name="connsiteX32" fmla="*/ 369826 w 392068"/>
                <a:gd name="connsiteY32" fmla="*/ 381302 h 1159911"/>
                <a:gd name="connsiteX33" fmla="*/ 369826 w 392068"/>
                <a:gd name="connsiteY33" fmla="*/ 297775 h 1159911"/>
                <a:gd name="connsiteX34" fmla="*/ 347846 w 392068"/>
                <a:gd name="connsiteY34" fmla="*/ 192268 h 1159911"/>
                <a:gd name="connsiteX35" fmla="*/ 334657 w 392068"/>
                <a:gd name="connsiteY35" fmla="*/ 108741 h 1159911"/>
                <a:gd name="connsiteX36" fmla="*/ 312676 w 392068"/>
                <a:gd name="connsiteY36" fmla="*/ 42798 h 1159911"/>
                <a:gd name="connsiteX37" fmla="*/ 255526 w 392068"/>
                <a:gd name="connsiteY37" fmla="*/ 16421 h 1159911"/>
                <a:gd name="connsiteX38" fmla="*/ 158810 w 392068"/>
                <a:gd name="connsiteY38" fmla="*/ 3233 h 115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92068" h="1159911">
                  <a:moveTo>
                    <a:pt x="158810" y="3233"/>
                  </a:moveTo>
                  <a:cubicBezTo>
                    <a:pt x="130235" y="13491"/>
                    <a:pt x="104591" y="54522"/>
                    <a:pt x="84076" y="77968"/>
                  </a:cubicBezTo>
                  <a:cubicBezTo>
                    <a:pt x="63561" y="101414"/>
                    <a:pt x="48174" y="121197"/>
                    <a:pt x="35718" y="143910"/>
                  </a:cubicBezTo>
                  <a:cubicBezTo>
                    <a:pt x="23262" y="166623"/>
                    <a:pt x="15202" y="187871"/>
                    <a:pt x="9341" y="214248"/>
                  </a:cubicBezTo>
                  <a:cubicBezTo>
                    <a:pt x="3480" y="240625"/>
                    <a:pt x="1282" y="272131"/>
                    <a:pt x="549" y="302171"/>
                  </a:cubicBezTo>
                  <a:cubicBezTo>
                    <a:pt x="-184" y="332211"/>
                    <a:pt x="4945" y="366649"/>
                    <a:pt x="4945" y="394491"/>
                  </a:cubicBezTo>
                  <a:cubicBezTo>
                    <a:pt x="4945" y="422333"/>
                    <a:pt x="1282" y="449442"/>
                    <a:pt x="549" y="469225"/>
                  </a:cubicBezTo>
                  <a:cubicBezTo>
                    <a:pt x="-184" y="489008"/>
                    <a:pt x="-184" y="494137"/>
                    <a:pt x="549" y="513187"/>
                  </a:cubicBezTo>
                  <a:cubicBezTo>
                    <a:pt x="1282" y="532237"/>
                    <a:pt x="3480" y="557148"/>
                    <a:pt x="4945" y="583525"/>
                  </a:cubicBezTo>
                  <a:cubicBezTo>
                    <a:pt x="6410" y="609902"/>
                    <a:pt x="4945" y="641408"/>
                    <a:pt x="9341" y="671448"/>
                  </a:cubicBezTo>
                  <a:cubicBezTo>
                    <a:pt x="13737" y="701488"/>
                    <a:pt x="24728" y="735193"/>
                    <a:pt x="31322" y="763768"/>
                  </a:cubicBezTo>
                  <a:cubicBezTo>
                    <a:pt x="37916" y="792343"/>
                    <a:pt x="40115" y="817987"/>
                    <a:pt x="48907" y="842898"/>
                  </a:cubicBezTo>
                  <a:cubicBezTo>
                    <a:pt x="57699" y="867810"/>
                    <a:pt x="78214" y="898583"/>
                    <a:pt x="84076" y="913237"/>
                  </a:cubicBezTo>
                  <a:cubicBezTo>
                    <a:pt x="89938" y="927891"/>
                    <a:pt x="81878" y="913236"/>
                    <a:pt x="84076" y="930821"/>
                  </a:cubicBezTo>
                  <a:cubicBezTo>
                    <a:pt x="86274" y="948406"/>
                    <a:pt x="91403" y="990170"/>
                    <a:pt x="97264" y="1018745"/>
                  </a:cubicBezTo>
                  <a:cubicBezTo>
                    <a:pt x="103125" y="1047320"/>
                    <a:pt x="108987" y="1081756"/>
                    <a:pt x="119245" y="1102271"/>
                  </a:cubicBezTo>
                  <a:cubicBezTo>
                    <a:pt x="129503" y="1122786"/>
                    <a:pt x="144156" y="1132312"/>
                    <a:pt x="158810" y="1141837"/>
                  </a:cubicBezTo>
                  <a:cubicBezTo>
                    <a:pt x="173464" y="1151362"/>
                    <a:pt x="192514" y="1157223"/>
                    <a:pt x="207168" y="1159421"/>
                  </a:cubicBezTo>
                  <a:cubicBezTo>
                    <a:pt x="221822" y="1161619"/>
                    <a:pt x="233546" y="1155758"/>
                    <a:pt x="246734" y="1155025"/>
                  </a:cubicBezTo>
                  <a:cubicBezTo>
                    <a:pt x="259922" y="1154292"/>
                    <a:pt x="270913" y="1157223"/>
                    <a:pt x="286299" y="1155025"/>
                  </a:cubicBezTo>
                  <a:cubicBezTo>
                    <a:pt x="301685" y="1152827"/>
                    <a:pt x="328063" y="1146966"/>
                    <a:pt x="339053" y="1141837"/>
                  </a:cubicBezTo>
                  <a:cubicBezTo>
                    <a:pt x="350043" y="1136708"/>
                    <a:pt x="346380" y="1137440"/>
                    <a:pt x="352241" y="1124252"/>
                  </a:cubicBezTo>
                  <a:cubicBezTo>
                    <a:pt x="358102" y="1111064"/>
                    <a:pt x="369093" y="1085420"/>
                    <a:pt x="374222" y="1062706"/>
                  </a:cubicBezTo>
                  <a:cubicBezTo>
                    <a:pt x="379351" y="1039993"/>
                    <a:pt x="380816" y="1008486"/>
                    <a:pt x="383014" y="987971"/>
                  </a:cubicBezTo>
                  <a:cubicBezTo>
                    <a:pt x="385212" y="967456"/>
                    <a:pt x="387410" y="957198"/>
                    <a:pt x="387410" y="939614"/>
                  </a:cubicBezTo>
                  <a:cubicBezTo>
                    <a:pt x="387410" y="922030"/>
                    <a:pt x="383014" y="905177"/>
                    <a:pt x="383014" y="882464"/>
                  </a:cubicBezTo>
                  <a:cubicBezTo>
                    <a:pt x="383014" y="859751"/>
                    <a:pt x="386677" y="827512"/>
                    <a:pt x="387410" y="803333"/>
                  </a:cubicBezTo>
                  <a:cubicBezTo>
                    <a:pt x="388143" y="779154"/>
                    <a:pt x="386677" y="761570"/>
                    <a:pt x="387410" y="737391"/>
                  </a:cubicBezTo>
                  <a:cubicBezTo>
                    <a:pt x="388143" y="713212"/>
                    <a:pt x="393272" y="682439"/>
                    <a:pt x="391807" y="658260"/>
                  </a:cubicBezTo>
                  <a:cubicBezTo>
                    <a:pt x="390342" y="634081"/>
                    <a:pt x="380816" y="611368"/>
                    <a:pt x="378618" y="592318"/>
                  </a:cubicBezTo>
                  <a:cubicBezTo>
                    <a:pt x="376420" y="573268"/>
                    <a:pt x="380083" y="565941"/>
                    <a:pt x="378618" y="543960"/>
                  </a:cubicBezTo>
                  <a:cubicBezTo>
                    <a:pt x="377153" y="521979"/>
                    <a:pt x="371291" y="487543"/>
                    <a:pt x="369826" y="460433"/>
                  </a:cubicBezTo>
                  <a:cubicBezTo>
                    <a:pt x="368361" y="433323"/>
                    <a:pt x="369826" y="381302"/>
                    <a:pt x="369826" y="381302"/>
                  </a:cubicBezTo>
                  <a:cubicBezTo>
                    <a:pt x="369826" y="354192"/>
                    <a:pt x="373489" y="329281"/>
                    <a:pt x="369826" y="297775"/>
                  </a:cubicBezTo>
                  <a:cubicBezTo>
                    <a:pt x="366163" y="266269"/>
                    <a:pt x="353708" y="223774"/>
                    <a:pt x="347846" y="192268"/>
                  </a:cubicBezTo>
                  <a:cubicBezTo>
                    <a:pt x="341985" y="160762"/>
                    <a:pt x="340519" y="133653"/>
                    <a:pt x="334657" y="108741"/>
                  </a:cubicBezTo>
                  <a:cubicBezTo>
                    <a:pt x="328795" y="83829"/>
                    <a:pt x="320003" y="61115"/>
                    <a:pt x="312676" y="42798"/>
                  </a:cubicBezTo>
                  <a:cubicBezTo>
                    <a:pt x="305349" y="24481"/>
                    <a:pt x="281170" y="23015"/>
                    <a:pt x="255526" y="16421"/>
                  </a:cubicBezTo>
                  <a:cubicBezTo>
                    <a:pt x="229882" y="9827"/>
                    <a:pt x="187385" y="-7025"/>
                    <a:pt x="158810" y="323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72577" y="2264948"/>
              <a:ext cx="374109" cy="1160618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 rot="5400000">
              <a:off x="1076697" y="2655581"/>
              <a:ext cx="1165869" cy="37410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8247" y="493339"/>
            <a:ext cx="844394" cy="1332000"/>
            <a:chOff x="1254202" y="1946783"/>
            <a:chExt cx="844394" cy="1332000"/>
          </a:xfrm>
        </p:grpSpPr>
        <p:sp>
          <p:nvSpPr>
            <p:cNvPr id="24" name="Freeform 23"/>
            <p:cNvSpPr/>
            <p:nvPr/>
          </p:nvSpPr>
          <p:spPr>
            <a:xfrm rot="18106649">
              <a:off x="1098256" y="2192689"/>
              <a:ext cx="1156286" cy="844394"/>
            </a:xfrm>
            <a:custGeom>
              <a:avLst/>
              <a:gdLst>
                <a:gd name="connsiteX0" fmla="*/ 1076208 w 1156286"/>
                <a:gd name="connsiteY0" fmla="*/ 22332 h 844394"/>
                <a:gd name="connsiteX1" fmla="*/ 1004626 w 1156286"/>
                <a:gd name="connsiteY1" fmla="*/ 1550 h 844394"/>
                <a:gd name="connsiteX2" fmla="*/ 930735 w 1156286"/>
                <a:gd name="connsiteY2" fmla="*/ 6168 h 844394"/>
                <a:gd name="connsiteX3" fmla="*/ 829135 w 1156286"/>
                <a:gd name="connsiteY3" fmla="*/ 43114 h 844394"/>
                <a:gd name="connsiteX4" fmla="*/ 725226 w 1156286"/>
                <a:gd name="connsiteY4" fmla="*/ 84677 h 844394"/>
                <a:gd name="connsiteX5" fmla="*/ 625935 w 1156286"/>
                <a:gd name="connsiteY5" fmla="*/ 130859 h 844394"/>
                <a:gd name="connsiteX6" fmla="*/ 552045 w 1156286"/>
                <a:gd name="connsiteY6" fmla="*/ 195514 h 844394"/>
                <a:gd name="connsiteX7" fmla="*/ 459681 w 1156286"/>
                <a:gd name="connsiteY7" fmla="*/ 264786 h 844394"/>
                <a:gd name="connsiteX8" fmla="*/ 279572 w 1156286"/>
                <a:gd name="connsiteY8" fmla="*/ 366386 h 844394"/>
                <a:gd name="connsiteX9" fmla="*/ 207990 w 1156286"/>
                <a:gd name="connsiteY9" fmla="*/ 428732 h 844394"/>
                <a:gd name="connsiteX10" fmla="*/ 138717 w 1156286"/>
                <a:gd name="connsiteY10" fmla="*/ 514168 h 844394"/>
                <a:gd name="connsiteX11" fmla="*/ 74063 w 1156286"/>
                <a:gd name="connsiteY11" fmla="*/ 597295 h 844394"/>
                <a:gd name="connsiteX12" fmla="*/ 34808 w 1156286"/>
                <a:gd name="connsiteY12" fmla="*/ 638859 h 844394"/>
                <a:gd name="connsiteX13" fmla="*/ 172 w 1156286"/>
                <a:gd name="connsiteY13" fmla="*/ 703514 h 844394"/>
                <a:gd name="connsiteX14" fmla="*/ 23263 w 1156286"/>
                <a:gd name="connsiteY14" fmla="*/ 777405 h 844394"/>
                <a:gd name="connsiteX15" fmla="*/ 62517 w 1156286"/>
                <a:gd name="connsiteY15" fmla="*/ 809732 h 844394"/>
                <a:gd name="connsiteX16" fmla="*/ 171045 w 1156286"/>
                <a:gd name="connsiteY16" fmla="*/ 844368 h 844394"/>
                <a:gd name="connsiteX17" fmla="*/ 272645 w 1156286"/>
                <a:gd name="connsiteY17" fmla="*/ 814350 h 844394"/>
                <a:gd name="connsiteX18" fmla="*/ 431972 w 1156286"/>
                <a:gd name="connsiteY18" fmla="*/ 756623 h 844394"/>
                <a:gd name="connsiteX19" fmla="*/ 588990 w 1156286"/>
                <a:gd name="connsiteY19" fmla="*/ 659641 h 844394"/>
                <a:gd name="connsiteX20" fmla="*/ 685972 w 1156286"/>
                <a:gd name="connsiteY20" fmla="*/ 601914 h 844394"/>
                <a:gd name="connsiteX21" fmla="*/ 794499 w 1156286"/>
                <a:gd name="connsiteY21" fmla="*/ 530332 h 844394"/>
                <a:gd name="connsiteX22" fmla="*/ 889172 w 1156286"/>
                <a:gd name="connsiteY22" fmla="*/ 456441 h 844394"/>
                <a:gd name="connsiteX23" fmla="*/ 983845 w 1156286"/>
                <a:gd name="connsiteY23" fmla="*/ 382550 h 844394"/>
                <a:gd name="connsiteX24" fmla="*/ 1048499 w 1156286"/>
                <a:gd name="connsiteY24" fmla="*/ 315586 h 844394"/>
                <a:gd name="connsiteX25" fmla="*/ 1124699 w 1156286"/>
                <a:gd name="connsiteY25" fmla="*/ 211677 h 844394"/>
                <a:gd name="connsiteX26" fmla="*/ 1154717 w 1156286"/>
                <a:gd name="connsiteY26" fmla="*/ 84677 h 844394"/>
                <a:gd name="connsiteX27" fmla="*/ 1076208 w 1156286"/>
                <a:gd name="connsiteY27" fmla="*/ 22332 h 8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56286" h="844394">
                  <a:moveTo>
                    <a:pt x="1076208" y="22332"/>
                  </a:moveTo>
                  <a:cubicBezTo>
                    <a:pt x="1051193" y="8477"/>
                    <a:pt x="1028871" y="4244"/>
                    <a:pt x="1004626" y="1550"/>
                  </a:cubicBezTo>
                  <a:cubicBezTo>
                    <a:pt x="980381" y="-1144"/>
                    <a:pt x="959984" y="-759"/>
                    <a:pt x="930735" y="6168"/>
                  </a:cubicBezTo>
                  <a:cubicBezTo>
                    <a:pt x="901486" y="13095"/>
                    <a:pt x="863386" y="30029"/>
                    <a:pt x="829135" y="43114"/>
                  </a:cubicBezTo>
                  <a:cubicBezTo>
                    <a:pt x="794883" y="56199"/>
                    <a:pt x="759093" y="70053"/>
                    <a:pt x="725226" y="84677"/>
                  </a:cubicBezTo>
                  <a:cubicBezTo>
                    <a:pt x="691359" y="99301"/>
                    <a:pt x="654798" y="112386"/>
                    <a:pt x="625935" y="130859"/>
                  </a:cubicBezTo>
                  <a:cubicBezTo>
                    <a:pt x="597072" y="149332"/>
                    <a:pt x="579754" y="173193"/>
                    <a:pt x="552045" y="195514"/>
                  </a:cubicBezTo>
                  <a:cubicBezTo>
                    <a:pt x="524336" y="217835"/>
                    <a:pt x="505093" y="236307"/>
                    <a:pt x="459681" y="264786"/>
                  </a:cubicBezTo>
                  <a:cubicBezTo>
                    <a:pt x="414269" y="293265"/>
                    <a:pt x="321520" y="339062"/>
                    <a:pt x="279572" y="366386"/>
                  </a:cubicBezTo>
                  <a:cubicBezTo>
                    <a:pt x="237623" y="393710"/>
                    <a:pt x="231466" y="404102"/>
                    <a:pt x="207990" y="428732"/>
                  </a:cubicBezTo>
                  <a:cubicBezTo>
                    <a:pt x="184514" y="453362"/>
                    <a:pt x="161038" y="486074"/>
                    <a:pt x="138717" y="514168"/>
                  </a:cubicBezTo>
                  <a:cubicBezTo>
                    <a:pt x="116396" y="542262"/>
                    <a:pt x="91381" y="576513"/>
                    <a:pt x="74063" y="597295"/>
                  </a:cubicBezTo>
                  <a:cubicBezTo>
                    <a:pt x="56745" y="618077"/>
                    <a:pt x="47123" y="621156"/>
                    <a:pt x="34808" y="638859"/>
                  </a:cubicBezTo>
                  <a:cubicBezTo>
                    <a:pt x="22493" y="656562"/>
                    <a:pt x="2096" y="680423"/>
                    <a:pt x="172" y="703514"/>
                  </a:cubicBezTo>
                  <a:cubicBezTo>
                    <a:pt x="-1752" y="726605"/>
                    <a:pt x="12872" y="759702"/>
                    <a:pt x="23263" y="777405"/>
                  </a:cubicBezTo>
                  <a:cubicBezTo>
                    <a:pt x="33654" y="795108"/>
                    <a:pt x="37887" y="798572"/>
                    <a:pt x="62517" y="809732"/>
                  </a:cubicBezTo>
                  <a:cubicBezTo>
                    <a:pt x="87147" y="820892"/>
                    <a:pt x="136024" y="843598"/>
                    <a:pt x="171045" y="844368"/>
                  </a:cubicBezTo>
                  <a:cubicBezTo>
                    <a:pt x="206066" y="845138"/>
                    <a:pt x="229157" y="828974"/>
                    <a:pt x="272645" y="814350"/>
                  </a:cubicBezTo>
                  <a:cubicBezTo>
                    <a:pt x="316133" y="799726"/>
                    <a:pt x="379248" y="782408"/>
                    <a:pt x="431972" y="756623"/>
                  </a:cubicBezTo>
                  <a:cubicBezTo>
                    <a:pt x="484696" y="730838"/>
                    <a:pt x="546657" y="685426"/>
                    <a:pt x="588990" y="659641"/>
                  </a:cubicBezTo>
                  <a:cubicBezTo>
                    <a:pt x="631323" y="633856"/>
                    <a:pt x="651721" y="623465"/>
                    <a:pt x="685972" y="601914"/>
                  </a:cubicBezTo>
                  <a:cubicBezTo>
                    <a:pt x="720223" y="580363"/>
                    <a:pt x="760632" y="554577"/>
                    <a:pt x="794499" y="530332"/>
                  </a:cubicBezTo>
                  <a:cubicBezTo>
                    <a:pt x="828366" y="506087"/>
                    <a:pt x="889172" y="456441"/>
                    <a:pt x="889172" y="456441"/>
                  </a:cubicBezTo>
                  <a:cubicBezTo>
                    <a:pt x="920729" y="431811"/>
                    <a:pt x="957290" y="406026"/>
                    <a:pt x="983845" y="382550"/>
                  </a:cubicBezTo>
                  <a:cubicBezTo>
                    <a:pt x="1010400" y="359074"/>
                    <a:pt x="1025023" y="344065"/>
                    <a:pt x="1048499" y="315586"/>
                  </a:cubicBezTo>
                  <a:cubicBezTo>
                    <a:pt x="1071975" y="287107"/>
                    <a:pt x="1106996" y="250162"/>
                    <a:pt x="1124699" y="211677"/>
                  </a:cubicBezTo>
                  <a:cubicBezTo>
                    <a:pt x="1142402" y="173192"/>
                    <a:pt x="1162029" y="117774"/>
                    <a:pt x="1154717" y="84677"/>
                  </a:cubicBezTo>
                  <a:cubicBezTo>
                    <a:pt x="1147405" y="51580"/>
                    <a:pt x="1101223" y="36187"/>
                    <a:pt x="1076208" y="22332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62595" y="1946783"/>
              <a:ext cx="432632" cy="132715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Terminator 25"/>
            <p:cNvSpPr/>
            <p:nvPr/>
          </p:nvSpPr>
          <p:spPr>
            <a:xfrm rot="5400000">
              <a:off x="1009043" y="2400382"/>
              <a:ext cx="1332000" cy="424802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66580" y="2039272"/>
            <a:ext cx="897219" cy="1257444"/>
            <a:chOff x="1223086" y="1747851"/>
            <a:chExt cx="897219" cy="1257444"/>
          </a:xfrm>
        </p:grpSpPr>
        <p:sp>
          <p:nvSpPr>
            <p:cNvPr id="28" name="Freeform 27"/>
            <p:cNvSpPr/>
            <p:nvPr/>
          </p:nvSpPr>
          <p:spPr>
            <a:xfrm rot="3102148">
              <a:off x="1146507" y="1933406"/>
              <a:ext cx="1050377" cy="897219"/>
            </a:xfrm>
            <a:custGeom>
              <a:avLst/>
              <a:gdLst>
                <a:gd name="connsiteX0" fmla="*/ 72605 w 1050377"/>
                <a:gd name="connsiteY0" fmla="*/ 17319 h 897219"/>
                <a:gd name="connsiteX1" fmla="*/ 26423 w 1050377"/>
                <a:gd name="connsiteY1" fmla="*/ 54265 h 897219"/>
                <a:gd name="connsiteX2" fmla="*/ 3333 w 1050377"/>
                <a:gd name="connsiteY2" fmla="*/ 95828 h 897219"/>
                <a:gd name="connsiteX3" fmla="*/ 3333 w 1050377"/>
                <a:gd name="connsiteY3" fmla="*/ 165101 h 897219"/>
                <a:gd name="connsiteX4" fmla="*/ 33351 w 1050377"/>
                <a:gd name="connsiteY4" fmla="*/ 250537 h 897219"/>
                <a:gd name="connsiteX5" fmla="*/ 118787 w 1050377"/>
                <a:gd name="connsiteY5" fmla="*/ 319810 h 897219"/>
                <a:gd name="connsiteX6" fmla="*/ 171896 w 1050377"/>
                <a:gd name="connsiteY6" fmla="*/ 386774 h 897219"/>
                <a:gd name="connsiteX7" fmla="*/ 218078 w 1050377"/>
                <a:gd name="connsiteY7" fmla="*/ 439883 h 897219"/>
                <a:gd name="connsiteX8" fmla="*/ 255023 w 1050377"/>
                <a:gd name="connsiteY8" fmla="*/ 486065 h 897219"/>
                <a:gd name="connsiteX9" fmla="*/ 298896 w 1050377"/>
                <a:gd name="connsiteY9" fmla="*/ 529937 h 897219"/>
                <a:gd name="connsiteX10" fmla="*/ 319678 w 1050377"/>
                <a:gd name="connsiteY10" fmla="*/ 546101 h 897219"/>
                <a:gd name="connsiteX11" fmla="*/ 368169 w 1050377"/>
                <a:gd name="connsiteY11" fmla="*/ 592283 h 897219"/>
                <a:gd name="connsiteX12" fmla="*/ 395878 w 1050377"/>
                <a:gd name="connsiteY12" fmla="*/ 622301 h 897219"/>
                <a:gd name="connsiteX13" fmla="*/ 423587 w 1050377"/>
                <a:gd name="connsiteY13" fmla="*/ 650010 h 897219"/>
                <a:gd name="connsiteX14" fmla="*/ 453605 w 1050377"/>
                <a:gd name="connsiteY14" fmla="*/ 668483 h 897219"/>
                <a:gd name="connsiteX15" fmla="*/ 488242 w 1050377"/>
                <a:gd name="connsiteY15" fmla="*/ 691574 h 897219"/>
                <a:gd name="connsiteX16" fmla="*/ 499787 w 1050377"/>
                <a:gd name="connsiteY16" fmla="*/ 707737 h 897219"/>
                <a:gd name="connsiteX17" fmla="*/ 536733 w 1050377"/>
                <a:gd name="connsiteY17" fmla="*/ 726210 h 897219"/>
                <a:gd name="connsiteX18" fmla="*/ 578296 w 1050377"/>
                <a:gd name="connsiteY18" fmla="*/ 742374 h 897219"/>
                <a:gd name="connsiteX19" fmla="*/ 612933 w 1050377"/>
                <a:gd name="connsiteY19" fmla="*/ 767774 h 897219"/>
                <a:gd name="connsiteX20" fmla="*/ 728387 w 1050377"/>
                <a:gd name="connsiteY20" fmla="*/ 848592 h 897219"/>
                <a:gd name="connsiteX21" fmla="*/ 823060 w 1050377"/>
                <a:gd name="connsiteY21" fmla="*/ 873992 h 897219"/>
                <a:gd name="connsiteX22" fmla="*/ 917733 w 1050377"/>
                <a:gd name="connsiteY22" fmla="*/ 897083 h 897219"/>
                <a:gd name="connsiteX23" fmla="*/ 970842 w 1050377"/>
                <a:gd name="connsiteY23" fmla="*/ 883228 h 897219"/>
                <a:gd name="connsiteX24" fmla="*/ 982387 w 1050377"/>
                <a:gd name="connsiteY24" fmla="*/ 876301 h 897219"/>
                <a:gd name="connsiteX25" fmla="*/ 1007787 w 1050377"/>
                <a:gd name="connsiteY25" fmla="*/ 855519 h 897219"/>
                <a:gd name="connsiteX26" fmla="*/ 1026260 w 1050377"/>
                <a:gd name="connsiteY26" fmla="*/ 832428 h 897219"/>
                <a:gd name="connsiteX27" fmla="*/ 1035496 w 1050377"/>
                <a:gd name="connsiteY27" fmla="*/ 820883 h 897219"/>
                <a:gd name="connsiteX28" fmla="*/ 1049351 w 1050377"/>
                <a:gd name="connsiteY28" fmla="*/ 772392 h 897219"/>
                <a:gd name="connsiteX29" fmla="*/ 1049351 w 1050377"/>
                <a:gd name="connsiteY29" fmla="*/ 716974 h 897219"/>
                <a:gd name="connsiteX30" fmla="*/ 1049351 w 1050377"/>
                <a:gd name="connsiteY30" fmla="*/ 686956 h 897219"/>
                <a:gd name="connsiteX31" fmla="*/ 1037805 w 1050377"/>
                <a:gd name="connsiteY31" fmla="*/ 661556 h 897219"/>
                <a:gd name="connsiteX32" fmla="*/ 1005478 w 1050377"/>
                <a:gd name="connsiteY32" fmla="*/ 603828 h 897219"/>
                <a:gd name="connsiteX33" fmla="*/ 950060 w 1050377"/>
                <a:gd name="connsiteY33" fmla="*/ 562265 h 897219"/>
                <a:gd name="connsiteX34" fmla="*/ 922351 w 1050377"/>
                <a:gd name="connsiteY34" fmla="*/ 525319 h 897219"/>
                <a:gd name="connsiteX35" fmla="*/ 723769 w 1050377"/>
                <a:gd name="connsiteY35" fmla="*/ 352137 h 897219"/>
                <a:gd name="connsiteX36" fmla="*/ 633714 w 1050377"/>
                <a:gd name="connsiteY36" fmla="*/ 262083 h 897219"/>
                <a:gd name="connsiteX37" fmla="*/ 488242 w 1050377"/>
                <a:gd name="connsiteY37" fmla="*/ 158174 h 897219"/>
                <a:gd name="connsiteX38" fmla="*/ 386642 w 1050377"/>
                <a:gd name="connsiteY38" fmla="*/ 86592 h 897219"/>
                <a:gd name="connsiteX39" fmla="*/ 298896 w 1050377"/>
                <a:gd name="connsiteY39" fmla="*/ 42719 h 897219"/>
                <a:gd name="connsiteX40" fmla="*/ 197296 w 1050377"/>
                <a:gd name="connsiteY40" fmla="*/ 1156 h 897219"/>
                <a:gd name="connsiteX41" fmla="*/ 72605 w 1050377"/>
                <a:gd name="connsiteY41" fmla="*/ 17319 h 89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0377" h="897219">
                  <a:moveTo>
                    <a:pt x="72605" y="17319"/>
                  </a:moveTo>
                  <a:cubicBezTo>
                    <a:pt x="44126" y="26170"/>
                    <a:pt x="37968" y="41180"/>
                    <a:pt x="26423" y="54265"/>
                  </a:cubicBezTo>
                  <a:cubicBezTo>
                    <a:pt x="14878" y="67350"/>
                    <a:pt x="7181" y="77355"/>
                    <a:pt x="3333" y="95828"/>
                  </a:cubicBezTo>
                  <a:cubicBezTo>
                    <a:pt x="-515" y="114301"/>
                    <a:pt x="-1670" y="139316"/>
                    <a:pt x="3333" y="165101"/>
                  </a:cubicBezTo>
                  <a:cubicBezTo>
                    <a:pt x="8336" y="190886"/>
                    <a:pt x="14109" y="224752"/>
                    <a:pt x="33351" y="250537"/>
                  </a:cubicBezTo>
                  <a:cubicBezTo>
                    <a:pt x="52593" y="276322"/>
                    <a:pt x="95696" y="297104"/>
                    <a:pt x="118787" y="319810"/>
                  </a:cubicBezTo>
                  <a:cubicBezTo>
                    <a:pt x="141878" y="342516"/>
                    <a:pt x="155348" y="366762"/>
                    <a:pt x="171896" y="386774"/>
                  </a:cubicBezTo>
                  <a:cubicBezTo>
                    <a:pt x="188444" y="406786"/>
                    <a:pt x="204224" y="423335"/>
                    <a:pt x="218078" y="439883"/>
                  </a:cubicBezTo>
                  <a:cubicBezTo>
                    <a:pt x="231932" y="456431"/>
                    <a:pt x="241553" y="471056"/>
                    <a:pt x="255023" y="486065"/>
                  </a:cubicBezTo>
                  <a:cubicBezTo>
                    <a:pt x="268493" y="501074"/>
                    <a:pt x="288120" y="519931"/>
                    <a:pt x="298896" y="529937"/>
                  </a:cubicBezTo>
                  <a:cubicBezTo>
                    <a:pt x="309672" y="539943"/>
                    <a:pt x="308133" y="535710"/>
                    <a:pt x="319678" y="546101"/>
                  </a:cubicBezTo>
                  <a:cubicBezTo>
                    <a:pt x="331223" y="556492"/>
                    <a:pt x="355469" y="579583"/>
                    <a:pt x="368169" y="592283"/>
                  </a:cubicBezTo>
                  <a:cubicBezTo>
                    <a:pt x="380869" y="604983"/>
                    <a:pt x="386642" y="612680"/>
                    <a:pt x="395878" y="622301"/>
                  </a:cubicBezTo>
                  <a:cubicBezTo>
                    <a:pt x="405114" y="631922"/>
                    <a:pt x="413966" y="642313"/>
                    <a:pt x="423587" y="650010"/>
                  </a:cubicBezTo>
                  <a:cubicBezTo>
                    <a:pt x="433208" y="657707"/>
                    <a:pt x="442829" y="661556"/>
                    <a:pt x="453605" y="668483"/>
                  </a:cubicBezTo>
                  <a:cubicBezTo>
                    <a:pt x="464381" y="675410"/>
                    <a:pt x="480545" y="685032"/>
                    <a:pt x="488242" y="691574"/>
                  </a:cubicBezTo>
                  <a:cubicBezTo>
                    <a:pt x="495939" y="698116"/>
                    <a:pt x="491705" y="701964"/>
                    <a:pt x="499787" y="707737"/>
                  </a:cubicBezTo>
                  <a:cubicBezTo>
                    <a:pt x="507869" y="713510"/>
                    <a:pt x="523648" y="720437"/>
                    <a:pt x="536733" y="726210"/>
                  </a:cubicBezTo>
                  <a:cubicBezTo>
                    <a:pt x="549818" y="731983"/>
                    <a:pt x="565596" y="735447"/>
                    <a:pt x="578296" y="742374"/>
                  </a:cubicBezTo>
                  <a:cubicBezTo>
                    <a:pt x="590996" y="749301"/>
                    <a:pt x="612933" y="767774"/>
                    <a:pt x="612933" y="767774"/>
                  </a:cubicBezTo>
                  <a:cubicBezTo>
                    <a:pt x="637948" y="785477"/>
                    <a:pt x="693366" y="830889"/>
                    <a:pt x="728387" y="848592"/>
                  </a:cubicBezTo>
                  <a:cubicBezTo>
                    <a:pt x="763408" y="866295"/>
                    <a:pt x="791502" y="865910"/>
                    <a:pt x="823060" y="873992"/>
                  </a:cubicBezTo>
                  <a:cubicBezTo>
                    <a:pt x="854618" y="882074"/>
                    <a:pt x="893103" y="895544"/>
                    <a:pt x="917733" y="897083"/>
                  </a:cubicBezTo>
                  <a:cubicBezTo>
                    <a:pt x="942363" y="898622"/>
                    <a:pt x="960066" y="886692"/>
                    <a:pt x="970842" y="883228"/>
                  </a:cubicBezTo>
                  <a:cubicBezTo>
                    <a:pt x="981618" y="879764"/>
                    <a:pt x="976230" y="880919"/>
                    <a:pt x="982387" y="876301"/>
                  </a:cubicBezTo>
                  <a:cubicBezTo>
                    <a:pt x="988544" y="871683"/>
                    <a:pt x="1000475" y="862831"/>
                    <a:pt x="1007787" y="855519"/>
                  </a:cubicBezTo>
                  <a:cubicBezTo>
                    <a:pt x="1015099" y="848207"/>
                    <a:pt x="1026260" y="832428"/>
                    <a:pt x="1026260" y="832428"/>
                  </a:cubicBezTo>
                  <a:cubicBezTo>
                    <a:pt x="1030878" y="826655"/>
                    <a:pt x="1031647" y="830889"/>
                    <a:pt x="1035496" y="820883"/>
                  </a:cubicBezTo>
                  <a:cubicBezTo>
                    <a:pt x="1039345" y="810877"/>
                    <a:pt x="1047042" y="789710"/>
                    <a:pt x="1049351" y="772392"/>
                  </a:cubicBezTo>
                  <a:cubicBezTo>
                    <a:pt x="1051660" y="755074"/>
                    <a:pt x="1049351" y="716974"/>
                    <a:pt x="1049351" y="716974"/>
                  </a:cubicBezTo>
                  <a:cubicBezTo>
                    <a:pt x="1049351" y="702735"/>
                    <a:pt x="1051275" y="696192"/>
                    <a:pt x="1049351" y="686956"/>
                  </a:cubicBezTo>
                  <a:cubicBezTo>
                    <a:pt x="1047427" y="677720"/>
                    <a:pt x="1045117" y="675411"/>
                    <a:pt x="1037805" y="661556"/>
                  </a:cubicBezTo>
                  <a:cubicBezTo>
                    <a:pt x="1030493" y="647701"/>
                    <a:pt x="1020102" y="620376"/>
                    <a:pt x="1005478" y="603828"/>
                  </a:cubicBezTo>
                  <a:cubicBezTo>
                    <a:pt x="990854" y="587280"/>
                    <a:pt x="963915" y="575350"/>
                    <a:pt x="950060" y="562265"/>
                  </a:cubicBezTo>
                  <a:cubicBezTo>
                    <a:pt x="936206" y="549180"/>
                    <a:pt x="960066" y="560340"/>
                    <a:pt x="922351" y="525319"/>
                  </a:cubicBezTo>
                  <a:cubicBezTo>
                    <a:pt x="884636" y="490298"/>
                    <a:pt x="771875" y="396009"/>
                    <a:pt x="723769" y="352137"/>
                  </a:cubicBezTo>
                  <a:cubicBezTo>
                    <a:pt x="675663" y="308265"/>
                    <a:pt x="672968" y="294410"/>
                    <a:pt x="633714" y="262083"/>
                  </a:cubicBezTo>
                  <a:cubicBezTo>
                    <a:pt x="594460" y="229756"/>
                    <a:pt x="488242" y="158174"/>
                    <a:pt x="488242" y="158174"/>
                  </a:cubicBezTo>
                  <a:cubicBezTo>
                    <a:pt x="447063" y="128926"/>
                    <a:pt x="418200" y="105835"/>
                    <a:pt x="386642" y="86592"/>
                  </a:cubicBezTo>
                  <a:cubicBezTo>
                    <a:pt x="355084" y="67350"/>
                    <a:pt x="330454" y="56958"/>
                    <a:pt x="298896" y="42719"/>
                  </a:cubicBezTo>
                  <a:cubicBezTo>
                    <a:pt x="267338" y="28480"/>
                    <a:pt x="233472" y="6159"/>
                    <a:pt x="197296" y="1156"/>
                  </a:cubicBezTo>
                  <a:cubicBezTo>
                    <a:pt x="161120" y="-3847"/>
                    <a:pt x="101084" y="8468"/>
                    <a:pt x="72605" y="17319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71866" y="1747851"/>
              <a:ext cx="405029" cy="125744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Terminator 29"/>
            <p:cNvSpPr/>
            <p:nvPr/>
          </p:nvSpPr>
          <p:spPr>
            <a:xfrm rot="5400000">
              <a:off x="1056648" y="2185049"/>
              <a:ext cx="1257443" cy="383049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6354" y="1953877"/>
            <a:ext cx="943311" cy="1349350"/>
            <a:chOff x="1197193" y="1759324"/>
            <a:chExt cx="943311" cy="1349350"/>
          </a:xfrm>
        </p:grpSpPr>
        <p:sp>
          <p:nvSpPr>
            <p:cNvPr id="32" name="Freeform 31"/>
            <p:cNvSpPr/>
            <p:nvPr/>
          </p:nvSpPr>
          <p:spPr>
            <a:xfrm rot="19259440">
              <a:off x="1197193" y="1900218"/>
              <a:ext cx="943311" cy="1098475"/>
            </a:xfrm>
            <a:custGeom>
              <a:avLst/>
              <a:gdLst>
                <a:gd name="connsiteX0" fmla="*/ 885371 w 958409"/>
                <a:gd name="connsiteY0" fmla="*/ 4856 h 1098475"/>
                <a:gd name="connsiteX1" fmla="*/ 793448 w 958409"/>
                <a:gd name="connsiteY1" fmla="*/ 4856 h 1098475"/>
                <a:gd name="connsiteX2" fmla="*/ 687009 w 958409"/>
                <a:gd name="connsiteY2" fmla="*/ 48398 h 1098475"/>
                <a:gd name="connsiteX3" fmla="*/ 585409 w 958409"/>
                <a:gd name="connsiteY3" fmla="*/ 116132 h 1098475"/>
                <a:gd name="connsiteX4" fmla="*/ 478971 w 958409"/>
                <a:gd name="connsiteY4" fmla="*/ 193541 h 1098475"/>
                <a:gd name="connsiteX5" fmla="*/ 411238 w 958409"/>
                <a:gd name="connsiteY5" fmla="*/ 270951 h 1098475"/>
                <a:gd name="connsiteX6" fmla="*/ 343505 w 958409"/>
                <a:gd name="connsiteY6" fmla="*/ 348360 h 1098475"/>
                <a:gd name="connsiteX7" fmla="*/ 275771 w 958409"/>
                <a:gd name="connsiteY7" fmla="*/ 411256 h 1098475"/>
                <a:gd name="connsiteX8" fmla="*/ 203200 w 958409"/>
                <a:gd name="connsiteY8" fmla="*/ 508017 h 1098475"/>
                <a:gd name="connsiteX9" fmla="*/ 135467 w 958409"/>
                <a:gd name="connsiteY9" fmla="*/ 609617 h 1098475"/>
                <a:gd name="connsiteX10" fmla="*/ 87086 w 958409"/>
                <a:gd name="connsiteY10" fmla="*/ 696703 h 1098475"/>
                <a:gd name="connsiteX11" fmla="*/ 58057 w 958409"/>
                <a:gd name="connsiteY11" fmla="*/ 759598 h 1098475"/>
                <a:gd name="connsiteX12" fmla="*/ 29028 w 958409"/>
                <a:gd name="connsiteY12" fmla="*/ 807979 h 1098475"/>
                <a:gd name="connsiteX13" fmla="*/ 9676 w 958409"/>
                <a:gd name="connsiteY13" fmla="*/ 875713 h 1098475"/>
                <a:gd name="connsiteX14" fmla="*/ 0 w 958409"/>
                <a:gd name="connsiteY14" fmla="*/ 919256 h 1098475"/>
                <a:gd name="connsiteX15" fmla="*/ 9676 w 958409"/>
                <a:gd name="connsiteY15" fmla="*/ 962798 h 1098475"/>
                <a:gd name="connsiteX16" fmla="*/ 24190 w 958409"/>
                <a:gd name="connsiteY16" fmla="*/ 1006341 h 1098475"/>
                <a:gd name="connsiteX17" fmla="*/ 38705 w 958409"/>
                <a:gd name="connsiteY17" fmla="*/ 1045046 h 1098475"/>
                <a:gd name="connsiteX18" fmla="*/ 67733 w 958409"/>
                <a:gd name="connsiteY18" fmla="*/ 1078913 h 1098475"/>
                <a:gd name="connsiteX19" fmla="*/ 130628 w 958409"/>
                <a:gd name="connsiteY19" fmla="*/ 1088589 h 1098475"/>
                <a:gd name="connsiteX20" fmla="*/ 198362 w 958409"/>
                <a:gd name="connsiteY20" fmla="*/ 1098265 h 1098475"/>
                <a:gd name="connsiteX21" fmla="*/ 261257 w 958409"/>
                <a:gd name="connsiteY21" fmla="*/ 1078913 h 1098475"/>
                <a:gd name="connsiteX22" fmla="*/ 343505 w 958409"/>
                <a:gd name="connsiteY22" fmla="*/ 1035370 h 1098475"/>
                <a:gd name="connsiteX23" fmla="*/ 425752 w 958409"/>
                <a:gd name="connsiteY23" fmla="*/ 972475 h 1098475"/>
                <a:gd name="connsiteX24" fmla="*/ 517676 w 958409"/>
                <a:gd name="connsiteY24" fmla="*/ 851522 h 1098475"/>
                <a:gd name="connsiteX25" fmla="*/ 609600 w 958409"/>
                <a:gd name="connsiteY25" fmla="*/ 725732 h 1098475"/>
                <a:gd name="connsiteX26" fmla="*/ 677333 w 958409"/>
                <a:gd name="connsiteY26" fmla="*/ 628970 h 1098475"/>
                <a:gd name="connsiteX27" fmla="*/ 735390 w 958409"/>
                <a:gd name="connsiteY27" fmla="*/ 546722 h 1098475"/>
                <a:gd name="connsiteX28" fmla="*/ 783771 w 958409"/>
                <a:gd name="connsiteY28" fmla="*/ 488665 h 1098475"/>
                <a:gd name="connsiteX29" fmla="*/ 827314 w 958409"/>
                <a:gd name="connsiteY29" fmla="*/ 406417 h 1098475"/>
                <a:gd name="connsiteX30" fmla="*/ 866019 w 958409"/>
                <a:gd name="connsiteY30" fmla="*/ 343522 h 1098475"/>
                <a:gd name="connsiteX31" fmla="*/ 904724 w 958409"/>
                <a:gd name="connsiteY31" fmla="*/ 261275 h 1098475"/>
                <a:gd name="connsiteX32" fmla="*/ 948267 w 958409"/>
                <a:gd name="connsiteY32" fmla="*/ 164513 h 1098475"/>
                <a:gd name="connsiteX33" fmla="*/ 957943 w 958409"/>
                <a:gd name="connsiteY33" fmla="*/ 87103 h 1098475"/>
                <a:gd name="connsiteX34" fmla="*/ 938590 w 958409"/>
                <a:gd name="connsiteY34" fmla="*/ 38722 h 1098475"/>
                <a:gd name="connsiteX35" fmla="*/ 885371 w 958409"/>
                <a:gd name="connsiteY35" fmla="*/ 4856 h 1098475"/>
                <a:gd name="connsiteX0" fmla="*/ 885371 w 958409"/>
                <a:gd name="connsiteY0" fmla="*/ 4856 h 1098475"/>
                <a:gd name="connsiteX1" fmla="*/ 793448 w 958409"/>
                <a:gd name="connsiteY1" fmla="*/ 4856 h 1098475"/>
                <a:gd name="connsiteX2" fmla="*/ 687009 w 958409"/>
                <a:gd name="connsiteY2" fmla="*/ 48398 h 1098475"/>
                <a:gd name="connsiteX3" fmla="*/ 585409 w 958409"/>
                <a:gd name="connsiteY3" fmla="*/ 116132 h 1098475"/>
                <a:gd name="connsiteX4" fmla="*/ 478971 w 958409"/>
                <a:gd name="connsiteY4" fmla="*/ 193541 h 1098475"/>
                <a:gd name="connsiteX5" fmla="*/ 411238 w 958409"/>
                <a:gd name="connsiteY5" fmla="*/ 270951 h 1098475"/>
                <a:gd name="connsiteX6" fmla="*/ 343505 w 958409"/>
                <a:gd name="connsiteY6" fmla="*/ 348360 h 1098475"/>
                <a:gd name="connsiteX7" fmla="*/ 280389 w 958409"/>
                <a:gd name="connsiteY7" fmla="*/ 422802 h 1098475"/>
                <a:gd name="connsiteX8" fmla="*/ 203200 w 958409"/>
                <a:gd name="connsiteY8" fmla="*/ 508017 h 1098475"/>
                <a:gd name="connsiteX9" fmla="*/ 135467 w 958409"/>
                <a:gd name="connsiteY9" fmla="*/ 609617 h 1098475"/>
                <a:gd name="connsiteX10" fmla="*/ 87086 w 958409"/>
                <a:gd name="connsiteY10" fmla="*/ 696703 h 1098475"/>
                <a:gd name="connsiteX11" fmla="*/ 58057 w 958409"/>
                <a:gd name="connsiteY11" fmla="*/ 759598 h 1098475"/>
                <a:gd name="connsiteX12" fmla="*/ 29028 w 958409"/>
                <a:gd name="connsiteY12" fmla="*/ 807979 h 1098475"/>
                <a:gd name="connsiteX13" fmla="*/ 9676 w 958409"/>
                <a:gd name="connsiteY13" fmla="*/ 875713 h 1098475"/>
                <a:gd name="connsiteX14" fmla="*/ 0 w 958409"/>
                <a:gd name="connsiteY14" fmla="*/ 919256 h 1098475"/>
                <a:gd name="connsiteX15" fmla="*/ 9676 w 958409"/>
                <a:gd name="connsiteY15" fmla="*/ 962798 h 1098475"/>
                <a:gd name="connsiteX16" fmla="*/ 24190 w 958409"/>
                <a:gd name="connsiteY16" fmla="*/ 1006341 h 1098475"/>
                <a:gd name="connsiteX17" fmla="*/ 38705 w 958409"/>
                <a:gd name="connsiteY17" fmla="*/ 1045046 h 1098475"/>
                <a:gd name="connsiteX18" fmla="*/ 67733 w 958409"/>
                <a:gd name="connsiteY18" fmla="*/ 1078913 h 1098475"/>
                <a:gd name="connsiteX19" fmla="*/ 130628 w 958409"/>
                <a:gd name="connsiteY19" fmla="*/ 1088589 h 1098475"/>
                <a:gd name="connsiteX20" fmla="*/ 198362 w 958409"/>
                <a:gd name="connsiteY20" fmla="*/ 1098265 h 1098475"/>
                <a:gd name="connsiteX21" fmla="*/ 261257 w 958409"/>
                <a:gd name="connsiteY21" fmla="*/ 1078913 h 1098475"/>
                <a:gd name="connsiteX22" fmla="*/ 343505 w 958409"/>
                <a:gd name="connsiteY22" fmla="*/ 1035370 h 1098475"/>
                <a:gd name="connsiteX23" fmla="*/ 425752 w 958409"/>
                <a:gd name="connsiteY23" fmla="*/ 972475 h 1098475"/>
                <a:gd name="connsiteX24" fmla="*/ 517676 w 958409"/>
                <a:gd name="connsiteY24" fmla="*/ 851522 h 1098475"/>
                <a:gd name="connsiteX25" fmla="*/ 609600 w 958409"/>
                <a:gd name="connsiteY25" fmla="*/ 725732 h 1098475"/>
                <a:gd name="connsiteX26" fmla="*/ 677333 w 958409"/>
                <a:gd name="connsiteY26" fmla="*/ 628970 h 1098475"/>
                <a:gd name="connsiteX27" fmla="*/ 735390 w 958409"/>
                <a:gd name="connsiteY27" fmla="*/ 546722 h 1098475"/>
                <a:gd name="connsiteX28" fmla="*/ 783771 w 958409"/>
                <a:gd name="connsiteY28" fmla="*/ 488665 h 1098475"/>
                <a:gd name="connsiteX29" fmla="*/ 827314 w 958409"/>
                <a:gd name="connsiteY29" fmla="*/ 406417 h 1098475"/>
                <a:gd name="connsiteX30" fmla="*/ 866019 w 958409"/>
                <a:gd name="connsiteY30" fmla="*/ 343522 h 1098475"/>
                <a:gd name="connsiteX31" fmla="*/ 904724 w 958409"/>
                <a:gd name="connsiteY31" fmla="*/ 261275 h 1098475"/>
                <a:gd name="connsiteX32" fmla="*/ 948267 w 958409"/>
                <a:gd name="connsiteY32" fmla="*/ 164513 h 1098475"/>
                <a:gd name="connsiteX33" fmla="*/ 957943 w 958409"/>
                <a:gd name="connsiteY33" fmla="*/ 87103 h 1098475"/>
                <a:gd name="connsiteX34" fmla="*/ 938590 w 958409"/>
                <a:gd name="connsiteY34" fmla="*/ 38722 h 1098475"/>
                <a:gd name="connsiteX35" fmla="*/ 885371 w 958409"/>
                <a:gd name="connsiteY35" fmla="*/ 4856 h 1098475"/>
                <a:gd name="connsiteX0" fmla="*/ 885371 w 958409"/>
                <a:gd name="connsiteY0" fmla="*/ 4856 h 1098475"/>
                <a:gd name="connsiteX1" fmla="*/ 793448 w 958409"/>
                <a:gd name="connsiteY1" fmla="*/ 4856 h 1098475"/>
                <a:gd name="connsiteX2" fmla="*/ 687009 w 958409"/>
                <a:gd name="connsiteY2" fmla="*/ 48398 h 1098475"/>
                <a:gd name="connsiteX3" fmla="*/ 585409 w 958409"/>
                <a:gd name="connsiteY3" fmla="*/ 116132 h 1098475"/>
                <a:gd name="connsiteX4" fmla="*/ 483589 w 958409"/>
                <a:gd name="connsiteY4" fmla="*/ 207396 h 1098475"/>
                <a:gd name="connsiteX5" fmla="*/ 411238 w 958409"/>
                <a:gd name="connsiteY5" fmla="*/ 270951 h 1098475"/>
                <a:gd name="connsiteX6" fmla="*/ 343505 w 958409"/>
                <a:gd name="connsiteY6" fmla="*/ 348360 h 1098475"/>
                <a:gd name="connsiteX7" fmla="*/ 280389 w 958409"/>
                <a:gd name="connsiteY7" fmla="*/ 422802 h 1098475"/>
                <a:gd name="connsiteX8" fmla="*/ 203200 w 958409"/>
                <a:gd name="connsiteY8" fmla="*/ 508017 h 1098475"/>
                <a:gd name="connsiteX9" fmla="*/ 135467 w 958409"/>
                <a:gd name="connsiteY9" fmla="*/ 609617 h 1098475"/>
                <a:gd name="connsiteX10" fmla="*/ 87086 w 958409"/>
                <a:gd name="connsiteY10" fmla="*/ 696703 h 1098475"/>
                <a:gd name="connsiteX11" fmla="*/ 58057 w 958409"/>
                <a:gd name="connsiteY11" fmla="*/ 759598 h 1098475"/>
                <a:gd name="connsiteX12" fmla="*/ 29028 w 958409"/>
                <a:gd name="connsiteY12" fmla="*/ 807979 h 1098475"/>
                <a:gd name="connsiteX13" fmla="*/ 9676 w 958409"/>
                <a:gd name="connsiteY13" fmla="*/ 875713 h 1098475"/>
                <a:gd name="connsiteX14" fmla="*/ 0 w 958409"/>
                <a:gd name="connsiteY14" fmla="*/ 919256 h 1098475"/>
                <a:gd name="connsiteX15" fmla="*/ 9676 w 958409"/>
                <a:gd name="connsiteY15" fmla="*/ 962798 h 1098475"/>
                <a:gd name="connsiteX16" fmla="*/ 24190 w 958409"/>
                <a:gd name="connsiteY16" fmla="*/ 1006341 h 1098475"/>
                <a:gd name="connsiteX17" fmla="*/ 38705 w 958409"/>
                <a:gd name="connsiteY17" fmla="*/ 1045046 h 1098475"/>
                <a:gd name="connsiteX18" fmla="*/ 67733 w 958409"/>
                <a:gd name="connsiteY18" fmla="*/ 1078913 h 1098475"/>
                <a:gd name="connsiteX19" fmla="*/ 130628 w 958409"/>
                <a:gd name="connsiteY19" fmla="*/ 1088589 h 1098475"/>
                <a:gd name="connsiteX20" fmla="*/ 198362 w 958409"/>
                <a:gd name="connsiteY20" fmla="*/ 1098265 h 1098475"/>
                <a:gd name="connsiteX21" fmla="*/ 261257 w 958409"/>
                <a:gd name="connsiteY21" fmla="*/ 1078913 h 1098475"/>
                <a:gd name="connsiteX22" fmla="*/ 343505 w 958409"/>
                <a:gd name="connsiteY22" fmla="*/ 1035370 h 1098475"/>
                <a:gd name="connsiteX23" fmla="*/ 425752 w 958409"/>
                <a:gd name="connsiteY23" fmla="*/ 972475 h 1098475"/>
                <a:gd name="connsiteX24" fmla="*/ 517676 w 958409"/>
                <a:gd name="connsiteY24" fmla="*/ 851522 h 1098475"/>
                <a:gd name="connsiteX25" fmla="*/ 609600 w 958409"/>
                <a:gd name="connsiteY25" fmla="*/ 725732 h 1098475"/>
                <a:gd name="connsiteX26" fmla="*/ 677333 w 958409"/>
                <a:gd name="connsiteY26" fmla="*/ 628970 h 1098475"/>
                <a:gd name="connsiteX27" fmla="*/ 735390 w 958409"/>
                <a:gd name="connsiteY27" fmla="*/ 546722 h 1098475"/>
                <a:gd name="connsiteX28" fmla="*/ 783771 w 958409"/>
                <a:gd name="connsiteY28" fmla="*/ 488665 h 1098475"/>
                <a:gd name="connsiteX29" fmla="*/ 827314 w 958409"/>
                <a:gd name="connsiteY29" fmla="*/ 406417 h 1098475"/>
                <a:gd name="connsiteX30" fmla="*/ 866019 w 958409"/>
                <a:gd name="connsiteY30" fmla="*/ 343522 h 1098475"/>
                <a:gd name="connsiteX31" fmla="*/ 904724 w 958409"/>
                <a:gd name="connsiteY31" fmla="*/ 261275 h 1098475"/>
                <a:gd name="connsiteX32" fmla="*/ 948267 w 958409"/>
                <a:gd name="connsiteY32" fmla="*/ 164513 h 1098475"/>
                <a:gd name="connsiteX33" fmla="*/ 957943 w 958409"/>
                <a:gd name="connsiteY33" fmla="*/ 87103 h 1098475"/>
                <a:gd name="connsiteX34" fmla="*/ 938590 w 958409"/>
                <a:gd name="connsiteY34" fmla="*/ 38722 h 1098475"/>
                <a:gd name="connsiteX35" fmla="*/ 885371 w 958409"/>
                <a:gd name="connsiteY35" fmla="*/ 4856 h 1098475"/>
                <a:gd name="connsiteX0" fmla="*/ 885371 w 958054"/>
                <a:gd name="connsiteY0" fmla="*/ 4856 h 1098475"/>
                <a:gd name="connsiteX1" fmla="*/ 793448 w 958054"/>
                <a:gd name="connsiteY1" fmla="*/ 4856 h 1098475"/>
                <a:gd name="connsiteX2" fmla="*/ 687009 w 958054"/>
                <a:gd name="connsiteY2" fmla="*/ 48398 h 1098475"/>
                <a:gd name="connsiteX3" fmla="*/ 585409 w 958054"/>
                <a:gd name="connsiteY3" fmla="*/ 116132 h 1098475"/>
                <a:gd name="connsiteX4" fmla="*/ 483589 w 958054"/>
                <a:gd name="connsiteY4" fmla="*/ 207396 h 1098475"/>
                <a:gd name="connsiteX5" fmla="*/ 411238 w 958054"/>
                <a:gd name="connsiteY5" fmla="*/ 270951 h 1098475"/>
                <a:gd name="connsiteX6" fmla="*/ 343505 w 958054"/>
                <a:gd name="connsiteY6" fmla="*/ 348360 h 1098475"/>
                <a:gd name="connsiteX7" fmla="*/ 280389 w 958054"/>
                <a:gd name="connsiteY7" fmla="*/ 422802 h 1098475"/>
                <a:gd name="connsiteX8" fmla="*/ 203200 w 958054"/>
                <a:gd name="connsiteY8" fmla="*/ 508017 h 1098475"/>
                <a:gd name="connsiteX9" fmla="*/ 135467 w 958054"/>
                <a:gd name="connsiteY9" fmla="*/ 609617 h 1098475"/>
                <a:gd name="connsiteX10" fmla="*/ 87086 w 958054"/>
                <a:gd name="connsiteY10" fmla="*/ 696703 h 1098475"/>
                <a:gd name="connsiteX11" fmla="*/ 58057 w 958054"/>
                <a:gd name="connsiteY11" fmla="*/ 759598 h 1098475"/>
                <a:gd name="connsiteX12" fmla="*/ 29028 w 958054"/>
                <a:gd name="connsiteY12" fmla="*/ 807979 h 1098475"/>
                <a:gd name="connsiteX13" fmla="*/ 9676 w 958054"/>
                <a:gd name="connsiteY13" fmla="*/ 875713 h 1098475"/>
                <a:gd name="connsiteX14" fmla="*/ 0 w 958054"/>
                <a:gd name="connsiteY14" fmla="*/ 919256 h 1098475"/>
                <a:gd name="connsiteX15" fmla="*/ 9676 w 958054"/>
                <a:gd name="connsiteY15" fmla="*/ 962798 h 1098475"/>
                <a:gd name="connsiteX16" fmla="*/ 24190 w 958054"/>
                <a:gd name="connsiteY16" fmla="*/ 1006341 h 1098475"/>
                <a:gd name="connsiteX17" fmla="*/ 38705 w 958054"/>
                <a:gd name="connsiteY17" fmla="*/ 1045046 h 1098475"/>
                <a:gd name="connsiteX18" fmla="*/ 67733 w 958054"/>
                <a:gd name="connsiteY18" fmla="*/ 1078913 h 1098475"/>
                <a:gd name="connsiteX19" fmla="*/ 130628 w 958054"/>
                <a:gd name="connsiteY19" fmla="*/ 1088589 h 1098475"/>
                <a:gd name="connsiteX20" fmla="*/ 198362 w 958054"/>
                <a:gd name="connsiteY20" fmla="*/ 1098265 h 1098475"/>
                <a:gd name="connsiteX21" fmla="*/ 261257 w 958054"/>
                <a:gd name="connsiteY21" fmla="*/ 1078913 h 1098475"/>
                <a:gd name="connsiteX22" fmla="*/ 343505 w 958054"/>
                <a:gd name="connsiteY22" fmla="*/ 1035370 h 1098475"/>
                <a:gd name="connsiteX23" fmla="*/ 425752 w 958054"/>
                <a:gd name="connsiteY23" fmla="*/ 972475 h 1098475"/>
                <a:gd name="connsiteX24" fmla="*/ 517676 w 958054"/>
                <a:gd name="connsiteY24" fmla="*/ 851522 h 1098475"/>
                <a:gd name="connsiteX25" fmla="*/ 609600 w 958054"/>
                <a:gd name="connsiteY25" fmla="*/ 725732 h 1098475"/>
                <a:gd name="connsiteX26" fmla="*/ 677333 w 958054"/>
                <a:gd name="connsiteY26" fmla="*/ 628970 h 1098475"/>
                <a:gd name="connsiteX27" fmla="*/ 735390 w 958054"/>
                <a:gd name="connsiteY27" fmla="*/ 546722 h 1098475"/>
                <a:gd name="connsiteX28" fmla="*/ 783771 w 958054"/>
                <a:gd name="connsiteY28" fmla="*/ 488665 h 1098475"/>
                <a:gd name="connsiteX29" fmla="*/ 827314 w 958054"/>
                <a:gd name="connsiteY29" fmla="*/ 406417 h 1098475"/>
                <a:gd name="connsiteX30" fmla="*/ 866019 w 958054"/>
                <a:gd name="connsiteY30" fmla="*/ 343522 h 1098475"/>
                <a:gd name="connsiteX31" fmla="*/ 904724 w 958054"/>
                <a:gd name="connsiteY31" fmla="*/ 261275 h 1098475"/>
                <a:gd name="connsiteX32" fmla="*/ 934412 w 958054"/>
                <a:gd name="connsiteY32" fmla="*/ 157586 h 1098475"/>
                <a:gd name="connsiteX33" fmla="*/ 957943 w 958054"/>
                <a:gd name="connsiteY33" fmla="*/ 87103 h 1098475"/>
                <a:gd name="connsiteX34" fmla="*/ 938590 w 958054"/>
                <a:gd name="connsiteY34" fmla="*/ 38722 h 1098475"/>
                <a:gd name="connsiteX35" fmla="*/ 885371 w 958054"/>
                <a:gd name="connsiteY35" fmla="*/ 4856 h 1098475"/>
                <a:gd name="connsiteX0" fmla="*/ 885371 w 958054"/>
                <a:gd name="connsiteY0" fmla="*/ 4856 h 1098475"/>
                <a:gd name="connsiteX1" fmla="*/ 793448 w 958054"/>
                <a:gd name="connsiteY1" fmla="*/ 4856 h 1098475"/>
                <a:gd name="connsiteX2" fmla="*/ 687009 w 958054"/>
                <a:gd name="connsiteY2" fmla="*/ 48398 h 1098475"/>
                <a:gd name="connsiteX3" fmla="*/ 585409 w 958054"/>
                <a:gd name="connsiteY3" fmla="*/ 116132 h 1098475"/>
                <a:gd name="connsiteX4" fmla="*/ 483589 w 958054"/>
                <a:gd name="connsiteY4" fmla="*/ 207396 h 1098475"/>
                <a:gd name="connsiteX5" fmla="*/ 411238 w 958054"/>
                <a:gd name="connsiteY5" fmla="*/ 270951 h 1098475"/>
                <a:gd name="connsiteX6" fmla="*/ 343505 w 958054"/>
                <a:gd name="connsiteY6" fmla="*/ 348360 h 1098475"/>
                <a:gd name="connsiteX7" fmla="*/ 280389 w 958054"/>
                <a:gd name="connsiteY7" fmla="*/ 422802 h 1098475"/>
                <a:gd name="connsiteX8" fmla="*/ 203200 w 958054"/>
                <a:gd name="connsiteY8" fmla="*/ 508017 h 1098475"/>
                <a:gd name="connsiteX9" fmla="*/ 135467 w 958054"/>
                <a:gd name="connsiteY9" fmla="*/ 609617 h 1098475"/>
                <a:gd name="connsiteX10" fmla="*/ 87086 w 958054"/>
                <a:gd name="connsiteY10" fmla="*/ 696703 h 1098475"/>
                <a:gd name="connsiteX11" fmla="*/ 58057 w 958054"/>
                <a:gd name="connsiteY11" fmla="*/ 759598 h 1098475"/>
                <a:gd name="connsiteX12" fmla="*/ 29028 w 958054"/>
                <a:gd name="connsiteY12" fmla="*/ 807979 h 1098475"/>
                <a:gd name="connsiteX13" fmla="*/ 9676 w 958054"/>
                <a:gd name="connsiteY13" fmla="*/ 875713 h 1098475"/>
                <a:gd name="connsiteX14" fmla="*/ 0 w 958054"/>
                <a:gd name="connsiteY14" fmla="*/ 919256 h 1098475"/>
                <a:gd name="connsiteX15" fmla="*/ 9676 w 958054"/>
                <a:gd name="connsiteY15" fmla="*/ 962798 h 1098475"/>
                <a:gd name="connsiteX16" fmla="*/ 24190 w 958054"/>
                <a:gd name="connsiteY16" fmla="*/ 1006341 h 1098475"/>
                <a:gd name="connsiteX17" fmla="*/ 38705 w 958054"/>
                <a:gd name="connsiteY17" fmla="*/ 1045046 h 1098475"/>
                <a:gd name="connsiteX18" fmla="*/ 67733 w 958054"/>
                <a:gd name="connsiteY18" fmla="*/ 1078913 h 1098475"/>
                <a:gd name="connsiteX19" fmla="*/ 130628 w 958054"/>
                <a:gd name="connsiteY19" fmla="*/ 1088589 h 1098475"/>
                <a:gd name="connsiteX20" fmla="*/ 198362 w 958054"/>
                <a:gd name="connsiteY20" fmla="*/ 1098265 h 1098475"/>
                <a:gd name="connsiteX21" fmla="*/ 261257 w 958054"/>
                <a:gd name="connsiteY21" fmla="*/ 1078913 h 1098475"/>
                <a:gd name="connsiteX22" fmla="*/ 343505 w 958054"/>
                <a:gd name="connsiteY22" fmla="*/ 1035370 h 1098475"/>
                <a:gd name="connsiteX23" fmla="*/ 425752 w 958054"/>
                <a:gd name="connsiteY23" fmla="*/ 972475 h 1098475"/>
                <a:gd name="connsiteX24" fmla="*/ 517676 w 958054"/>
                <a:gd name="connsiteY24" fmla="*/ 851522 h 1098475"/>
                <a:gd name="connsiteX25" fmla="*/ 609600 w 958054"/>
                <a:gd name="connsiteY25" fmla="*/ 725732 h 1098475"/>
                <a:gd name="connsiteX26" fmla="*/ 677333 w 958054"/>
                <a:gd name="connsiteY26" fmla="*/ 628970 h 1098475"/>
                <a:gd name="connsiteX27" fmla="*/ 735390 w 958054"/>
                <a:gd name="connsiteY27" fmla="*/ 546722 h 1098475"/>
                <a:gd name="connsiteX28" fmla="*/ 769917 w 958054"/>
                <a:gd name="connsiteY28" fmla="*/ 484047 h 1098475"/>
                <a:gd name="connsiteX29" fmla="*/ 827314 w 958054"/>
                <a:gd name="connsiteY29" fmla="*/ 406417 h 1098475"/>
                <a:gd name="connsiteX30" fmla="*/ 866019 w 958054"/>
                <a:gd name="connsiteY30" fmla="*/ 343522 h 1098475"/>
                <a:gd name="connsiteX31" fmla="*/ 904724 w 958054"/>
                <a:gd name="connsiteY31" fmla="*/ 261275 h 1098475"/>
                <a:gd name="connsiteX32" fmla="*/ 934412 w 958054"/>
                <a:gd name="connsiteY32" fmla="*/ 157586 h 1098475"/>
                <a:gd name="connsiteX33" fmla="*/ 957943 w 958054"/>
                <a:gd name="connsiteY33" fmla="*/ 87103 h 1098475"/>
                <a:gd name="connsiteX34" fmla="*/ 938590 w 958054"/>
                <a:gd name="connsiteY34" fmla="*/ 38722 h 1098475"/>
                <a:gd name="connsiteX35" fmla="*/ 885371 w 958054"/>
                <a:gd name="connsiteY35" fmla="*/ 4856 h 1098475"/>
                <a:gd name="connsiteX0" fmla="*/ 885371 w 958054"/>
                <a:gd name="connsiteY0" fmla="*/ 4856 h 1098475"/>
                <a:gd name="connsiteX1" fmla="*/ 793448 w 958054"/>
                <a:gd name="connsiteY1" fmla="*/ 4856 h 1098475"/>
                <a:gd name="connsiteX2" fmla="*/ 687009 w 958054"/>
                <a:gd name="connsiteY2" fmla="*/ 48398 h 1098475"/>
                <a:gd name="connsiteX3" fmla="*/ 585409 w 958054"/>
                <a:gd name="connsiteY3" fmla="*/ 116132 h 1098475"/>
                <a:gd name="connsiteX4" fmla="*/ 483589 w 958054"/>
                <a:gd name="connsiteY4" fmla="*/ 207396 h 1098475"/>
                <a:gd name="connsiteX5" fmla="*/ 411238 w 958054"/>
                <a:gd name="connsiteY5" fmla="*/ 270951 h 1098475"/>
                <a:gd name="connsiteX6" fmla="*/ 343505 w 958054"/>
                <a:gd name="connsiteY6" fmla="*/ 348360 h 1098475"/>
                <a:gd name="connsiteX7" fmla="*/ 280389 w 958054"/>
                <a:gd name="connsiteY7" fmla="*/ 422802 h 1098475"/>
                <a:gd name="connsiteX8" fmla="*/ 203200 w 958054"/>
                <a:gd name="connsiteY8" fmla="*/ 508017 h 1098475"/>
                <a:gd name="connsiteX9" fmla="*/ 135467 w 958054"/>
                <a:gd name="connsiteY9" fmla="*/ 609617 h 1098475"/>
                <a:gd name="connsiteX10" fmla="*/ 87086 w 958054"/>
                <a:gd name="connsiteY10" fmla="*/ 696703 h 1098475"/>
                <a:gd name="connsiteX11" fmla="*/ 58057 w 958054"/>
                <a:gd name="connsiteY11" fmla="*/ 759598 h 1098475"/>
                <a:gd name="connsiteX12" fmla="*/ 29028 w 958054"/>
                <a:gd name="connsiteY12" fmla="*/ 807979 h 1098475"/>
                <a:gd name="connsiteX13" fmla="*/ 9676 w 958054"/>
                <a:gd name="connsiteY13" fmla="*/ 875713 h 1098475"/>
                <a:gd name="connsiteX14" fmla="*/ 0 w 958054"/>
                <a:gd name="connsiteY14" fmla="*/ 919256 h 1098475"/>
                <a:gd name="connsiteX15" fmla="*/ 9676 w 958054"/>
                <a:gd name="connsiteY15" fmla="*/ 962798 h 1098475"/>
                <a:gd name="connsiteX16" fmla="*/ 24190 w 958054"/>
                <a:gd name="connsiteY16" fmla="*/ 1006341 h 1098475"/>
                <a:gd name="connsiteX17" fmla="*/ 38705 w 958054"/>
                <a:gd name="connsiteY17" fmla="*/ 1045046 h 1098475"/>
                <a:gd name="connsiteX18" fmla="*/ 67733 w 958054"/>
                <a:gd name="connsiteY18" fmla="*/ 1078913 h 1098475"/>
                <a:gd name="connsiteX19" fmla="*/ 130628 w 958054"/>
                <a:gd name="connsiteY19" fmla="*/ 1088589 h 1098475"/>
                <a:gd name="connsiteX20" fmla="*/ 198362 w 958054"/>
                <a:gd name="connsiteY20" fmla="*/ 1098265 h 1098475"/>
                <a:gd name="connsiteX21" fmla="*/ 261257 w 958054"/>
                <a:gd name="connsiteY21" fmla="*/ 1078913 h 1098475"/>
                <a:gd name="connsiteX22" fmla="*/ 343505 w 958054"/>
                <a:gd name="connsiteY22" fmla="*/ 1035370 h 1098475"/>
                <a:gd name="connsiteX23" fmla="*/ 414206 w 958054"/>
                <a:gd name="connsiteY23" fmla="*/ 963239 h 1098475"/>
                <a:gd name="connsiteX24" fmla="*/ 517676 w 958054"/>
                <a:gd name="connsiteY24" fmla="*/ 851522 h 1098475"/>
                <a:gd name="connsiteX25" fmla="*/ 609600 w 958054"/>
                <a:gd name="connsiteY25" fmla="*/ 725732 h 1098475"/>
                <a:gd name="connsiteX26" fmla="*/ 677333 w 958054"/>
                <a:gd name="connsiteY26" fmla="*/ 628970 h 1098475"/>
                <a:gd name="connsiteX27" fmla="*/ 735390 w 958054"/>
                <a:gd name="connsiteY27" fmla="*/ 546722 h 1098475"/>
                <a:gd name="connsiteX28" fmla="*/ 769917 w 958054"/>
                <a:gd name="connsiteY28" fmla="*/ 484047 h 1098475"/>
                <a:gd name="connsiteX29" fmla="*/ 827314 w 958054"/>
                <a:gd name="connsiteY29" fmla="*/ 406417 h 1098475"/>
                <a:gd name="connsiteX30" fmla="*/ 866019 w 958054"/>
                <a:gd name="connsiteY30" fmla="*/ 343522 h 1098475"/>
                <a:gd name="connsiteX31" fmla="*/ 904724 w 958054"/>
                <a:gd name="connsiteY31" fmla="*/ 261275 h 1098475"/>
                <a:gd name="connsiteX32" fmla="*/ 934412 w 958054"/>
                <a:gd name="connsiteY32" fmla="*/ 157586 h 1098475"/>
                <a:gd name="connsiteX33" fmla="*/ 957943 w 958054"/>
                <a:gd name="connsiteY33" fmla="*/ 87103 h 1098475"/>
                <a:gd name="connsiteX34" fmla="*/ 938590 w 958054"/>
                <a:gd name="connsiteY34" fmla="*/ 38722 h 1098475"/>
                <a:gd name="connsiteX35" fmla="*/ 885371 w 958054"/>
                <a:gd name="connsiteY35" fmla="*/ 4856 h 1098475"/>
                <a:gd name="connsiteX0" fmla="*/ 885371 w 958054"/>
                <a:gd name="connsiteY0" fmla="*/ 4856 h 1098475"/>
                <a:gd name="connsiteX1" fmla="*/ 793448 w 958054"/>
                <a:gd name="connsiteY1" fmla="*/ 4856 h 1098475"/>
                <a:gd name="connsiteX2" fmla="*/ 687009 w 958054"/>
                <a:gd name="connsiteY2" fmla="*/ 48398 h 1098475"/>
                <a:gd name="connsiteX3" fmla="*/ 585409 w 958054"/>
                <a:gd name="connsiteY3" fmla="*/ 116132 h 1098475"/>
                <a:gd name="connsiteX4" fmla="*/ 483589 w 958054"/>
                <a:gd name="connsiteY4" fmla="*/ 207396 h 1098475"/>
                <a:gd name="connsiteX5" fmla="*/ 411238 w 958054"/>
                <a:gd name="connsiteY5" fmla="*/ 270951 h 1098475"/>
                <a:gd name="connsiteX6" fmla="*/ 343505 w 958054"/>
                <a:gd name="connsiteY6" fmla="*/ 348360 h 1098475"/>
                <a:gd name="connsiteX7" fmla="*/ 280389 w 958054"/>
                <a:gd name="connsiteY7" fmla="*/ 422802 h 1098475"/>
                <a:gd name="connsiteX8" fmla="*/ 203200 w 958054"/>
                <a:gd name="connsiteY8" fmla="*/ 508017 h 1098475"/>
                <a:gd name="connsiteX9" fmla="*/ 135467 w 958054"/>
                <a:gd name="connsiteY9" fmla="*/ 609617 h 1098475"/>
                <a:gd name="connsiteX10" fmla="*/ 87086 w 958054"/>
                <a:gd name="connsiteY10" fmla="*/ 696703 h 1098475"/>
                <a:gd name="connsiteX11" fmla="*/ 58057 w 958054"/>
                <a:gd name="connsiteY11" fmla="*/ 759598 h 1098475"/>
                <a:gd name="connsiteX12" fmla="*/ 29028 w 958054"/>
                <a:gd name="connsiteY12" fmla="*/ 807979 h 1098475"/>
                <a:gd name="connsiteX13" fmla="*/ 9676 w 958054"/>
                <a:gd name="connsiteY13" fmla="*/ 875713 h 1098475"/>
                <a:gd name="connsiteX14" fmla="*/ 0 w 958054"/>
                <a:gd name="connsiteY14" fmla="*/ 919256 h 1098475"/>
                <a:gd name="connsiteX15" fmla="*/ 9676 w 958054"/>
                <a:gd name="connsiteY15" fmla="*/ 962798 h 1098475"/>
                <a:gd name="connsiteX16" fmla="*/ 24190 w 958054"/>
                <a:gd name="connsiteY16" fmla="*/ 1006341 h 1098475"/>
                <a:gd name="connsiteX17" fmla="*/ 38705 w 958054"/>
                <a:gd name="connsiteY17" fmla="*/ 1045046 h 1098475"/>
                <a:gd name="connsiteX18" fmla="*/ 67733 w 958054"/>
                <a:gd name="connsiteY18" fmla="*/ 1078913 h 1098475"/>
                <a:gd name="connsiteX19" fmla="*/ 130628 w 958054"/>
                <a:gd name="connsiteY19" fmla="*/ 1088589 h 1098475"/>
                <a:gd name="connsiteX20" fmla="*/ 198362 w 958054"/>
                <a:gd name="connsiteY20" fmla="*/ 1098265 h 1098475"/>
                <a:gd name="connsiteX21" fmla="*/ 261257 w 958054"/>
                <a:gd name="connsiteY21" fmla="*/ 1078913 h 1098475"/>
                <a:gd name="connsiteX22" fmla="*/ 343505 w 958054"/>
                <a:gd name="connsiteY22" fmla="*/ 1035370 h 1098475"/>
                <a:gd name="connsiteX23" fmla="*/ 414206 w 958054"/>
                <a:gd name="connsiteY23" fmla="*/ 963239 h 1098475"/>
                <a:gd name="connsiteX24" fmla="*/ 517676 w 958054"/>
                <a:gd name="connsiteY24" fmla="*/ 851522 h 1098475"/>
                <a:gd name="connsiteX25" fmla="*/ 609600 w 958054"/>
                <a:gd name="connsiteY25" fmla="*/ 725732 h 1098475"/>
                <a:gd name="connsiteX26" fmla="*/ 677333 w 958054"/>
                <a:gd name="connsiteY26" fmla="*/ 628970 h 1098475"/>
                <a:gd name="connsiteX27" fmla="*/ 735390 w 958054"/>
                <a:gd name="connsiteY27" fmla="*/ 546722 h 1098475"/>
                <a:gd name="connsiteX28" fmla="*/ 772226 w 958054"/>
                <a:gd name="connsiteY28" fmla="*/ 493283 h 1098475"/>
                <a:gd name="connsiteX29" fmla="*/ 827314 w 958054"/>
                <a:gd name="connsiteY29" fmla="*/ 406417 h 1098475"/>
                <a:gd name="connsiteX30" fmla="*/ 866019 w 958054"/>
                <a:gd name="connsiteY30" fmla="*/ 343522 h 1098475"/>
                <a:gd name="connsiteX31" fmla="*/ 904724 w 958054"/>
                <a:gd name="connsiteY31" fmla="*/ 261275 h 1098475"/>
                <a:gd name="connsiteX32" fmla="*/ 934412 w 958054"/>
                <a:gd name="connsiteY32" fmla="*/ 157586 h 1098475"/>
                <a:gd name="connsiteX33" fmla="*/ 957943 w 958054"/>
                <a:gd name="connsiteY33" fmla="*/ 87103 h 1098475"/>
                <a:gd name="connsiteX34" fmla="*/ 938590 w 958054"/>
                <a:gd name="connsiteY34" fmla="*/ 38722 h 1098475"/>
                <a:gd name="connsiteX35" fmla="*/ 885371 w 958054"/>
                <a:gd name="connsiteY35" fmla="*/ 4856 h 1098475"/>
                <a:gd name="connsiteX0" fmla="*/ 885371 w 943311"/>
                <a:gd name="connsiteY0" fmla="*/ 4856 h 1098475"/>
                <a:gd name="connsiteX1" fmla="*/ 793448 w 943311"/>
                <a:gd name="connsiteY1" fmla="*/ 4856 h 1098475"/>
                <a:gd name="connsiteX2" fmla="*/ 687009 w 943311"/>
                <a:gd name="connsiteY2" fmla="*/ 48398 h 1098475"/>
                <a:gd name="connsiteX3" fmla="*/ 585409 w 943311"/>
                <a:gd name="connsiteY3" fmla="*/ 116132 h 1098475"/>
                <a:gd name="connsiteX4" fmla="*/ 483589 w 943311"/>
                <a:gd name="connsiteY4" fmla="*/ 207396 h 1098475"/>
                <a:gd name="connsiteX5" fmla="*/ 411238 w 943311"/>
                <a:gd name="connsiteY5" fmla="*/ 270951 h 1098475"/>
                <a:gd name="connsiteX6" fmla="*/ 343505 w 943311"/>
                <a:gd name="connsiteY6" fmla="*/ 348360 h 1098475"/>
                <a:gd name="connsiteX7" fmla="*/ 280389 w 943311"/>
                <a:gd name="connsiteY7" fmla="*/ 422802 h 1098475"/>
                <a:gd name="connsiteX8" fmla="*/ 203200 w 943311"/>
                <a:gd name="connsiteY8" fmla="*/ 508017 h 1098475"/>
                <a:gd name="connsiteX9" fmla="*/ 135467 w 943311"/>
                <a:gd name="connsiteY9" fmla="*/ 609617 h 1098475"/>
                <a:gd name="connsiteX10" fmla="*/ 87086 w 943311"/>
                <a:gd name="connsiteY10" fmla="*/ 696703 h 1098475"/>
                <a:gd name="connsiteX11" fmla="*/ 58057 w 943311"/>
                <a:gd name="connsiteY11" fmla="*/ 759598 h 1098475"/>
                <a:gd name="connsiteX12" fmla="*/ 29028 w 943311"/>
                <a:gd name="connsiteY12" fmla="*/ 807979 h 1098475"/>
                <a:gd name="connsiteX13" fmla="*/ 9676 w 943311"/>
                <a:gd name="connsiteY13" fmla="*/ 875713 h 1098475"/>
                <a:gd name="connsiteX14" fmla="*/ 0 w 943311"/>
                <a:gd name="connsiteY14" fmla="*/ 919256 h 1098475"/>
                <a:gd name="connsiteX15" fmla="*/ 9676 w 943311"/>
                <a:gd name="connsiteY15" fmla="*/ 962798 h 1098475"/>
                <a:gd name="connsiteX16" fmla="*/ 24190 w 943311"/>
                <a:gd name="connsiteY16" fmla="*/ 1006341 h 1098475"/>
                <a:gd name="connsiteX17" fmla="*/ 38705 w 943311"/>
                <a:gd name="connsiteY17" fmla="*/ 1045046 h 1098475"/>
                <a:gd name="connsiteX18" fmla="*/ 67733 w 943311"/>
                <a:gd name="connsiteY18" fmla="*/ 1078913 h 1098475"/>
                <a:gd name="connsiteX19" fmla="*/ 130628 w 943311"/>
                <a:gd name="connsiteY19" fmla="*/ 1088589 h 1098475"/>
                <a:gd name="connsiteX20" fmla="*/ 198362 w 943311"/>
                <a:gd name="connsiteY20" fmla="*/ 1098265 h 1098475"/>
                <a:gd name="connsiteX21" fmla="*/ 261257 w 943311"/>
                <a:gd name="connsiteY21" fmla="*/ 1078913 h 1098475"/>
                <a:gd name="connsiteX22" fmla="*/ 343505 w 943311"/>
                <a:gd name="connsiteY22" fmla="*/ 1035370 h 1098475"/>
                <a:gd name="connsiteX23" fmla="*/ 414206 w 943311"/>
                <a:gd name="connsiteY23" fmla="*/ 963239 h 1098475"/>
                <a:gd name="connsiteX24" fmla="*/ 517676 w 943311"/>
                <a:gd name="connsiteY24" fmla="*/ 851522 h 1098475"/>
                <a:gd name="connsiteX25" fmla="*/ 609600 w 943311"/>
                <a:gd name="connsiteY25" fmla="*/ 725732 h 1098475"/>
                <a:gd name="connsiteX26" fmla="*/ 677333 w 943311"/>
                <a:gd name="connsiteY26" fmla="*/ 628970 h 1098475"/>
                <a:gd name="connsiteX27" fmla="*/ 735390 w 943311"/>
                <a:gd name="connsiteY27" fmla="*/ 546722 h 1098475"/>
                <a:gd name="connsiteX28" fmla="*/ 772226 w 943311"/>
                <a:gd name="connsiteY28" fmla="*/ 493283 h 1098475"/>
                <a:gd name="connsiteX29" fmla="*/ 827314 w 943311"/>
                <a:gd name="connsiteY29" fmla="*/ 406417 h 1098475"/>
                <a:gd name="connsiteX30" fmla="*/ 866019 w 943311"/>
                <a:gd name="connsiteY30" fmla="*/ 343522 h 1098475"/>
                <a:gd name="connsiteX31" fmla="*/ 904724 w 943311"/>
                <a:gd name="connsiteY31" fmla="*/ 261275 h 1098475"/>
                <a:gd name="connsiteX32" fmla="*/ 934412 w 943311"/>
                <a:gd name="connsiteY32" fmla="*/ 157586 h 1098475"/>
                <a:gd name="connsiteX33" fmla="*/ 941780 w 943311"/>
                <a:gd name="connsiteY33" fmla="*/ 80176 h 1098475"/>
                <a:gd name="connsiteX34" fmla="*/ 938590 w 943311"/>
                <a:gd name="connsiteY34" fmla="*/ 38722 h 1098475"/>
                <a:gd name="connsiteX35" fmla="*/ 885371 w 943311"/>
                <a:gd name="connsiteY35" fmla="*/ 4856 h 109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43311" h="1098475">
                  <a:moveTo>
                    <a:pt x="885371" y="4856"/>
                  </a:moveTo>
                  <a:cubicBezTo>
                    <a:pt x="861181" y="-788"/>
                    <a:pt x="826508" y="-2401"/>
                    <a:pt x="793448" y="4856"/>
                  </a:cubicBezTo>
                  <a:cubicBezTo>
                    <a:pt x="760388" y="12113"/>
                    <a:pt x="721682" y="29852"/>
                    <a:pt x="687009" y="48398"/>
                  </a:cubicBezTo>
                  <a:cubicBezTo>
                    <a:pt x="652336" y="66944"/>
                    <a:pt x="619312" y="89632"/>
                    <a:pt x="585409" y="116132"/>
                  </a:cubicBezTo>
                  <a:cubicBezTo>
                    <a:pt x="551506" y="142632"/>
                    <a:pt x="512617" y="181593"/>
                    <a:pt x="483589" y="207396"/>
                  </a:cubicBezTo>
                  <a:cubicBezTo>
                    <a:pt x="454561" y="233199"/>
                    <a:pt x="434585" y="247457"/>
                    <a:pt x="411238" y="270951"/>
                  </a:cubicBezTo>
                  <a:cubicBezTo>
                    <a:pt x="387891" y="294445"/>
                    <a:pt x="366083" y="322557"/>
                    <a:pt x="343505" y="348360"/>
                  </a:cubicBezTo>
                  <a:cubicBezTo>
                    <a:pt x="321697" y="373668"/>
                    <a:pt x="303773" y="396193"/>
                    <a:pt x="280389" y="422802"/>
                  </a:cubicBezTo>
                  <a:cubicBezTo>
                    <a:pt x="257005" y="449412"/>
                    <a:pt x="227354" y="476881"/>
                    <a:pt x="203200" y="508017"/>
                  </a:cubicBezTo>
                  <a:cubicBezTo>
                    <a:pt x="179046" y="539153"/>
                    <a:pt x="154819" y="578170"/>
                    <a:pt x="135467" y="609617"/>
                  </a:cubicBezTo>
                  <a:cubicBezTo>
                    <a:pt x="116115" y="641064"/>
                    <a:pt x="99988" y="671706"/>
                    <a:pt x="87086" y="696703"/>
                  </a:cubicBezTo>
                  <a:cubicBezTo>
                    <a:pt x="74184" y="721700"/>
                    <a:pt x="67733" y="741052"/>
                    <a:pt x="58057" y="759598"/>
                  </a:cubicBezTo>
                  <a:cubicBezTo>
                    <a:pt x="48381" y="778144"/>
                    <a:pt x="37091" y="788627"/>
                    <a:pt x="29028" y="807979"/>
                  </a:cubicBezTo>
                  <a:cubicBezTo>
                    <a:pt x="20965" y="827331"/>
                    <a:pt x="14514" y="857167"/>
                    <a:pt x="9676" y="875713"/>
                  </a:cubicBezTo>
                  <a:cubicBezTo>
                    <a:pt x="4838" y="894259"/>
                    <a:pt x="0" y="904742"/>
                    <a:pt x="0" y="919256"/>
                  </a:cubicBezTo>
                  <a:cubicBezTo>
                    <a:pt x="0" y="933770"/>
                    <a:pt x="5644" y="948284"/>
                    <a:pt x="9676" y="962798"/>
                  </a:cubicBezTo>
                  <a:cubicBezTo>
                    <a:pt x="13708" y="977312"/>
                    <a:pt x="19352" y="992633"/>
                    <a:pt x="24190" y="1006341"/>
                  </a:cubicBezTo>
                  <a:cubicBezTo>
                    <a:pt x="29028" y="1020049"/>
                    <a:pt x="31448" y="1032951"/>
                    <a:pt x="38705" y="1045046"/>
                  </a:cubicBezTo>
                  <a:cubicBezTo>
                    <a:pt x="45962" y="1057141"/>
                    <a:pt x="52413" y="1071656"/>
                    <a:pt x="67733" y="1078913"/>
                  </a:cubicBezTo>
                  <a:cubicBezTo>
                    <a:pt x="83053" y="1086170"/>
                    <a:pt x="130628" y="1088589"/>
                    <a:pt x="130628" y="1088589"/>
                  </a:cubicBezTo>
                  <a:cubicBezTo>
                    <a:pt x="152399" y="1091814"/>
                    <a:pt x="176591" y="1099878"/>
                    <a:pt x="198362" y="1098265"/>
                  </a:cubicBezTo>
                  <a:cubicBezTo>
                    <a:pt x="220133" y="1096652"/>
                    <a:pt x="237067" y="1089395"/>
                    <a:pt x="261257" y="1078913"/>
                  </a:cubicBezTo>
                  <a:cubicBezTo>
                    <a:pt x="285447" y="1068431"/>
                    <a:pt x="318014" y="1054649"/>
                    <a:pt x="343505" y="1035370"/>
                  </a:cubicBezTo>
                  <a:cubicBezTo>
                    <a:pt x="368996" y="1016091"/>
                    <a:pt x="385178" y="993880"/>
                    <a:pt x="414206" y="963239"/>
                  </a:cubicBezTo>
                  <a:cubicBezTo>
                    <a:pt x="443234" y="932598"/>
                    <a:pt x="485110" y="891107"/>
                    <a:pt x="517676" y="851522"/>
                  </a:cubicBezTo>
                  <a:cubicBezTo>
                    <a:pt x="550242" y="811938"/>
                    <a:pt x="582990" y="762824"/>
                    <a:pt x="609600" y="725732"/>
                  </a:cubicBezTo>
                  <a:cubicBezTo>
                    <a:pt x="636210" y="688640"/>
                    <a:pt x="677333" y="628970"/>
                    <a:pt x="677333" y="628970"/>
                  </a:cubicBezTo>
                  <a:lnTo>
                    <a:pt x="735390" y="546722"/>
                  </a:lnTo>
                  <a:cubicBezTo>
                    <a:pt x="751206" y="524107"/>
                    <a:pt x="756905" y="516667"/>
                    <a:pt x="772226" y="493283"/>
                  </a:cubicBezTo>
                  <a:cubicBezTo>
                    <a:pt x="787547" y="469899"/>
                    <a:pt x="811682" y="431377"/>
                    <a:pt x="827314" y="406417"/>
                  </a:cubicBezTo>
                  <a:cubicBezTo>
                    <a:pt x="842946" y="381457"/>
                    <a:pt x="853117" y="367712"/>
                    <a:pt x="866019" y="343522"/>
                  </a:cubicBezTo>
                  <a:cubicBezTo>
                    <a:pt x="878921" y="319332"/>
                    <a:pt x="893325" y="292264"/>
                    <a:pt x="904724" y="261275"/>
                  </a:cubicBezTo>
                  <a:cubicBezTo>
                    <a:pt x="916123" y="230286"/>
                    <a:pt x="928236" y="187769"/>
                    <a:pt x="934412" y="157586"/>
                  </a:cubicBezTo>
                  <a:cubicBezTo>
                    <a:pt x="940588" y="127403"/>
                    <a:pt x="943393" y="101141"/>
                    <a:pt x="941780" y="80176"/>
                  </a:cubicBezTo>
                  <a:cubicBezTo>
                    <a:pt x="940167" y="59211"/>
                    <a:pt x="947991" y="51275"/>
                    <a:pt x="938590" y="38722"/>
                  </a:cubicBezTo>
                  <a:cubicBezTo>
                    <a:pt x="929189" y="26169"/>
                    <a:pt x="909561" y="10500"/>
                    <a:pt x="885371" y="4856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39738" y="1759324"/>
              <a:ext cx="433655" cy="1349350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Terminator 33"/>
            <p:cNvSpPr/>
            <p:nvPr/>
          </p:nvSpPr>
          <p:spPr>
            <a:xfrm rot="5400000">
              <a:off x="981890" y="2217171"/>
              <a:ext cx="1349350" cy="433655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7751" y="570502"/>
            <a:ext cx="846363" cy="1244866"/>
            <a:chOff x="1263452" y="3981926"/>
            <a:chExt cx="846363" cy="1244866"/>
          </a:xfrm>
        </p:grpSpPr>
        <p:sp>
          <p:nvSpPr>
            <p:cNvPr id="40" name="Freeform 39"/>
            <p:cNvSpPr/>
            <p:nvPr/>
          </p:nvSpPr>
          <p:spPr>
            <a:xfrm rot="2108872">
              <a:off x="1263452" y="4094461"/>
              <a:ext cx="846363" cy="1030170"/>
            </a:xfrm>
            <a:custGeom>
              <a:avLst/>
              <a:gdLst>
                <a:gd name="connsiteX0" fmla="*/ 613319 w 846363"/>
                <a:gd name="connsiteY0" fmla="*/ 448999 h 1030170"/>
                <a:gd name="connsiteX1" fmla="*/ 506753 w 846363"/>
                <a:gd name="connsiteY1" fmla="*/ 328683 h 1030170"/>
                <a:gd name="connsiteX2" fmla="*/ 413938 w 846363"/>
                <a:gd name="connsiteY2" fmla="*/ 201492 h 1030170"/>
                <a:gd name="connsiteX3" fmla="*/ 348624 w 846363"/>
                <a:gd name="connsiteY3" fmla="*/ 118990 h 1030170"/>
                <a:gd name="connsiteX4" fmla="*/ 262684 w 846363"/>
                <a:gd name="connsiteY4" fmla="*/ 29612 h 1030170"/>
                <a:gd name="connsiteX5" fmla="*/ 46116 w 846363"/>
                <a:gd name="connsiteY5" fmla="*/ 2112 h 1030170"/>
                <a:gd name="connsiteX6" fmla="*/ 1427 w 846363"/>
                <a:gd name="connsiteY6" fmla="*/ 77739 h 1030170"/>
                <a:gd name="connsiteX7" fmla="*/ 11740 w 846363"/>
                <a:gd name="connsiteY7" fmla="*/ 149928 h 1030170"/>
                <a:gd name="connsiteX8" fmla="*/ 18615 w 846363"/>
                <a:gd name="connsiteY8" fmla="*/ 232430 h 1030170"/>
                <a:gd name="connsiteX9" fmla="*/ 70179 w 846363"/>
                <a:gd name="connsiteY9" fmla="*/ 325245 h 1030170"/>
                <a:gd name="connsiteX10" fmla="*/ 142368 w 846363"/>
                <a:gd name="connsiteY10" fmla="*/ 435248 h 1030170"/>
                <a:gd name="connsiteX11" fmla="*/ 217995 w 846363"/>
                <a:gd name="connsiteY11" fmla="*/ 545251 h 1030170"/>
                <a:gd name="connsiteX12" fmla="*/ 242059 w 846363"/>
                <a:gd name="connsiteY12" fmla="*/ 634629 h 1030170"/>
                <a:gd name="connsiteX13" fmla="*/ 317686 w 846363"/>
                <a:gd name="connsiteY13" fmla="*/ 744632 h 1030170"/>
                <a:gd name="connsiteX14" fmla="*/ 403625 w 846363"/>
                <a:gd name="connsiteY14" fmla="*/ 837447 h 1030170"/>
                <a:gd name="connsiteX15" fmla="*/ 468940 w 846363"/>
                <a:gd name="connsiteY15" fmla="*/ 919949 h 1030170"/>
                <a:gd name="connsiteX16" fmla="*/ 565192 w 846363"/>
                <a:gd name="connsiteY16" fmla="*/ 995576 h 1030170"/>
                <a:gd name="connsiteX17" fmla="*/ 613319 w 846363"/>
                <a:gd name="connsiteY17" fmla="*/ 1026515 h 1030170"/>
                <a:gd name="connsiteX18" fmla="*/ 719884 w 846363"/>
                <a:gd name="connsiteY18" fmla="*/ 1026515 h 1030170"/>
                <a:gd name="connsiteX19" fmla="*/ 795511 w 846363"/>
                <a:gd name="connsiteY19" fmla="*/ 999014 h 1030170"/>
                <a:gd name="connsiteX20" fmla="*/ 836762 w 846363"/>
                <a:gd name="connsiteY20" fmla="*/ 940575 h 1030170"/>
                <a:gd name="connsiteX21" fmla="*/ 840200 w 846363"/>
                <a:gd name="connsiteY21" fmla="*/ 851197 h 1030170"/>
                <a:gd name="connsiteX22" fmla="*/ 764573 w 846363"/>
                <a:gd name="connsiteY22" fmla="*/ 713694 h 1030170"/>
                <a:gd name="connsiteX23" fmla="*/ 709571 w 846363"/>
                <a:gd name="connsiteY23" fmla="*/ 583065 h 1030170"/>
                <a:gd name="connsiteX24" fmla="*/ 613319 w 846363"/>
                <a:gd name="connsiteY24" fmla="*/ 448999 h 103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363" h="1030170">
                  <a:moveTo>
                    <a:pt x="613319" y="448999"/>
                  </a:moveTo>
                  <a:cubicBezTo>
                    <a:pt x="579516" y="406602"/>
                    <a:pt x="539983" y="369934"/>
                    <a:pt x="506753" y="328683"/>
                  </a:cubicBezTo>
                  <a:cubicBezTo>
                    <a:pt x="473523" y="287432"/>
                    <a:pt x="440293" y="236441"/>
                    <a:pt x="413938" y="201492"/>
                  </a:cubicBezTo>
                  <a:cubicBezTo>
                    <a:pt x="387583" y="166543"/>
                    <a:pt x="373833" y="147637"/>
                    <a:pt x="348624" y="118990"/>
                  </a:cubicBezTo>
                  <a:cubicBezTo>
                    <a:pt x="323415" y="90343"/>
                    <a:pt x="313102" y="49092"/>
                    <a:pt x="262684" y="29612"/>
                  </a:cubicBezTo>
                  <a:cubicBezTo>
                    <a:pt x="212266" y="10132"/>
                    <a:pt x="89659" y="-5909"/>
                    <a:pt x="46116" y="2112"/>
                  </a:cubicBezTo>
                  <a:cubicBezTo>
                    <a:pt x="2573" y="10133"/>
                    <a:pt x="7156" y="53103"/>
                    <a:pt x="1427" y="77739"/>
                  </a:cubicBezTo>
                  <a:cubicBezTo>
                    <a:pt x="-4302" y="102375"/>
                    <a:pt x="8875" y="124146"/>
                    <a:pt x="11740" y="149928"/>
                  </a:cubicBezTo>
                  <a:cubicBezTo>
                    <a:pt x="14605" y="175710"/>
                    <a:pt x="8875" y="203210"/>
                    <a:pt x="18615" y="232430"/>
                  </a:cubicBezTo>
                  <a:cubicBezTo>
                    <a:pt x="28355" y="261649"/>
                    <a:pt x="49553" y="291442"/>
                    <a:pt x="70179" y="325245"/>
                  </a:cubicBezTo>
                  <a:cubicBezTo>
                    <a:pt x="90804" y="359048"/>
                    <a:pt x="117732" y="398580"/>
                    <a:pt x="142368" y="435248"/>
                  </a:cubicBezTo>
                  <a:cubicBezTo>
                    <a:pt x="167004" y="471916"/>
                    <a:pt x="201380" y="512021"/>
                    <a:pt x="217995" y="545251"/>
                  </a:cubicBezTo>
                  <a:cubicBezTo>
                    <a:pt x="234610" y="578481"/>
                    <a:pt x="225444" y="601399"/>
                    <a:pt x="242059" y="634629"/>
                  </a:cubicBezTo>
                  <a:cubicBezTo>
                    <a:pt x="258674" y="667859"/>
                    <a:pt x="290758" y="710829"/>
                    <a:pt x="317686" y="744632"/>
                  </a:cubicBezTo>
                  <a:cubicBezTo>
                    <a:pt x="344614" y="778435"/>
                    <a:pt x="378416" y="808228"/>
                    <a:pt x="403625" y="837447"/>
                  </a:cubicBezTo>
                  <a:cubicBezTo>
                    <a:pt x="428834" y="866666"/>
                    <a:pt x="442012" y="893594"/>
                    <a:pt x="468940" y="919949"/>
                  </a:cubicBezTo>
                  <a:cubicBezTo>
                    <a:pt x="495868" y="946304"/>
                    <a:pt x="541129" y="977815"/>
                    <a:pt x="565192" y="995576"/>
                  </a:cubicBezTo>
                  <a:cubicBezTo>
                    <a:pt x="589255" y="1013337"/>
                    <a:pt x="587537" y="1021359"/>
                    <a:pt x="613319" y="1026515"/>
                  </a:cubicBezTo>
                  <a:cubicBezTo>
                    <a:pt x="639101" y="1031672"/>
                    <a:pt x="689519" y="1031098"/>
                    <a:pt x="719884" y="1026515"/>
                  </a:cubicBezTo>
                  <a:cubicBezTo>
                    <a:pt x="750249" y="1021932"/>
                    <a:pt x="776031" y="1013337"/>
                    <a:pt x="795511" y="999014"/>
                  </a:cubicBezTo>
                  <a:cubicBezTo>
                    <a:pt x="814991" y="984691"/>
                    <a:pt x="829314" y="965211"/>
                    <a:pt x="836762" y="940575"/>
                  </a:cubicBezTo>
                  <a:cubicBezTo>
                    <a:pt x="844210" y="915939"/>
                    <a:pt x="852231" y="889010"/>
                    <a:pt x="840200" y="851197"/>
                  </a:cubicBezTo>
                  <a:cubicBezTo>
                    <a:pt x="828169" y="813384"/>
                    <a:pt x="786345" y="758383"/>
                    <a:pt x="764573" y="713694"/>
                  </a:cubicBezTo>
                  <a:cubicBezTo>
                    <a:pt x="742802" y="669005"/>
                    <a:pt x="733061" y="625462"/>
                    <a:pt x="709571" y="583065"/>
                  </a:cubicBezTo>
                  <a:cubicBezTo>
                    <a:pt x="686081" y="540668"/>
                    <a:pt x="647122" y="491396"/>
                    <a:pt x="613319" y="448999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478848" y="3981926"/>
              <a:ext cx="393795" cy="1244862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Terminator 41"/>
            <p:cNvSpPr/>
            <p:nvPr/>
          </p:nvSpPr>
          <p:spPr>
            <a:xfrm rot="5400000">
              <a:off x="1065625" y="4419776"/>
              <a:ext cx="1244863" cy="369169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7774" y="2110467"/>
            <a:ext cx="519345" cy="1036168"/>
            <a:chOff x="1417399" y="2416046"/>
            <a:chExt cx="519345" cy="1036168"/>
          </a:xfrm>
        </p:grpSpPr>
        <p:sp>
          <p:nvSpPr>
            <p:cNvPr id="44" name="Freeform 43"/>
            <p:cNvSpPr/>
            <p:nvPr/>
          </p:nvSpPr>
          <p:spPr>
            <a:xfrm rot="929737">
              <a:off x="1417399" y="2429580"/>
              <a:ext cx="519345" cy="1017106"/>
            </a:xfrm>
            <a:custGeom>
              <a:avLst/>
              <a:gdLst>
                <a:gd name="connsiteX0" fmla="*/ 130668 w 519345"/>
                <a:gd name="connsiteY0" fmla="*/ 2133 h 1017106"/>
                <a:gd name="connsiteX1" fmla="*/ 51603 w 519345"/>
                <a:gd name="connsiteY1" fmla="*/ 77760 h 1017106"/>
                <a:gd name="connsiteX2" fmla="*/ 13789 w 519345"/>
                <a:gd name="connsiteY2" fmla="*/ 146512 h 1017106"/>
                <a:gd name="connsiteX3" fmla="*/ 39 w 519345"/>
                <a:gd name="connsiteY3" fmla="*/ 297766 h 1017106"/>
                <a:gd name="connsiteX4" fmla="*/ 17227 w 519345"/>
                <a:gd name="connsiteY4" fmla="*/ 380269 h 1017106"/>
                <a:gd name="connsiteX5" fmla="*/ 34415 w 519345"/>
                <a:gd name="connsiteY5" fmla="*/ 455896 h 1017106"/>
                <a:gd name="connsiteX6" fmla="*/ 34415 w 519345"/>
                <a:gd name="connsiteY6" fmla="*/ 538398 h 1017106"/>
                <a:gd name="connsiteX7" fmla="*/ 51603 w 519345"/>
                <a:gd name="connsiteY7" fmla="*/ 617463 h 1017106"/>
                <a:gd name="connsiteX8" fmla="*/ 89416 w 519345"/>
                <a:gd name="connsiteY8" fmla="*/ 675902 h 1017106"/>
                <a:gd name="connsiteX9" fmla="*/ 96292 w 519345"/>
                <a:gd name="connsiteY9" fmla="*/ 744654 h 1017106"/>
                <a:gd name="connsiteX10" fmla="*/ 137543 w 519345"/>
                <a:gd name="connsiteY10" fmla="*/ 820281 h 1017106"/>
                <a:gd name="connsiteX11" fmla="*/ 171919 w 519345"/>
                <a:gd name="connsiteY11" fmla="*/ 909658 h 1017106"/>
                <a:gd name="connsiteX12" fmla="*/ 209732 w 519345"/>
                <a:gd name="connsiteY12" fmla="*/ 957784 h 1017106"/>
                <a:gd name="connsiteX13" fmla="*/ 257859 w 519345"/>
                <a:gd name="connsiteY13" fmla="*/ 985285 h 1017106"/>
                <a:gd name="connsiteX14" fmla="*/ 295672 w 519345"/>
                <a:gd name="connsiteY14" fmla="*/ 1009348 h 1017106"/>
                <a:gd name="connsiteX15" fmla="*/ 374737 w 519345"/>
                <a:gd name="connsiteY15" fmla="*/ 1016223 h 1017106"/>
                <a:gd name="connsiteX16" fmla="*/ 433176 w 519345"/>
                <a:gd name="connsiteY16" fmla="*/ 992160 h 1017106"/>
                <a:gd name="connsiteX17" fmla="*/ 498490 w 519345"/>
                <a:gd name="connsiteY17" fmla="*/ 926846 h 1017106"/>
                <a:gd name="connsiteX18" fmla="*/ 519116 w 519345"/>
                <a:gd name="connsiteY18" fmla="*/ 813405 h 1017106"/>
                <a:gd name="connsiteX19" fmla="*/ 488177 w 519345"/>
                <a:gd name="connsiteY19" fmla="*/ 689652 h 1017106"/>
                <a:gd name="connsiteX20" fmla="*/ 429738 w 519345"/>
                <a:gd name="connsiteY20" fmla="*/ 469646 h 1017106"/>
                <a:gd name="connsiteX21" fmla="*/ 381612 w 519345"/>
                <a:gd name="connsiteY21" fmla="*/ 342455 h 1017106"/>
                <a:gd name="connsiteX22" fmla="*/ 357549 w 519345"/>
                <a:gd name="connsiteY22" fmla="*/ 225577 h 1017106"/>
                <a:gd name="connsiteX23" fmla="*/ 323173 w 519345"/>
                <a:gd name="connsiteY23" fmla="*/ 146512 h 1017106"/>
                <a:gd name="connsiteX24" fmla="*/ 278484 w 519345"/>
                <a:gd name="connsiteY24" fmla="*/ 98386 h 1017106"/>
                <a:gd name="connsiteX25" fmla="*/ 226920 w 519345"/>
                <a:gd name="connsiteY25" fmla="*/ 57135 h 1017106"/>
                <a:gd name="connsiteX26" fmla="*/ 189107 w 519345"/>
                <a:gd name="connsiteY26" fmla="*/ 22759 h 1017106"/>
                <a:gd name="connsiteX27" fmla="*/ 130668 w 519345"/>
                <a:gd name="connsiteY27" fmla="*/ 2133 h 101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9345" h="1017106">
                  <a:moveTo>
                    <a:pt x="130668" y="2133"/>
                  </a:moveTo>
                  <a:cubicBezTo>
                    <a:pt x="107751" y="11300"/>
                    <a:pt x="71083" y="53697"/>
                    <a:pt x="51603" y="77760"/>
                  </a:cubicBezTo>
                  <a:cubicBezTo>
                    <a:pt x="32123" y="101823"/>
                    <a:pt x="22383" y="109844"/>
                    <a:pt x="13789" y="146512"/>
                  </a:cubicBezTo>
                  <a:cubicBezTo>
                    <a:pt x="5195" y="183180"/>
                    <a:pt x="-534" y="258807"/>
                    <a:pt x="39" y="297766"/>
                  </a:cubicBezTo>
                  <a:cubicBezTo>
                    <a:pt x="612" y="336725"/>
                    <a:pt x="11498" y="353914"/>
                    <a:pt x="17227" y="380269"/>
                  </a:cubicBezTo>
                  <a:cubicBezTo>
                    <a:pt x="22956" y="406624"/>
                    <a:pt x="31550" y="429541"/>
                    <a:pt x="34415" y="455896"/>
                  </a:cubicBezTo>
                  <a:cubicBezTo>
                    <a:pt x="37280" y="482251"/>
                    <a:pt x="31550" y="511470"/>
                    <a:pt x="34415" y="538398"/>
                  </a:cubicBezTo>
                  <a:cubicBezTo>
                    <a:pt x="37280" y="565326"/>
                    <a:pt x="42436" y="594546"/>
                    <a:pt x="51603" y="617463"/>
                  </a:cubicBezTo>
                  <a:cubicBezTo>
                    <a:pt x="60770" y="640380"/>
                    <a:pt x="81968" y="654704"/>
                    <a:pt x="89416" y="675902"/>
                  </a:cubicBezTo>
                  <a:cubicBezTo>
                    <a:pt x="96864" y="697100"/>
                    <a:pt x="88271" y="720591"/>
                    <a:pt x="96292" y="744654"/>
                  </a:cubicBezTo>
                  <a:cubicBezTo>
                    <a:pt x="104313" y="768717"/>
                    <a:pt x="124939" y="792780"/>
                    <a:pt x="137543" y="820281"/>
                  </a:cubicBezTo>
                  <a:cubicBezTo>
                    <a:pt x="150147" y="847782"/>
                    <a:pt x="159888" y="886741"/>
                    <a:pt x="171919" y="909658"/>
                  </a:cubicBezTo>
                  <a:cubicBezTo>
                    <a:pt x="183950" y="932575"/>
                    <a:pt x="195409" y="945180"/>
                    <a:pt x="209732" y="957784"/>
                  </a:cubicBezTo>
                  <a:cubicBezTo>
                    <a:pt x="224055" y="970389"/>
                    <a:pt x="243536" y="976691"/>
                    <a:pt x="257859" y="985285"/>
                  </a:cubicBezTo>
                  <a:cubicBezTo>
                    <a:pt x="272182" y="993879"/>
                    <a:pt x="276192" y="1004192"/>
                    <a:pt x="295672" y="1009348"/>
                  </a:cubicBezTo>
                  <a:cubicBezTo>
                    <a:pt x="315152" y="1014504"/>
                    <a:pt x="351820" y="1019088"/>
                    <a:pt x="374737" y="1016223"/>
                  </a:cubicBezTo>
                  <a:cubicBezTo>
                    <a:pt x="397654" y="1013358"/>
                    <a:pt x="412551" y="1007056"/>
                    <a:pt x="433176" y="992160"/>
                  </a:cubicBezTo>
                  <a:cubicBezTo>
                    <a:pt x="453801" y="977264"/>
                    <a:pt x="484167" y="956639"/>
                    <a:pt x="498490" y="926846"/>
                  </a:cubicBezTo>
                  <a:cubicBezTo>
                    <a:pt x="512813" y="897054"/>
                    <a:pt x="520835" y="852937"/>
                    <a:pt x="519116" y="813405"/>
                  </a:cubicBezTo>
                  <a:cubicBezTo>
                    <a:pt x="517397" y="773873"/>
                    <a:pt x="503073" y="746945"/>
                    <a:pt x="488177" y="689652"/>
                  </a:cubicBezTo>
                  <a:cubicBezTo>
                    <a:pt x="473281" y="632359"/>
                    <a:pt x="447499" y="527512"/>
                    <a:pt x="429738" y="469646"/>
                  </a:cubicBezTo>
                  <a:cubicBezTo>
                    <a:pt x="411977" y="411780"/>
                    <a:pt x="393643" y="383133"/>
                    <a:pt x="381612" y="342455"/>
                  </a:cubicBezTo>
                  <a:cubicBezTo>
                    <a:pt x="369581" y="301777"/>
                    <a:pt x="367289" y="258234"/>
                    <a:pt x="357549" y="225577"/>
                  </a:cubicBezTo>
                  <a:cubicBezTo>
                    <a:pt x="347809" y="192920"/>
                    <a:pt x="336350" y="167710"/>
                    <a:pt x="323173" y="146512"/>
                  </a:cubicBezTo>
                  <a:cubicBezTo>
                    <a:pt x="309996" y="125314"/>
                    <a:pt x="294526" y="113282"/>
                    <a:pt x="278484" y="98386"/>
                  </a:cubicBezTo>
                  <a:cubicBezTo>
                    <a:pt x="262442" y="83490"/>
                    <a:pt x="241816" y="69739"/>
                    <a:pt x="226920" y="57135"/>
                  </a:cubicBezTo>
                  <a:cubicBezTo>
                    <a:pt x="212024" y="44531"/>
                    <a:pt x="202284" y="29634"/>
                    <a:pt x="189107" y="22759"/>
                  </a:cubicBezTo>
                  <a:cubicBezTo>
                    <a:pt x="175930" y="15884"/>
                    <a:pt x="153585" y="-7034"/>
                    <a:pt x="130668" y="213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461102" y="2416046"/>
              <a:ext cx="393795" cy="103616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Terminator 45"/>
            <p:cNvSpPr/>
            <p:nvPr/>
          </p:nvSpPr>
          <p:spPr>
            <a:xfrm rot="5400000">
              <a:off x="1147366" y="2744683"/>
              <a:ext cx="1036166" cy="378896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03149" y="2106618"/>
            <a:ext cx="667909" cy="1085379"/>
            <a:chOff x="1339812" y="939768"/>
            <a:chExt cx="667909" cy="1085379"/>
          </a:xfrm>
        </p:grpSpPr>
        <p:sp>
          <p:nvSpPr>
            <p:cNvPr id="48" name="Freeform 47"/>
            <p:cNvSpPr/>
            <p:nvPr/>
          </p:nvSpPr>
          <p:spPr>
            <a:xfrm rot="17992806">
              <a:off x="1184027" y="1147706"/>
              <a:ext cx="979479" cy="667909"/>
            </a:xfrm>
            <a:custGeom>
              <a:avLst/>
              <a:gdLst>
                <a:gd name="connsiteX0" fmla="*/ 913534 w 979479"/>
                <a:gd name="connsiteY0" fmla="*/ 23922 h 667909"/>
                <a:gd name="connsiteX1" fmla="*/ 825788 w 979479"/>
                <a:gd name="connsiteY1" fmla="*/ 832 h 667909"/>
                <a:gd name="connsiteX2" fmla="*/ 719570 w 979479"/>
                <a:gd name="connsiteY2" fmla="*/ 10068 h 667909"/>
                <a:gd name="connsiteX3" fmla="*/ 613352 w 979479"/>
                <a:gd name="connsiteY3" fmla="*/ 56250 h 667909"/>
                <a:gd name="connsiteX4" fmla="*/ 511752 w 979479"/>
                <a:gd name="connsiteY4" fmla="*/ 95504 h 667909"/>
                <a:gd name="connsiteX5" fmla="*/ 426316 w 979479"/>
                <a:gd name="connsiteY5" fmla="*/ 134759 h 667909"/>
                <a:gd name="connsiteX6" fmla="*/ 345497 w 979479"/>
                <a:gd name="connsiteY6" fmla="*/ 174013 h 667909"/>
                <a:gd name="connsiteX7" fmla="*/ 269297 w 979479"/>
                <a:gd name="connsiteY7" fmla="*/ 245595 h 667909"/>
                <a:gd name="connsiteX8" fmla="*/ 211570 w 979479"/>
                <a:gd name="connsiteY8" fmla="*/ 287159 h 667909"/>
                <a:gd name="connsiteX9" fmla="*/ 121516 w 979479"/>
                <a:gd name="connsiteY9" fmla="*/ 333341 h 667909"/>
                <a:gd name="connsiteX10" fmla="*/ 40697 w 979479"/>
                <a:gd name="connsiteY10" fmla="*/ 414159 h 667909"/>
                <a:gd name="connsiteX11" fmla="*/ 1443 w 979479"/>
                <a:gd name="connsiteY11" fmla="*/ 513450 h 667909"/>
                <a:gd name="connsiteX12" fmla="*/ 19916 w 979479"/>
                <a:gd name="connsiteY12" fmla="*/ 603504 h 667909"/>
                <a:gd name="connsiteX13" fmla="*/ 123825 w 979479"/>
                <a:gd name="connsiteY13" fmla="*/ 665850 h 667909"/>
                <a:gd name="connsiteX14" fmla="*/ 266988 w 979479"/>
                <a:gd name="connsiteY14" fmla="*/ 649686 h 667909"/>
                <a:gd name="connsiteX15" fmla="*/ 322406 w 979479"/>
                <a:gd name="connsiteY15" fmla="*/ 617359 h 667909"/>
                <a:gd name="connsiteX16" fmla="*/ 421697 w 979479"/>
                <a:gd name="connsiteY16" fmla="*/ 605813 h 667909"/>
                <a:gd name="connsiteX17" fmla="*/ 474806 w 979479"/>
                <a:gd name="connsiteY17" fmla="*/ 564250 h 667909"/>
                <a:gd name="connsiteX18" fmla="*/ 546388 w 979479"/>
                <a:gd name="connsiteY18" fmla="*/ 520377 h 667909"/>
                <a:gd name="connsiteX19" fmla="*/ 583334 w 979479"/>
                <a:gd name="connsiteY19" fmla="*/ 520377 h 667909"/>
                <a:gd name="connsiteX20" fmla="*/ 654916 w 979479"/>
                <a:gd name="connsiteY20" fmla="*/ 476504 h 667909"/>
                <a:gd name="connsiteX21" fmla="*/ 717261 w 979479"/>
                <a:gd name="connsiteY21" fmla="*/ 444177 h 667909"/>
                <a:gd name="connsiteX22" fmla="*/ 768061 w 979479"/>
                <a:gd name="connsiteY22" fmla="*/ 397995 h 667909"/>
                <a:gd name="connsiteX23" fmla="*/ 823479 w 979479"/>
                <a:gd name="connsiteY23" fmla="*/ 367977 h 667909"/>
                <a:gd name="connsiteX24" fmla="*/ 920461 w 979479"/>
                <a:gd name="connsiteY24" fmla="*/ 259450 h 667909"/>
                <a:gd name="connsiteX25" fmla="*/ 978188 w 979479"/>
                <a:gd name="connsiteY25" fmla="*/ 169395 h 667909"/>
                <a:gd name="connsiteX26" fmla="*/ 955097 w 979479"/>
                <a:gd name="connsiteY26" fmla="*/ 53941 h 667909"/>
                <a:gd name="connsiteX27" fmla="*/ 913534 w 979479"/>
                <a:gd name="connsiteY27" fmla="*/ 23922 h 66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9479" h="667909">
                  <a:moveTo>
                    <a:pt x="913534" y="23922"/>
                  </a:moveTo>
                  <a:cubicBezTo>
                    <a:pt x="891982" y="15070"/>
                    <a:pt x="858115" y="3141"/>
                    <a:pt x="825788" y="832"/>
                  </a:cubicBezTo>
                  <a:cubicBezTo>
                    <a:pt x="793461" y="-1477"/>
                    <a:pt x="754976" y="832"/>
                    <a:pt x="719570" y="10068"/>
                  </a:cubicBezTo>
                  <a:cubicBezTo>
                    <a:pt x="684164" y="19304"/>
                    <a:pt x="647988" y="42011"/>
                    <a:pt x="613352" y="56250"/>
                  </a:cubicBezTo>
                  <a:cubicBezTo>
                    <a:pt x="578716" y="70489"/>
                    <a:pt x="542925" y="82419"/>
                    <a:pt x="511752" y="95504"/>
                  </a:cubicBezTo>
                  <a:cubicBezTo>
                    <a:pt x="480579" y="108589"/>
                    <a:pt x="454025" y="121674"/>
                    <a:pt x="426316" y="134759"/>
                  </a:cubicBezTo>
                  <a:cubicBezTo>
                    <a:pt x="398607" y="147844"/>
                    <a:pt x="371667" y="155540"/>
                    <a:pt x="345497" y="174013"/>
                  </a:cubicBezTo>
                  <a:cubicBezTo>
                    <a:pt x="319327" y="192486"/>
                    <a:pt x="291618" y="226737"/>
                    <a:pt x="269297" y="245595"/>
                  </a:cubicBezTo>
                  <a:cubicBezTo>
                    <a:pt x="246976" y="264453"/>
                    <a:pt x="236200" y="272535"/>
                    <a:pt x="211570" y="287159"/>
                  </a:cubicBezTo>
                  <a:cubicBezTo>
                    <a:pt x="186940" y="301783"/>
                    <a:pt x="149995" y="312174"/>
                    <a:pt x="121516" y="333341"/>
                  </a:cubicBezTo>
                  <a:cubicBezTo>
                    <a:pt x="93037" y="354508"/>
                    <a:pt x="60709" y="384141"/>
                    <a:pt x="40697" y="414159"/>
                  </a:cubicBezTo>
                  <a:cubicBezTo>
                    <a:pt x="20685" y="444177"/>
                    <a:pt x="4906" y="481893"/>
                    <a:pt x="1443" y="513450"/>
                  </a:cubicBezTo>
                  <a:cubicBezTo>
                    <a:pt x="-2020" y="545007"/>
                    <a:pt x="-481" y="578104"/>
                    <a:pt x="19916" y="603504"/>
                  </a:cubicBezTo>
                  <a:cubicBezTo>
                    <a:pt x="40313" y="628904"/>
                    <a:pt x="82646" y="658153"/>
                    <a:pt x="123825" y="665850"/>
                  </a:cubicBezTo>
                  <a:cubicBezTo>
                    <a:pt x="165004" y="673547"/>
                    <a:pt x="233891" y="657768"/>
                    <a:pt x="266988" y="649686"/>
                  </a:cubicBezTo>
                  <a:cubicBezTo>
                    <a:pt x="300085" y="641604"/>
                    <a:pt x="296621" y="624671"/>
                    <a:pt x="322406" y="617359"/>
                  </a:cubicBezTo>
                  <a:cubicBezTo>
                    <a:pt x="348191" y="610047"/>
                    <a:pt x="396297" y="614665"/>
                    <a:pt x="421697" y="605813"/>
                  </a:cubicBezTo>
                  <a:cubicBezTo>
                    <a:pt x="447097" y="596961"/>
                    <a:pt x="454024" y="578489"/>
                    <a:pt x="474806" y="564250"/>
                  </a:cubicBezTo>
                  <a:cubicBezTo>
                    <a:pt x="495588" y="550011"/>
                    <a:pt x="528300" y="527689"/>
                    <a:pt x="546388" y="520377"/>
                  </a:cubicBezTo>
                  <a:cubicBezTo>
                    <a:pt x="564476" y="513065"/>
                    <a:pt x="565246" y="527689"/>
                    <a:pt x="583334" y="520377"/>
                  </a:cubicBezTo>
                  <a:cubicBezTo>
                    <a:pt x="601422" y="513065"/>
                    <a:pt x="632595" y="489204"/>
                    <a:pt x="654916" y="476504"/>
                  </a:cubicBezTo>
                  <a:cubicBezTo>
                    <a:pt x="677237" y="463804"/>
                    <a:pt x="698404" y="457262"/>
                    <a:pt x="717261" y="444177"/>
                  </a:cubicBezTo>
                  <a:cubicBezTo>
                    <a:pt x="736118" y="431092"/>
                    <a:pt x="750358" y="410695"/>
                    <a:pt x="768061" y="397995"/>
                  </a:cubicBezTo>
                  <a:cubicBezTo>
                    <a:pt x="785764" y="385295"/>
                    <a:pt x="798079" y="391068"/>
                    <a:pt x="823479" y="367977"/>
                  </a:cubicBezTo>
                  <a:cubicBezTo>
                    <a:pt x="848879" y="344886"/>
                    <a:pt x="894676" y="292547"/>
                    <a:pt x="920461" y="259450"/>
                  </a:cubicBezTo>
                  <a:cubicBezTo>
                    <a:pt x="946246" y="226353"/>
                    <a:pt x="972415" y="203647"/>
                    <a:pt x="978188" y="169395"/>
                  </a:cubicBezTo>
                  <a:cubicBezTo>
                    <a:pt x="983961" y="135143"/>
                    <a:pt x="969336" y="79341"/>
                    <a:pt x="955097" y="53941"/>
                  </a:cubicBezTo>
                  <a:cubicBezTo>
                    <a:pt x="940858" y="28541"/>
                    <a:pt x="935086" y="32774"/>
                    <a:pt x="913534" y="23922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476868" y="939768"/>
              <a:ext cx="393795" cy="108537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Terminator 49"/>
            <p:cNvSpPr/>
            <p:nvPr/>
          </p:nvSpPr>
          <p:spPr>
            <a:xfrm rot="5400000">
              <a:off x="1130208" y="1285561"/>
              <a:ext cx="1085378" cy="393793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748250" y="502611"/>
            <a:ext cx="679454" cy="1404000"/>
            <a:chOff x="1347933" y="3934052"/>
            <a:chExt cx="679454" cy="1404000"/>
          </a:xfrm>
        </p:grpSpPr>
        <p:sp>
          <p:nvSpPr>
            <p:cNvPr id="52" name="Freeform 51"/>
            <p:cNvSpPr/>
            <p:nvPr/>
          </p:nvSpPr>
          <p:spPr>
            <a:xfrm rot="17396466">
              <a:off x="1015321" y="4299559"/>
              <a:ext cx="1344678" cy="679454"/>
            </a:xfrm>
            <a:custGeom>
              <a:avLst/>
              <a:gdLst>
                <a:gd name="connsiteX0" fmla="*/ 1339452 w 1344678"/>
                <a:gd name="connsiteY0" fmla="*/ 90421 h 679454"/>
                <a:gd name="connsiteX1" fmla="*/ 1217070 w 1344678"/>
                <a:gd name="connsiteY1" fmla="*/ 25767 h 679454"/>
                <a:gd name="connsiteX2" fmla="*/ 1096998 w 1344678"/>
                <a:gd name="connsiteY2" fmla="*/ 367 h 679454"/>
                <a:gd name="connsiteX3" fmla="*/ 972307 w 1344678"/>
                <a:gd name="connsiteY3" fmla="*/ 14221 h 679454"/>
                <a:gd name="connsiteX4" fmla="*/ 854543 w 1344678"/>
                <a:gd name="connsiteY4" fmla="*/ 60403 h 679454"/>
                <a:gd name="connsiteX5" fmla="*/ 773725 w 1344678"/>
                <a:gd name="connsiteY5" fmla="*/ 88112 h 679454"/>
                <a:gd name="connsiteX6" fmla="*/ 662888 w 1344678"/>
                <a:gd name="connsiteY6" fmla="*/ 118130 h 679454"/>
                <a:gd name="connsiteX7" fmla="*/ 575143 w 1344678"/>
                <a:gd name="connsiteY7" fmla="*/ 162003 h 679454"/>
                <a:gd name="connsiteX8" fmla="*/ 450452 w 1344678"/>
                <a:gd name="connsiteY8" fmla="*/ 205876 h 679454"/>
                <a:gd name="connsiteX9" fmla="*/ 231088 w 1344678"/>
                <a:gd name="connsiteY9" fmla="*/ 293621 h 679454"/>
                <a:gd name="connsiteX10" fmla="*/ 80998 w 1344678"/>
                <a:gd name="connsiteY10" fmla="*/ 392912 h 679454"/>
                <a:gd name="connsiteX11" fmla="*/ 25579 w 1344678"/>
                <a:gd name="connsiteY11" fmla="*/ 446021 h 679454"/>
                <a:gd name="connsiteX12" fmla="*/ 179 w 1344678"/>
                <a:gd name="connsiteY12" fmla="*/ 531458 h 679454"/>
                <a:gd name="connsiteX13" fmla="*/ 37125 w 1344678"/>
                <a:gd name="connsiteY13" fmla="*/ 623821 h 679454"/>
                <a:gd name="connsiteX14" fmla="*/ 108707 w 1344678"/>
                <a:gd name="connsiteY14" fmla="*/ 672312 h 679454"/>
                <a:gd name="connsiteX15" fmla="*/ 210307 w 1344678"/>
                <a:gd name="connsiteY15" fmla="*/ 674621 h 679454"/>
                <a:gd name="connsiteX16" fmla="*/ 332688 w 1344678"/>
                <a:gd name="connsiteY16" fmla="*/ 628440 h 679454"/>
                <a:gd name="connsiteX17" fmla="*/ 498943 w 1344678"/>
                <a:gd name="connsiteY17" fmla="*/ 598421 h 679454"/>
                <a:gd name="connsiteX18" fmla="*/ 711379 w 1344678"/>
                <a:gd name="connsiteY18" fmla="*/ 543003 h 679454"/>
                <a:gd name="connsiteX19" fmla="*/ 886870 w 1344678"/>
                <a:gd name="connsiteY19" fmla="*/ 462185 h 679454"/>
                <a:gd name="connsiteX20" fmla="*/ 1046198 w 1344678"/>
                <a:gd name="connsiteY20" fmla="*/ 399840 h 679454"/>
                <a:gd name="connsiteX21" fmla="*/ 1147798 w 1344678"/>
                <a:gd name="connsiteY21" fmla="*/ 328258 h 679454"/>
                <a:gd name="connsiteX22" fmla="*/ 1270179 w 1344678"/>
                <a:gd name="connsiteY22" fmla="*/ 258985 h 679454"/>
                <a:gd name="connsiteX23" fmla="*/ 1318670 w 1344678"/>
                <a:gd name="connsiteY23" fmla="*/ 168930 h 679454"/>
                <a:gd name="connsiteX24" fmla="*/ 1339452 w 1344678"/>
                <a:gd name="connsiteY24" fmla="*/ 90421 h 67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44678" h="679454">
                  <a:moveTo>
                    <a:pt x="1339452" y="90421"/>
                  </a:moveTo>
                  <a:cubicBezTo>
                    <a:pt x="1322519" y="66561"/>
                    <a:pt x="1257479" y="40776"/>
                    <a:pt x="1217070" y="25767"/>
                  </a:cubicBezTo>
                  <a:cubicBezTo>
                    <a:pt x="1176661" y="10758"/>
                    <a:pt x="1137792" y="2291"/>
                    <a:pt x="1096998" y="367"/>
                  </a:cubicBezTo>
                  <a:cubicBezTo>
                    <a:pt x="1056204" y="-1557"/>
                    <a:pt x="1012716" y="4215"/>
                    <a:pt x="972307" y="14221"/>
                  </a:cubicBezTo>
                  <a:cubicBezTo>
                    <a:pt x="931898" y="24227"/>
                    <a:pt x="887640" y="48088"/>
                    <a:pt x="854543" y="60403"/>
                  </a:cubicBezTo>
                  <a:cubicBezTo>
                    <a:pt x="821446" y="72718"/>
                    <a:pt x="805667" y="78491"/>
                    <a:pt x="773725" y="88112"/>
                  </a:cubicBezTo>
                  <a:cubicBezTo>
                    <a:pt x="741783" y="97733"/>
                    <a:pt x="695985" y="105815"/>
                    <a:pt x="662888" y="118130"/>
                  </a:cubicBezTo>
                  <a:cubicBezTo>
                    <a:pt x="629791" y="130445"/>
                    <a:pt x="610549" y="147379"/>
                    <a:pt x="575143" y="162003"/>
                  </a:cubicBezTo>
                  <a:cubicBezTo>
                    <a:pt x="539737" y="176627"/>
                    <a:pt x="507794" y="183940"/>
                    <a:pt x="450452" y="205876"/>
                  </a:cubicBezTo>
                  <a:cubicBezTo>
                    <a:pt x="393110" y="227812"/>
                    <a:pt x="292664" y="262448"/>
                    <a:pt x="231088" y="293621"/>
                  </a:cubicBezTo>
                  <a:cubicBezTo>
                    <a:pt x="169512" y="324794"/>
                    <a:pt x="115249" y="367512"/>
                    <a:pt x="80998" y="392912"/>
                  </a:cubicBezTo>
                  <a:cubicBezTo>
                    <a:pt x="46747" y="418312"/>
                    <a:pt x="39049" y="422930"/>
                    <a:pt x="25579" y="446021"/>
                  </a:cubicBezTo>
                  <a:cubicBezTo>
                    <a:pt x="12109" y="469112"/>
                    <a:pt x="-1745" y="501825"/>
                    <a:pt x="179" y="531458"/>
                  </a:cubicBezTo>
                  <a:cubicBezTo>
                    <a:pt x="2103" y="561091"/>
                    <a:pt x="19037" y="600345"/>
                    <a:pt x="37125" y="623821"/>
                  </a:cubicBezTo>
                  <a:cubicBezTo>
                    <a:pt x="55213" y="647297"/>
                    <a:pt x="79843" y="663845"/>
                    <a:pt x="108707" y="672312"/>
                  </a:cubicBezTo>
                  <a:cubicBezTo>
                    <a:pt x="137571" y="680779"/>
                    <a:pt x="172977" y="681933"/>
                    <a:pt x="210307" y="674621"/>
                  </a:cubicBezTo>
                  <a:cubicBezTo>
                    <a:pt x="247637" y="667309"/>
                    <a:pt x="284582" y="641140"/>
                    <a:pt x="332688" y="628440"/>
                  </a:cubicBezTo>
                  <a:cubicBezTo>
                    <a:pt x="380794" y="615740"/>
                    <a:pt x="435828" y="612660"/>
                    <a:pt x="498943" y="598421"/>
                  </a:cubicBezTo>
                  <a:cubicBezTo>
                    <a:pt x="562058" y="584182"/>
                    <a:pt x="646724" y="565709"/>
                    <a:pt x="711379" y="543003"/>
                  </a:cubicBezTo>
                  <a:cubicBezTo>
                    <a:pt x="776033" y="520297"/>
                    <a:pt x="831067" y="486045"/>
                    <a:pt x="886870" y="462185"/>
                  </a:cubicBezTo>
                  <a:cubicBezTo>
                    <a:pt x="942673" y="438325"/>
                    <a:pt x="1002710" y="422161"/>
                    <a:pt x="1046198" y="399840"/>
                  </a:cubicBezTo>
                  <a:cubicBezTo>
                    <a:pt x="1089686" y="377519"/>
                    <a:pt x="1110468" y="351734"/>
                    <a:pt x="1147798" y="328258"/>
                  </a:cubicBezTo>
                  <a:cubicBezTo>
                    <a:pt x="1185128" y="304782"/>
                    <a:pt x="1241700" y="285540"/>
                    <a:pt x="1270179" y="258985"/>
                  </a:cubicBezTo>
                  <a:cubicBezTo>
                    <a:pt x="1298658" y="232430"/>
                    <a:pt x="1309819" y="197409"/>
                    <a:pt x="1318670" y="168930"/>
                  </a:cubicBezTo>
                  <a:cubicBezTo>
                    <a:pt x="1327521" y="140451"/>
                    <a:pt x="1356385" y="114281"/>
                    <a:pt x="1339452" y="9042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69868" y="3934052"/>
              <a:ext cx="432000" cy="1404000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Terminator 53"/>
            <p:cNvSpPr/>
            <p:nvPr/>
          </p:nvSpPr>
          <p:spPr>
            <a:xfrm rot="5400000">
              <a:off x="983082" y="4428341"/>
              <a:ext cx="1396132" cy="409923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33007" y="2116160"/>
            <a:ext cx="802161" cy="1055695"/>
            <a:chOff x="1276722" y="2553697"/>
            <a:chExt cx="802161" cy="1055695"/>
          </a:xfrm>
        </p:grpSpPr>
        <p:sp>
          <p:nvSpPr>
            <p:cNvPr id="56" name="Freeform 55"/>
            <p:cNvSpPr/>
            <p:nvPr/>
          </p:nvSpPr>
          <p:spPr>
            <a:xfrm rot="3024655">
              <a:off x="1227413" y="2684919"/>
              <a:ext cx="900780" cy="802161"/>
            </a:xfrm>
            <a:custGeom>
              <a:avLst/>
              <a:gdLst>
                <a:gd name="connsiteX0" fmla="*/ 47403 w 900780"/>
                <a:gd name="connsiteY0" fmla="*/ 58545 h 802161"/>
                <a:gd name="connsiteX1" fmla="*/ 3441 w 900780"/>
                <a:gd name="connsiteY1" fmla="*/ 124487 h 802161"/>
                <a:gd name="connsiteX2" fmla="*/ 7838 w 900780"/>
                <a:gd name="connsiteY2" fmla="*/ 181637 h 802161"/>
                <a:gd name="connsiteX3" fmla="*/ 47403 w 900780"/>
                <a:gd name="connsiteY3" fmla="*/ 278353 h 802161"/>
                <a:gd name="connsiteX4" fmla="*/ 108949 w 900780"/>
                <a:gd name="connsiteY4" fmla="*/ 366276 h 802161"/>
                <a:gd name="connsiteX5" fmla="*/ 201268 w 900780"/>
                <a:gd name="connsiteY5" fmla="*/ 445407 h 802161"/>
                <a:gd name="connsiteX6" fmla="*/ 258418 w 900780"/>
                <a:gd name="connsiteY6" fmla="*/ 511349 h 802161"/>
                <a:gd name="connsiteX7" fmla="*/ 363926 w 900780"/>
                <a:gd name="connsiteY7" fmla="*/ 586084 h 802161"/>
                <a:gd name="connsiteX8" fmla="*/ 478226 w 900780"/>
                <a:gd name="connsiteY8" fmla="*/ 660818 h 802161"/>
                <a:gd name="connsiteX9" fmla="*/ 601318 w 900780"/>
                <a:gd name="connsiteY9" fmla="*/ 726761 h 802161"/>
                <a:gd name="connsiteX10" fmla="*/ 711222 w 900780"/>
                <a:gd name="connsiteY10" fmla="*/ 775118 h 802161"/>
                <a:gd name="connsiteX11" fmla="*/ 777164 w 900780"/>
                <a:gd name="connsiteY11" fmla="*/ 801495 h 802161"/>
                <a:gd name="connsiteX12" fmla="*/ 847503 w 900780"/>
                <a:gd name="connsiteY12" fmla="*/ 748741 h 802161"/>
                <a:gd name="connsiteX13" fmla="*/ 900257 w 900780"/>
                <a:gd name="connsiteY13" fmla="*/ 674007 h 802161"/>
                <a:gd name="connsiteX14" fmla="*/ 869484 w 900780"/>
                <a:gd name="connsiteY14" fmla="*/ 515745 h 802161"/>
                <a:gd name="connsiteX15" fmla="*/ 790353 w 900780"/>
                <a:gd name="connsiteY15" fmla="*/ 427822 h 802161"/>
                <a:gd name="connsiteX16" fmla="*/ 698034 w 900780"/>
                <a:gd name="connsiteY16" fmla="*/ 339899 h 802161"/>
                <a:gd name="connsiteX17" fmla="*/ 592526 w 900780"/>
                <a:gd name="connsiteY17" fmla="*/ 229995 h 802161"/>
                <a:gd name="connsiteX18" fmla="*/ 478226 w 900780"/>
                <a:gd name="connsiteY18" fmla="*/ 177241 h 802161"/>
                <a:gd name="connsiteX19" fmla="*/ 372718 w 900780"/>
                <a:gd name="connsiteY19" fmla="*/ 89318 h 802161"/>
                <a:gd name="connsiteX20" fmla="*/ 289191 w 900780"/>
                <a:gd name="connsiteY20" fmla="*/ 10187 h 802161"/>
                <a:gd name="connsiteX21" fmla="*/ 152911 w 900780"/>
                <a:gd name="connsiteY21" fmla="*/ 5791 h 802161"/>
                <a:gd name="connsiteX22" fmla="*/ 47403 w 900780"/>
                <a:gd name="connsiteY22" fmla="*/ 58545 h 802161"/>
                <a:gd name="connsiteX0" fmla="*/ 47403 w 900780"/>
                <a:gd name="connsiteY0" fmla="*/ 58545 h 802161"/>
                <a:gd name="connsiteX1" fmla="*/ 3441 w 900780"/>
                <a:gd name="connsiteY1" fmla="*/ 124487 h 802161"/>
                <a:gd name="connsiteX2" fmla="*/ 7838 w 900780"/>
                <a:gd name="connsiteY2" fmla="*/ 181637 h 802161"/>
                <a:gd name="connsiteX3" fmla="*/ 47403 w 900780"/>
                <a:gd name="connsiteY3" fmla="*/ 278353 h 802161"/>
                <a:gd name="connsiteX4" fmla="*/ 108949 w 900780"/>
                <a:gd name="connsiteY4" fmla="*/ 366276 h 802161"/>
                <a:gd name="connsiteX5" fmla="*/ 201268 w 900780"/>
                <a:gd name="connsiteY5" fmla="*/ 445407 h 802161"/>
                <a:gd name="connsiteX6" fmla="*/ 258418 w 900780"/>
                <a:gd name="connsiteY6" fmla="*/ 511349 h 802161"/>
                <a:gd name="connsiteX7" fmla="*/ 363926 w 900780"/>
                <a:gd name="connsiteY7" fmla="*/ 586084 h 802161"/>
                <a:gd name="connsiteX8" fmla="*/ 478226 w 900780"/>
                <a:gd name="connsiteY8" fmla="*/ 660818 h 802161"/>
                <a:gd name="connsiteX9" fmla="*/ 601318 w 900780"/>
                <a:gd name="connsiteY9" fmla="*/ 726761 h 802161"/>
                <a:gd name="connsiteX10" fmla="*/ 711222 w 900780"/>
                <a:gd name="connsiteY10" fmla="*/ 775118 h 802161"/>
                <a:gd name="connsiteX11" fmla="*/ 777164 w 900780"/>
                <a:gd name="connsiteY11" fmla="*/ 801495 h 802161"/>
                <a:gd name="connsiteX12" fmla="*/ 847503 w 900780"/>
                <a:gd name="connsiteY12" fmla="*/ 748741 h 802161"/>
                <a:gd name="connsiteX13" fmla="*/ 900257 w 900780"/>
                <a:gd name="connsiteY13" fmla="*/ 674007 h 802161"/>
                <a:gd name="connsiteX14" fmla="*/ 869484 w 900780"/>
                <a:gd name="connsiteY14" fmla="*/ 515745 h 802161"/>
                <a:gd name="connsiteX15" fmla="*/ 790353 w 900780"/>
                <a:gd name="connsiteY15" fmla="*/ 427822 h 802161"/>
                <a:gd name="connsiteX16" fmla="*/ 698034 w 900780"/>
                <a:gd name="connsiteY16" fmla="*/ 339899 h 802161"/>
                <a:gd name="connsiteX17" fmla="*/ 592526 w 900780"/>
                <a:gd name="connsiteY17" fmla="*/ 229995 h 802161"/>
                <a:gd name="connsiteX18" fmla="*/ 495810 w 900780"/>
                <a:gd name="connsiteY18" fmla="*/ 146468 h 802161"/>
                <a:gd name="connsiteX19" fmla="*/ 372718 w 900780"/>
                <a:gd name="connsiteY19" fmla="*/ 89318 h 802161"/>
                <a:gd name="connsiteX20" fmla="*/ 289191 w 900780"/>
                <a:gd name="connsiteY20" fmla="*/ 10187 h 802161"/>
                <a:gd name="connsiteX21" fmla="*/ 152911 w 900780"/>
                <a:gd name="connsiteY21" fmla="*/ 5791 h 802161"/>
                <a:gd name="connsiteX22" fmla="*/ 47403 w 900780"/>
                <a:gd name="connsiteY22" fmla="*/ 58545 h 80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0780" h="802161">
                  <a:moveTo>
                    <a:pt x="47403" y="58545"/>
                  </a:moveTo>
                  <a:cubicBezTo>
                    <a:pt x="22491" y="78328"/>
                    <a:pt x="10035" y="103972"/>
                    <a:pt x="3441" y="124487"/>
                  </a:cubicBezTo>
                  <a:cubicBezTo>
                    <a:pt x="-3153" y="145002"/>
                    <a:pt x="511" y="155993"/>
                    <a:pt x="7838" y="181637"/>
                  </a:cubicBezTo>
                  <a:cubicBezTo>
                    <a:pt x="15165" y="207281"/>
                    <a:pt x="30551" y="247580"/>
                    <a:pt x="47403" y="278353"/>
                  </a:cubicBezTo>
                  <a:cubicBezTo>
                    <a:pt x="64255" y="309126"/>
                    <a:pt x="83305" y="338434"/>
                    <a:pt x="108949" y="366276"/>
                  </a:cubicBezTo>
                  <a:cubicBezTo>
                    <a:pt x="134593" y="394118"/>
                    <a:pt x="176357" y="421228"/>
                    <a:pt x="201268" y="445407"/>
                  </a:cubicBezTo>
                  <a:cubicBezTo>
                    <a:pt x="226179" y="469586"/>
                    <a:pt x="231308" y="487903"/>
                    <a:pt x="258418" y="511349"/>
                  </a:cubicBezTo>
                  <a:cubicBezTo>
                    <a:pt x="285528" y="534795"/>
                    <a:pt x="327291" y="561173"/>
                    <a:pt x="363926" y="586084"/>
                  </a:cubicBezTo>
                  <a:cubicBezTo>
                    <a:pt x="400561" y="610995"/>
                    <a:pt x="438661" y="637372"/>
                    <a:pt x="478226" y="660818"/>
                  </a:cubicBezTo>
                  <a:cubicBezTo>
                    <a:pt x="517791" y="684264"/>
                    <a:pt x="562485" y="707711"/>
                    <a:pt x="601318" y="726761"/>
                  </a:cubicBezTo>
                  <a:cubicBezTo>
                    <a:pt x="640151" y="745811"/>
                    <a:pt x="681914" y="762662"/>
                    <a:pt x="711222" y="775118"/>
                  </a:cubicBezTo>
                  <a:cubicBezTo>
                    <a:pt x="740530" y="787574"/>
                    <a:pt x="754451" y="805891"/>
                    <a:pt x="777164" y="801495"/>
                  </a:cubicBezTo>
                  <a:cubicBezTo>
                    <a:pt x="799877" y="797099"/>
                    <a:pt x="826988" y="769989"/>
                    <a:pt x="847503" y="748741"/>
                  </a:cubicBezTo>
                  <a:cubicBezTo>
                    <a:pt x="868019" y="727493"/>
                    <a:pt x="896594" y="712840"/>
                    <a:pt x="900257" y="674007"/>
                  </a:cubicBezTo>
                  <a:cubicBezTo>
                    <a:pt x="903921" y="635174"/>
                    <a:pt x="887801" y="556776"/>
                    <a:pt x="869484" y="515745"/>
                  </a:cubicBezTo>
                  <a:cubicBezTo>
                    <a:pt x="851167" y="474714"/>
                    <a:pt x="818928" y="457130"/>
                    <a:pt x="790353" y="427822"/>
                  </a:cubicBezTo>
                  <a:cubicBezTo>
                    <a:pt x="761778" y="398514"/>
                    <a:pt x="731005" y="372870"/>
                    <a:pt x="698034" y="339899"/>
                  </a:cubicBezTo>
                  <a:cubicBezTo>
                    <a:pt x="665063" y="306928"/>
                    <a:pt x="626230" y="262233"/>
                    <a:pt x="592526" y="229995"/>
                  </a:cubicBezTo>
                  <a:cubicBezTo>
                    <a:pt x="558822" y="197757"/>
                    <a:pt x="532445" y="169914"/>
                    <a:pt x="495810" y="146468"/>
                  </a:cubicBezTo>
                  <a:cubicBezTo>
                    <a:pt x="459175" y="123022"/>
                    <a:pt x="407154" y="112031"/>
                    <a:pt x="372718" y="89318"/>
                  </a:cubicBezTo>
                  <a:cubicBezTo>
                    <a:pt x="338282" y="66605"/>
                    <a:pt x="325825" y="24108"/>
                    <a:pt x="289191" y="10187"/>
                  </a:cubicBezTo>
                  <a:cubicBezTo>
                    <a:pt x="252557" y="-3734"/>
                    <a:pt x="188080" y="-1536"/>
                    <a:pt x="152911" y="5791"/>
                  </a:cubicBezTo>
                  <a:cubicBezTo>
                    <a:pt x="117742" y="13118"/>
                    <a:pt x="72315" y="38762"/>
                    <a:pt x="47403" y="58545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468951" y="2559296"/>
              <a:ext cx="420885" cy="105009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Terminator 57"/>
            <p:cNvSpPr/>
            <p:nvPr/>
          </p:nvSpPr>
          <p:spPr>
            <a:xfrm rot="5400000">
              <a:off x="1149683" y="2872965"/>
              <a:ext cx="1055695" cy="417159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33277" y="546279"/>
            <a:ext cx="1001076" cy="1279060"/>
            <a:chOff x="1157460" y="861874"/>
            <a:chExt cx="1001076" cy="1279060"/>
          </a:xfrm>
        </p:grpSpPr>
        <p:sp>
          <p:nvSpPr>
            <p:cNvPr id="60" name="Freeform 59"/>
            <p:cNvSpPr/>
            <p:nvPr/>
          </p:nvSpPr>
          <p:spPr>
            <a:xfrm rot="2841614">
              <a:off x="1171518" y="1000865"/>
              <a:ext cx="972960" cy="1001076"/>
            </a:xfrm>
            <a:custGeom>
              <a:avLst/>
              <a:gdLst>
                <a:gd name="connsiteX0" fmla="*/ 476195 w 972960"/>
                <a:gd name="connsiteY0" fmla="*/ 177118 h 1001076"/>
                <a:gd name="connsiteX1" fmla="*/ 379479 w 972960"/>
                <a:gd name="connsiteY1" fmla="*/ 119968 h 1001076"/>
                <a:gd name="connsiteX2" fmla="*/ 247595 w 972960"/>
                <a:gd name="connsiteY2" fmla="*/ 18857 h 1001076"/>
                <a:gd name="connsiteX3" fmla="*/ 137691 w 972960"/>
                <a:gd name="connsiteY3" fmla="*/ 1272 h 1001076"/>
                <a:gd name="connsiteX4" fmla="*/ 54164 w 972960"/>
                <a:gd name="connsiteY4" fmla="*/ 36441 h 1001076"/>
                <a:gd name="connsiteX5" fmla="*/ 10202 w 972960"/>
                <a:gd name="connsiteY5" fmla="*/ 93591 h 1001076"/>
                <a:gd name="connsiteX6" fmla="*/ 1410 w 972960"/>
                <a:gd name="connsiteY6" fmla="*/ 163930 h 1001076"/>
                <a:gd name="connsiteX7" fmla="*/ 32183 w 972960"/>
                <a:gd name="connsiteY7" fmla="*/ 295814 h 1001076"/>
                <a:gd name="connsiteX8" fmla="*/ 93729 w 972960"/>
                <a:gd name="connsiteY8" fmla="*/ 388134 h 1001076"/>
                <a:gd name="connsiteX9" fmla="*/ 146483 w 972960"/>
                <a:gd name="connsiteY9" fmla="*/ 445284 h 1001076"/>
                <a:gd name="connsiteX10" fmla="*/ 203633 w 972960"/>
                <a:gd name="connsiteY10" fmla="*/ 537603 h 1001076"/>
                <a:gd name="connsiteX11" fmla="*/ 287160 w 972960"/>
                <a:gd name="connsiteY11" fmla="*/ 612337 h 1001076"/>
                <a:gd name="connsiteX12" fmla="*/ 361895 w 972960"/>
                <a:gd name="connsiteY12" fmla="*/ 687072 h 1001076"/>
                <a:gd name="connsiteX13" fmla="*/ 441025 w 972960"/>
                <a:gd name="connsiteY13" fmla="*/ 757410 h 1001076"/>
                <a:gd name="connsiteX14" fmla="*/ 520156 w 972960"/>
                <a:gd name="connsiteY14" fmla="*/ 836541 h 1001076"/>
                <a:gd name="connsiteX15" fmla="*/ 616871 w 972960"/>
                <a:gd name="connsiteY15" fmla="*/ 884899 h 1001076"/>
                <a:gd name="connsiteX16" fmla="*/ 691606 w 972960"/>
                <a:gd name="connsiteY16" fmla="*/ 937653 h 1001076"/>
                <a:gd name="connsiteX17" fmla="*/ 801510 w 972960"/>
                <a:gd name="connsiteY17" fmla="*/ 990407 h 1001076"/>
                <a:gd name="connsiteX18" fmla="*/ 863056 w 972960"/>
                <a:gd name="connsiteY18" fmla="*/ 994803 h 1001076"/>
                <a:gd name="connsiteX19" fmla="*/ 928998 w 972960"/>
                <a:gd name="connsiteY19" fmla="*/ 920068 h 1001076"/>
                <a:gd name="connsiteX20" fmla="*/ 972960 w 972960"/>
                <a:gd name="connsiteY20" fmla="*/ 796976 h 1001076"/>
                <a:gd name="connsiteX21" fmla="*/ 928998 w 972960"/>
                <a:gd name="connsiteY21" fmla="*/ 682676 h 1001076"/>
                <a:gd name="connsiteX22" fmla="*/ 805906 w 972960"/>
                <a:gd name="connsiteY22" fmla="*/ 528810 h 1001076"/>
                <a:gd name="connsiteX23" fmla="*/ 674021 w 972960"/>
                <a:gd name="connsiteY23" fmla="*/ 405718 h 1001076"/>
                <a:gd name="connsiteX24" fmla="*/ 546533 w 972960"/>
                <a:gd name="connsiteY24" fmla="*/ 273834 h 1001076"/>
                <a:gd name="connsiteX25" fmla="*/ 476195 w 972960"/>
                <a:gd name="connsiteY25" fmla="*/ 177118 h 100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72960" h="1001076">
                  <a:moveTo>
                    <a:pt x="476195" y="177118"/>
                  </a:moveTo>
                  <a:cubicBezTo>
                    <a:pt x="448353" y="151474"/>
                    <a:pt x="417579" y="146345"/>
                    <a:pt x="379479" y="119968"/>
                  </a:cubicBezTo>
                  <a:cubicBezTo>
                    <a:pt x="341379" y="93591"/>
                    <a:pt x="287893" y="38640"/>
                    <a:pt x="247595" y="18857"/>
                  </a:cubicBezTo>
                  <a:cubicBezTo>
                    <a:pt x="207297" y="-926"/>
                    <a:pt x="169929" y="-1659"/>
                    <a:pt x="137691" y="1272"/>
                  </a:cubicBezTo>
                  <a:cubicBezTo>
                    <a:pt x="105453" y="4203"/>
                    <a:pt x="75412" y="21055"/>
                    <a:pt x="54164" y="36441"/>
                  </a:cubicBezTo>
                  <a:cubicBezTo>
                    <a:pt x="32916" y="51827"/>
                    <a:pt x="18994" y="72343"/>
                    <a:pt x="10202" y="93591"/>
                  </a:cubicBezTo>
                  <a:cubicBezTo>
                    <a:pt x="1410" y="114839"/>
                    <a:pt x="-2253" y="130226"/>
                    <a:pt x="1410" y="163930"/>
                  </a:cubicBezTo>
                  <a:cubicBezTo>
                    <a:pt x="5073" y="197634"/>
                    <a:pt x="16797" y="258447"/>
                    <a:pt x="32183" y="295814"/>
                  </a:cubicBezTo>
                  <a:cubicBezTo>
                    <a:pt x="47569" y="333181"/>
                    <a:pt x="74679" y="363222"/>
                    <a:pt x="93729" y="388134"/>
                  </a:cubicBezTo>
                  <a:cubicBezTo>
                    <a:pt x="112779" y="413046"/>
                    <a:pt x="128166" y="420373"/>
                    <a:pt x="146483" y="445284"/>
                  </a:cubicBezTo>
                  <a:cubicBezTo>
                    <a:pt x="164800" y="470195"/>
                    <a:pt x="180187" y="509761"/>
                    <a:pt x="203633" y="537603"/>
                  </a:cubicBezTo>
                  <a:cubicBezTo>
                    <a:pt x="227079" y="565445"/>
                    <a:pt x="260783" y="587426"/>
                    <a:pt x="287160" y="612337"/>
                  </a:cubicBezTo>
                  <a:cubicBezTo>
                    <a:pt x="313537" y="637248"/>
                    <a:pt x="336251" y="662893"/>
                    <a:pt x="361895" y="687072"/>
                  </a:cubicBezTo>
                  <a:cubicBezTo>
                    <a:pt x="387539" y="711251"/>
                    <a:pt x="414648" y="732499"/>
                    <a:pt x="441025" y="757410"/>
                  </a:cubicBezTo>
                  <a:cubicBezTo>
                    <a:pt x="467402" y="782322"/>
                    <a:pt x="490848" y="815293"/>
                    <a:pt x="520156" y="836541"/>
                  </a:cubicBezTo>
                  <a:cubicBezTo>
                    <a:pt x="549464" y="857789"/>
                    <a:pt x="588296" y="868047"/>
                    <a:pt x="616871" y="884899"/>
                  </a:cubicBezTo>
                  <a:cubicBezTo>
                    <a:pt x="645446" y="901751"/>
                    <a:pt x="660833" y="920068"/>
                    <a:pt x="691606" y="937653"/>
                  </a:cubicBezTo>
                  <a:cubicBezTo>
                    <a:pt x="722379" y="955238"/>
                    <a:pt x="772935" y="980882"/>
                    <a:pt x="801510" y="990407"/>
                  </a:cubicBezTo>
                  <a:cubicBezTo>
                    <a:pt x="830085" y="999932"/>
                    <a:pt x="841808" y="1006526"/>
                    <a:pt x="863056" y="994803"/>
                  </a:cubicBezTo>
                  <a:cubicBezTo>
                    <a:pt x="884304" y="983080"/>
                    <a:pt x="910681" y="953039"/>
                    <a:pt x="928998" y="920068"/>
                  </a:cubicBezTo>
                  <a:cubicBezTo>
                    <a:pt x="947315" y="887097"/>
                    <a:pt x="972960" y="836541"/>
                    <a:pt x="972960" y="796976"/>
                  </a:cubicBezTo>
                  <a:cubicBezTo>
                    <a:pt x="972960" y="757411"/>
                    <a:pt x="956840" y="727370"/>
                    <a:pt x="928998" y="682676"/>
                  </a:cubicBezTo>
                  <a:cubicBezTo>
                    <a:pt x="901156" y="637982"/>
                    <a:pt x="848402" y="574970"/>
                    <a:pt x="805906" y="528810"/>
                  </a:cubicBezTo>
                  <a:cubicBezTo>
                    <a:pt x="763410" y="482650"/>
                    <a:pt x="717250" y="448214"/>
                    <a:pt x="674021" y="405718"/>
                  </a:cubicBezTo>
                  <a:cubicBezTo>
                    <a:pt x="630792" y="363222"/>
                    <a:pt x="586098" y="316330"/>
                    <a:pt x="546533" y="273834"/>
                  </a:cubicBezTo>
                  <a:cubicBezTo>
                    <a:pt x="506968" y="231338"/>
                    <a:pt x="504037" y="202762"/>
                    <a:pt x="476195" y="177118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440365" y="861874"/>
              <a:ext cx="469960" cy="1279058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Terminator 61"/>
            <p:cNvSpPr/>
            <p:nvPr/>
          </p:nvSpPr>
          <p:spPr>
            <a:xfrm rot="5400000">
              <a:off x="1008064" y="1300319"/>
              <a:ext cx="1272916" cy="408314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31781" y="2063360"/>
            <a:ext cx="573020" cy="1265144"/>
            <a:chOff x="1395662" y="247462"/>
            <a:chExt cx="573020" cy="1265144"/>
          </a:xfrm>
        </p:grpSpPr>
        <p:sp>
          <p:nvSpPr>
            <p:cNvPr id="64" name="Freeform 63"/>
            <p:cNvSpPr/>
            <p:nvPr/>
          </p:nvSpPr>
          <p:spPr>
            <a:xfrm rot="17192302">
              <a:off x="1067887" y="593470"/>
              <a:ext cx="1228569" cy="573020"/>
            </a:xfrm>
            <a:custGeom>
              <a:avLst/>
              <a:gdLst>
                <a:gd name="connsiteX0" fmla="*/ 1215133 w 1228569"/>
                <a:gd name="connsiteY0" fmla="*/ 112724 h 573020"/>
                <a:gd name="connsiteX1" fmla="*/ 1143551 w 1228569"/>
                <a:gd name="connsiteY1" fmla="*/ 8815 h 573020"/>
                <a:gd name="connsiteX2" fmla="*/ 972678 w 1228569"/>
                <a:gd name="connsiteY2" fmla="*/ 6505 h 573020"/>
                <a:gd name="connsiteX3" fmla="*/ 827205 w 1228569"/>
                <a:gd name="connsiteY3" fmla="*/ 15742 h 573020"/>
                <a:gd name="connsiteX4" fmla="*/ 598605 w 1228569"/>
                <a:gd name="connsiteY4" fmla="*/ 54996 h 573020"/>
                <a:gd name="connsiteX5" fmla="*/ 427733 w 1228569"/>
                <a:gd name="connsiteY5" fmla="*/ 117342 h 573020"/>
                <a:gd name="connsiteX6" fmla="*/ 263787 w 1228569"/>
                <a:gd name="connsiteY6" fmla="*/ 191233 h 573020"/>
                <a:gd name="connsiteX7" fmla="*/ 152951 w 1228569"/>
                <a:gd name="connsiteY7" fmla="*/ 258196 h 573020"/>
                <a:gd name="connsiteX8" fmla="*/ 79060 w 1228569"/>
                <a:gd name="connsiteY8" fmla="*/ 285905 h 573020"/>
                <a:gd name="connsiteX9" fmla="*/ 23642 w 1228569"/>
                <a:gd name="connsiteY9" fmla="*/ 369033 h 573020"/>
                <a:gd name="connsiteX10" fmla="*/ 551 w 1228569"/>
                <a:gd name="connsiteY10" fmla="*/ 429069 h 573020"/>
                <a:gd name="connsiteX11" fmla="*/ 44424 w 1228569"/>
                <a:gd name="connsiteY11" fmla="*/ 496033 h 573020"/>
                <a:gd name="connsiteX12" fmla="*/ 99842 w 1228569"/>
                <a:gd name="connsiteY12" fmla="*/ 532978 h 573020"/>
                <a:gd name="connsiteX13" fmla="*/ 182969 w 1228569"/>
                <a:gd name="connsiteY13" fmla="*/ 558378 h 573020"/>
                <a:gd name="connsiteX14" fmla="*/ 305351 w 1228569"/>
                <a:gd name="connsiteY14" fmla="*/ 572233 h 573020"/>
                <a:gd name="connsiteX15" fmla="*/ 411569 w 1228569"/>
                <a:gd name="connsiteY15" fmla="*/ 535287 h 573020"/>
                <a:gd name="connsiteX16" fmla="*/ 529333 w 1228569"/>
                <a:gd name="connsiteY16" fmla="*/ 519124 h 573020"/>
                <a:gd name="connsiteX17" fmla="*/ 690969 w 1228569"/>
                <a:gd name="connsiteY17" fmla="*/ 477560 h 573020"/>
                <a:gd name="connsiteX18" fmla="*/ 827205 w 1228569"/>
                <a:gd name="connsiteY18" fmla="*/ 452160 h 573020"/>
                <a:gd name="connsiteX19" fmla="*/ 919569 w 1228569"/>
                <a:gd name="connsiteY19" fmla="*/ 419833 h 573020"/>
                <a:gd name="connsiteX20" fmla="*/ 1000387 w 1228569"/>
                <a:gd name="connsiteY20" fmla="*/ 382887 h 573020"/>
                <a:gd name="connsiteX21" fmla="*/ 1090442 w 1228569"/>
                <a:gd name="connsiteY21" fmla="*/ 322851 h 573020"/>
                <a:gd name="connsiteX22" fmla="*/ 1180496 w 1228569"/>
                <a:gd name="connsiteY22" fmla="*/ 265124 h 573020"/>
                <a:gd name="connsiteX23" fmla="*/ 1224369 w 1228569"/>
                <a:gd name="connsiteY23" fmla="*/ 188924 h 573020"/>
                <a:gd name="connsiteX24" fmla="*/ 1215133 w 1228569"/>
                <a:gd name="connsiteY24" fmla="*/ 112724 h 57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28569" h="573020">
                  <a:moveTo>
                    <a:pt x="1215133" y="112724"/>
                  </a:moveTo>
                  <a:cubicBezTo>
                    <a:pt x="1201663" y="82706"/>
                    <a:pt x="1183960" y="26518"/>
                    <a:pt x="1143551" y="8815"/>
                  </a:cubicBezTo>
                  <a:cubicBezTo>
                    <a:pt x="1103142" y="-8888"/>
                    <a:pt x="1025402" y="5350"/>
                    <a:pt x="972678" y="6505"/>
                  </a:cubicBezTo>
                  <a:cubicBezTo>
                    <a:pt x="919954" y="7660"/>
                    <a:pt x="889550" y="7660"/>
                    <a:pt x="827205" y="15742"/>
                  </a:cubicBezTo>
                  <a:cubicBezTo>
                    <a:pt x="764860" y="23824"/>
                    <a:pt x="665184" y="38063"/>
                    <a:pt x="598605" y="54996"/>
                  </a:cubicBezTo>
                  <a:cubicBezTo>
                    <a:pt x="532026" y="71929"/>
                    <a:pt x="483536" y="94636"/>
                    <a:pt x="427733" y="117342"/>
                  </a:cubicBezTo>
                  <a:cubicBezTo>
                    <a:pt x="371930" y="140048"/>
                    <a:pt x="309584" y="167757"/>
                    <a:pt x="263787" y="191233"/>
                  </a:cubicBezTo>
                  <a:cubicBezTo>
                    <a:pt x="217990" y="214709"/>
                    <a:pt x="183739" y="242417"/>
                    <a:pt x="152951" y="258196"/>
                  </a:cubicBezTo>
                  <a:cubicBezTo>
                    <a:pt x="122163" y="273975"/>
                    <a:pt x="100611" y="267432"/>
                    <a:pt x="79060" y="285905"/>
                  </a:cubicBezTo>
                  <a:cubicBezTo>
                    <a:pt x="57509" y="304378"/>
                    <a:pt x="36727" y="345172"/>
                    <a:pt x="23642" y="369033"/>
                  </a:cubicBezTo>
                  <a:cubicBezTo>
                    <a:pt x="10557" y="392894"/>
                    <a:pt x="-2913" y="407902"/>
                    <a:pt x="551" y="429069"/>
                  </a:cubicBezTo>
                  <a:cubicBezTo>
                    <a:pt x="4015" y="450236"/>
                    <a:pt x="27875" y="478715"/>
                    <a:pt x="44424" y="496033"/>
                  </a:cubicBezTo>
                  <a:cubicBezTo>
                    <a:pt x="60972" y="513351"/>
                    <a:pt x="76751" y="522587"/>
                    <a:pt x="99842" y="532978"/>
                  </a:cubicBezTo>
                  <a:cubicBezTo>
                    <a:pt x="122933" y="543369"/>
                    <a:pt x="148718" y="551836"/>
                    <a:pt x="182969" y="558378"/>
                  </a:cubicBezTo>
                  <a:cubicBezTo>
                    <a:pt x="217220" y="564920"/>
                    <a:pt x="267251" y="576082"/>
                    <a:pt x="305351" y="572233"/>
                  </a:cubicBezTo>
                  <a:cubicBezTo>
                    <a:pt x="343451" y="568385"/>
                    <a:pt x="374239" y="544139"/>
                    <a:pt x="411569" y="535287"/>
                  </a:cubicBezTo>
                  <a:cubicBezTo>
                    <a:pt x="448899" y="526435"/>
                    <a:pt x="482766" y="528745"/>
                    <a:pt x="529333" y="519124"/>
                  </a:cubicBezTo>
                  <a:cubicBezTo>
                    <a:pt x="575900" y="509503"/>
                    <a:pt x="641324" y="488721"/>
                    <a:pt x="690969" y="477560"/>
                  </a:cubicBezTo>
                  <a:cubicBezTo>
                    <a:pt x="740614" y="466399"/>
                    <a:pt x="789105" y="461781"/>
                    <a:pt x="827205" y="452160"/>
                  </a:cubicBezTo>
                  <a:cubicBezTo>
                    <a:pt x="865305" y="442539"/>
                    <a:pt x="890705" y="431379"/>
                    <a:pt x="919569" y="419833"/>
                  </a:cubicBezTo>
                  <a:cubicBezTo>
                    <a:pt x="948433" y="408288"/>
                    <a:pt x="971908" y="399051"/>
                    <a:pt x="1000387" y="382887"/>
                  </a:cubicBezTo>
                  <a:cubicBezTo>
                    <a:pt x="1028866" y="366723"/>
                    <a:pt x="1060424" y="342478"/>
                    <a:pt x="1090442" y="322851"/>
                  </a:cubicBezTo>
                  <a:cubicBezTo>
                    <a:pt x="1120460" y="303224"/>
                    <a:pt x="1158175" y="287445"/>
                    <a:pt x="1180496" y="265124"/>
                  </a:cubicBezTo>
                  <a:cubicBezTo>
                    <a:pt x="1202817" y="242803"/>
                    <a:pt x="1216287" y="214324"/>
                    <a:pt x="1224369" y="188924"/>
                  </a:cubicBezTo>
                  <a:cubicBezTo>
                    <a:pt x="1232451" y="163524"/>
                    <a:pt x="1228603" y="142742"/>
                    <a:pt x="1215133" y="112724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450740" y="247462"/>
              <a:ext cx="434263" cy="1265144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Terminator 65"/>
            <p:cNvSpPr/>
            <p:nvPr/>
          </p:nvSpPr>
          <p:spPr>
            <a:xfrm rot="5400000">
              <a:off x="1033846" y="667204"/>
              <a:ext cx="1262295" cy="428509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06535" y="1996648"/>
            <a:ext cx="806455" cy="1232055"/>
            <a:chOff x="2427130" y="280551"/>
            <a:chExt cx="806455" cy="1232055"/>
          </a:xfrm>
        </p:grpSpPr>
        <p:sp>
          <p:nvSpPr>
            <p:cNvPr id="68" name="Freeform 67"/>
            <p:cNvSpPr/>
            <p:nvPr/>
          </p:nvSpPr>
          <p:spPr>
            <a:xfrm rot="2185123">
              <a:off x="2427130" y="386172"/>
              <a:ext cx="806455" cy="1034391"/>
            </a:xfrm>
            <a:custGeom>
              <a:avLst/>
              <a:gdLst>
                <a:gd name="connsiteX0" fmla="*/ 145948 w 854200"/>
                <a:gd name="connsiteY0" fmla="*/ 263 h 1040040"/>
                <a:gd name="connsiteX1" fmla="*/ 87509 w 854200"/>
                <a:gd name="connsiteY1" fmla="*/ 31201 h 1040040"/>
                <a:gd name="connsiteX2" fmla="*/ 8445 w 854200"/>
                <a:gd name="connsiteY2" fmla="*/ 75890 h 1040040"/>
                <a:gd name="connsiteX3" fmla="*/ 8445 w 854200"/>
                <a:gd name="connsiteY3" fmla="*/ 161830 h 1040040"/>
                <a:gd name="connsiteX4" fmla="*/ 63446 w 854200"/>
                <a:gd name="connsiteY4" fmla="*/ 309646 h 1040040"/>
                <a:gd name="connsiteX5" fmla="*/ 111572 w 854200"/>
                <a:gd name="connsiteY5" fmla="*/ 426524 h 1040040"/>
                <a:gd name="connsiteX6" fmla="*/ 183762 w 854200"/>
                <a:gd name="connsiteY6" fmla="*/ 505589 h 1040040"/>
                <a:gd name="connsiteX7" fmla="*/ 262827 w 854200"/>
                <a:gd name="connsiteY7" fmla="*/ 629343 h 1040040"/>
                <a:gd name="connsiteX8" fmla="*/ 348766 w 854200"/>
                <a:gd name="connsiteY8" fmla="*/ 732470 h 1040040"/>
                <a:gd name="connsiteX9" fmla="*/ 438144 w 854200"/>
                <a:gd name="connsiteY9" fmla="*/ 856224 h 1040040"/>
                <a:gd name="connsiteX10" fmla="*/ 517209 w 854200"/>
                <a:gd name="connsiteY10" fmla="*/ 928413 h 1040040"/>
                <a:gd name="connsiteX11" fmla="*/ 630649 w 854200"/>
                <a:gd name="connsiteY11" fmla="*/ 1010915 h 1040040"/>
                <a:gd name="connsiteX12" fmla="*/ 726902 w 854200"/>
                <a:gd name="connsiteY12" fmla="*/ 1038416 h 1040040"/>
                <a:gd name="connsiteX13" fmla="*/ 847218 w 854200"/>
                <a:gd name="connsiteY13" fmla="*/ 969664 h 1040040"/>
                <a:gd name="connsiteX14" fmla="*/ 836905 w 854200"/>
                <a:gd name="connsiteY14" fmla="*/ 883724 h 1040040"/>
                <a:gd name="connsiteX15" fmla="*/ 812842 w 854200"/>
                <a:gd name="connsiteY15" fmla="*/ 739346 h 1040040"/>
                <a:gd name="connsiteX16" fmla="*/ 689088 w 854200"/>
                <a:gd name="connsiteY16" fmla="*/ 550278 h 1040040"/>
                <a:gd name="connsiteX17" fmla="*/ 579085 w 854200"/>
                <a:gd name="connsiteY17" fmla="*/ 399024 h 1040040"/>
                <a:gd name="connsiteX18" fmla="*/ 472520 w 854200"/>
                <a:gd name="connsiteY18" fmla="*/ 268395 h 1040040"/>
                <a:gd name="connsiteX19" fmla="*/ 369392 w 854200"/>
                <a:gd name="connsiteY19" fmla="*/ 137767 h 1040040"/>
                <a:gd name="connsiteX20" fmla="*/ 242201 w 854200"/>
                <a:gd name="connsiteY20" fmla="*/ 48389 h 1040040"/>
                <a:gd name="connsiteX21" fmla="*/ 145948 w 854200"/>
                <a:gd name="connsiteY21" fmla="*/ 263 h 1040040"/>
                <a:gd name="connsiteX0" fmla="*/ 137989 w 846241"/>
                <a:gd name="connsiteY0" fmla="*/ 269 h 1040046"/>
                <a:gd name="connsiteX1" fmla="*/ 79550 w 846241"/>
                <a:gd name="connsiteY1" fmla="*/ 31207 h 1040046"/>
                <a:gd name="connsiteX2" fmla="*/ 31425 w 846241"/>
                <a:gd name="connsiteY2" fmla="*/ 79334 h 1040046"/>
                <a:gd name="connsiteX3" fmla="*/ 486 w 846241"/>
                <a:gd name="connsiteY3" fmla="*/ 161836 h 1040046"/>
                <a:gd name="connsiteX4" fmla="*/ 55487 w 846241"/>
                <a:gd name="connsiteY4" fmla="*/ 309652 h 1040046"/>
                <a:gd name="connsiteX5" fmla="*/ 103613 w 846241"/>
                <a:gd name="connsiteY5" fmla="*/ 426530 h 1040046"/>
                <a:gd name="connsiteX6" fmla="*/ 175803 w 846241"/>
                <a:gd name="connsiteY6" fmla="*/ 505595 h 1040046"/>
                <a:gd name="connsiteX7" fmla="*/ 254868 w 846241"/>
                <a:gd name="connsiteY7" fmla="*/ 629349 h 1040046"/>
                <a:gd name="connsiteX8" fmla="*/ 340807 w 846241"/>
                <a:gd name="connsiteY8" fmla="*/ 732476 h 1040046"/>
                <a:gd name="connsiteX9" fmla="*/ 430185 w 846241"/>
                <a:gd name="connsiteY9" fmla="*/ 856230 h 1040046"/>
                <a:gd name="connsiteX10" fmla="*/ 509250 w 846241"/>
                <a:gd name="connsiteY10" fmla="*/ 928419 h 1040046"/>
                <a:gd name="connsiteX11" fmla="*/ 622690 w 846241"/>
                <a:gd name="connsiteY11" fmla="*/ 1010921 h 1040046"/>
                <a:gd name="connsiteX12" fmla="*/ 718943 w 846241"/>
                <a:gd name="connsiteY12" fmla="*/ 1038422 h 1040046"/>
                <a:gd name="connsiteX13" fmla="*/ 839259 w 846241"/>
                <a:gd name="connsiteY13" fmla="*/ 969670 h 1040046"/>
                <a:gd name="connsiteX14" fmla="*/ 828946 w 846241"/>
                <a:gd name="connsiteY14" fmla="*/ 883730 h 1040046"/>
                <a:gd name="connsiteX15" fmla="*/ 804883 w 846241"/>
                <a:gd name="connsiteY15" fmla="*/ 739352 h 1040046"/>
                <a:gd name="connsiteX16" fmla="*/ 681129 w 846241"/>
                <a:gd name="connsiteY16" fmla="*/ 550284 h 1040046"/>
                <a:gd name="connsiteX17" fmla="*/ 571126 w 846241"/>
                <a:gd name="connsiteY17" fmla="*/ 399030 h 1040046"/>
                <a:gd name="connsiteX18" fmla="*/ 464561 w 846241"/>
                <a:gd name="connsiteY18" fmla="*/ 268401 h 1040046"/>
                <a:gd name="connsiteX19" fmla="*/ 361433 w 846241"/>
                <a:gd name="connsiteY19" fmla="*/ 137773 h 1040046"/>
                <a:gd name="connsiteX20" fmla="*/ 234242 w 846241"/>
                <a:gd name="connsiteY20" fmla="*/ 48395 h 1040046"/>
                <a:gd name="connsiteX21" fmla="*/ 137989 w 846241"/>
                <a:gd name="connsiteY21" fmla="*/ 269 h 1040046"/>
                <a:gd name="connsiteX0" fmla="*/ 111195 w 819447"/>
                <a:gd name="connsiteY0" fmla="*/ 269 h 1040046"/>
                <a:gd name="connsiteX1" fmla="*/ 52756 w 819447"/>
                <a:gd name="connsiteY1" fmla="*/ 31207 h 1040046"/>
                <a:gd name="connsiteX2" fmla="*/ 4631 w 819447"/>
                <a:gd name="connsiteY2" fmla="*/ 79334 h 1040046"/>
                <a:gd name="connsiteX3" fmla="*/ 4631 w 819447"/>
                <a:gd name="connsiteY3" fmla="*/ 165274 h 1040046"/>
                <a:gd name="connsiteX4" fmla="*/ 28693 w 819447"/>
                <a:gd name="connsiteY4" fmla="*/ 309652 h 1040046"/>
                <a:gd name="connsiteX5" fmla="*/ 76819 w 819447"/>
                <a:gd name="connsiteY5" fmla="*/ 426530 h 1040046"/>
                <a:gd name="connsiteX6" fmla="*/ 149009 w 819447"/>
                <a:gd name="connsiteY6" fmla="*/ 505595 h 1040046"/>
                <a:gd name="connsiteX7" fmla="*/ 228074 w 819447"/>
                <a:gd name="connsiteY7" fmla="*/ 629349 h 1040046"/>
                <a:gd name="connsiteX8" fmla="*/ 314013 w 819447"/>
                <a:gd name="connsiteY8" fmla="*/ 732476 h 1040046"/>
                <a:gd name="connsiteX9" fmla="*/ 403391 w 819447"/>
                <a:gd name="connsiteY9" fmla="*/ 856230 h 1040046"/>
                <a:gd name="connsiteX10" fmla="*/ 482456 w 819447"/>
                <a:gd name="connsiteY10" fmla="*/ 928419 h 1040046"/>
                <a:gd name="connsiteX11" fmla="*/ 595896 w 819447"/>
                <a:gd name="connsiteY11" fmla="*/ 1010921 h 1040046"/>
                <a:gd name="connsiteX12" fmla="*/ 692149 w 819447"/>
                <a:gd name="connsiteY12" fmla="*/ 1038422 h 1040046"/>
                <a:gd name="connsiteX13" fmla="*/ 812465 w 819447"/>
                <a:gd name="connsiteY13" fmla="*/ 969670 h 1040046"/>
                <a:gd name="connsiteX14" fmla="*/ 802152 w 819447"/>
                <a:gd name="connsiteY14" fmla="*/ 883730 h 1040046"/>
                <a:gd name="connsiteX15" fmla="*/ 778089 w 819447"/>
                <a:gd name="connsiteY15" fmla="*/ 739352 h 1040046"/>
                <a:gd name="connsiteX16" fmla="*/ 654335 w 819447"/>
                <a:gd name="connsiteY16" fmla="*/ 550284 h 1040046"/>
                <a:gd name="connsiteX17" fmla="*/ 544332 w 819447"/>
                <a:gd name="connsiteY17" fmla="*/ 399030 h 1040046"/>
                <a:gd name="connsiteX18" fmla="*/ 437767 w 819447"/>
                <a:gd name="connsiteY18" fmla="*/ 268401 h 1040046"/>
                <a:gd name="connsiteX19" fmla="*/ 334639 w 819447"/>
                <a:gd name="connsiteY19" fmla="*/ 137773 h 1040046"/>
                <a:gd name="connsiteX20" fmla="*/ 207448 w 819447"/>
                <a:gd name="connsiteY20" fmla="*/ 48395 h 1040046"/>
                <a:gd name="connsiteX21" fmla="*/ 111195 w 819447"/>
                <a:gd name="connsiteY21" fmla="*/ 269 h 1040046"/>
                <a:gd name="connsiteX0" fmla="*/ 111195 w 819198"/>
                <a:gd name="connsiteY0" fmla="*/ 269 h 1033699"/>
                <a:gd name="connsiteX1" fmla="*/ 52756 w 819198"/>
                <a:gd name="connsiteY1" fmla="*/ 31207 h 1033699"/>
                <a:gd name="connsiteX2" fmla="*/ 4631 w 819198"/>
                <a:gd name="connsiteY2" fmla="*/ 79334 h 1033699"/>
                <a:gd name="connsiteX3" fmla="*/ 4631 w 819198"/>
                <a:gd name="connsiteY3" fmla="*/ 165274 h 1033699"/>
                <a:gd name="connsiteX4" fmla="*/ 28693 w 819198"/>
                <a:gd name="connsiteY4" fmla="*/ 309652 h 1033699"/>
                <a:gd name="connsiteX5" fmla="*/ 76819 w 819198"/>
                <a:gd name="connsiteY5" fmla="*/ 426530 h 1033699"/>
                <a:gd name="connsiteX6" fmla="*/ 149009 w 819198"/>
                <a:gd name="connsiteY6" fmla="*/ 505595 h 1033699"/>
                <a:gd name="connsiteX7" fmla="*/ 228074 w 819198"/>
                <a:gd name="connsiteY7" fmla="*/ 629349 h 1033699"/>
                <a:gd name="connsiteX8" fmla="*/ 314013 w 819198"/>
                <a:gd name="connsiteY8" fmla="*/ 732476 h 1033699"/>
                <a:gd name="connsiteX9" fmla="*/ 403391 w 819198"/>
                <a:gd name="connsiteY9" fmla="*/ 856230 h 1033699"/>
                <a:gd name="connsiteX10" fmla="*/ 482456 w 819198"/>
                <a:gd name="connsiteY10" fmla="*/ 928419 h 1033699"/>
                <a:gd name="connsiteX11" fmla="*/ 595896 w 819198"/>
                <a:gd name="connsiteY11" fmla="*/ 1010921 h 1033699"/>
                <a:gd name="connsiteX12" fmla="*/ 695587 w 819198"/>
                <a:gd name="connsiteY12" fmla="*/ 1031546 h 1033699"/>
                <a:gd name="connsiteX13" fmla="*/ 812465 w 819198"/>
                <a:gd name="connsiteY13" fmla="*/ 969670 h 1033699"/>
                <a:gd name="connsiteX14" fmla="*/ 802152 w 819198"/>
                <a:gd name="connsiteY14" fmla="*/ 883730 h 1033699"/>
                <a:gd name="connsiteX15" fmla="*/ 778089 w 819198"/>
                <a:gd name="connsiteY15" fmla="*/ 739352 h 1033699"/>
                <a:gd name="connsiteX16" fmla="*/ 654335 w 819198"/>
                <a:gd name="connsiteY16" fmla="*/ 550284 h 1033699"/>
                <a:gd name="connsiteX17" fmla="*/ 544332 w 819198"/>
                <a:gd name="connsiteY17" fmla="*/ 399030 h 1033699"/>
                <a:gd name="connsiteX18" fmla="*/ 437767 w 819198"/>
                <a:gd name="connsiteY18" fmla="*/ 268401 h 1033699"/>
                <a:gd name="connsiteX19" fmla="*/ 334639 w 819198"/>
                <a:gd name="connsiteY19" fmla="*/ 137773 h 1033699"/>
                <a:gd name="connsiteX20" fmla="*/ 207448 w 819198"/>
                <a:gd name="connsiteY20" fmla="*/ 48395 h 1033699"/>
                <a:gd name="connsiteX21" fmla="*/ 111195 w 819198"/>
                <a:gd name="connsiteY21" fmla="*/ 269 h 1033699"/>
                <a:gd name="connsiteX0" fmla="*/ 111195 w 806455"/>
                <a:gd name="connsiteY0" fmla="*/ 269 h 1034391"/>
                <a:gd name="connsiteX1" fmla="*/ 52756 w 806455"/>
                <a:gd name="connsiteY1" fmla="*/ 31207 h 1034391"/>
                <a:gd name="connsiteX2" fmla="*/ 4631 w 806455"/>
                <a:gd name="connsiteY2" fmla="*/ 79334 h 1034391"/>
                <a:gd name="connsiteX3" fmla="*/ 4631 w 806455"/>
                <a:gd name="connsiteY3" fmla="*/ 165274 h 1034391"/>
                <a:gd name="connsiteX4" fmla="*/ 28693 w 806455"/>
                <a:gd name="connsiteY4" fmla="*/ 309652 h 1034391"/>
                <a:gd name="connsiteX5" fmla="*/ 76819 w 806455"/>
                <a:gd name="connsiteY5" fmla="*/ 426530 h 1034391"/>
                <a:gd name="connsiteX6" fmla="*/ 149009 w 806455"/>
                <a:gd name="connsiteY6" fmla="*/ 505595 h 1034391"/>
                <a:gd name="connsiteX7" fmla="*/ 228074 w 806455"/>
                <a:gd name="connsiteY7" fmla="*/ 629349 h 1034391"/>
                <a:gd name="connsiteX8" fmla="*/ 314013 w 806455"/>
                <a:gd name="connsiteY8" fmla="*/ 732476 h 1034391"/>
                <a:gd name="connsiteX9" fmla="*/ 403391 w 806455"/>
                <a:gd name="connsiteY9" fmla="*/ 856230 h 1034391"/>
                <a:gd name="connsiteX10" fmla="*/ 482456 w 806455"/>
                <a:gd name="connsiteY10" fmla="*/ 928419 h 1034391"/>
                <a:gd name="connsiteX11" fmla="*/ 595896 w 806455"/>
                <a:gd name="connsiteY11" fmla="*/ 1010921 h 1034391"/>
                <a:gd name="connsiteX12" fmla="*/ 695587 w 806455"/>
                <a:gd name="connsiteY12" fmla="*/ 1031546 h 1034391"/>
                <a:gd name="connsiteX13" fmla="*/ 795277 w 806455"/>
                <a:gd name="connsiteY13" fmla="*/ 959358 h 1034391"/>
                <a:gd name="connsiteX14" fmla="*/ 802152 w 806455"/>
                <a:gd name="connsiteY14" fmla="*/ 883730 h 1034391"/>
                <a:gd name="connsiteX15" fmla="*/ 778089 w 806455"/>
                <a:gd name="connsiteY15" fmla="*/ 739352 h 1034391"/>
                <a:gd name="connsiteX16" fmla="*/ 654335 w 806455"/>
                <a:gd name="connsiteY16" fmla="*/ 550284 h 1034391"/>
                <a:gd name="connsiteX17" fmla="*/ 544332 w 806455"/>
                <a:gd name="connsiteY17" fmla="*/ 399030 h 1034391"/>
                <a:gd name="connsiteX18" fmla="*/ 437767 w 806455"/>
                <a:gd name="connsiteY18" fmla="*/ 268401 h 1034391"/>
                <a:gd name="connsiteX19" fmla="*/ 334639 w 806455"/>
                <a:gd name="connsiteY19" fmla="*/ 137773 h 1034391"/>
                <a:gd name="connsiteX20" fmla="*/ 207448 w 806455"/>
                <a:gd name="connsiteY20" fmla="*/ 48395 h 1034391"/>
                <a:gd name="connsiteX21" fmla="*/ 111195 w 806455"/>
                <a:gd name="connsiteY21" fmla="*/ 269 h 103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6455" h="1034391">
                  <a:moveTo>
                    <a:pt x="111195" y="269"/>
                  </a:moveTo>
                  <a:cubicBezTo>
                    <a:pt x="85413" y="-2596"/>
                    <a:pt x="70517" y="18030"/>
                    <a:pt x="52756" y="31207"/>
                  </a:cubicBezTo>
                  <a:cubicBezTo>
                    <a:pt x="34995" y="44384"/>
                    <a:pt x="12652" y="56989"/>
                    <a:pt x="4631" y="79334"/>
                  </a:cubicBezTo>
                  <a:cubicBezTo>
                    <a:pt x="-3390" y="101679"/>
                    <a:pt x="621" y="126888"/>
                    <a:pt x="4631" y="165274"/>
                  </a:cubicBezTo>
                  <a:cubicBezTo>
                    <a:pt x="8641" y="203660"/>
                    <a:pt x="16662" y="266109"/>
                    <a:pt x="28693" y="309652"/>
                  </a:cubicBezTo>
                  <a:cubicBezTo>
                    <a:pt x="40724" y="353195"/>
                    <a:pt x="56766" y="393873"/>
                    <a:pt x="76819" y="426530"/>
                  </a:cubicBezTo>
                  <a:cubicBezTo>
                    <a:pt x="96872" y="459187"/>
                    <a:pt x="123800" y="471792"/>
                    <a:pt x="149009" y="505595"/>
                  </a:cubicBezTo>
                  <a:cubicBezTo>
                    <a:pt x="174218" y="539398"/>
                    <a:pt x="200573" y="591536"/>
                    <a:pt x="228074" y="629349"/>
                  </a:cubicBezTo>
                  <a:cubicBezTo>
                    <a:pt x="255575" y="667162"/>
                    <a:pt x="284794" y="694663"/>
                    <a:pt x="314013" y="732476"/>
                  </a:cubicBezTo>
                  <a:cubicBezTo>
                    <a:pt x="343233" y="770290"/>
                    <a:pt x="375317" y="823573"/>
                    <a:pt x="403391" y="856230"/>
                  </a:cubicBezTo>
                  <a:cubicBezTo>
                    <a:pt x="431465" y="888887"/>
                    <a:pt x="450372" y="902637"/>
                    <a:pt x="482456" y="928419"/>
                  </a:cubicBezTo>
                  <a:cubicBezTo>
                    <a:pt x="514540" y="954201"/>
                    <a:pt x="560374" y="993733"/>
                    <a:pt x="595896" y="1010921"/>
                  </a:cubicBezTo>
                  <a:cubicBezTo>
                    <a:pt x="631418" y="1028109"/>
                    <a:pt x="662357" y="1040140"/>
                    <a:pt x="695587" y="1031546"/>
                  </a:cubicBezTo>
                  <a:cubicBezTo>
                    <a:pt x="728817" y="1022952"/>
                    <a:pt x="777516" y="983994"/>
                    <a:pt x="795277" y="959358"/>
                  </a:cubicBezTo>
                  <a:cubicBezTo>
                    <a:pt x="813038" y="934722"/>
                    <a:pt x="805017" y="920398"/>
                    <a:pt x="802152" y="883730"/>
                  </a:cubicBezTo>
                  <a:cubicBezTo>
                    <a:pt x="799287" y="847062"/>
                    <a:pt x="802725" y="794926"/>
                    <a:pt x="778089" y="739352"/>
                  </a:cubicBezTo>
                  <a:cubicBezTo>
                    <a:pt x="753453" y="683778"/>
                    <a:pt x="693294" y="607004"/>
                    <a:pt x="654335" y="550284"/>
                  </a:cubicBezTo>
                  <a:cubicBezTo>
                    <a:pt x="615376" y="493564"/>
                    <a:pt x="580427" y="446010"/>
                    <a:pt x="544332" y="399030"/>
                  </a:cubicBezTo>
                  <a:cubicBezTo>
                    <a:pt x="508237" y="352050"/>
                    <a:pt x="472716" y="311944"/>
                    <a:pt x="437767" y="268401"/>
                  </a:cubicBezTo>
                  <a:cubicBezTo>
                    <a:pt x="402818" y="224858"/>
                    <a:pt x="373025" y="174441"/>
                    <a:pt x="334639" y="137773"/>
                  </a:cubicBezTo>
                  <a:cubicBezTo>
                    <a:pt x="296253" y="101105"/>
                    <a:pt x="244689" y="70166"/>
                    <a:pt x="207448" y="48395"/>
                  </a:cubicBezTo>
                  <a:cubicBezTo>
                    <a:pt x="170207" y="26624"/>
                    <a:pt x="136977" y="3134"/>
                    <a:pt x="111195" y="269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631260" y="280551"/>
              <a:ext cx="375822" cy="12320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Terminator 69"/>
            <p:cNvSpPr/>
            <p:nvPr/>
          </p:nvSpPr>
          <p:spPr>
            <a:xfrm rot="5400000">
              <a:off x="2202625" y="708153"/>
              <a:ext cx="1232055" cy="376851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248776" y="513599"/>
            <a:ext cx="1046450" cy="1410248"/>
            <a:chOff x="3465340" y="209720"/>
            <a:chExt cx="1046450" cy="1410248"/>
          </a:xfrm>
        </p:grpSpPr>
        <p:sp>
          <p:nvSpPr>
            <p:cNvPr id="72" name="Freeform 71"/>
            <p:cNvSpPr/>
            <p:nvPr/>
          </p:nvSpPr>
          <p:spPr>
            <a:xfrm rot="2839515">
              <a:off x="3433251" y="412548"/>
              <a:ext cx="1110628" cy="1046450"/>
            </a:xfrm>
            <a:custGeom>
              <a:avLst/>
              <a:gdLst>
                <a:gd name="connsiteX0" fmla="*/ 32183 w 1110628"/>
                <a:gd name="connsiteY0" fmla="*/ 4899 h 1029293"/>
                <a:gd name="connsiteX1" fmla="*/ 1410 w 1110628"/>
                <a:gd name="connsiteY1" fmla="*/ 75237 h 1029293"/>
                <a:gd name="connsiteX2" fmla="*/ 10202 w 1110628"/>
                <a:gd name="connsiteY2" fmla="*/ 167557 h 1029293"/>
                <a:gd name="connsiteX3" fmla="*/ 54164 w 1110628"/>
                <a:gd name="connsiteY3" fmla="*/ 255480 h 1029293"/>
                <a:gd name="connsiteX4" fmla="*/ 120106 w 1110628"/>
                <a:gd name="connsiteY4" fmla="*/ 343403 h 1029293"/>
                <a:gd name="connsiteX5" fmla="*/ 199237 w 1110628"/>
                <a:gd name="connsiteY5" fmla="*/ 426930 h 1029293"/>
                <a:gd name="connsiteX6" fmla="*/ 291556 w 1110628"/>
                <a:gd name="connsiteY6" fmla="*/ 506060 h 1029293"/>
                <a:gd name="connsiteX7" fmla="*/ 388271 w 1110628"/>
                <a:gd name="connsiteY7" fmla="*/ 620360 h 1029293"/>
                <a:gd name="connsiteX8" fmla="*/ 449818 w 1110628"/>
                <a:gd name="connsiteY8" fmla="*/ 690699 h 1029293"/>
                <a:gd name="connsiteX9" fmla="*/ 528948 w 1110628"/>
                <a:gd name="connsiteY9" fmla="*/ 778622 h 1029293"/>
                <a:gd name="connsiteX10" fmla="*/ 594891 w 1110628"/>
                <a:gd name="connsiteY10" fmla="*/ 822584 h 1029293"/>
                <a:gd name="connsiteX11" fmla="*/ 700398 w 1110628"/>
                <a:gd name="connsiteY11" fmla="*/ 892922 h 1029293"/>
                <a:gd name="connsiteX12" fmla="*/ 792718 w 1110628"/>
                <a:gd name="connsiteY12" fmla="*/ 945676 h 1029293"/>
                <a:gd name="connsiteX13" fmla="*/ 867452 w 1110628"/>
                <a:gd name="connsiteY13" fmla="*/ 1011618 h 1029293"/>
                <a:gd name="connsiteX14" fmla="*/ 911414 w 1110628"/>
                <a:gd name="connsiteY14" fmla="*/ 1029203 h 1029293"/>
                <a:gd name="connsiteX15" fmla="*/ 981752 w 1110628"/>
                <a:gd name="connsiteY15" fmla="*/ 1016014 h 1029293"/>
                <a:gd name="connsiteX16" fmla="*/ 1078468 w 1110628"/>
                <a:gd name="connsiteY16" fmla="*/ 967657 h 1029293"/>
                <a:gd name="connsiteX17" fmla="*/ 1109241 w 1110628"/>
                <a:gd name="connsiteY17" fmla="*/ 879734 h 1029293"/>
                <a:gd name="connsiteX18" fmla="*/ 1104845 w 1110628"/>
                <a:gd name="connsiteY18" fmla="*/ 835772 h 1029293"/>
                <a:gd name="connsiteX19" fmla="*/ 1100448 w 1110628"/>
                <a:gd name="connsiteY19" fmla="*/ 747849 h 1029293"/>
                <a:gd name="connsiteX20" fmla="*/ 1038902 w 1110628"/>
                <a:gd name="connsiteY20" fmla="*/ 664322 h 1029293"/>
                <a:gd name="connsiteX21" fmla="*/ 950979 w 1110628"/>
                <a:gd name="connsiteY21" fmla="*/ 563210 h 1029293"/>
                <a:gd name="connsiteX22" fmla="*/ 819095 w 1110628"/>
                <a:gd name="connsiteY22" fmla="*/ 448910 h 1029293"/>
                <a:gd name="connsiteX23" fmla="*/ 735568 w 1110628"/>
                <a:gd name="connsiteY23" fmla="*/ 387364 h 1029293"/>
                <a:gd name="connsiteX24" fmla="*/ 638852 w 1110628"/>
                <a:gd name="connsiteY24" fmla="*/ 290649 h 1029293"/>
                <a:gd name="connsiteX25" fmla="*/ 493779 w 1110628"/>
                <a:gd name="connsiteY25" fmla="*/ 185141 h 1029293"/>
                <a:gd name="connsiteX26" fmla="*/ 414648 w 1110628"/>
                <a:gd name="connsiteY26" fmla="*/ 110407 h 1029293"/>
                <a:gd name="connsiteX27" fmla="*/ 317933 w 1110628"/>
                <a:gd name="connsiteY27" fmla="*/ 48860 h 1029293"/>
                <a:gd name="connsiteX28" fmla="*/ 247595 w 1110628"/>
                <a:gd name="connsiteY28" fmla="*/ 9295 h 1029293"/>
                <a:gd name="connsiteX29" fmla="*/ 142087 w 1110628"/>
                <a:gd name="connsiteY29" fmla="*/ 4899 h 1029293"/>
                <a:gd name="connsiteX30" fmla="*/ 32183 w 1110628"/>
                <a:gd name="connsiteY30" fmla="*/ 4899 h 1029293"/>
                <a:gd name="connsiteX0" fmla="*/ 32183 w 1110628"/>
                <a:gd name="connsiteY0" fmla="*/ 43998 h 1068392"/>
                <a:gd name="connsiteX1" fmla="*/ 1410 w 1110628"/>
                <a:gd name="connsiteY1" fmla="*/ 114336 h 1068392"/>
                <a:gd name="connsiteX2" fmla="*/ 10202 w 1110628"/>
                <a:gd name="connsiteY2" fmla="*/ 206656 h 1068392"/>
                <a:gd name="connsiteX3" fmla="*/ 54164 w 1110628"/>
                <a:gd name="connsiteY3" fmla="*/ 294579 h 1068392"/>
                <a:gd name="connsiteX4" fmla="*/ 120106 w 1110628"/>
                <a:gd name="connsiteY4" fmla="*/ 382502 h 1068392"/>
                <a:gd name="connsiteX5" fmla="*/ 199237 w 1110628"/>
                <a:gd name="connsiteY5" fmla="*/ 466029 h 1068392"/>
                <a:gd name="connsiteX6" fmla="*/ 291556 w 1110628"/>
                <a:gd name="connsiteY6" fmla="*/ 545159 h 1068392"/>
                <a:gd name="connsiteX7" fmla="*/ 388271 w 1110628"/>
                <a:gd name="connsiteY7" fmla="*/ 659459 h 1068392"/>
                <a:gd name="connsiteX8" fmla="*/ 449818 w 1110628"/>
                <a:gd name="connsiteY8" fmla="*/ 729798 h 1068392"/>
                <a:gd name="connsiteX9" fmla="*/ 528948 w 1110628"/>
                <a:gd name="connsiteY9" fmla="*/ 817721 h 1068392"/>
                <a:gd name="connsiteX10" fmla="*/ 594891 w 1110628"/>
                <a:gd name="connsiteY10" fmla="*/ 861683 h 1068392"/>
                <a:gd name="connsiteX11" fmla="*/ 700398 w 1110628"/>
                <a:gd name="connsiteY11" fmla="*/ 932021 h 1068392"/>
                <a:gd name="connsiteX12" fmla="*/ 792718 w 1110628"/>
                <a:gd name="connsiteY12" fmla="*/ 984775 h 1068392"/>
                <a:gd name="connsiteX13" fmla="*/ 867452 w 1110628"/>
                <a:gd name="connsiteY13" fmla="*/ 1050717 h 1068392"/>
                <a:gd name="connsiteX14" fmla="*/ 911414 w 1110628"/>
                <a:gd name="connsiteY14" fmla="*/ 1068302 h 1068392"/>
                <a:gd name="connsiteX15" fmla="*/ 981752 w 1110628"/>
                <a:gd name="connsiteY15" fmla="*/ 1055113 h 1068392"/>
                <a:gd name="connsiteX16" fmla="*/ 1078468 w 1110628"/>
                <a:gd name="connsiteY16" fmla="*/ 1006756 h 1068392"/>
                <a:gd name="connsiteX17" fmla="*/ 1109241 w 1110628"/>
                <a:gd name="connsiteY17" fmla="*/ 918833 h 1068392"/>
                <a:gd name="connsiteX18" fmla="*/ 1104845 w 1110628"/>
                <a:gd name="connsiteY18" fmla="*/ 874871 h 1068392"/>
                <a:gd name="connsiteX19" fmla="*/ 1100448 w 1110628"/>
                <a:gd name="connsiteY19" fmla="*/ 786948 h 1068392"/>
                <a:gd name="connsiteX20" fmla="*/ 1038902 w 1110628"/>
                <a:gd name="connsiteY20" fmla="*/ 703421 h 1068392"/>
                <a:gd name="connsiteX21" fmla="*/ 950979 w 1110628"/>
                <a:gd name="connsiteY21" fmla="*/ 602309 h 1068392"/>
                <a:gd name="connsiteX22" fmla="*/ 819095 w 1110628"/>
                <a:gd name="connsiteY22" fmla="*/ 488009 h 1068392"/>
                <a:gd name="connsiteX23" fmla="*/ 735568 w 1110628"/>
                <a:gd name="connsiteY23" fmla="*/ 426463 h 1068392"/>
                <a:gd name="connsiteX24" fmla="*/ 638852 w 1110628"/>
                <a:gd name="connsiteY24" fmla="*/ 329748 h 1068392"/>
                <a:gd name="connsiteX25" fmla="*/ 493779 w 1110628"/>
                <a:gd name="connsiteY25" fmla="*/ 224240 h 1068392"/>
                <a:gd name="connsiteX26" fmla="*/ 414648 w 1110628"/>
                <a:gd name="connsiteY26" fmla="*/ 149506 h 1068392"/>
                <a:gd name="connsiteX27" fmla="*/ 317933 w 1110628"/>
                <a:gd name="connsiteY27" fmla="*/ 87959 h 1068392"/>
                <a:gd name="connsiteX28" fmla="*/ 247595 w 1110628"/>
                <a:gd name="connsiteY28" fmla="*/ 48394 h 1068392"/>
                <a:gd name="connsiteX29" fmla="*/ 142087 w 1110628"/>
                <a:gd name="connsiteY29" fmla="*/ 36 h 1068392"/>
                <a:gd name="connsiteX30" fmla="*/ 32183 w 1110628"/>
                <a:gd name="connsiteY30" fmla="*/ 43998 h 1068392"/>
                <a:gd name="connsiteX0" fmla="*/ 32183 w 1110628"/>
                <a:gd name="connsiteY0" fmla="*/ 43998 h 1068392"/>
                <a:gd name="connsiteX1" fmla="*/ 1410 w 1110628"/>
                <a:gd name="connsiteY1" fmla="*/ 114336 h 1068392"/>
                <a:gd name="connsiteX2" fmla="*/ 10202 w 1110628"/>
                <a:gd name="connsiteY2" fmla="*/ 206656 h 1068392"/>
                <a:gd name="connsiteX3" fmla="*/ 54164 w 1110628"/>
                <a:gd name="connsiteY3" fmla="*/ 294579 h 1068392"/>
                <a:gd name="connsiteX4" fmla="*/ 120106 w 1110628"/>
                <a:gd name="connsiteY4" fmla="*/ 382502 h 1068392"/>
                <a:gd name="connsiteX5" fmla="*/ 199237 w 1110628"/>
                <a:gd name="connsiteY5" fmla="*/ 466029 h 1068392"/>
                <a:gd name="connsiteX6" fmla="*/ 291556 w 1110628"/>
                <a:gd name="connsiteY6" fmla="*/ 545159 h 1068392"/>
                <a:gd name="connsiteX7" fmla="*/ 388271 w 1110628"/>
                <a:gd name="connsiteY7" fmla="*/ 659459 h 1068392"/>
                <a:gd name="connsiteX8" fmla="*/ 449818 w 1110628"/>
                <a:gd name="connsiteY8" fmla="*/ 729798 h 1068392"/>
                <a:gd name="connsiteX9" fmla="*/ 528948 w 1110628"/>
                <a:gd name="connsiteY9" fmla="*/ 817721 h 1068392"/>
                <a:gd name="connsiteX10" fmla="*/ 594891 w 1110628"/>
                <a:gd name="connsiteY10" fmla="*/ 861683 h 1068392"/>
                <a:gd name="connsiteX11" fmla="*/ 700398 w 1110628"/>
                <a:gd name="connsiteY11" fmla="*/ 932021 h 1068392"/>
                <a:gd name="connsiteX12" fmla="*/ 770737 w 1110628"/>
                <a:gd name="connsiteY12" fmla="*/ 1015548 h 1068392"/>
                <a:gd name="connsiteX13" fmla="*/ 867452 w 1110628"/>
                <a:gd name="connsiteY13" fmla="*/ 1050717 h 1068392"/>
                <a:gd name="connsiteX14" fmla="*/ 911414 w 1110628"/>
                <a:gd name="connsiteY14" fmla="*/ 1068302 h 1068392"/>
                <a:gd name="connsiteX15" fmla="*/ 981752 w 1110628"/>
                <a:gd name="connsiteY15" fmla="*/ 1055113 h 1068392"/>
                <a:gd name="connsiteX16" fmla="*/ 1078468 w 1110628"/>
                <a:gd name="connsiteY16" fmla="*/ 1006756 h 1068392"/>
                <a:gd name="connsiteX17" fmla="*/ 1109241 w 1110628"/>
                <a:gd name="connsiteY17" fmla="*/ 918833 h 1068392"/>
                <a:gd name="connsiteX18" fmla="*/ 1104845 w 1110628"/>
                <a:gd name="connsiteY18" fmla="*/ 874871 h 1068392"/>
                <a:gd name="connsiteX19" fmla="*/ 1100448 w 1110628"/>
                <a:gd name="connsiteY19" fmla="*/ 786948 h 1068392"/>
                <a:gd name="connsiteX20" fmla="*/ 1038902 w 1110628"/>
                <a:gd name="connsiteY20" fmla="*/ 703421 h 1068392"/>
                <a:gd name="connsiteX21" fmla="*/ 950979 w 1110628"/>
                <a:gd name="connsiteY21" fmla="*/ 602309 h 1068392"/>
                <a:gd name="connsiteX22" fmla="*/ 819095 w 1110628"/>
                <a:gd name="connsiteY22" fmla="*/ 488009 h 1068392"/>
                <a:gd name="connsiteX23" fmla="*/ 735568 w 1110628"/>
                <a:gd name="connsiteY23" fmla="*/ 426463 h 1068392"/>
                <a:gd name="connsiteX24" fmla="*/ 638852 w 1110628"/>
                <a:gd name="connsiteY24" fmla="*/ 329748 h 1068392"/>
                <a:gd name="connsiteX25" fmla="*/ 493779 w 1110628"/>
                <a:gd name="connsiteY25" fmla="*/ 224240 h 1068392"/>
                <a:gd name="connsiteX26" fmla="*/ 414648 w 1110628"/>
                <a:gd name="connsiteY26" fmla="*/ 149506 h 1068392"/>
                <a:gd name="connsiteX27" fmla="*/ 317933 w 1110628"/>
                <a:gd name="connsiteY27" fmla="*/ 87959 h 1068392"/>
                <a:gd name="connsiteX28" fmla="*/ 247595 w 1110628"/>
                <a:gd name="connsiteY28" fmla="*/ 48394 h 1068392"/>
                <a:gd name="connsiteX29" fmla="*/ 142087 w 1110628"/>
                <a:gd name="connsiteY29" fmla="*/ 36 h 1068392"/>
                <a:gd name="connsiteX30" fmla="*/ 32183 w 1110628"/>
                <a:gd name="connsiteY30" fmla="*/ 43998 h 1068392"/>
                <a:gd name="connsiteX0" fmla="*/ 32183 w 1110628"/>
                <a:gd name="connsiteY0" fmla="*/ 43998 h 1068392"/>
                <a:gd name="connsiteX1" fmla="*/ 1410 w 1110628"/>
                <a:gd name="connsiteY1" fmla="*/ 114336 h 1068392"/>
                <a:gd name="connsiteX2" fmla="*/ 10202 w 1110628"/>
                <a:gd name="connsiteY2" fmla="*/ 206656 h 1068392"/>
                <a:gd name="connsiteX3" fmla="*/ 54164 w 1110628"/>
                <a:gd name="connsiteY3" fmla="*/ 294579 h 1068392"/>
                <a:gd name="connsiteX4" fmla="*/ 120106 w 1110628"/>
                <a:gd name="connsiteY4" fmla="*/ 382502 h 1068392"/>
                <a:gd name="connsiteX5" fmla="*/ 199237 w 1110628"/>
                <a:gd name="connsiteY5" fmla="*/ 466029 h 1068392"/>
                <a:gd name="connsiteX6" fmla="*/ 291556 w 1110628"/>
                <a:gd name="connsiteY6" fmla="*/ 545159 h 1068392"/>
                <a:gd name="connsiteX7" fmla="*/ 388271 w 1110628"/>
                <a:gd name="connsiteY7" fmla="*/ 659459 h 1068392"/>
                <a:gd name="connsiteX8" fmla="*/ 449818 w 1110628"/>
                <a:gd name="connsiteY8" fmla="*/ 729798 h 1068392"/>
                <a:gd name="connsiteX9" fmla="*/ 528948 w 1110628"/>
                <a:gd name="connsiteY9" fmla="*/ 817721 h 1068392"/>
                <a:gd name="connsiteX10" fmla="*/ 594891 w 1110628"/>
                <a:gd name="connsiteY10" fmla="*/ 861683 h 1068392"/>
                <a:gd name="connsiteX11" fmla="*/ 691605 w 1110628"/>
                <a:gd name="connsiteY11" fmla="*/ 958398 h 1068392"/>
                <a:gd name="connsiteX12" fmla="*/ 770737 w 1110628"/>
                <a:gd name="connsiteY12" fmla="*/ 1015548 h 1068392"/>
                <a:gd name="connsiteX13" fmla="*/ 867452 w 1110628"/>
                <a:gd name="connsiteY13" fmla="*/ 1050717 h 1068392"/>
                <a:gd name="connsiteX14" fmla="*/ 911414 w 1110628"/>
                <a:gd name="connsiteY14" fmla="*/ 1068302 h 1068392"/>
                <a:gd name="connsiteX15" fmla="*/ 981752 w 1110628"/>
                <a:gd name="connsiteY15" fmla="*/ 1055113 h 1068392"/>
                <a:gd name="connsiteX16" fmla="*/ 1078468 w 1110628"/>
                <a:gd name="connsiteY16" fmla="*/ 1006756 h 1068392"/>
                <a:gd name="connsiteX17" fmla="*/ 1109241 w 1110628"/>
                <a:gd name="connsiteY17" fmla="*/ 918833 h 1068392"/>
                <a:gd name="connsiteX18" fmla="*/ 1104845 w 1110628"/>
                <a:gd name="connsiteY18" fmla="*/ 874871 h 1068392"/>
                <a:gd name="connsiteX19" fmla="*/ 1100448 w 1110628"/>
                <a:gd name="connsiteY19" fmla="*/ 786948 h 1068392"/>
                <a:gd name="connsiteX20" fmla="*/ 1038902 w 1110628"/>
                <a:gd name="connsiteY20" fmla="*/ 703421 h 1068392"/>
                <a:gd name="connsiteX21" fmla="*/ 950979 w 1110628"/>
                <a:gd name="connsiteY21" fmla="*/ 602309 h 1068392"/>
                <a:gd name="connsiteX22" fmla="*/ 819095 w 1110628"/>
                <a:gd name="connsiteY22" fmla="*/ 488009 h 1068392"/>
                <a:gd name="connsiteX23" fmla="*/ 735568 w 1110628"/>
                <a:gd name="connsiteY23" fmla="*/ 426463 h 1068392"/>
                <a:gd name="connsiteX24" fmla="*/ 638852 w 1110628"/>
                <a:gd name="connsiteY24" fmla="*/ 329748 h 1068392"/>
                <a:gd name="connsiteX25" fmla="*/ 493779 w 1110628"/>
                <a:gd name="connsiteY25" fmla="*/ 224240 h 1068392"/>
                <a:gd name="connsiteX26" fmla="*/ 414648 w 1110628"/>
                <a:gd name="connsiteY26" fmla="*/ 149506 h 1068392"/>
                <a:gd name="connsiteX27" fmla="*/ 317933 w 1110628"/>
                <a:gd name="connsiteY27" fmla="*/ 87959 h 1068392"/>
                <a:gd name="connsiteX28" fmla="*/ 247595 w 1110628"/>
                <a:gd name="connsiteY28" fmla="*/ 48394 h 1068392"/>
                <a:gd name="connsiteX29" fmla="*/ 142087 w 1110628"/>
                <a:gd name="connsiteY29" fmla="*/ 36 h 1068392"/>
                <a:gd name="connsiteX30" fmla="*/ 32183 w 1110628"/>
                <a:gd name="connsiteY30" fmla="*/ 43998 h 1068392"/>
                <a:gd name="connsiteX0" fmla="*/ 32183 w 1110628"/>
                <a:gd name="connsiteY0" fmla="*/ 22056 h 1046450"/>
                <a:gd name="connsiteX1" fmla="*/ 1410 w 1110628"/>
                <a:gd name="connsiteY1" fmla="*/ 92394 h 1046450"/>
                <a:gd name="connsiteX2" fmla="*/ 10202 w 1110628"/>
                <a:gd name="connsiteY2" fmla="*/ 184714 h 1046450"/>
                <a:gd name="connsiteX3" fmla="*/ 54164 w 1110628"/>
                <a:gd name="connsiteY3" fmla="*/ 272637 h 1046450"/>
                <a:gd name="connsiteX4" fmla="*/ 120106 w 1110628"/>
                <a:gd name="connsiteY4" fmla="*/ 360560 h 1046450"/>
                <a:gd name="connsiteX5" fmla="*/ 199237 w 1110628"/>
                <a:gd name="connsiteY5" fmla="*/ 444087 h 1046450"/>
                <a:gd name="connsiteX6" fmla="*/ 291556 w 1110628"/>
                <a:gd name="connsiteY6" fmla="*/ 523217 h 1046450"/>
                <a:gd name="connsiteX7" fmla="*/ 388271 w 1110628"/>
                <a:gd name="connsiteY7" fmla="*/ 637517 h 1046450"/>
                <a:gd name="connsiteX8" fmla="*/ 449818 w 1110628"/>
                <a:gd name="connsiteY8" fmla="*/ 707856 h 1046450"/>
                <a:gd name="connsiteX9" fmla="*/ 528948 w 1110628"/>
                <a:gd name="connsiteY9" fmla="*/ 795779 h 1046450"/>
                <a:gd name="connsiteX10" fmla="*/ 594891 w 1110628"/>
                <a:gd name="connsiteY10" fmla="*/ 839741 h 1046450"/>
                <a:gd name="connsiteX11" fmla="*/ 691605 w 1110628"/>
                <a:gd name="connsiteY11" fmla="*/ 936456 h 1046450"/>
                <a:gd name="connsiteX12" fmla="*/ 770737 w 1110628"/>
                <a:gd name="connsiteY12" fmla="*/ 993606 h 1046450"/>
                <a:gd name="connsiteX13" fmla="*/ 867452 w 1110628"/>
                <a:gd name="connsiteY13" fmla="*/ 1028775 h 1046450"/>
                <a:gd name="connsiteX14" fmla="*/ 911414 w 1110628"/>
                <a:gd name="connsiteY14" fmla="*/ 1046360 h 1046450"/>
                <a:gd name="connsiteX15" fmla="*/ 981752 w 1110628"/>
                <a:gd name="connsiteY15" fmla="*/ 1033171 h 1046450"/>
                <a:gd name="connsiteX16" fmla="*/ 1078468 w 1110628"/>
                <a:gd name="connsiteY16" fmla="*/ 984814 h 1046450"/>
                <a:gd name="connsiteX17" fmla="*/ 1109241 w 1110628"/>
                <a:gd name="connsiteY17" fmla="*/ 896891 h 1046450"/>
                <a:gd name="connsiteX18" fmla="*/ 1104845 w 1110628"/>
                <a:gd name="connsiteY18" fmla="*/ 852929 h 1046450"/>
                <a:gd name="connsiteX19" fmla="*/ 1100448 w 1110628"/>
                <a:gd name="connsiteY19" fmla="*/ 765006 h 1046450"/>
                <a:gd name="connsiteX20" fmla="*/ 1038902 w 1110628"/>
                <a:gd name="connsiteY20" fmla="*/ 681479 h 1046450"/>
                <a:gd name="connsiteX21" fmla="*/ 950979 w 1110628"/>
                <a:gd name="connsiteY21" fmla="*/ 580367 h 1046450"/>
                <a:gd name="connsiteX22" fmla="*/ 819095 w 1110628"/>
                <a:gd name="connsiteY22" fmla="*/ 466067 h 1046450"/>
                <a:gd name="connsiteX23" fmla="*/ 735568 w 1110628"/>
                <a:gd name="connsiteY23" fmla="*/ 404521 h 1046450"/>
                <a:gd name="connsiteX24" fmla="*/ 638852 w 1110628"/>
                <a:gd name="connsiteY24" fmla="*/ 307806 h 1046450"/>
                <a:gd name="connsiteX25" fmla="*/ 493779 w 1110628"/>
                <a:gd name="connsiteY25" fmla="*/ 202298 h 1046450"/>
                <a:gd name="connsiteX26" fmla="*/ 414648 w 1110628"/>
                <a:gd name="connsiteY26" fmla="*/ 127564 h 1046450"/>
                <a:gd name="connsiteX27" fmla="*/ 317933 w 1110628"/>
                <a:gd name="connsiteY27" fmla="*/ 66017 h 1046450"/>
                <a:gd name="connsiteX28" fmla="*/ 247595 w 1110628"/>
                <a:gd name="connsiteY28" fmla="*/ 26452 h 1046450"/>
                <a:gd name="connsiteX29" fmla="*/ 133295 w 1110628"/>
                <a:gd name="connsiteY29" fmla="*/ 75 h 1046450"/>
                <a:gd name="connsiteX30" fmla="*/ 32183 w 1110628"/>
                <a:gd name="connsiteY30" fmla="*/ 22056 h 10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10628" h="1046450">
                  <a:moveTo>
                    <a:pt x="32183" y="22056"/>
                  </a:moveTo>
                  <a:cubicBezTo>
                    <a:pt x="10202" y="37442"/>
                    <a:pt x="5073" y="65284"/>
                    <a:pt x="1410" y="92394"/>
                  </a:cubicBezTo>
                  <a:cubicBezTo>
                    <a:pt x="-2254" y="119504"/>
                    <a:pt x="1410" y="154674"/>
                    <a:pt x="10202" y="184714"/>
                  </a:cubicBezTo>
                  <a:cubicBezTo>
                    <a:pt x="18994" y="214754"/>
                    <a:pt x="35847" y="243329"/>
                    <a:pt x="54164" y="272637"/>
                  </a:cubicBezTo>
                  <a:cubicBezTo>
                    <a:pt x="72481" y="301945"/>
                    <a:pt x="95927" y="331985"/>
                    <a:pt x="120106" y="360560"/>
                  </a:cubicBezTo>
                  <a:cubicBezTo>
                    <a:pt x="144285" y="389135"/>
                    <a:pt x="170662" y="416978"/>
                    <a:pt x="199237" y="444087"/>
                  </a:cubicBezTo>
                  <a:cubicBezTo>
                    <a:pt x="227812" y="471196"/>
                    <a:pt x="260050" y="490979"/>
                    <a:pt x="291556" y="523217"/>
                  </a:cubicBezTo>
                  <a:cubicBezTo>
                    <a:pt x="323062" y="555455"/>
                    <a:pt x="361894" y="606744"/>
                    <a:pt x="388271" y="637517"/>
                  </a:cubicBezTo>
                  <a:cubicBezTo>
                    <a:pt x="414648" y="668290"/>
                    <a:pt x="426372" y="681479"/>
                    <a:pt x="449818" y="707856"/>
                  </a:cubicBezTo>
                  <a:cubicBezTo>
                    <a:pt x="473264" y="734233"/>
                    <a:pt x="504769" y="773798"/>
                    <a:pt x="528948" y="795779"/>
                  </a:cubicBezTo>
                  <a:cubicBezTo>
                    <a:pt x="553127" y="817760"/>
                    <a:pt x="567782" y="816295"/>
                    <a:pt x="594891" y="839741"/>
                  </a:cubicBezTo>
                  <a:cubicBezTo>
                    <a:pt x="622000" y="863187"/>
                    <a:pt x="662297" y="910812"/>
                    <a:pt x="691605" y="936456"/>
                  </a:cubicBezTo>
                  <a:cubicBezTo>
                    <a:pt x="720913" y="962100"/>
                    <a:pt x="741429" y="978220"/>
                    <a:pt x="770737" y="993606"/>
                  </a:cubicBezTo>
                  <a:cubicBezTo>
                    <a:pt x="800045" y="1008992"/>
                    <a:pt x="844006" y="1019983"/>
                    <a:pt x="867452" y="1028775"/>
                  </a:cubicBezTo>
                  <a:cubicBezTo>
                    <a:pt x="890898" y="1037567"/>
                    <a:pt x="892364" y="1045627"/>
                    <a:pt x="911414" y="1046360"/>
                  </a:cubicBezTo>
                  <a:cubicBezTo>
                    <a:pt x="930464" y="1047093"/>
                    <a:pt x="953910" y="1043429"/>
                    <a:pt x="981752" y="1033171"/>
                  </a:cubicBezTo>
                  <a:cubicBezTo>
                    <a:pt x="1009594" y="1022913"/>
                    <a:pt x="1057220" y="1007527"/>
                    <a:pt x="1078468" y="984814"/>
                  </a:cubicBezTo>
                  <a:cubicBezTo>
                    <a:pt x="1099716" y="962101"/>
                    <a:pt x="1104845" y="918872"/>
                    <a:pt x="1109241" y="896891"/>
                  </a:cubicBezTo>
                  <a:cubicBezTo>
                    <a:pt x="1113637" y="874910"/>
                    <a:pt x="1106310" y="874910"/>
                    <a:pt x="1104845" y="852929"/>
                  </a:cubicBezTo>
                  <a:cubicBezTo>
                    <a:pt x="1103380" y="830948"/>
                    <a:pt x="1111438" y="793581"/>
                    <a:pt x="1100448" y="765006"/>
                  </a:cubicBezTo>
                  <a:cubicBezTo>
                    <a:pt x="1089458" y="736431"/>
                    <a:pt x="1063813" y="712252"/>
                    <a:pt x="1038902" y="681479"/>
                  </a:cubicBezTo>
                  <a:cubicBezTo>
                    <a:pt x="1013991" y="650706"/>
                    <a:pt x="987614" y="616269"/>
                    <a:pt x="950979" y="580367"/>
                  </a:cubicBezTo>
                  <a:cubicBezTo>
                    <a:pt x="914345" y="544465"/>
                    <a:pt x="854997" y="495375"/>
                    <a:pt x="819095" y="466067"/>
                  </a:cubicBezTo>
                  <a:cubicBezTo>
                    <a:pt x="783193" y="436759"/>
                    <a:pt x="765609" y="430898"/>
                    <a:pt x="735568" y="404521"/>
                  </a:cubicBezTo>
                  <a:cubicBezTo>
                    <a:pt x="705528" y="378144"/>
                    <a:pt x="679150" y="341510"/>
                    <a:pt x="638852" y="307806"/>
                  </a:cubicBezTo>
                  <a:cubicBezTo>
                    <a:pt x="598554" y="274102"/>
                    <a:pt x="531146" y="232338"/>
                    <a:pt x="493779" y="202298"/>
                  </a:cubicBezTo>
                  <a:cubicBezTo>
                    <a:pt x="456412" y="172258"/>
                    <a:pt x="443955" y="150277"/>
                    <a:pt x="414648" y="127564"/>
                  </a:cubicBezTo>
                  <a:cubicBezTo>
                    <a:pt x="385341" y="104851"/>
                    <a:pt x="345775" y="82869"/>
                    <a:pt x="317933" y="66017"/>
                  </a:cubicBezTo>
                  <a:cubicBezTo>
                    <a:pt x="290091" y="49165"/>
                    <a:pt x="276903" y="33779"/>
                    <a:pt x="247595" y="26452"/>
                  </a:cubicBezTo>
                  <a:cubicBezTo>
                    <a:pt x="218287" y="19125"/>
                    <a:pt x="164068" y="-1390"/>
                    <a:pt x="133295" y="75"/>
                  </a:cubicBezTo>
                  <a:cubicBezTo>
                    <a:pt x="102522" y="1540"/>
                    <a:pt x="54164" y="6670"/>
                    <a:pt x="32183" y="22056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91984" y="214138"/>
              <a:ext cx="405148" cy="1405830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Terminator 73"/>
            <p:cNvSpPr/>
            <p:nvPr/>
          </p:nvSpPr>
          <p:spPr>
            <a:xfrm rot="5400000">
              <a:off x="3289433" y="712269"/>
              <a:ext cx="1410248" cy="405149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40626" y="634462"/>
            <a:ext cx="795704" cy="1135940"/>
            <a:chOff x="1280995" y="1902291"/>
            <a:chExt cx="795704" cy="1135940"/>
          </a:xfrm>
        </p:grpSpPr>
        <p:sp>
          <p:nvSpPr>
            <p:cNvPr id="76" name="Freeform 75"/>
            <p:cNvSpPr/>
            <p:nvPr/>
          </p:nvSpPr>
          <p:spPr>
            <a:xfrm rot="19302908">
              <a:off x="1280995" y="1985961"/>
              <a:ext cx="795704" cy="987965"/>
            </a:xfrm>
            <a:custGeom>
              <a:avLst/>
              <a:gdLst>
                <a:gd name="connsiteX0" fmla="*/ 732311 w 795704"/>
                <a:gd name="connsiteY0" fmla="*/ 17878 h 987965"/>
                <a:gd name="connsiteX1" fmla="*/ 629183 w 795704"/>
                <a:gd name="connsiteY1" fmla="*/ 7565 h 987965"/>
                <a:gd name="connsiteX2" fmla="*/ 498555 w 795704"/>
                <a:gd name="connsiteY2" fmla="*/ 69442 h 987965"/>
                <a:gd name="connsiteX3" fmla="*/ 402302 w 795704"/>
                <a:gd name="connsiteY3" fmla="*/ 158819 h 987965"/>
                <a:gd name="connsiteX4" fmla="*/ 309487 w 795704"/>
                <a:gd name="connsiteY4" fmla="*/ 265385 h 987965"/>
                <a:gd name="connsiteX5" fmla="*/ 220110 w 795704"/>
                <a:gd name="connsiteY5" fmla="*/ 389138 h 987965"/>
                <a:gd name="connsiteX6" fmla="*/ 123857 w 795704"/>
                <a:gd name="connsiteY6" fmla="*/ 530079 h 987965"/>
                <a:gd name="connsiteX7" fmla="*/ 58543 w 795704"/>
                <a:gd name="connsiteY7" fmla="*/ 674458 h 987965"/>
                <a:gd name="connsiteX8" fmla="*/ 17292 w 795704"/>
                <a:gd name="connsiteY8" fmla="*/ 781024 h 987965"/>
                <a:gd name="connsiteX9" fmla="*/ 6979 w 795704"/>
                <a:gd name="connsiteY9" fmla="*/ 887589 h 987965"/>
                <a:gd name="connsiteX10" fmla="*/ 120419 w 795704"/>
                <a:gd name="connsiteY10" fmla="*/ 987279 h 987965"/>
                <a:gd name="connsiteX11" fmla="*/ 237298 w 795704"/>
                <a:gd name="connsiteY11" fmla="*/ 925403 h 987965"/>
                <a:gd name="connsiteX12" fmla="*/ 361051 w 795704"/>
                <a:gd name="connsiteY12" fmla="*/ 808524 h 987965"/>
                <a:gd name="connsiteX13" fmla="*/ 481367 w 795704"/>
                <a:gd name="connsiteY13" fmla="*/ 667583 h 987965"/>
                <a:gd name="connsiteX14" fmla="*/ 605120 w 795704"/>
                <a:gd name="connsiteY14" fmla="*/ 519767 h 987965"/>
                <a:gd name="connsiteX15" fmla="*/ 718561 w 795704"/>
                <a:gd name="connsiteY15" fmla="*/ 327261 h 987965"/>
                <a:gd name="connsiteX16" fmla="*/ 794188 w 795704"/>
                <a:gd name="connsiteY16" fmla="*/ 158819 h 987965"/>
                <a:gd name="connsiteX17" fmla="*/ 732311 w 795704"/>
                <a:gd name="connsiteY17" fmla="*/ 17878 h 98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5704" h="987965">
                  <a:moveTo>
                    <a:pt x="732311" y="17878"/>
                  </a:moveTo>
                  <a:cubicBezTo>
                    <a:pt x="704810" y="-7331"/>
                    <a:pt x="668142" y="-1029"/>
                    <a:pt x="629183" y="7565"/>
                  </a:cubicBezTo>
                  <a:cubicBezTo>
                    <a:pt x="590224" y="16159"/>
                    <a:pt x="536368" y="44233"/>
                    <a:pt x="498555" y="69442"/>
                  </a:cubicBezTo>
                  <a:cubicBezTo>
                    <a:pt x="460742" y="94651"/>
                    <a:pt x="433813" y="126162"/>
                    <a:pt x="402302" y="158819"/>
                  </a:cubicBezTo>
                  <a:cubicBezTo>
                    <a:pt x="370791" y="191476"/>
                    <a:pt x="339852" y="226998"/>
                    <a:pt x="309487" y="265385"/>
                  </a:cubicBezTo>
                  <a:cubicBezTo>
                    <a:pt x="279122" y="303772"/>
                    <a:pt x="251048" y="345022"/>
                    <a:pt x="220110" y="389138"/>
                  </a:cubicBezTo>
                  <a:cubicBezTo>
                    <a:pt x="189172" y="433254"/>
                    <a:pt x="150785" y="482526"/>
                    <a:pt x="123857" y="530079"/>
                  </a:cubicBezTo>
                  <a:cubicBezTo>
                    <a:pt x="96929" y="577632"/>
                    <a:pt x="76304" y="632634"/>
                    <a:pt x="58543" y="674458"/>
                  </a:cubicBezTo>
                  <a:cubicBezTo>
                    <a:pt x="40782" y="716282"/>
                    <a:pt x="25886" y="745502"/>
                    <a:pt x="17292" y="781024"/>
                  </a:cubicBezTo>
                  <a:cubicBezTo>
                    <a:pt x="8698" y="816546"/>
                    <a:pt x="-10209" y="853213"/>
                    <a:pt x="6979" y="887589"/>
                  </a:cubicBezTo>
                  <a:cubicBezTo>
                    <a:pt x="24167" y="921965"/>
                    <a:pt x="82033" y="980977"/>
                    <a:pt x="120419" y="987279"/>
                  </a:cubicBezTo>
                  <a:cubicBezTo>
                    <a:pt x="158805" y="993581"/>
                    <a:pt x="197193" y="955196"/>
                    <a:pt x="237298" y="925403"/>
                  </a:cubicBezTo>
                  <a:cubicBezTo>
                    <a:pt x="277403" y="895610"/>
                    <a:pt x="320373" y="851494"/>
                    <a:pt x="361051" y="808524"/>
                  </a:cubicBezTo>
                  <a:cubicBezTo>
                    <a:pt x="401729" y="765554"/>
                    <a:pt x="440689" y="715709"/>
                    <a:pt x="481367" y="667583"/>
                  </a:cubicBezTo>
                  <a:cubicBezTo>
                    <a:pt x="522045" y="619457"/>
                    <a:pt x="565588" y="576487"/>
                    <a:pt x="605120" y="519767"/>
                  </a:cubicBezTo>
                  <a:cubicBezTo>
                    <a:pt x="644652" y="463047"/>
                    <a:pt x="687050" y="387419"/>
                    <a:pt x="718561" y="327261"/>
                  </a:cubicBezTo>
                  <a:cubicBezTo>
                    <a:pt x="750072" y="267103"/>
                    <a:pt x="783875" y="209237"/>
                    <a:pt x="794188" y="158819"/>
                  </a:cubicBezTo>
                  <a:cubicBezTo>
                    <a:pt x="804501" y="108401"/>
                    <a:pt x="759812" y="43087"/>
                    <a:pt x="732311" y="17878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484363" y="1902291"/>
              <a:ext cx="378555" cy="113593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Terminator 77"/>
            <p:cNvSpPr/>
            <p:nvPr/>
          </p:nvSpPr>
          <p:spPr>
            <a:xfrm rot="5400000">
              <a:off x="1105670" y="2280984"/>
              <a:ext cx="1135939" cy="378555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145977" y="2116160"/>
            <a:ext cx="881160" cy="1170776"/>
            <a:chOff x="2410151" y="1794617"/>
            <a:chExt cx="881160" cy="1170776"/>
          </a:xfrm>
        </p:grpSpPr>
        <p:sp>
          <p:nvSpPr>
            <p:cNvPr id="80" name="Freeform 79"/>
            <p:cNvSpPr/>
            <p:nvPr/>
          </p:nvSpPr>
          <p:spPr>
            <a:xfrm rot="19331360">
              <a:off x="2410151" y="1892116"/>
              <a:ext cx="881160" cy="960673"/>
            </a:xfrm>
            <a:custGeom>
              <a:avLst/>
              <a:gdLst>
                <a:gd name="connsiteX0" fmla="*/ 769520 w 881160"/>
                <a:gd name="connsiteY0" fmla="*/ 23101 h 960673"/>
                <a:gd name="connsiteX1" fmla="*/ 658684 w 881160"/>
                <a:gd name="connsiteY1" fmla="*/ 10 h 960673"/>
                <a:gd name="connsiteX2" fmla="*/ 584793 w 881160"/>
                <a:gd name="connsiteY2" fmla="*/ 25410 h 960673"/>
                <a:gd name="connsiteX3" fmla="*/ 513211 w 881160"/>
                <a:gd name="connsiteY3" fmla="*/ 90065 h 960673"/>
                <a:gd name="connsiteX4" fmla="*/ 358502 w 881160"/>
                <a:gd name="connsiteY4" fmla="*/ 249392 h 960673"/>
                <a:gd name="connsiteX5" fmla="*/ 247666 w 881160"/>
                <a:gd name="connsiteY5" fmla="*/ 376392 h 960673"/>
                <a:gd name="connsiteX6" fmla="*/ 150684 w 881160"/>
                <a:gd name="connsiteY6" fmla="*/ 491847 h 960673"/>
                <a:gd name="connsiteX7" fmla="*/ 72175 w 881160"/>
                <a:gd name="connsiteY7" fmla="*/ 646556 h 960673"/>
                <a:gd name="connsiteX8" fmla="*/ 21375 w 881160"/>
                <a:gd name="connsiteY8" fmla="*/ 752774 h 960673"/>
                <a:gd name="connsiteX9" fmla="*/ 593 w 881160"/>
                <a:gd name="connsiteY9" fmla="*/ 838210 h 960673"/>
                <a:gd name="connsiteX10" fmla="*/ 42157 w 881160"/>
                <a:gd name="connsiteY10" fmla="*/ 921338 h 960673"/>
                <a:gd name="connsiteX11" fmla="*/ 208411 w 881160"/>
                <a:gd name="connsiteY11" fmla="*/ 960592 h 960673"/>
                <a:gd name="connsiteX12" fmla="*/ 303084 w 881160"/>
                <a:gd name="connsiteY12" fmla="*/ 912101 h 960673"/>
                <a:gd name="connsiteX13" fmla="*/ 383902 w 881160"/>
                <a:gd name="connsiteY13" fmla="*/ 824356 h 960673"/>
                <a:gd name="connsiteX14" fmla="*/ 478575 w 881160"/>
                <a:gd name="connsiteY14" fmla="*/ 755083 h 960673"/>
                <a:gd name="connsiteX15" fmla="*/ 559393 w 881160"/>
                <a:gd name="connsiteY15" fmla="*/ 683501 h 960673"/>
                <a:gd name="connsiteX16" fmla="*/ 600957 w 881160"/>
                <a:gd name="connsiteY16" fmla="*/ 584210 h 960673"/>
                <a:gd name="connsiteX17" fmla="*/ 663302 w 881160"/>
                <a:gd name="connsiteY17" fmla="*/ 526483 h 960673"/>
                <a:gd name="connsiteX18" fmla="*/ 718720 w 881160"/>
                <a:gd name="connsiteY18" fmla="*/ 441047 h 960673"/>
                <a:gd name="connsiteX19" fmla="*/ 781066 w 881160"/>
                <a:gd name="connsiteY19" fmla="*/ 374083 h 960673"/>
                <a:gd name="connsiteX20" fmla="*/ 829557 w 881160"/>
                <a:gd name="connsiteY20" fmla="*/ 302501 h 960673"/>
                <a:gd name="connsiteX21" fmla="*/ 880357 w 881160"/>
                <a:gd name="connsiteY21" fmla="*/ 198592 h 960673"/>
                <a:gd name="connsiteX22" fmla="*/ 854957 w 881160"/>
                <a:gd name="connsiteY22" fmla="*/ 78519 h 960673"/>
                <a:gd name="connsiteX23" fmla="*/ 769520 w 881160"/>
                <a:gd name="connsiteY23" fmla="*/ 23101 h 96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1160" h="960673">
                  <a:moveTo>
                    <a:pt x="769520" y="23101"/>
                  </a:moveTo>
                  <a:cubicBezTo>
                    <a:pt x="736808" y="10016"/>
                    <a:pt x="689472" y="-375"/>
                    <a:pt x="658684" y="10"/>
                  </a:cubicBezTo>
                  <a:cubicBezTo>
                    <a:pt x="627896" y="395"/>
                    <a:pt x="609038" y="10401"/>
                    <a:pt x="584793" y="25410"/>
                  </a:cubicBezTo>
                  <a:cubicBezTo>
                    <a:pt x="560547" y="40419"/>
                    <a:pt x="550926" y="52735"/>
                    <a:pt x="513211" y="90065"/>
                  </a:cubicBezTo>
                  <a:cubicBezTo>
                    <a:pt x="475496" y="127395"/>
                    <a:pt x="402759" y="201671"/>
                    <a:pt x="358502" y="249392"/>
                  </a:cubicBezTo>
                  <a:cubicBezTo>
                    <a:pt x="314244" y="297113"/>
                    <a:pt x="282302" y="335983"/>
                    <a:pt x="247666" y="376392"/>
                  </a:cubicBezTo>
                  <a:cubicBezTo>
                    <a:pt x="213030" y="416801"/>
                    <a:pt x="179932" y="446820"/>
                    <a:pt x="150684" y="491847"/>
                  </a:cubicBezTo>
                  <a:cubicBezTo>
                    <a:pt x="121436" y="536874"/>
                    <a:pt x="93726" y="603068"/>
                    <a:pt x="72175" y="646556"/>
                  </a:cubicBezTo>
                  <a:cubicBezTo>
                    <a:pt x="50624" y="690044"/>
                    <a:pt x="33305" y="720832"/>
                    <a:pt x="21375" y="752774"/>
                  </a:cubicBezTo>
                  <a:cubicBezTo>
                    <a:pt x="9445" y="784716"/>
                    <a:pt x="-2871" y="810116"/>
                    <a:pt x="593" y="838210"/>
                  </a:cubicBezTo>
                  <a:cubicBezTo>
                    <a:pt x="4057" y="866304"/>
                    <a:pt x="7521" y="900941"/>
                    <a:pt x="42157" y="921338"/>
                  </a:cubicBezTo>
                  <a:cubicBezTo>
                    <a:pt x="76793" y="941735"/>
                    <a:pt x="164923" y="962131"/>
                    <a:pt x="208411" y="960592"/>
                  </a:cubicBezTo>
                  <a:cubicBezTo>
                    <a:pt x="251899" y="959053"/>
                    <a:pt x="273836" y="934807"/>
                    <a:pt x="303084" y="912101"/>
                  </a:cubicBezTo>
                  <a:cubicBezTo>
                    <a:pt x="332332" y="889395"/>
                    <a:pt x="354654" y="850526"/>
                    <a:pt x="383902" y="824356"/>
                  </a:cubicBezTo>
                  <a:cubicBezTo>
                    <a:pt x="413150" y="798186"/>
                    <a:pt x="449326" y="778559"/>
                    <a:pt x="478575" y="755083"/>
                  </a:cubicBezTo>
                  <a:cubicBezTo>
                    <a:pt x="507823" y="731607"/>
                    <a:pt x="538996" y="711980"/>
                    <a:pt x="559393" y="683501"/>
                  </a:cubicBezTo>
                  <a:cubicBezTo>
                    <a:pt x="579790" y="655022"/>
                    <a:pt x="583639" y="610380"/>
                    <a:pt x="600957" y="584210"/>
                  </a:cubicBezTo>
                  <a:cubicBezTo>
                    <a:pt x="618275" y="558040"/>
                    <a:pt x="643675" y="550344"/>
                    <a:pt x="663302" y="526483"/>
                  </a:cubicBezTo>
                  <a:cubicBezTo>
                    <a:pt x="682929" y="502623"/>
                    <a:pt x="699093" y="466447"/>
                    <a:pt x="718720" y="441047"/>
                  </a:cubicBezTo>
                  <a:cubicBezTo>
                    <a:pt x="738347" y="415647"/>
                    <a:pt x="762593" y="397174"/>
                    <a:pt x="781066" y="374083"/>
                  </a:cubicBezTo>
                  <a:cubicBezTo>
                    <a:pt x="799539" y="350992"/>
                    <a:pt x="813009" y="331749"/>
                    <a:pt x="829557" y="302501"/>
                  </a:cubicBezTo>
                  <a:cubicBezTo>
                    <a:pt x="846105" y="273253"/>
                    <a:pt x="876124" y="235922"/>
                    <a:pt x="880357" y="198592"/>
                  </a:cubicBezTo>
                  <a:cubicBezTo>
                    <a:pt x="884590" y="161262"/>
                    <a:pt x="871506" y="108152"/>
                    <a:pt x="854957" y="78519"/>
                  </a:cubicBezTo>
                  <a:cubicBezTo>
                    <a:pt x="838409" y="48886"/>
                    <a:pt x="802232" y="36186"/>
                    <a:pt x="769520" y="2310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639610" y="1794617"/>
              <a:ext cx="405148" cy="1170774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Terminator 81"/>
            <p:cNvSpPr/>
            <p:nvPr/>
          </p:nvSpPr>
          <p:spPr>
            <a:xfrm rot="5400000">
              <a:off x="2255300" y="2177432"/>
              <a:ext cx="1170775" cy="40514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653400" y="2009581"/>
            <a:ext cx="987670" cy="1351744"/>
            <a:chOff x="1192142" y="3429712"/>
            <a:chExt cx="987670" cy="1351744"/>
          </a:xfrm>
        </p:grpSpPr>
        <p:sp>
          <p:nvSpPr>
            <p:cNvPr id="88" name="Freeform 87"/>
            <p:cNvSpPr/>
            <p:nvPr/>
          </p:nvSpPr>
          <p:spPr>
            <a:xfrm rot="2808572">
              <a:off x="1150057" y="3625319"/>
              <a:ext cx="1071840" cy="987670"/>
            </a:xfrm>
            <a:custGeom>
              <a:avLst/>
              <a:gdLst>
                <a:gd name="connsiteX0" fmla="*/ 1035362 w 1071840"/>
                <a:gd name="connsiteY0" fmla="*/ 795414 h 987670"/>
                <a:gd name="connsiteX1" fmla="*/ 984562 w 1071840"/>
                <a:gd name="connsiteY1" fmla="*/ 726471 h 987670"/>
                <a:gd name="connsiteX2" fmla="*/ 915620 w 1071840"/>
                <a:gd name="connsiteY2" fmla="*/ 639386 h 987670"/>
                <a:gd name="connsiteX3" fmla="*/ 846677 w 1071840"/>
                <a:gd name="connsiteY3" fmla="*/ 566814 h 987670"/>
                <a:gd name="connsiteX4" fmla="*/ 803134 w 1071840"/>
                <a:gd name="connsiteY4" fmla="*/ 516014 h 987670"/>
                <a:gd name="connsiteX5" fmla="*/ 730562 w 1071840"/>
                <a:gd name="connsiteY5" fmla="*/ 414414 h 987670"/>
                <a:gd name="connsiteX6" fmla="*/ 665248 w 1071840"/>
                <a:gd name="connsiteY6" fmla="*/ 359986 h 987670"/>
                <a:gd name="connsiteX7" fmla="*/ 585420 w 1071840"/>
                <a:gd name="connsiteY7" fmla="*/ 291043 h 987670"/>
                <a:gd name="connsiteX8" fmla="*/ 487448 w 1071840"/>
                <a:gd name="connsiteY8" fmla="*/ 229357 h 987670"/>
                <a:gd name="connsiteX9" fmla="*/ 429391 w 1071840"/>
                <a:gd name="connsiteY9" fmla="*/ 171300 h 987670"/>
                <a:gd name="connsiteX10" fmla="*/ 320534 w 1071840"/>
                <a:gd name="connsiteY10" fmla="*/ 95100 h 987670"/>
                <a:gd name="connsiteX11" fmla="*/ 153620 w 1071840"/>
                <a:gd name="connsiteY11" fmla="*/ 8014 h 987670"/>
                <a:gd name="connsiteX12" fmla="*/ 70162 w 1071840"/>
                <a:gd name="connsiteY12" fmla="*/ 8014 h 987670"/>
                <a:gd name="connsiteX13" fmla="*/ 26620 w 1071840"/>
                <a:gd name="connsiteY13" fmla="*/ 44300 h 987670"/>
                <a:gd name="connsiteX14" fmla="*/ 1220 w 1071840"/>
                <a:gd name="connsiteY14" fmla="*/ 102357 h 987670"/>
                <a:gd name="connsiteX15" fmla="*/ 4848 w 1071840"/>
                <a:gd name="connsiteY15" fmla="*/ 178557 h 987670"/>
                <a:gd name="connsiteX16" fmla="*/ 12105 w 1071840"/>
                <a:gd name="connsiteY16" fmla="*/ 262014 h 987670"/>
                <a:gd name="connsiteX17" fmla="*/ 91934 w 1071840"/>
                <a:gd name="connsiteY17" fmla="*/ 356357 h 987670"/>
                <a:gd name="connsiteX18" fmla="*/ 160877 w 1071840"/>
                <a:gd name="connsiteY18" fmla="*/ 436186 h 987670"/>
                <a:gd name="connsiteX19" fmla="*/ 229820 w 1071840"/>
                <a:gd name="connsiteY19" fmla="*/ 490614 h 987670"/>
                <a:gd name="connsiteX20" fmla="*/ 284248 w 1071840"/>
                <a:gd name="connsiteY20" fmla="*/ 592214 h 987670"/>
                <a:gd name="connsiteX21" fmla="*/ 364077 w 1071840"/>
                <a:gd name="connsiteY21" fmla="*/ 650271 h 987670"/>
                <a:gd name="connsiteX22" fmla="*/ 418505 w 1071840"/>
                <a:gd name="connsiteY22" fmla="*/ 704700 h 987670"/>
                <a:gd name="connsiteX23" fmla="*/ 487448 w 1071840"/>
                <a:gd name="connsiteY23" fmla="*/ 784529 h 987670"/>
                <a:gd name="connsiteX24" fmla="*/ 574534 w 1071840"/>
                <a:gd name="connsiteY24" fmla="*/ 853471 h 987670"/>
                <a:gd name="connsiteX25" fmla="*/ 668877 w 1071840"/>
                <a:gd name="connsiteY25" fmla="*/ 893386 h 987670"/>
                <a:gd name="connsiteX26" fmla="*/ 759591 w 1071840"/>
                <a:gd name="connsiteY26" fmla="*/ 944186 h 987670"/>
                <a:gd name="connsiteX27" fmla="*/ 853934 w 1071840"/>
                <a:gd name="connsiteY27" fmla="*/ 984100 h 987670"/>
                <a:gd name="connsiteX28" fmla="*/ 962791 w 1071840"/>
                <a:gd name="connsiteY28" fmla="*/ 984100 h 987670"/>
                <a:gd name="connsiteX29" fmla="*/ 1006334 w 1071840"/>
                <a:gd name="connsiteY29" fmla="*/ 969586 h 987670"/>
                <a:gd name="connsiteX30" fmla="*/ 1046248 w 1071840"/>
                <a:gd name="connsiteY30" fmla="*/ 926043 h 987670"/>
                <a:gd name="connsiteX31" fmla="*/ 1071648 w 1071840"/>
                <a:gd name="connsiteY31" fmla="*/ 867986 h 987670"/>
                <a:gd name="connsiteX32" fmla="*/ 1057134 w 1071840"/>
                <a:gd name="connsiteY32" fmla="*/ 842586 h 987670"/>
                <a:gd name="connsiteX33" fmla="*/ 1035362 w 1071840"/>
                <a:gd name="connsiteY33" fmla="*/ 795414 h 98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71840" h="987670">
                  <a:moveTo>
                    <a:pt x="1035362" y="795414"/>
                  </a:moveTo>
                  <a:cubicBezTo>
                    <a:pt x="1023267" y="776062"/>
                    <a:pt x="1004519" y="752476"/>
                    <a:pt x="984562" y="726471"/>
                  </a:cubicBezTo>
                  <a:cubicBezTo>
                    <a:pt x="964605" y="700466"/>
                    <a:pt x="938601" y="665995"/>
                    <a:pt x="915620" y="639386"/>
                  </a:cubicBezTo>
                  <a:cubicBezTo>
                    <a:pt x="892639" y="612776"/>
                    <a:pt x="865425" y="587376"/>
                    <a:pt x="846677" y="566814"/>
                  </a:cubicBezTo>
                  <a:cubicBezTo>
                    <a:pt x="827929" y="546252"/>
                    <a:pt x="822486" y="541414"/>
                    <a:pt x="803134" y="516014"/>
                  </a:cubicBezTo>
                  <a:cubicBezTo>
                    <a:pt x="783782" y="490614"/>
                    <a:pt x="753543" y="440419"/>
                    <a:pt x="730562" y="414414"/>
                  </a:cubicBezTo>
                  <a:cubicBezTo>
                    <a:pt x="707581" y="388409"/>
                    <a:pt x="689438" y="380548"/>
                    <a:pt x="665248" y="359986"/>
                  </a:cubicBezTo>
                  <a:cubicBezTo>
                    <a:pt x="641058" y="339424"/>
                    <a:pt x="615053" y="312815"/>
                    <a:pt x="585420" y="291043"/>
                  </a:cubicBezTo>
                  <a:cubicBezTo>
                    <a:pt x="555787" y="269271"/>
                    <a:pt x="513453" y="249314"/>
                    <a:pt x="487448" y="229357"/>
                  </a:cubicBezTo>
                  <a:cubicBezTo>
                    <a:pt x="461443" y="209400"/>
                    <a:pt x="457210" y="193676"/>
                    <a:pt x="429391" y="171300"/>
                  </a:cubicBezTo>
                  <a:cubicBezTo>
                    <a:pt x="401572" y="148924"/>
                    <a:pt x="366496" y="122314"/>
                    <a:pt x="320534" y="95100"/>
                  </a:cubicBezTo>
                  <a:cubicBezTo>
                    <a:pt x="274572" y="67886"/>
                    <a:pt x="195349" y="22528"/>
                    <a:pt x="153620" y="8014"/>
                  </a:cubicBezTo>
                  <a:cubicBezTo>
                    <a:pt x="111891" y="-6500"/>
                    <a:pt x="91329" y="1966"/>
                    <a:pt x="70162" y="8014"/>
                  </a:cubicBezTo>
                  <a:cubicBezTo>
                    <a:pt x="48995" y="14062"/>
                    <a:pt x="38110" y="28576"/>
                    <a:pt x="26620" y="44300"/>
                  </a:cubicBezTo>
                  <a:cubicBezTo>
                    <a:pt x="15130" y="60024"/>
                    <a:pt x="4849" y="79981"/>
                    <a:pt x="1220" y="102357"/>
                  </a:cubicBezTo>
                  <a:cubicBezTo>
                    <a:pt x="-2409" y="124733"/>
                    <a:pt x="3034" y="151948"/>
                    <a:pt x="4848" y="178557"/>
                  </a:cubicBezTo>
                  <a:cubicBezTo>
                    <a:pt x="6662" y="205166"/>
                    <a:pt x="-2409" y="232381"/>
                    <a:pt x="12105" y="262014"/>
                  </a:cubicBezTo>
                  <a:cubicBezTo>
                    <a:pt x="26619" y="291647"/>
                    <a:pt x="67139" y="327328"/>
                    <a:pt x="91934" y="356357"/>
                  </a:cubicBezTo>
                  <a:cubicBezTo>
                    <a:pt x="116729" y="385386"/>
                    <a:pt x="137896" y="413810"/>
                    <a:pt x="160877" y="436186"/>
                  </a:cubicBezTo>
                  <a:cubicBezTo>
                    <a:pt x="183858" y="458562"/>
                    <a:pt x="209258" y="464609"/>
                    <a:pt x="229820" y="490614"/>
                  </a:cubicBezTo>
                  <a:cubicBezTo>
                    <a:pt x="250382" y="516619"/>
                    <a:pt x="261872" y="565605"/>
                    <a:pt x="284248" y="592214"/>
                  </a:cubicBezTo>
                  <a:cubicBezTo>
                    <a:pt x="306624" y="618823"/>
                    <a:pt x="341701" y="631523"/>
                    <a:pt x="364077" y="650271"/>
                  </a:cubicBezTo>
                  <a:cubicBezTo>
                    <a:pt x="386453" y="669019"/>
                    <a:pt x="397943" y="682324"/>
                    <a:pt x="418505" y="704700"/>
                  </a:cubicBezTo>
                  <a:cubicBezTo>
                    <a:pt x="439067" y="727076"/>
                    <a:pt x="461443" y="759734"/>
                    <a:pt x="487448" y="784529"/>
                  </a:cubicBezTo>
                  <a:cubicBezTo>
                    <a:pt x="513453" y="809324"/>
                    <a:pt x="544296" y="835328"/>
                    <a:pt x="574534" y="853471"/>
                  </a:cubicBezTo>
                  <a:cubicBezTo>
                    <a:pt x="604772" y="871614"/>
                    <a:pt x="638034" y="878267"/>
                    <a:pt x="668877" y="893386"/>
                  </a:cubicBezTo>
                  <a:cubicBezTo>
                    <a:pt x="699720" y="908505"/>
                    <a:pt x="728748" y="929067"/>
                    <a:pt x="759591" y="944186"/>
                  </a:cubicBezTo>
                  <a:cubicBezTo>
                    <a:pt x="790434" y="959305"/>
                    <a:pt x="820067" y="977448"/>
                    <a:pt x="853934" y="984100"/>
                  </a:cubicBezTo>
                  <a:cubicBezTo>
                    <a:pt x="887801" y="990752"/>
                    <a:pt x="937391" y="986519"/>
                    <a:pt x="962791" y="984100"/>
                  </a:cubicBezTo>
                  <a:cubicBezTo>
                    <a:pt x="988191" y="981681"/>
                    <a:pt x="992424" y="979262"/>
                    <a:pt x="1006334" y="969586"/>
                  </a:cubicBezTo>
                  <a:cubicBezTo>
                    <a:pt x="1020243" y="959910"/>
                    <a:pt x="1035362" y="942976"/>
                    <a:pt x="1046248" y="926043"/>
                  </a:cubicBezTo>
                  <a:cubicBezTo>
                    <a:pt x="1057134" y="909110"/>
                    <a:pt x="1069834" y="881896"/>
                    <a:pt x="1071648" y="867986"/>
                  </a:cubicBezTo>
                  <a:cubicBezTo>
                    <a:pt x="1073462" y="854077"/>
                    <a:pt x="1061972" y="855891"/>
                    <a:pt x="1057134" y="842586"/>
                  </a:cubicBezTo>
                  <a:cubicBezTo>
                    <a:pt x="1052296" y="829281"/>
                    <a:pt x="1047457" y="814766"/>
                    <a:pt x="1035362" y="795414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474102" y="3429712"/>
              <a:ext cx="405148" cy="1351741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Terminator 89"/>
            <p:cNvSpPr/>
            <p:nvPr/>
          </p:nvSpPr>
          <p:spPr>
            <a:xfrm rot="5400000">
              <a:off x="992637" y="3911177"/>
              <a:ext cx="1351743" cy="388816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923546" y="1920344"/>
            <a:ext cx="857232" cy="1290911"/>
            <a:chOff x="3553930" y="3936271"/>
            <a:chExt cx="857232" cy="1290911"/>
          </a:xfrm>
        </p:grpSpPr>
        <p:sp>
          <p:nvSpPr>
            <p:cNvPr id="96" name="Freeform 95"/>
            <p:cNvSpPr/>
            <p:nvPr/>
          </p:nvSpPr>
          <p:spPr>
            <a:xfrm rot="2078281">
              <a:off x="3553930" y="4047785"/>
              <a:ext cx="857232" cy="1081432"/>
            </a:xfrm>
            <a:custGeom>
              <a:avLst/>
              <a:gdLst>
                <a:gd name="connsiteX0" fmla="*/ 472711 w 857232"/>
                <a:gd name="connsiteY0" fmla="*/ 266537 h 1081432"/>
                <a:gd name="connsiteX1" fmla="*/ 371111 w 857232"/>
                <a:gd name="connsiteY1" fmla="*/ 164937 h 1081432"/>
                <a:gd name="connsiteX2" fmla="*/ 287654 w 857232"/>
                <a:gd name="connsiteY2" fmla="*/ 92366 h 1081432"/>
                <a:gd name="connsiteX3" fmla="*/ 207825 w 857232"/>
                <a:gd name="connsiteY3" fmla="*/ 16166 h 1081432"/>
                <a:gd name="connsiteX4" fmla="*/ 127997 w 857232"/>
                <a:gd name="connsiteY4" fmla="*/ 1652 h 1081432"/>
                <a:gd name="connsiteX5" fmla="*/ 48168 w 857232"/>
                <a:gd name="connsiteY5" fmla="*/ 8909 h 1081432"/>
                <a:gd name="connsiteX6" fmla="*/ 8254 w 857232"/>
                <a:gd name="connsiteY6" fmla="*/ 77852 h 1081432"/>
                <a:gd name="connsiteX7" fmla="*/ 997 w 857232"/>
                <a:gd name="connsiteY7" fmla="*/ 132280 h 1081432"/>
                <a:gd name="connsiteX8" fmla="*/ 22768 w 857232"/>
                <a:gd name="connsiteY8" fmla="*/ 244766 h 1081432"/>
                <a:gd name="connsiteX9" fmla="*/ 59054 w 857232"/>
                <a:gd name="connsiteY9" fmla="*/ 349994 h 1081432"/>
                <a:gd name="connsiteX10" fmla="*/ 106225 w 857232"/>
                <a:gd name="connsiteY10" fmla="*/ 379023 h 1081432"/>
                <a:gd name="connsiteX11" fmla="*/ 120740 w 857232"/>
                <a:gd name="connsiteY11" fmla="*/ 462480 h 1081432"/>
                <a:gd name="connsiteX12" fmla="*/ 167911 w 857232"/>
                <a:gd name="connsiteY12" fmla="*/ 535052 h 1081432"/>
                <a:gd name="connsiteX13" fmla="*/ 182425 w 857232"/>
                <a:gd name="connsiteY13" fmla="*/ 560452 h 1081432"/>
                <a:gd name="connsiteX14" fmla="*/ 254997 w 857232"/>
                <a:gd name="connsiteY14" fmla="*/ 647537 h 1081432"/>
                <a:gd name="connsiteX15" fmla="*/ 298540 w 857232"/>
                <a:gd name="connsiteY15" fmla="*/ 727366 h 1081432"/>
                <a:gd name="connsiteX16" fmla="*/ 356597 w 857232"/>
                <a:gd name="connsiteY16" fmla="*/ 774537 h 1081432"/>
                <a:gd name="connsiteX17" fmla="*/ 389254 w 857232"/>
                <a:gd name="connsiteY17" fmla="*/ 818080 h 1081432"/>
                <a:gd name="connsiteX18" fmla="*/ 425540 w 857232"/>
                <a:gd name="connsiteY18" fmla="*/ 850737 h 1081432"/>
                <a:gd name="connsiteX19" fmla="*/ 487225 w 857232"/>
                <a:gd name="connsiteY19" fmla="*/ 887023 h 1081432"/>
                <a:gd name="connsiteX20" fmla="*/ 541654 w 857232"/>
                <a:gd name="connsiteY20" fmla="*/ 937823 h 1081432"/>
                <a:gd name="connsiteX21" fmla="*/ 552540 w 857232"/>
                <a:gd name="connsiteY21" fmla="*/ 966852 h 1081432"/>
                <a:gd name="connsiteX22" fmla="*/ 596082 w 857232"/>
                <a:gd name="connsiteY22" fmla="*/ 1006766 h 1081432"/>
                <a:gd name="connsiteX23" fmla="*/ 614225 w 857232"/>
                <a:gd name="connsiteY23" fmla="*/ 1039423 h 1081432"/>
                <a:gd name="connsiteX24" fmla="*/ 643254 w 857232"/>
                <a:gd name="connsiteY24" fmla="*/ 1057566 h 1081432"/>
                <a:gd name="connsiteX25" fmla="*/ 672282 w 857232"/>
                <a:gd name="connsiteY25" fmla="*/ 1079337 h 1081432"/>
                <a:gd name="connsiteX26" fmla="*/ 737597 w 857232"/>
                <a:gd name="connsiteY26" fmla="*/ 1079337 h 1081432"/>
                <a:gd name="connsiteX27" fmla="*/ 799282 w 857232"/>
                <a:gd name="connsiteY27" fmla="*/ 1068452 h 1081432"/>
                <a:gd name="connsiteX28" fmla="*/ 853711 w 857232"/>
                <a:gd name="connsiteY28" fmla="*/ 999509 h 1081432"/>
                <a:gd name="connsiteX29" fmla="*/ 850082 w 857232"/>
                <a:gd name="connsiteY29" fmla="*/ 934194 h 1081432"/>
                <a:gd name="connsiteX30" fmla="*/ 835568 w 857232"/>
                <a:gd name="connsiteY30" fmla="*/ 868880 h 1081432"/>
                <a:gd name="connsiteX31" fmla="*/ 784768 w 857232"/>
                <a:gd name="connsiteY31" fmla="*/ 760023 h 1081432"/>
                <a:gd name="connsiteX32" fmla="*/ 701311 w 857232"/>
                <a:gd name="connsiteY32" fmla="*/ 607623 h 1081432"/>
                <a:gd name="connsiteX33" fmla="*/ 625111 w 857232"/>
                <a:gd name="connsiteY33" fmla="*/ 491509 h 1081432"/>
                <a:gd name="connsiteX34" fmla="*/ 567054 w 857232"/>
                <a:gd name="connsiteY34" fmla="*/ 415309 h 1081432"/>
                <a:gd name="connsiteX35" fmla="*/ 498111 w 857232"/>
                <a:gd name="connsiteY35" fmla="*/ 317337 h 1081432"/>
                <a:gd name="connsiteX36" fmla="*/ 472711 w 857232"/>
                <a:gd name="connsiteY36" fmla="*/ 266537 h 108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57232" h="1081432">
                  <a:moveTo>
                    <a:pt x="472711" y="266537"/>
                  </a:moveTo>
                  <a:cubicBezTo>
                    <a:pt x="451544" y="241137"/>
                    <a:pt x="401954" y="193965"/>
                    <a:pt x="371111" y="164937"/>
                  </a:cubicBezTo>
                  <a:cubicBezTo>
                    <a:pt x="340268" y="135908"/>
                    <a:pt x="314868" y="117161"/>
                    <a:pt x="287654" y="92366"/>
                  </a:cubicBezTo>
                  <a:cubicBezTo>
                    <a:pt x="260440" y="67571"/>
                    <a:pt x="234434" y="31285"/>
                    <a:pt x="207825" y="16166"/>
                  </a:cubicBezTo>
                  <a:cubicBezTo>
                    <a:pt x="181216" y="1047"/>
                    <a:pt x="154606" y="2861"/>
                    <a:pt x="127997" y="1652"/>
                  </a:cubicBezTo>
                  <a:cubicBezTo>
                    <a:pt x="101388" y="443"/>
                    <a:pt x="68125" y="-3791"/>
                    <a:pt x="48168" y="8909"/>
                  </a:cubicBezTo>
                  <a:cubicBezTo>
                    <a:pt x="28211" y="21609"/>
                    <a:pt x="16116" y="57290"/>
                    <a:pt x="8254" y="77852"/>
                  </a:cubicBezTo>
                  <a:cubicBezTo>
                    <a:pt x="392" y="98414"/>
                    <a:pt x="-1422" y="104461"/>
                    <a:pt x="997" y="132280"/>
                  </a:cubicBezTo>
                  <a:cubicBezTo>
                    <a:pt x="3416" y="160099"/>
                    <a:pt x="13092" y="208480"/>
                    <a:pt x="22768" y="244766"/>
                  </a:cubicBezTo>
                  <a:cubicBezTo>
                    <a:pt x="32444" y="281052"/>
                    <a:pt x="45145" y="327618"/>
                    <a:pt x="59054" y="349994"/>
                  </a:cubicBezTo>
                  <a:cubicBezTo>
                    <a:pt x="72963" y="372370"/>
                    <a:pt x="95944" y="360275"/>
                    <a:pt x="106225" y="379023"/>
                  </a:cubicBezTo>
                  <a:cubicBezTo>
                    <a:pt x="116506" y="397771"/>
                    <a:pt x="110459" y="436475"/>
                    <a:pt x="120740" y="462480"/>
                  </a:cubicBezTo>
                  <a:cubicBezTo>
                    <a:pt x="131021" y="488485"/>
                    <a:pt x="157630" y="518724"/>
                    <a:pt x="167911" y="535052"/>
                  </a:cubicBezTo>
                  <a:cubicBezTo>
                    <a:pt x="178192" y="551380"/>
                    <a:pt x="167911" y="541705"/>
                    <a:pt x="182425" y="560452"/>
                  </a:cubicBezTo>
                  <a:cubicBezTo>
                    <a:pt x="196939" y="579200"/>
                    <a:pt x="235645" y="619718"/>
                    <a:pt x="254997" y="647537"/>
                  </a:cubicBezTo>
                  <a:cubicBezTo>
                    <a:pt x="274349" y="675356"/>
                    <a:pt x="281607" y="706199"/>
                    <a:pt x="298540" y="727366"/>
                  </a:cubicBezTo>
                  <a:cubicBezTo>
                    <a:pt x="315473" y="748533"/>
                    <a:pt x="341478" y="759418"/>
                    <a:pt x="356597" y="774537"/>
                  </a:cubicBezTo>
                  <a:cubicBezTo>
                    <a:pt x="371716" y="789656"/>
                    <a:pt x="377763" y="805380"/>
                    <a:pt x="389254" y="818080"/>
                  </a:cubicBezTo>
                  <a:cubicBezTo>
                    <a:pt x="400744" y="830780"/>
                    <a:pt x="409212" y="839247"/>
                    <a:pt x="425540" y="850737"/>
                  </a:cubicBezTo>
                  <a:cubicBezTo>
                    <a:pt x="441868" y="862227"/>
                    <a:pt x="467873" y="872509"/>
                    <a:pt x="487225" y="887023"/>
                  </a:cubicBezTo>
                  <a:cubicBezTo>
                    <a:pt x="506577" y="901537"/>
                    <a:pt x="530768" y="924518"/>
                    <a:pt x="541654" y="937823"/>
                  </a:cubicBezTo>
                  <a:cubicBezTo>
                    <a:pt x="552540" y="951128"/>
                    <a:pt x="543469" y="955362"/>
                    <a:pt x="552540" y="966852"/>
                  </a:cubicBezTo>
                  <a:cubicBezTo>
                    <a:pt x="561611" y="978343"/>
                    <a:pt x="585801" y="994671"/>
                    <a:pt x="596082" y="1006766"/>
                  </a:cubicBezTo>
                  <a:cubicBezTo>
                    <a:pt x="606363" y="1018861"/>
                    <a:pt x="606363" y="1030956"/>
                    <a:pt x="614225" y="1039423"/>
                  </a:cubicBezTo>
                  <a:cubicBezTo>
                    <a:pt x="622087" y="1047890"/>
                    <a:pt x="633578" y="1050914"/>
                    <a:pt x="643254" y="1057566"/>
                  </a:cubicBezTo>
                  <a:cubicBezTo>
                    <a:pt x="652930" y="1064218"/>
                    <a:pt x="656558" y="1075709"/>
                    <a:pt x="672282" y="1079337"/>
                  </a:cubicBezTo>
                  <a:cubicBezTo>
                    <a:pt x="688006" y="1082966"/>
                    <a:pt x="716430" y="1081151"/>
                    <a:pt x="737597" y="1079337"/>
                  </a:cubicBezTo>
                  <a:cubicBezTo>
                    <a:pt x="758764" y="1077523"/>
                    <a:pt x="779930" y="1081757"/>
                    <a:pt x="799282" y="1068452"/>
                  </a:cubicBezTo>
                  <a:cubicBezTo>
                    <a:pt x="818634" y="1055147"/>
                    <a:pt x="845244" y="1021885"/>
                    <a:pt x="853711" y="999509"/>
                  </a:cubicBezTo>
                  <a:cubicBezTo>
                    <a:pt x="862178" y="977133"/>
                    <a:pt x="853106" y="955966"/>
                    <a:pt x="850082" y="934194"/>
                  </a:cubicBezTo>
                  <a:cubicBezTo>
                    <a:pt x="847058" y="912423"/>
                    <a:pt x="846454" y="897909"/>
                    <a:pt x="835568" y="868880"/>
                  </a:cubicBezTo>
                  <a:cubicBezTo>
                    <a:pt x="824682" y="839851"/>
                    <a:pt x="807144" y="803566"/>
                    <a:pt x="784768" y="760023"/>
                  </a:cubicBezTo>
                  <a:cubicBezTo>
                    <a:pt x="762392" y="716480"/>
                    <a:pt x="727920" y="652375"/>
                    <a:pt x="701311" y="607623"/>
                  </a:cubicBezTo>
                  <a:cubicBezTo>
                    <a:pt x="674702" y="562871"/>
                    <a:pt x="647487" y="523561"/>
                    <a:pt x="625111" y="491509"/>
                  </a:cubicBezTo>
                  <a:cubicBezTo>
                    <a:pt x="602735" y="459457"/>
                    <a:pt x="588221" y="444338"/>
                    <a:pt x="567054" y="415309"/>
                  </a:cubicBezTo>
                  <a:cubicBezTo>
                    <a:pt x="545887" y="386280"/>
                    <a:pt x="518673" y="345156"/>
                    <a:pt x="498111" y="317337"/>
                  </a:cubicBezTo>
                  <a:cubicBezTo>
                    <a:pt x="477549" y="289518"/>
                    <a:pt x="493878" y="291937"/>
                    <a:pt x="472711" y="266537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74162" y="3946531"/>
              <a:ext cx="405148" cy="128064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Terminator 97"/>
            <p:cNvSpPr/>
            <p:nvPr/>
          </p:nvSpPr>
          <p:spPr>
            <a:xfrm rot="5400000">
              <a:off x="3340191" y="4388064"/>
              <a:ext cx="1290911" cy="387326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29720" y="570104"/>
            <a:ext cx="645798" cy="1231407"/>
            <a:chOff x="1359604" y="5313928"/>
            <a:chExt cx="645798" cy="1231407"/>
          </a:xfrm>
        </p:grpSpPr>
        <p:sp>
          <p:nvSpPr>
            <p:cNvPr id="100" name="Freeform 99"/>
            <p:cNvSpPr/>
            <p:nvPr/>
          </p:nvSpPr>
          <p:spPr>
            <a:xfrm rot="20098894">
              <a:off x="1359604" y="5355146"/>
              <a:ext cx="645798" cy="1149931"/>
            </a:xfrm>
            <a:custGeom>
              <a:avLst/>
              <a:gdLst>
                <a:gd name="connsiteX0" fmla="*/ 529865 w 645798"/>
                <a:gd name="connsiteY0" fmla="*/ 2087 h 1149931"/>
                <a:gd name="connsiteX1" fmla="*/ 460593 w 645798"/>
                <a:gd name="connsiteY1" fmla="*/ 18251 h 1149931"/>
                <a:gd name="connsiteX2" fmla="*/ 402865 w 645798"/>
                <a:gd name="connsiteY2" fmla="*/ 87523 h 1149931"/>
                <a:gd name="connsiteX3" fmla="*/ 333593 w 645798"/>
                <a:gd name="connsiteY3" fmla="*/ 200669 h 1149931"/>
                <a:gd name="connsiteX4" fmla="*/ 259702 w 645798"/>
                <a:gd name="connsiteY4" fmla="*/ 323051 h 1149931"/>
                <a:gd name="connsiteX5" fmla="*/ 192738 w 645798"/>
                <a:gd name="connsiteY5" fmla="*/ 426960 h 1149931"/>
                <a:gd name="connsiteX6" fmla="*/ 111920 w 645798"/>
                <a:gd name="connsiteY6" fmla="*/ 586287 h 1149931"/>
                <a:gd name="connsiteX7" fmla="*/ 72665 w 645798"/>
                <a:gd name="connsiteY7" fmla="*/ 699432 h 1149931"/>
                <a:gd name="connsiteX8" fmla="*/ 38029 w 645798"/>
                <a:gd name="connsiteY8" fmla="*/ 777942 h 1149931"/>
                <a:gd name="connsiteX9" fmla="*/ 3393 w 645798"/>
                <a:gd name="connsiteY9" fmla="*/ 888778 h 1149931"/>
                <a:gd name="connsiteX10" fmla="*/ 3393 w 645798"/>
                <a:gd name="connsiteY10" fmla="*/ 974214 h 1149931"/>
                <a:gd name="connsiteX11" fmla="*/ 21865 w 645798"/>
                <a:gd name="connsiteY11" fmla="*/ 1031942 h 1149931"/>
                <a:gd name="connsiteX12" fmla="*/ 58811 w 645798"/>
                <a:gd name="connsiteY12" fmla="*/ 1117378 h 1149931"/>
                <a:gd name="connsiteX13" fmla="*/ 139629 w 645798"/>
                <a:gd name="connsiteY13" fmla="*/ 1149705 h 1149931"/>
                <a:gd name="connsiteX14" fmla="*/ 225065 w 645798"/>
                <a:gd name="connsiteY14" fmla="*/ 1126614 h 1149931"/>
                <a:gd name="connsiteX15" fmla="*/ 298956 w 645798"/>
                <a:gd name="connsiteY15" fmla="*/ 1038869 h 1149931"/>
                <a:gd name="connsiteX16" fmla="*/ 377465 w 645798"/>
                <a:gd name="connsiteY16" fmla="*/ 928032 h 1149931"/>
                <a:gd name="connsiteX17" fmla="*/ 444429 w 645798"/>
                <a:gd name="connsiteY17" fmla="*/ 831051 h 1149931"/>
                <a:gd name="connsiteX18" fmla="*/ 495229 w 645798"/>
                <a:gd name="connsiteY18" fmla="*/ 727142 h 1149931"/>
                <a:gd name="connsiteX19" fmla="*/ 516011 w 645798"/>
                <a:gd name="connsiteY19" fmla="*/ 664796 h 1149931"/>
                <a:gd name="connsiteX20" fmla="*/ 550647 w 645798"/>
                <a:gd name="connsiteY20" fmla="*/ 572432 h 1149931"/>
                <a:gd name="connsiteX21" fmla="*/ 594520 w 645798"/>
                <a:gd name="connsiteY21" fmla="*/ 482378 h 1149931"/>
                <a:gd name="connsiteX22" fmla="*/ 626847 w 645798"/>
                <a:gd name="connsiteY22" fmla="*/ 371542 h 1149931"/>
                <a:gd name="connsiteX23" fmla="*/ 643011 w 645798"/>
                <a:gd name="connsiteY23" fmla="*/ 244542 h 1149931"/>
                <a:gd name="connsiteX24" fmla="*/ 643011 w 645798"/>
                <a:gd name="connsiteY24" fmla="*/ 124469 h 1149931"/>
                <a:gd name="connsiteX25" fmla="*/ 615302 w 645798"/>
                <a:gd name="connsiteY25" fmla="*/ 55196 h 1149931"/>
                <a:gd name="connsiteX26" fmla="*/ 529865 w 645798"/>
                <a:gd name="connsiteY26" fmla="*/ 2087 h 114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798" h="1149931">
                  <a:moveTo>
                    <a:pt x="529865" y="2087"/>
                  </a:moveTo>
                  <a:cubicBezTo>
                    <a:pt x="504080" y="-4070"/>
                    <a:pt x="481760" y="4012"/>
                    <a:pt x="460593" y="18251"/>
                  </a:cubicBezTo>
                  <a:cubicBezTo>
                    <a:pt x="439426" y="32490"/>
                    <a:pt x="424032" y="57120"/>
                    <a:pt x="402865" y="87523"/>
                  </a:cubicBezTo>
                  <a:cubicBezTo>
                    <a:pt x="381698" y="117926"/>
                    <a:pt x="357453" y="161414"/>
                    <a:pt x="333593" y="200669"/>
                  </a:cubicBezTo>
                  <a:cubicBezTo>
                    <a:pt x="309733" y="239924"/>
                    <a:pt x="283178" y="285336"/>
                    <a:pt x="259702" y="323051"/>
                  </a:cubicBezTo>
                  <a:cubicBezTo>
                    <a:pt x="236226" y="360766"/>
                    <a:pt x="217368" y="383087"/>
                    <a:pt x="192738" y="426960"/>
                  </a:cubicBezTo>
                  <a:cubicBezTo>
                    <a:pt x="168108" y="470833"/>
                    <a:pt x="131932" y="540875"/>
                    <a:pt x="111920" y="586287"/>
                  </a:cubicBezTo>
                  <a:cubicBezTo>
                    <a:pt x="91908" y="631699"/>
                    <a:pt x="84980" y="667490"/>
                    <a:pt x="72665" y="699432"/>
                  </a:cubicBezTo>
                  <a:cubicBezTo>
                    <a:pt x="60350" y="731374"/>
                    <a:pt x="49574" y="746384"/>
                    <a:pt x="38029" y="777942"/>
                  </a:cubicBezTo>
                  <a:cubicBezTo>
                    <a:pt x="26484" y="809500"/>
                    <a:pt x="9166" y="856066"/>
                    <a:pt x="3393" y="888778"/>
                  </a:cubicBezTo>
                  <a:cubicBezTo>
                    <a:pt x="-2380" y="921490"/>
                    <a:pt x="314" y="950353"/>
                    <a:pt x="3393" y="974214"/>
                  </a:cubicBezTo>
                  <a:cubicBezTo>
                    <a:pt x="6472" y="998075"/>
                    <a:pt x="12629" y="1008081"/>
                    <a:pt x="21865" y="1031942"/>
                  </a:cubicBezTo>
                  <a:cubicBezTo>
                    <a:pt x="31101" y="1055803"/>
                    <a:pt x="39184" y="1097751"/>
                    <a:pt x="58811" y="1117378"/>
                  </a:cubicBezTo>
                  <a:cubicBezTo>
                    <a:pt x="78438" y="1137005"/>
                    <a:pt x="111920" y="1148166"/>
                    <a:pt x="139629" y="1149705"/>
                  </a:cubicBezTo>
                  <a:cubicBezTo>
                    <a:pt x="167338" y="1151244"/>
                    <a:pt x="198511" y="1145087"/>
                    <a:pt x="225065" y="1126614"/>
                  </a:cubicBezTo>
                  <a:cubicBezTo>
                    <a:pt x="251619" y="1108141"/>
                    <a:pt x="273556" y="1071966"/>
                    <a:pt x="298956" y="1038869"/>
                  </a:cubicBezTo>
                  <a:cubicBezTo>
                    <a:pt x="324356" y="1005772"/>
                    <a:pt x="353220" y="962668"/>
                    <a:pt x="377465" y="928032"/>
                  </a:cubicBezTo>
                  <a:cubicBezTo>
                    <a:pt x="401710" y="893396"/>
                    <a:pt x="424802" y="864533"/>
                    <a:pt x="444429" y="831051"/>
                  </a:cubicBezTo>
                  <a:cubicBezTo>
                    <a:pt x="464056" y="797569"/>
                    <a:pt x="483299" y="754851"/>
                    <a:pt x="495229" y="727142"/>
                  </a:cubicBezTo>
                  <a:cubicBezTo>
                    <a:pt x="507159" y="699433"/>
                    <a:pt x="506775" y="690581"/>
                    <a:pt x="516011" y="664796"/>
                  </a:cubicBezTo>
                  <a:cubicBezTo>
                    <a:pt x="525247" y="639011"/>
                    <a:pt x="537562" y="602835"/>
                    <a:pt x="550647" y="572432"/>
                  </a:cubicBezTo>
                  <a:cubicBezTo>
                    <a:pt x="563732" y="542029"/>
                    <a:pt x="581820" y="515860"/>
                    <a:pt x="594520" y="482378"/>
                  </a:cubicBezTo>
                  <a:cubicBezTo>
                    <a:pt x="607220" y="448896"/>
                    <a:pt x="618765" y="411181"/>
                    <a:pt x="626847" y="371542"/>
                  </a:cubicBezTo>
                  <a:cubicBezTo>
                    <a:pt x="634929" y="331903"/>
                    <a:pt x="640317" y="285721"/>
                    <a:pt x="643011" y="244542"/>
                  </a:cubicBezTo>
                  <a:cubicBezTo>
                    <a:pt x="645705" y="203363"/>
                    <a:pt x="647629" y="156027"/>
                    <a:pt x="643011" y="124469"/>
                  </a:cubicBezTo>
                  <a:cubicBezTo>
                    <a:pt x="638393" y="92911"/>
                    <a:pt x="633005" y="76363"/>
                    <a:pt x="615302" y="55196"/>
                  </a:cubicBezTo>
                  <a:cubicBezTo>
                    <a:pt x="597599" y="34029"/>
                    <a:pt x="555650" y="8244"/>
                    <a:pt x="529865" y="2087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479855" y="5318962"/>
              <a:ext cx="405148" cy="122636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Terminator 101"/>
            <p:cNvSpPr/>
            <p:nvPr/>
          </p:nvSpPr>
          <p:spPr>
            <a:xfrm rot="5400000">
              <a:off x="1080224" y="5746310"/>
              <a:ext cx="1231407" cy="366644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571278" y="2064679"/>
            <a:ext cx="577753" cy="1109570"/>
            <a:chOff x="2553310" y="5435765"/>
            <a:chExt cx="577753" cy="1109570"/>
          </a:xfrm>
        </p:grpSpPr>
        <p:sp>
          <p:nvSpPr>
            <p:cNvPr id="104" name="Freeform 103"/>
            <p:cNvSpPr/>
            <p:nvPr/>
          </p:nvSpPr>
          <p:spPr>
            <a:xfrm rot="20406453">
              <a:off x="2553310" y="5465349"/>
              <a:ext cx="577753" cy="1063740"/>
            </a:xfrm>
            <a:custGeom>
              <a:avLst/>
              <a:gdLst>
                <a:gd name="connsiteX0" fmla="*/ 448712 w 577753"/>
                <a:gd name="connsiteY0" fmla="*/ 2110 h 1063740"/>
                <a:gd name="connsiteX1" fmla="*/ 365185 w 577753"/>
                <a:gd name="connsiteY1" fmla="*/ 19695 h 1063740"/>
                <a:gd name="connsiteX2" fmla="*/ 281658 w 577753"/>
                <a:gd name="connsiteY2" fmla="*/ 72449 h 1063740"/>
                <a:gd name="connsiteX3" fmla="*/ 242093 w 577753"/>
                <a:gd name="connsiteY3" fmla="*/ 155976 h 1063740"/>
                <a:gd name="connsiteX4" fmla="*/ 206924 w 577753"/>
                <a:gd name="connsiteY4" fmla="*/ 213126 h 1063740"/>
                <a:gd name="connsiteX5" fmla="*/ 171754 w 577753"/>
                <a:gd name="connsiteY5" fmla="*/ 287860 h 1063740"/>
                <a:gd name="connsiteX6" fmla="*/ 136585 w 577753"/>
                <a:gd name="connsiteY6" fmla="*/ 366991 h 1063740"/>
                <a:gd name="connsiteX7" fmla="*/ 88227 w 577753"/>
                <a:gd name="connsiteY7" fmla="*/ 454914 h 1063740"/>
                <a:gd name="connsiteX8" fmla="*/ 61851 w 577753"/>
                <a:gd name="connsiteY8" fmla="*/ 569214 h 1063740"/>
                <a:gd name="connsiteX9" fmla="*/ 26681 w 577753"/>
                <a:gd name="connsiteY9" fmla="*/ 626364 h 1063740"/>
                <a:gd name="connsiteX10" fmla="*/ 304 w 577753"/>
                <a:gd name="connsiteY10" fmla="*/ 749456 h 1063740"/>
                <a:gd name="connsiteX11" fmla="*/ 13493 w 577753"/>
                <a:gd name="connsiteY11" fmla="*/ 868152 h 1063740"/>
                <a:gd name="connsiteX12" fmla="*/ 31077 w 577753"/>
                <a:gd name="connsiteY12" fmla="*/ 978056 h 1063740"/>
                <a:gd name="connsiteX13" fmla="*/ 61851 w 577753"/>
                <a:gd name="connsiteY13" fmla="*/ 1039602 h 1063740"/>
                <a:gd name="connsiteX14" fmla="*/ 162962 w 577753"/>
                <a:gd name="connsiteY14" fmla="*/ 1061583 h 1063740"/>
                <a:gd name="connsiteX15" fmla="*/ 250885 w 577753"/>
                <a:gd name="connsiteY15" fmla="*/ 991245 h 1063740"/>
                <a:gd name="connsiteX16" fmla="*/ 343204 w 577753"/>
                <a:gd name="connsiteY16" fmla="*/ 907718 h 1063740"/>
                <a:gd name="connsiteX17" fmla="*/ 400354 w 577753"/>
                <a:gd name="connsiteY17" fmla="*/ 780229 h 1063740"/>
                <a:gd name="connsiteX18" fmla="*/ 470693 w 577753"/>
                <a:gd name="connsiteY18" fmla="*/ 604383 h 1063740"/>
                <a:gd name="connsiteX19" fmla="*/ 536635 w 577753"/>
                <a:gd name="connsiteY19" fmla="*/ 415349 h 1063740"/>
                <a:gd name="connsiteX20" fmla="*/ 576201 w 577753"/>
                <a:gd name="connsiteY20" fmla="*/ 243899 h 1063740"/>
                <a:gd name="connsiteX21" fmla="*/ 567408 w 577753"/>
                <a:gd name="connsiteY21" fmla="*/ 142787 h 1063740"/>
                <a:gd name="connsiteX22" fmla="*/ 545427 w 577753"/>
                <a:gd name="connsiteY22" fmla="*/ 63656 h 1063740"/>
                <a:gd name="connsiteX23" fmla="*/ 448712 w 577753"/>
                <a:gd name="connsiteY23" fmla="*/ 2110 h 10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7753" h="1063740">
                  <a:moveTo>
                    <a:pt x="448712" y="2110"/>
                  </a:moveTo>
                  <a:cubicBezTo>
                    <a:pt x="418672" y="-5217"/>
                    <a:pt x="393027" y="7972"/>
                    <a:pt x="365185" y="19695"/>
                  </a:cubicBezTo>
                  <a:cubicBezTo>
                    <a:pt x="337343" y="31418"/>
                    <a:pt x="302173" y="49736"/>
                    <a:pt x="281658" y="72449"/>
                  </a:cubicBezTo>
                  <a:cubicBezTo>
                    <a:pt x="261143" y="95162"/>
                    <a:pt x="254549" y="132530"/>
                    <a:pt x="242093" y="155976"/>
                  </a:cubicBezTo>
                  <a:cubicBezTo>
                    <a:pt x="229637" y="179422"/>
                    <a:pt x="218647" y="191145"/>
                    <a:pt x="206924" y="213126"/>
                  </a:cubicBezTo>
                  <a:cubicBezTo>
                    <a:pt x="195201" y="235107"/>
                    <a:pt x="183477" y="262216"/>
                    <a:pt x="171754" y="287860"/>
                  </a:cubicBezTo>
                  <a:cubicBezTo>
                    <a:pt x="160031" y="313504"/>
                    <a:pt x="150506" y="339149"/>
                    <a:pt x="136585" y="366991"/>
                  </a:cubicBezTo>
                  <a:cubicBezTo>
                    <a:pt x="122664" y="394833"/>
                    <a:pt x="100683" y="421210"/>
                    <a:pt x="88227" y="454914"/>
                  </a:cubicBezTo>
                  <a:cubicBezTo>
                    <a:pt x="75771" y="488618"/>
                    <a:pt x="72109" y="540639"/>
                    <a:pt x="61851" y="569214"/>
                  </a:cubicBezTo>
                  <a:cubicBezTo>
                    <a:pt x="51593" y="597789"/>
                    <a:pt x="36939" y="596324"/>
                    <a:pt x="26681" y="626364"/>
                  </a:cubicBezTo>
                  <a:cubicBezTo>
                    <a:pt x="16423" y="656404"/>
                    <a:pt x="2502" y="709158"/>
                    <a:pt x="304" y="749456"/>
                  </a:cubicBezTo>
                  <a:cubicBezTo>
                    <a:pt x="-1894" y="789754"/>
                    <a:pt x="8364" y="830052"/>
                    <a:pt x="13493" y="868152"/>
                  </a:cubicBezTo>
                  <a:cubicBezTo>
                    <a:pt x="18622" y="906252"/>
                    <a:pt x="23017" y="949481"/>
                    <a:pt x="31077" y="978056"/>
                  </a:cubicBezTo>
                  <a:cubicBezTo>
                    <a:pt x="39137" y="1006631"/>
                    <a:pt x="39870" y="1025681"/>
                    <a:pt x="61851" y="1039602"/>
                  </a:cubicBezTo>
                  <a:cubicBezTo>
                    <a:pt x="83832" y="1053523"/>
                    <a:pt x="131456" y="1069642"/>
                    <a:pt x="162962" y="1061583"/>
                  </a:cubicBezTo>
                  <a:cubicBezTo>
                    <a:pt x="194468" y="1053524"/>
                    <a:pt x="220845" y="1016889"/>
                    <a:pt x="250885" y="991245"/>
                  </a:cubicBezTo>
                  <a:cubicBezTo>
                    <a:pt x="280925" y="965601"/>
                    <a:pt x="318292" y="942887"/>
                    <a:pt x="343204" y="907718"/>
                  </a:cubicBezTo>
                  <a:cubicBezTo>
                    <a:pt x="368115" y="872549"/>
                    <a:pt x="379106" y="830785"/>
                    <a:pt x="400354" y="780229"/>
                  </a:cubicBezTo>
                  <a:cubicBezTo>
                    <a:pt x="421602" y="729673"/>
                    <a:pt x="447979" y="665196"/>
                    <a:pt x="470693" y="604383"/>
                  </a:cubicBezTo>
                  <a:cubicBezTo>
                    <a:pt x="493407" y="543570"/>
                    <a:pt x="519050" y="475430"/>
                    <a:pt x="536635" y="415349"/>
                  </a:cubicBezTo>
                  <a:cubicBezTo>
                    <a:pt x="554220" y="355268"/>
                    <a:pt x="571072" y="289326"/>
                    <a:pt x="576201" y="243899"/>
                  </a:cubicBezTo>
                  <a:cubicBezTo>
                    <a:pt x="581330" y="198472"/>
                    <a:pt x="572537" y="172827"/>
                    <a:pt x="567408" y="142787"/>
                  </a:cubicBezTo>
                  <a:cubicBezTo>
                    <a:pt x="562279" y="112747"/>
                    <a:pt x="560813" y="89300"/>
                    <a:pt x="545427" y="63656"/>
                  </a:cubicBezTo>
                  <a:cubicBezTo>
                    <a:pt x="530041" y="38012"/>
                    <a:pt x="478752" y="9437"/>
                    <a:pt x="448712" y="2110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630231" y="5435765"/>
              <a:ext cx="405148" cy="110956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Terminator 105"/>
            <p:cNvSpPr/>
            <p:nvPr/>
          </p:nvSpPr>
          <p:spPr>
            <a:xfrm rot="5400000">
              <a:off x="2285425" y="5795382"/>
              <a:ext cx="1102641" cy="397266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631258" y="525979"/>
            <a:ext cx="472671" cy="1213359"/>
            <a:chOff x="3771637" y="5480848"/>
            <a:chExt cx="472671" cy="1213359"/>
          </a:xfrm>
        </p:grpSpPr>
        <p:sp>
          <p:nvSpPr>
            <p:cNvPr id="108" name="Freeform 107"/>
            <p:cNvSpPr/>
            <p:nvPr/>
          </p:nvSpPr>
          <p:spPr>
            <a:xfrm rot="4849111">
              <a:off x="3408729" y="5850612"/>
              <a:ext cx="1198487" cy="472671"/>
            </a:xfrm>
            <a:custGeom>
              <a:avLst/>
              <a:gdLst>
                <a:gd name="connsiteX0" fmla="*/ 1197429 w 1198487"/>
                <a:gd name="connsiteY0" fmla="*/ 341419 h 472671"/>
                <a:gd name="connsiteX1" fmla="*/ 1139372 w 1198487"/>
                <a:gd name="connsiteY1" fmla="*/ 221676 h 472671"/>
                <a:gd name="connsiteX2" fmla="*/ 1045029 w 1198487"/>
                <a:gd name="connsiteY2" fmla="*/ 174504 h 472671"/>
                <a:gd name="connsiteX3" fmla="*/ 947057 w 1198487"/>
                <a:gd name="connsiteY3" fmla="*/ 120076 h 472671"/>
                <a:gd name="connsiteX4" fmla="*/ 820057 w 1198487"/>
                <a:gd name="connsiteY4" fmla="*/ 83790 h 472671"/>
                <a:gd name="connsiteX5" fmla="*/ 696686 w 1198487"/>
                <a:gd name="connsiteY5" fmla="*/ 36619 h 472671"/>
                <a:gd name="connsiteX6" fmla="*/ 649515 w 1198487"/>
                <a:gd name="connsiteY6" fmla="*/ 18476 h 472671"/>
                <a:gd name="connsiteX7" fmla="*/ 551543 w 1198487"/>
                <a:gd name="connsiteY7" fmla="*/ 7590 h 472671"/>
                <a:gd name="connsiteX8" fmla="*/ 460829 w 1198487"/>
                <a:gd name="connsiteY8" fmla="*/ 333 h 472671"/>
                <a:gd name="connsiteX9" fmla="*/ 351972 w 1198487"/>
                <a:gd name="connsiteY9" fmla="*/ 18476 h 472671"/>
                <a:gd name="connsiteX10" fmla="*/ 261257 w 1198487"/>
                <a:gd name="connsiteY10" fmla="*/ 18476 h 472671"/>
                <a:gd name="connsiteX11" fmla="*/ 130629 w 1198487"/>
                <a:gd name="connsiteY11" fmla="*/ 43876 h 472671"/>
                <a:gd name="connsiteX12" fmla="*/ 72572 w 1198487"/>
                <a:gd name="connsiteY12" fmla="*/ 58390 h 472671"/>
                <a:gd name="connsiteX13" fmla="*/ 29029 w 1198487"/>
                <a:gd name="connsiteY13" fmla="*/ 123704 h 472671"/>
                <a:gd name="connsiteX14" fmla="*/ 0 w 1198487"/>
                <a:gd name="connsiteY14" fmla="*/ 149104 h 472671"/>
                <a:gd name="connsiteX15" fmla="*/ 29029 w 1198487"/>
                <a:gd name="connsiteY15" fmla="*/ 214419 h 472671"/>
                <a:gd name="connsiteX16" fmla="*/ 58057 w 1198487"/>
                <a:gd name="connsiteY16" fmla="*/ 283361 h 472671"/>
                <a:gd name="connsiteX17" fmla="*/ 166915 w 1198487"/>
                <a:gd name="connsiteY17" fmla="*/ 319647 h 472671"/>
                <a:gd name="connsiteX18" fmla="*/ 315686 w 1198487"/>
                <a:gd name="connsiteY18" fmla="*/ 363190 h 472671"/>
                <a:gd name="connsiteX19" fmla="*/ 464457 w 1198487"/>
                <a:gd name="connsiteY19" fmla="*/ 395847 h 472671"/>
                <a:gd name="connsiteX20" fmla="*/ 566057 w 1198487"/>
                <a:gd name="connsiteY20" fmla="*/ 450276 h 472671"/>
                <a:gd name="connsiteX21" fmla="*/ 725715 w 1198487"/>
                <a:gd name="connsiteY21" fmla="*/ 457533 h 472671"/>
                <a:gd name="connsiteX22" fmla="*/ 874486 w 1198487"/>
                <a:gd name="connsiteY22" fmla="*/ 472047 h 472671"/>
                <a:gd name="connsiteX23" fmla="*/ 968829 w 1198487"/>
                <a:gd name="connsiteY23" fmla="*/ 468419 h 472671"/>
                <a:gd name="connsiteX24" fmla="*/ 1074057 w 1198487"/>
                <a:gd name="connsiteY24" fmla="*/ 453904 h 472671"/>
                <a:gd name="connsiteX25" fmla="*/ 1168400 w 1198487"/>
                <a:gd name="connsiteY25" fmla="*/ 417619 h 472671"/>
                <a:gd name="connsiteX26" fmla="*/ 1197429 w 1198487"/>
                <a:gd name="connsiteY26" fmla="*/ 341419 h 47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98487" h="472671">
                  <a:moveTo>
                    <a:pt x="1197429" y="341419"/>
                  </a:moveTo>
                  <a:cubicBezTo>
                    <a:pt x="1192591" y="308762"/>
                    <a:pt x="1164772" y="249495"/>
                    <a:pt x="1139372" y="221676"/>
                  </a:cubicBezTo>
                  <a:cubicBezTo>
                    <a:pt x="1113972" y="193857"/>
                    <a:pt x="1077081" y="191437"/>
                    <a:pt x="1045029" y="174504"/>
                  </a:cubicBezTo>
                  <a:cubicBezTo>
                    <a:pt x="1012977" y="157571"/>
                    <a:pt x="984552" y="135195"/>
                    <a:pt x="947057" y="120076"/>
                  </a:cubicBezTo>
                  <a:cubicBezTo>
                    <a:pt x="909562" y="104957"/>
                    <a:pt x="861785" y="97699"/>
                    <a:pt x="820057" y="83790"/>
                  </a:cubicBezTo>
                  <a:cubicBezTo>
                    <a:pt x="778329" y="69881"/>
                    <a:pt x="696686" y="36619"/>
                    <a:pt x="696686" y="36619"/>
                  </a:cubicBezTo>
                  <a:cubicBezTo>
                    <a:pt x="668262" y="25733"/>
                    <a:pt x="673705" y="23314"/>
                    <a:pt x="649515" y="18476"/>
                  </a:cubicBezTo>
                  <a:cubicBezTo>
                    <a:pt x="625325" y="13638"/>
                    <a:pt x="582991" y="10614"/>
                    <a:pt x="551543" y="7590"/>
                  </a:cubicBezTo>
                  <a:cubicBezTo>
                    <a:pt x="520095" y="4566"/>
                    <a:pt x="494091" y="-1481"/>
                    <a:pt x="460829" y="333"/>
                  </a:cubicBezTo>
                  <a:cubicBezTo>
                    <a:pt x="427567" y="2147"/>
                    <a:pt x="385234" y="15452"/>
                    <a:pt x="351972" y="18476"/>
                  </a:cubicBezTo>
                  <a:cubicBezTo>
                    <a:pt x="318710" y="21500"/>
                    <a:pt x="298147" y="14243"/>
                    <a:pt x="261257" y="18476"/>
                  </a:cubicBezTo>
                  <a:cubicBezTo>
                    <a:pt x="224366" y="22709"/>
                    <a:pt x="162076" y="37224"/>
                    <a:pt x="130629" y="43876"/>
                  </a:cubicBezTo>
                  <a:cubicBezTo>
                    <a:pt x="99182" y="50528"/>
                    <a:pt x="89505" y="45085"/>
                    <a:pt x="72572" y="58390"/>
                  </a:cubicBezTo>
                  <a:cubicBezTo>
                    <a:pt x="55639" y="71695"/>
                    <a:pt x="41124" y="108585"/>
                    <a:pt x="29029" y="123704"/>
                  </a:cubicBezTo>
                  <a:cubicBezTo>
                    <a:pt x="16934" y="138823"/>
                    <a:pt x="0" y="133985"/>
                    <a:pt x="0" y="149104"/>
                  </a:cubicBezTo>
                  <a:cubicBezTo>
                    <a:pt x="0" y="164223"/>
                    <a:pt x="19353" y="192043"/>
                    <a:pt x="29029" y="214419"/>
                  </a:cubicBezTo>
                  <a:cubicBezTo>
                    <a:pt x="38705" y="236795"/>
                    <a:pt x="35076" y="265823"/>
                    <a:pt x="58057" y="283361"/>
                  </a:cubicBezTo>
                  <a:cubicBezTo>
                    <a:pt x="81038" y="300899"/>
                    <a:pt x="123977" y="306342"/>
                    <a:pt x="166915" y="319647"/>
                  </a:cubicBezTo>
                  <a:cubicBezTo>
                    <a:pt x="209853" y="332952"/>
                    <a:pt x="266096" y="350490"/>
                    <a:pt x="315686" y="363190"/>
                  </a:cubicBezTo>
                  <a:cubicBezTo>
                    <a:pt x="365276" y="375890"/>
                    <a:pt x="422729" y="381333"/>
                    <a:pt x="464457" y="395847"/>
                  </a:cubicBezTo>
                  <a:cubicBezTo>
                    <a:pt x="506185" y="410361"/>
                    <a:pt x="522514" y="439995"/>
                    <a:pt x="566057" y="450276"/>
                  </a:cubicBezTo>
                  <a:cubicBezTo>
                    <a:pt x="609600" y="460557"/>
                    <a:pt x="674310" y="453905"/>
                    <a:pt x="725715" y="457533"/>
                  </a:cubicBezTo>
                  <a:cubicBezTo>
                    <a:pt x="777120" y="461161"/>
                    <a:pt x="833967" y="470233"/>
                    <a:pt x="874486" y="472047"/>
                  </a:cubicBezTo>
                  <a:cubicBezTo>
                    <a:pt x="915005" y="473861"/>
                    <a:pt x="935567" y="471443"/>
                    <a:pt x="968829" y="468419"/>
                  </a:cubicBezTo>
                  <a:cubicBezTo>
                    <a:pt x="1002091" y="465395"/>
                    <a:pt x="1040795" y="462371"/>
                    <a:pt x="1074057" y="453904"/>
                  </a:cubicBezTo>
                  <a:cubicBezTo>
                    <a:pt x="1107319" y="445437"/>
                    <a:pt x="1146629" y="432133"/>
                    <a:pt x="1168400" y="417619"/>
                  </a:cubicBezTo>
                  <a:cubicBezTo>
                    <a:pt x="1190171" y="403105"/>
                    <a:pt x="1202267" y="374076"/>
                    <a:pt x="1197429" y="341419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810714" y="5480848"/>
              <a:ext cx="405148" cy="121335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Terminator 109"/>
            <p:cNvSpPr/>
            <p:nvPr/>
          </p:nvSpPr>
          <p:spPr>
            <a:xfrm rot="5400000">
              <a:off x="3406608" y="5884954"/>
              <a:ext cx="1213358" cy="40514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0732" y="2004513"/>
            <a:ext cx="664098" cy="1109569"/>
            <a:chOff x="1338795" y="1805420"/>
            <a:chExt cx="664098" cy="1109569"/>
          </a:xfrm>
        </p:grpSpPr>
        <p:sp>
          <p:nvSpPr>
            <p:cNvPr id="112" name="Freeform 111"/>
            <p:cNvSpPr/>
            <p:nvPr/>
          </p:nvSpPr>
          <p:spPr>
            <a:xfrm rot="19882068">
              <a:off x="1338795" y="1860059"/>
              <a:ext cx="664098" cy="989087"/>
            </a:xfrm>
            <a:custGeom>
              <a:avLst/>
              <a:gdLst>
                <a:gd name="connsiteX0" fmla="*/ 568318 w 664098"/>
                <a:gd name="connsiteY0" fmla="*/ 5158 h 989087"/>
                <a:gd name="connsiteX1" fmla="*/ 475954 w 664098"/>
                <a:gd name="connsiteY1" fmla="*/ 2849 h 989087"/>
                <a:gd name="connsiteX2" fmla="*/ 392827 w 664098"/>
                <a:gd name="connsiteY2" fmla="*/ 32867 h 989087"/>
                <a:gd name="connsiteX3" fmla="*/ 330481 w 664098"/>
                <a:gd name="connsiteY3" fmla="*/ 109067 h 989087"/>
                <a:gd name="connsiteX4" fmla="*/ 281990 w 664098"/>
                <a:gd name="connsiteY4" fmla="*/ 173722 h 989087"/>
                <a:gd name="connsiteX5" fmla="*/ 235809 w 664098"/>
                <a:gd name="connsiteY5" fmla="*/ 263776 h 989087"/>
                <a:gd name="connsiteX6" fmla="*/ 173463 w 664098"/>
                <a:gd name="connsiteY6" fmla="*/ 353831 h 989087"/>
                <a:gd name="connsiteX7" fmla="*/ 118045 w 664098"/>
                <a:gd name="connsiteY7" fmla="*/ 446194 h 989087"/>
                <a:gd name="connsiteX8" fmla="*/ 69554 w 664098"/>
                <a:gd name="connsiteY8" fmla="*/ 531631 h 989087"/>
                <a:gd name="connsiteX9" fmla="*/ 46463 w 664098"/>
                <a:gd name="connsiteY9" fmla="*/ 600903 h 989087"/>
                <a:gd name="connsiteX10" fmla="*/ 30299 w 664098"/>
                <a:gd name="connsiteY10" fmla="*/ 660940 h 989087"/>
                <a:gd name="connsiteX11" fmla="*/ 16445 w 664098"/>
                <a:gd name="connsiteY11" fmla="*/ 730212 h 989087"/>
                <a:gd name="connsiteX12" fmla="*/ 9518 w 664098"/>
                <a:gd name="connsiteY12" fmla="*/ 808722 h 989087"/>
                <a:gd name="connsiteX13" fmla="*/ 281 w 664098"/>
                <a:gd name="connsiteY13" fmla="*/ 887231 h 989087"/>
                <a:gd name="connsiteX14" fmla="*/ 21063 w 664098"/>
                <a:gd name="connsiteY14" fmla="*/ 940340 h 989087"/>
                <a:gd name="connsiteX15" fmla="*/ 62627 w 664098"/>
                <a:gd name="connsiteY15" fmla="*/ 977285 h 989087"/>
                <a:gd name="connsiteX16" fmla="*/ 180390 w 664098"/>
                <a:gd name="connsiteY16" fmla="*/ 986522 h 989087"/>
                <a:gd name="connsiteX17" fmla="*/ 251972 w 664098"/>
                <a:gd name="connsiteY17" fmla="*/ 935722 h 989087"/>
                <a:gd name="connsiteX18" fmla="*/ 316627 w 664098"/>
                <a:gd name="connsiteY18" fmla="*/ 898776 h 989087"/>
                <a:gd name="connsiteX19" fmla="*/ 372045 w 664098"/>
                <a:gd name="connsiteY19" fmla="*/ 801794 h 989087"/>
                <a:gd name="connsiteX20" fmla="*/ 413609 w 664098"/>
                <a:gd name="connsiteY20" fmla="*/ 725594 h 989087"/>
                <a:gd name="connsiteX21" fmla="*/ 485190 w 664098"/>
                <a:gd name="connsiteY21" fmla="*/ 626303 h 989087"/>
                <a:gd name="connsiteX22" fmla="*/ 535990 w 664098"/>
                <a:gd name="connsiteY22" fmla="*/ 550103 h 989087"/>
                <a:gd name="connsiteX23" fmla="*/ 589099 w 664098"/>
                <a:gd name="connsiteY23" fmla="*/ 455431 h 989087"/>
                <a:gd name="connsiteX24" fmla="*/ 626045 w 664098"/>
                <a:gd name="connsiteY24" fmla="*/ 353831 h 989087"/>
                <a:gd name="connsiteX25" fmla="*/ 653754 w 664098"/>
                <a:gd name="connsiteY25" fmla="*/ 252231 h 989087"/>
                <a:gd name="connsiteX26" fmla="*/ 662990 w 664098"/>
                <a:gd name="connsiteY26" fmla="*/ 120612 h 989087"/>
                <a:gd name="connsiteX27" fmla="*/ 630663 w 664098"/>
                <a:gd name="connsiteY27" fmla="*/ 37485 h 989087"/>
                <a:gd name="connsiteX28" fmla="*/ 568318 w 664098"/>
                <a:gd name="connsiteY28" fmla="*/ 5158 h 98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4098" h="989087">
                  <a:moveTo>
                    <a:pt x="568318" y="5158"/>
                  </a:moveTo>
                  <a:cubicBezTo>
                    <a:pt x="542533" y="-615"/>
                    <a:pt x="505202" y="-1769"/>
                    <a:pt x="475954" y="2849"/>
                  </a:cubicBezTo>
                  <a:cubicBezTo>
                    <a:pt x="446706" y="7467"/>
                    <a:pt x="417072" y="15164"/>
                    <a:pt x="392827" y="32867"/>
                  </a:cubicBezTo>
                  <a:cubicBezTo>
                    <a:pt x="368582" y="50570"/>
                    <a:pt x="348954" y="85591"/>
                    <a:pt x="330481" y="109067"/>
                  </a:cubicBezTo>
                  <a:cubicBezTo>
                    <a:pt x="312008" y="132543"/>
                    <a:pt x="297769" y="147937"/>
                    <a:pt x="281990" y="173722"/>
                  </a:cubicBezTo>
                  <a:cubicBezTo>
                    <a:pt x="266211" y="199507"/>
                    <a:pt x="253897" y="233758"/>
                    <a:pt x="235809" y="263776"/>
                  </a:cubicBezTo>
                  <a:cubicBezTo>
                    <a:pt x="217721" y="293794"/>
                    <a:pt x="193090" y="323428"/>
                    <a:pt x="173463" y="353831"/>
                  </a:cubicBezTo>
                  <a:cubicBezTo>
                    <a:pt x="153836" y="384234"/>
                    <a:pt x="135363" y="416561"/>
                    <a:pt x="118045" y="446194"/>
                  </a:cubicBezTo>
                  <a:cubicBezTo>
                    <a:pt x="100727" y="475827"/>
                    <a:pt x="81484" y="505846"/>
                    <a:pt x="69554" y="531631"/>
                  </a:cubicBezTo>
                  <a:cubicBezTo>
                    <a:pt x="57624" y="557416"/>
                    <a:pt x="53005" y="579352"/>
                    <a:pt x="46463" y="600903"/>
                  </a:cubicBezTo>
                  <a:cubicBezTo>
                    <a:pt x="39920" y="622455"/>
                    <a:pt x="35302" y="639389"/>
                    <a:pt x="30299" y="660940"/>
                  </a:cubicBezTo>
                  <a:cubicBezTo>
                    <a:pt x="25296" y="682492"/>
                    <a:pt x="19908" y="705582"/>
                    <a:pt x="16445" y="730212"/>
                  </a:cubicBezTo>
                  <a:cubicBezTo>
                    <a:pt x="12982" y="754842"/>
                    <a:pt x="12212" y="782552"/>
                    <a:pt x="9518" y="808722"/>
                  </a:cubicBezTo>
                  <a:cubicBezTo>
                    <a:pt x="6824" y="834892"/>
                    <a:pt x="-1643" y="865295"/>
                    <a:pt x="281" y="887231"/>
                  </a:cubicBezTo>
                  <a:cubicBezTo>
                    <a:pt x="2205" y="909167"/>
                    <a:pt x="10672" y="925331"/>
                    <a:pt x="21063" y="940340"/>
                  </a:cubicBezTo>
                  <a:cubicBezTo>
                    <a:pt x="31454" y="955349"/>
                    <a:pt x="36073" y="969588"/>
                    <a:pt x="62627" y="977285"/>
                  </a:cubicBezTo>
                  <a:cubicBezTo>
                    <a:pt x="89181" y="984982"/>
                    <a:pt x="148833" y="993449"/>
                    <a:pt x="180390" y="986522"/>
                  </a:cubicBezTo>
                  <a:cubicBezTo>
                    <a:pt x="211947" y="979595"/>
                    <a:pt x="229266" y="950346"/>
                    <a:pt x="251972" y="935722"/>
                  </a:cubicBezTo>
                  <a:cubicBezTo>
                    <a:pt x="274678" y="921098"/>
                    <a:pt x="296615" y="921097"/>
                    <a:pt x="316627" y="898776"/>
                  </a:cubicBezTo>
                  <a:cubicBezTo>
                    <a:pt x="336639" y="876455"/>
                    <a:pt x="355881" y="830658"/>
                    <a:pt x="372045" y="801794"/>
                  </a:cubicBezTo>
                  <a:cubicBezTo>
                    <a:pt x="388209" y="772930"/>
                    <a:pt x="394751" y="754843"/>
                    <a:pt x="413609" y="725594"/>
                  </a:cubicBezTo>
                  <a:cubicBezTo>
                    <a:pt x="432466" y="696346"/>
                    <a:pt x="464793" y="655551"/>
                    <a:pt x="485190" y="626303"/>
                  </a:cubicBezTo>
                  <a:cubicBezTo>
                    <a:pt x="505587" y="597055"/>
                    <a:pt x="518672" y="578582"/>
                    <a:pt x="535990" y="550103"/>
                  </a:cubicBezTo>
                  <a:cubicBezTo>
                    <a:pt x="553308" y="521624"/>
                    <a:pt x="574090" y="488143"/>
                    <a:pt x="589099" y="455431"/>
                  </a:cubicBezTo>
                  <a:cubicBezTo>
                    <a:pt x="604108" y="422719"/>
                    <a:pt x="615269" y="387698"/>
                    <a:pt x="626045" y="353831"/>
                  </a:cubicBezTo>
                  <a:cubicBezTo>
                    <a:pt x="636821" y="319964"/>
                    <a:pt x="647597" y="291101"/>
                    <a:pt x="653754" y="252231"/>
                  </a:cubicBezTo>
                  <a:cubicBezTo>
                    <a:pt x="659912" y="213361"/>
                    <a:pt x="666839" y="156403"/>
                    <a:pt x="662990" y="120612"/>
                  </a:cubicBezTo>
                  <a:cubicBezTo>
                    <a:pt x="659142" y="84821"/>
                    <a:pt x="648751" y="57112"/>
                    <a:pt x="630663" y="37485"/>
                  </a:cubicBezTo>
                  <a:cubicBezTo>
                    <a:pt x="612575" y="17858"/>
                    <a:pt x="594103" y="10931"/>
                    <a:pt x="568318" y="5158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462594" y="1805420"/>
              <a:ext cx="405148" cy="110956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Terminator 113"/>
            <p:cNvSpPr/>
            <p:nvPr/>
          </p:nvSpPr>
          <p:spPr>
            <a:xfrm rot="5400000">
              <a:off x="1110384" y="2157632"/>
              <a:ext cx="1109567" cy="40514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085609" y="1991006"/>
            <a:ext cx="443569" cy="1163136"/>
            <a:chOff x="2618100" y="4002299"/>
            <a:chExt cx="443569" cy="1163136"/>
          </a:xfrm>
        </p:grpSpPr>
        <p:sp>
          <p:nvSpPr>
            <p:cNvPr id="120" name="Freeform 119"/>
            <p:cNvSpPr/>
            <p:nvPr/>
          </p:nvSpPr>
          <p:spPr>
            <a:xfrm rot="21014799">
              <a:off x="2618100" y="4022030"/>
              <a:ext cx="443569" cy="1113882"/>
            </a:xfrm>
            <a:custGeom>
              <a:avLst/>
              <a:gdLst>
                <a:gd name="connsiteX0" fmla="*/ 309165 w 443569"/>
                <a:gd name="connsiteY0" fmla="*/ 85 h 1113882"/>
                <a:gd name="connsiteX1" fmla="*/ 192287 w 443569"/>
                <a:gd name="connsiteY1" fmla="*/ 41336 h 1113882"/>
                <a:gd name="connsiteX2" fmla="*/ 147598 w 443569"/>
                <a:gd name="connsiteY2" fmla="*/ 147901 h 1113882"/>
                <a:gd name="connsiteX3" fmla="*/ 106347 w 443569"/>
                <a:gd name="connsiteY3" fmla="*/ 312906 h 1113882"/>
                <a:gd name="connsiteX4" fmla="*/ 78846 w 443569"/>
                <a:gd name="connsiteY4" fmla="*/ 436659 h 1113882"/>
                <a:gd name="connsiteX5" fmla="*/ 51346 w 443569"/>
                <a:gd name="connsiteY5" fmla="*/ 567288 h 1113882"/>
                <a:gd name="connsiteX6" fmla="*/ 13532 w 443569"/>
                <a:gd name="connsiteY6" fmla="*/ 694479 h 1113882"/>
                <a:gd name="connsiteX7" fmla="*/ 6657 w 443569"/>
                <a:gd name="connsiteY7" fmla="*/ 825107 h 1113882"/>
                <a:gd name="connsiteX8" fmla="*/ 3219 w 443569"/>
                <a:gd name="connsiteY8" fmla="*/ 928235 h 1113882"/>
                <a:gd name="connsiteX9" fmla="*/ 6657 w 443569"/>
                <a:gd name="connsiteY9" fmla="*/ 1010737 h 1113882"/>
                <a:gd name="connsiteX10" fmla="*/ 78846 w 443569"/>
                <a:gd name="connsiteY10" fmla="*/ 1086364 h 1113882"/>
                <a:gd name="connsiteX11" fmla="*/ 164786 w 443569"/>
                <a:gd name="connsiteY11" fmla="*/ 1103552 h 1113882"/>
                <a:gd name="connsiteX12" fmla="*/ 305727 w 443569"/>
                <a:gd name="connsiteY12" fmla="*/ 935110 h 1113882"/>
                <a:gd name="connsiteX13" fmla="*/ 384792 w 443569"/>
                <a:gd name="connsiteY13" fmla="*/ 756355 h 1113882"/>
                <a:gd name="connsiteX14" fmla="*/ 426043 w 443569"/>
                <a:gd name="connsiteY14" fmla="*/ 539787 h 1113882"/>
                <a:gd name="connsiteX15" fmla="*/ 443231 w 443569"/>
                <a:gd name="connsiteY15" fmla="*/ 336969 h 1113882"/>
                <a:gd name="connsiteX16" fmla="*/ 412293 w 443569"/>
                <a:gd name="connsiteY16" fmla="*/ 141026 h 1113882"/>
                <a:gd name="connsiteX17" fmla="*/ 371042 w 443569"/>
                <a:gd name="connsiteY17" fmla="*/ 34461 h 1113882"/>
                <a:gd name="connsiteX18" fmla="*/ 309165 w 443569"/>
                <a:gd name="connsiteY18" fmla="*/ 85 h 111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3569" h="1113882">
                  <a:moveTo>
                    <a:pt x="309165" y="85"/>
                  </a:moveTo>
                  <a:cubicBezTo>
                    <a:pt x="279373" y="1231"/>
                    <a:pt x="219215" y="16700"/>
                    <a:pt x="192287" y="41336"/>
                  </a:cubicBezTo>
                  <a:cubicBezTo>
                    <a:pt x="165359" y="65972"/>
                    <a:pt x="161921" y="102639"/>
                    <a:pt x="147598" y="147901"/>
                  </a:cubicBezTo>
                  <a:cubicBezTo>
                    <a:pt x="133275" y="193163"/>
                    <a:pt x="117806" y="264780"/>
                    <a:pt x="106347" y="312906"/>
                  </a:cubicBezTo>
                  <a:cubicBezTo>
                    <a:pt x="94888" y="361032"/>
                    <a:pt x="88013" y="394262"/>
                    <a:pt x="78846" y="436659"/>
                  </a:cubicBezTo>
                  <a:cubicBezTo>
                    <a:pt x="69679" y="479056"/>
                    <a:pt x="62232" y="524318"/>
                    <a:pt x="51346" y="567288"/>
                  </a:cubicBezTo>
                  <a:cubicBezTo>
                    <a:pt x="40460" y="610258"/>
                    <a:pt x="20980" y="651509"/>
                    <a:pt x="13532" y="694479"/>
                  </a:cubicBezTo>
                  <a:cubicBezTo>
                    <a:pt x="6084" y="737449"/>
                    <a:pt x="8376" y="786148"/>
                    <a:pt x="6657" y="825107"/>
                  </a:cubicBezTo>
                  <a:cubicBezTo>
                    <a:pt x="4938" y="864066"/>
                    <a:pt x="3219" y="897297"/>
                    <a:pt x="3219" y="928235"/>
                  </a:cubicBezTo>
                  <a:cubicBezTo>
                    <a:pt x="3219" y="959173"/>
                    <a:pt x="-5948" y="984382"/>
                    <a:pt x="6657" y="1010737"/>
                  </a:cubicBezTo>
                  <a:cubicBezTo>
                    <a:pt x="19262" y="1037092"/>
                    <a:pt x="52491" y="1070895"/>
                    <a:pt x="78846" y="1086364"/>
                  </a:cubicBezTo>
                  <a:cubicBezTo>
                    <a:pt x="105201" y="1101833"/>
                    <a:pt x="126973" y="1128761"/>
                    <a:pt x="164786" y="1103552"/>
                  </a:cubicBezTo>
                  <a:cubicBezTo>
                    <a:pt x="202599" y="1078343"/>
                    <a:pt x="269059" y="992976"/>
                    <a:pt x="305727" y="935110"/>
                  </a:cubicBezTo>
                  <a:cubicBezTo>
                    <a:pt x="342395" y="877244"/>
                    <a:pt x="364739" y="822242"/>
                    <a:pt x="384792" y="756355"/>
                  </a:cubicBezTo>
                  <a:cubicBezTo>
                    <a:pt x="404845" y="690468"/>
                    <a:pt x="416303" y="609685"/>
                    <a:pt x="426043" y="539787"/>
                  </a:cubicBezTo>
                  <a:cubicBezTo>
                    <a:pt x="435783" y="469889"/>
                    <a:pt x="445523" y="403429"/>
                    <a:pt x="443231" y="336969"/>
                  </a:cubicBezTo>
                  <a:cubicBezTo>
                    <a:pt x="440939" y="270509"/>
                    <a:pt x="424324" y="191444"/>
                    <a:pt x="412293" y="141026"/>
                  </a:cubicBezTo>
                  <a:cubicBezTo>
                    <a:pt x="400262" y="90608"/>
                    <a:pt x="389376" y="59670"/>
                    <a:pt x="371042" y="34461"/>
                  </a:cubicBezTo>
                  <a:cubicBezTo>
                    <a:pt x="352708" y="9252"/>
                    <a:pt x="338957" y="-1061"/>
                    <a:pt x="309165" y="85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57168" y="4009800"/>
              <a:ext cx="374832" cy="115563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22" name="Flowchart: Terminator 121"/>
            <p:cNvSpPr/>
            <p:nvPr/>
          </p:nvSpPr>
          <p:spPr>
            <a:xfrm rot="5400000">
              <a:off x="2265262" y="4418148"/>
              <a:ext cx="1163136" cy="331437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619188" y="591065"/>
            <a:ext cx="807157" cy="1178655"/>
            <a:chOff x="1294249" y="4133582"/>
            <a:chExt cx="807157" cy="1178655"/>
          </a:xfrm>
        </p:grpSpPr>
        <p:sp>
          <p:nvSpPr>
            <p:cNvPr id="124" name="Freeform 123"/>
            <p:cNvSpPr/>
            <p:nvPr/>
          </p:nvSpPr>
          <p:spPr>
            <a:xfrm rot="3381997">
              <a:off x="1189026" y="4321395"/>
              <a:ext cx="1017603" cy="807157"/>
            </a:xfrm>
            <a:custGeom>
              <a:avLst/>
              <a:gdLst>
                <a:gd name="connsiteX0" fmla="*/ 477886 w 1017603"/>
                <a:gd name="connsiteY0" fmla="*/ 148874 h 807157"/>
                <a:gd name="connsiteX1" fmla="*/ 343820 w 1017603"/>
                <a:gd name="connsiteY1" fmla="*/ 59496 h 807157"/>
                <a:gd name="connsiteX2" fmla="*/ 199441 w 1017603"/>
                <a:gd name="connsiteY2" fmla="*/ 1057 h 807157"/>
                <a:gd name="connsiteX3" fmla="*/ 86000 w 1017603"/>
                <a:gd name="connsiteY3" fmla="*/ 25120 h 807157"/>
                <a:gd name="connsiteX4" fmla="*/ 17248 w 1017603"/>
                <a:gd name="connsiteY4" fmla="*/ 66371 h 807157"/>
                <a:gd name="connsiteX5" fmla="*/ 60 w 1017603"/>
                <a:gd name="connsiteY5" fmla="*/ 114498 h 807157"/>
                <a:gd name="connsiteX6" fmla="*/ 13811 w 1017603"/>
                <a:gd name="connsiteY6" fmla="*/ 203875 h 807157"/>
                <a:gd name="connsiteX7" fmla="*/ 65375 w 1017603"/>
                <a:gd name="connsiteY7" fmla="*/ 296690 h 807157"/>
                <a:gd name="connsiteX8" fmla="*/ 154752 w 1017603"/>
                <a:gd name="connsiteY8" fmla="*/ 417006 h 807157"/>
                <a:gd name="connsiteX9" fmla="*/ 281943 w 1017603"/>
                <a:gd name="connsiteY9" fmla="*/ 523571 h 807157"/>
                <a:gd name="connsiteX10" fmla="*/ 357570 w 1017603"/>
                <a:gd name="connsiteY10" fmla="*/ 595761 h 807157"/>
                <a:gd name="connsiteX11" fmla="*/ 512262 w 1017603"/>
                <a:gd name="connsiteY11" fmla="*/ 705764 h 807157"/>
                <a:gd name="connsiteX12" fmla="*/ 618827 w 1017603"/>
                <a:gd name="connsiteY12" fmla="*/ 757328 h 807157"/>
                <a:gd name="connsiteX13" fmla="*/ 763206 w 1017603"/>
                <a:gd name="connsiteY13" fmla="*/ 795141 h 807157"/>
                <a:gd name="connsiteX14" fmla="*/ 886960 w 1017603"/>
                <a:gd name="connsiteY14" fmla="*/ 805454 h 807157"/>
                <a:gd name="connsiteX15" fmla="*/ 979775 w 1017603"/>
                <a:gd name="connsiteY15" fmla="*/ 764203 h 807157"/>
                <a:gd name="connsiteX16" fmla="*/ 1017588 w 1017603"/>
                <a:gd name="connsiteY16" fmla="*/ 647325 h 807157"/>
                <a:gd name="connsiteX17" fmla="*/ 983212 w 1017603"/>
                <a:gd name="connsiteY17" fmla="*/ 527009 h 807157"/>
                <a:gd name="connsiteX18" fmla="*/ 900710 w 1017603"/>
                <a:gd name="connsiteY18" fmla="*/ 437632 h 807157"/>
                <a:gd name="connsiteX19" fmla="*/ 783832 w 1017603"/>
                <a:gd name="connsiteY19" fmla="*/ 324191 h 807157"/>
                <a:gd name="connsiteX20" fmla="*/ 646328 w 1017603"/>
                <a:gd name="connsiteY20" fmla="*/ 262314 h 807157"/>
                <a:gd name="connsiteX21" fmla="*/ 477886 w 1017603"/>
                <a:gd name="connsiteY21" fmla="*/ 148874 h 807157"/>
                <a:gd name="connsiteX0" fmla="*/ 477886 w 1017603"/>
                <a:gd name="connsiteY0" fmla="*/ 148874 h 807157"/>
                <a:gd name="connsiteX1" fmla="*/ 343820 w 1017603"/>
                <a:gd name="connsiteY1" fmla="*/ 59496 h 807157"/>
                <a:gd name="connsiteX2" fmla="*/ 199441 w 1017603"/>
                <a:gd name="connsiteY2" fmla="*/ 1057 h 807157"/>
                <a:gd name="connsiteX3" fmla="*/ 86000 w 1017603"/>
                <a:gd name="connsiteY3" fmla="*/ 25120 h 807157"/>
                <a:gd name="connsiteX4" fmla="*/ 17248 w 1017603"/>
                <a:gd name="connsiteY4" fmla="*/ 66371 h 807157"/>
                <a:gd name="connsiteX5" fmla="*/ 60 w 1017603"/>
                <a:gd name="connsiteY5" fmla="*/ 114498 h 807157"/>
                <a:gd name="connsiteX6" fmla="*/ 13811 w 1017603"/>
                <a:gd name="connsiteY6" fmla="*/ 203875 h 807157"/>
                <a:gd name="connsiteX7" fmla="*/ 65375 w 1017603"/>
                <a:gd name="connsiteY7" fmla="*/ 296690 h 807157"/>
                <a:gd name="connsiteX8" fmla="*/ 154752 w 1017603"/>
                <a:gd name="connsiteY8" fmla="*/ 417006 h 807157"/>
                <a:gd name="connsiteX9" fmla="*/ 281943 w 1017603"/>
                <a:gd name="connsiteY9" fmla="*/ 523571 h 807157"/>
                <a:gd name="connsiteX10" fmla="*/ 357570 w 1017603"/>
                <a:gd name="connsiteY10" fmla="*/ 595761 h 807157"/>
                <a:gd name="connsiteX11" fmla="*/ 512262 w 1017603"/>
                <a:gd name="connsiteY11" fmla="*/ 705764 h 807157"/>
                <a:gd name="connsiteX12" fmla="*/ 618827 w 1017603"/>
                <a:gd name="connsiteY12" fmla="*/ 757328 h 807157"/>
                <a:gd name="connsiteX13" fmla="*/ 763206 w 1017603"/>
                <a:gd name="connsiteY13" fmla="*/ 795141 h 807157"/>
                <a:gd name="connsiteX14" fmla="*/ 886960 w 1017603"/>
                <a:gd name="connsiteY14" fmla="*/ 805454 h 807157"/>
                <a:gd name="connsiteX15" fmla="*/ 979775 w 1017603"/>
                <a:gd name="connsiteY15" fmla="*/ 764203 h 807157"/>
                <a:gd name="connsiteX16" fmla="*/ 1017588 w 1017603"/>
                <a:gd name="connsiteY16" fmla="*/ 647325 h 807157"/>
                <a:gd name="connsiteX17" fmla="*/ 983212 w 1017603"/>
                <a:gd name="connsiteY17" fmla="*/ 527009 h 807157"/>
                <a:gd name="connsiteX18" fmla="*/ 900710 w 1017603"/>
                <a:gd name="connsiteY18" fmla="*/ 437632 h 807157"/>
                <a:gd name="connsiteX19" fmla="*/ 776957 w 1017603"/>
                <a:gd name="connsiteY19" fmla="*/ 337941 h 807157"/>
                <a:gd name="connsiteX20" fmla="*/ 646328 w 1017603"/>
                <a:gd name="connsiteY20" fmla="*/ 262314 h 807157"/>
                <a:gd name="connsiteX21" fmla="*/ 477886 w 1017603"/>
                <a:gd name="connsiteY21" fmla="*/ 148874 h 8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7603" h="807157">
                  <a:moveTo>
                    <a:pt x="477886" y="148874"/>
                  </a:moveTo>
                  <a:cubicBezTo>
                    <a:pt x="427468" y="115071"/>
                    <a:pt x="390227" y="84132"/>
                    <a:pt x="343820" y="59496"/>
                  </a:cubicBezTo>
                  <a:cubicBezTo>
                    <a:pt x="297412" y="34860"/>
                    <a:pt x="242411" y="6786"/>
                    <a:pt x="199441" y="1057"/>
                  </a:cubicBezTo>
                  <a:cubicBezTo>
                    <a:pt x="156471" y="-4672"/>
                    <a:pt x="116365" y="14234"/>
                    <a:pt x="86000" y="25120"/>
                  </a:cubicBezTo>
                  <a:cubicBezTo>
                    <a:pt x="55635" y="36006"/>
                    <a:pt x="31571" y="51475"/>
                    <a:pt x="17248" y="66371"/>
                  </a:cubicBezTo>
                  <a:cubicBezTo>
                    <a:pt x="2925" y="81267"/>
                    <a:pt x="633" y="91581"/>
                    <a:pt x="60" y="114498"/>
                  </a:cubicBezTo>
                  <a:cubicBezTo>
                    <a:pt x="-513" y="137415"/>
                    <a:pt x="2925" y="173510"/>
                    <a:pt x="13811" y="203875"/>
                  </a:cubicBezTo>
                  <a:cubicBezTo>
                    <a:pt x="24697" y="234240"/>
                    <a:pt x="41885" y="261168"/>
                    <a:pt x="65375" y="296690"/>
                  </a:cubicBezTo>
                  <a:cubicBezTo>
                    <a:pt x="88865" y="332212"/>
                    <a:pt x="118657" y="379193"/>
                    <a:pt x="154752" y="417006"/>
                  </a:cubicBezTo>
                  <a:cubicBezTo>
                    <a:pt x="190847" y="454819"/>
                    <a:pt x="248140" y="493779"/>
                    <a:pt x="281943" y="523571"/>
                  </a:cubicBezTo>
                  <a:cubicBezTo>
                    <a:pt x="315746" y="553363"/>
                    <a:pt x="319184" y="565396"/>
                    <a:pt x="357570" y="595761"/>
                  </a:cubicBezTo>
                  <a:cubicBezTo>
                    <a:pt x="395956" y="626126"/>
                    <a:pt x="468719" y="678836"/>
                    <a:pt x="512262" y="705764"/>
                  </a:cubicBezTo>
                  <a:cubicBezTo>
                    <a:pt x="555805" y="732692"/>
                    <a:pt x="577003" y="742432"/>
                    <a:pt x="618827" y="757328"/>
                  </a:cubicBezTo>
                  <a:cubicBezTo>
                    <a:pt x="660651" y="772224"/>
                    <a:pt x="718517" y="787120"/>
                    <a:pt x="763206" y="795141"/>
                  </a:cubicBezTo>
                  <a:cubicBezTo>
                    <a:pt x="807895" y="803162"/>
                    <a:pt x="850865" y="810610"/>
                    <a:pt x="886960" y="805454"/>
                  </a:cubicBezTo>
                  <a:cubicBezTo>
                    <a:pt x="923055" y="800298"/>
                    <a:pt x="958004" y="790558"/>
                    <a:pt x="979775" y="764203"/>
                  </a:cubicBezTo>
                  <a:cubicBezTo>
                    <a:pt x="1001546" y="737848"/>
                    <a:pt x="1017015" y="686857"/>
                    <a:pt x="1017588" y="647325"/>
                  </a:cubicBezTo>
                  <a:cubicBezTo>
                    <a:pt x="1018161" y="607793"/>
                    <a:pt x="1002692" y="561958"/>
                    <a:pt x="983212" y="527009"/>
                  </a:cubicBezTo>
                  <a:cubicBezTo>
                    <a:pt x="963732" y="492060"/>
                    <a:pt x="935086" y="469143"/>
                    <a:pt x="900710" y="437632"/>
                  </a:cubicBezTo>
                  <a:cubicBezTo>
                    <a:pt x="866334" y="406121"/>
                    <a:pt x="819354" y="367161"/>
                    <a:pt x="776957" y="337941"/>
                  </a:cubicBezTo>
                  <a:cubicBezTo>
                    <a:pt x="734560" y="308721"/>
                    <a:pt x="696173" y="293825"/>
                    <a:pt x="646328" y="262314"/>
                  </a:cubicBezTo>
                  <a:cubicBezTo>
                    <a:pt x="596483" y="230803"/>
                    <a:pt x="528304" y="182677"/>
                    <a:pt x="477886" y="148874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462656" y="4135575"/>
              <a:ext cx="437259" cy="1176662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26" name="Flowchart: Terminator 125"/>
            <p:cNvSpPr/>
            <p:nvPr/>
          </p:nvSpPr>
          <p:spPr>
            <a:xfrm rot="5400000">
              <a:off x="1085924" y="4510314"/>
              <a:ext cx="1175725" cy="422262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-89253" y="3457543"/>
            <a:ext cx="739008" cy="1083195"/>
            <a:chOff x="1334624" y="2512985"/>
            <a:chExt cx="739008" cy="1083195"/>
          </a:xfrm>
        </p:grpSpPr>
        <p:sp>
          <p:nvSpPr>
            <p:cNvPr id="128" name="Freeform 127"/>
            <p:cNvSpPr/>
            <p:nvPr/>
          </p:nvSpPr>
          <p:spPr>
            <a:xfrm rot="2120703">
              <a:off x="1334624" y="2596502"/>
              <a:ext cx="739008" cy="924603"/>
            </a:xfrm>
            <a:custGeom>
              <a:avLst/>
              <a:gdLst>
                <a:gd name="connsiteX0" fmla="*/ 140070 w 739008"/>
                <a:gd name="connsiteY0" fmla="*/ 523 h 924603"/>
                <a:gd name="connsiteX1" fmla="*/ 67499 w 739008"/>
                <a:gd name="connsiteY1" fmla="*/ 33180 h 924603"/>
                <a:gd name="connsiteX2" fmla="*/ 45727 w 739008"/>
                <a:gd name="connsiteY2" fmla="*/ 87608 h 924603"/>
                <a:gd name="connsiteX3" fmla="*/ 2184 w 739008"/>
                <a:gd name="connsiteY3" fmla="*/ 134780 h 924603"/>
                <a:gd name="connsiteX4" fmla="*/ 9441 w 739008"/>
                <a:gd name="connsiteY4" fmla="*/ 232751 h 924603"/>
                <a:gd name="connsiteX5" fmla="*/ 34841 w 739008"/>
                <a:gd name="connsiteY5" fmla="*/ 290808 h 924603"/>
                <a:gd name="connsiteX6" fmla="*/ 60241 w 739008"/>
                <a:gd name="connsiteY6" fmla="*/ 385151 h 924603"/>
                <a:gd name="connsiteX7" fmla="*/ 114670 w 739008"/>
                <a:gd name="connsiteY7" fmla="*/ 464980 h 924603"/>
                <a:gd name="connsiteX8" fmla="*/ 165470 w 739008"/>
                <a:gd name="connsiteY8" fmla="*/ 526666 h 924603"/>
                <a:gd name="connsiteX9" fmla="*/ 238041 w 739008"/>
                <a:gd name="connsiteY9" fmla="*/ 613751 h 924603"/>
                <a:gd name="connsiteX10" fmla="*/ 274327 w 739008"/>
                <a:gd name="connsiteY10" fmla="*/ 679066 h 924603"/>
                <a:gd name="connsiteX11" fmla="*/ 336013 w 739008"/>
                <a:gd name="connsiteY11" fmla="*/ 740751 h 924603"/>
                <a:gd name="connsiteX12" fmla="*/ 379556 w 739008"/>
                <a:gd name="connsiteY12" fmla="*/ 795180 h 924603"/>
                <a:gd name="connsiteX13" fmla="*/ 441241 w 739008"/>
                <a:gd name="connsiteY13" fmla="*/ 856866 h 924603"/>
                <a:gd name="connsiteX14" fmla="*/ 499299 w 739008"/>
                <a:gd name="connsiteY14" fmla="*/ 889523 h 924603"/>
                <a:gd name="connsiteX15" fmla="*/ 564613 w 739008"/>
                <a:gd name="connsiteY15" fmla="*/ 918551 h 924603"/>
                <a:gd name="connsiteX16" fmla="*/ 644441 w 739008"/>
                <a:gd name="connsiteY16" fmla="*/ 922180 h 924603"/>
                <a:gd name="connsiteX17" fmla="*/ 691613 w 739008"/>
                <a:gd name="connsiteY17" fmla="*/ 889523 h 924603"/>
                <a:gd name="connsiteX18" fmla="*/ 738784 w 739008"/>
                <a:gd name="connsiteY18" fmla="*/ 802437 h 924603"/>
                <a:gd name="connsiteX19" fmla="*/ 706127 w 739008"/>
                <a:gd name="connsiteY19" fmla="*/ 657294 h 924603"/>
                <a:gd name="connsiteX20" fmla="*/ 633556 w 739008"/>
                <a:gd name="connsiteY20" fmla="*/ 530294 h 924603"/>
                <a:gd name="connsiteX21" fmla="*/ 564613 w 739008"/>
                <a:gd name="connsiteY21" fmla="*/ 399666 h 924603"/>
                <a:gd name="connsiteX22" fmla="*/ 506556 w 739008"/>
                <a:gd name="connsiteY22" fmla="*/ 298066 h 924603"/>
                <a:gd name="connsiteX23" fmla="*/ 426727 w 739008"/>
                <a:gd name="connsiteY23" fmla="*/ 171066 h 924603"/>
                <a:gd name="connsiteX24" fmla="*/ 285213 w 739008"/>
                <a:gd name="connsiteY24" fmla="*/ 58580 h 924603"/>
                <a:gd name="connsiteX25" fmla="*/ 140070 w 739008"/>
                <a:gd name="connsiteY25" fmla="*/ 523 h 9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39008" h="924603">
                  <a:moveTo>
                    <a:pt x="140070" y="523"/>
                  </a:moveTo>
                  <a:cubicBezTo>
                    <a:pt x="103784" y="-3710"/>
                    <a:pt x="83223" y="18666"/>
                    <a:pt x="67499" y="33180"/>
                  </a:cubicBezTo>
                  <a:cubicBezTo>
                    <a:pt x="51775" y="47694"/>
                    <a:pt x="56613" y="70675"/>
                    <a:pt x="45727" y="87608"/>
                  </a:cubicBezTo>
                  <a:cubicBezTo>
                    <a:pt x="34841" y="104541"/>
                    <a:pt x="8232" y="110590"/>
                    <a:pt x="2184" y="134780"/>
                  </a:cubicBezTo>
                  <a:cubicBezTo>
                    <a:pt x="-3864" y="158970"/>
                    <a:pt x="3998" y="206746"/>
                    <a:pt x="9441" y="232751"/>
                  </a:cubicBezTo>
                  <a:cubicBezTo>
                    <a:pt x="14884" y="258756"/>
                    <a:pt x="26374" y="265408"/>
                    <a:pt x="34841" y="290808"/>
                  </a:cubicBezTo>
                  <a:cubicBezTo>
                    <a:pt x="43308" y="316208"/>
                    <a:pt x="46936" y="356122"/>
                    <a:pt x="60241" y="385151"/>
                  </a:cubicBezTo>
                  <a:cubicBezTo>
                    <a:pt x="73546" y="414180"/>
                    <a:pt x="97132" y="441394"/>
                    <a:pt x="114670" y="464980"/>
                  </a:cubicBezTo>
                  <a:cubicBezTo>
                    <a:pt x="132208" y="488566"/>
                    <a:pt x="165470" y="526666"/>
                    <a:pt x="165470" y="526666"/>
                  </a:cubicBezTo>
                  <a:cubicBezTo>
                    <a:pt x="186032" y="551461"/>
                    <a:pt x="219898" y="588351"/>
                    <a:pt x="238041" y="613751"/>
                  </a:cubicBezTo>
                  <a:cubicBezTo>
                    <a:pt x="256184" y="639151"/>
                    <a:pt x="257998" y="657899"/>
                    <a:pt x="274327" y="679066"/>
                  </a:cubicBezTo>
                  <a:cubicBezTo>
                    <a:pt x="290656" y="700233"/>
                    <a:pt x="318475" y="721399"/>
                    <a:pt x="336013" y="740751"/>
                  </a:cubicBezTo>
                  <a:cubicBezTo>
                    <a:pt x="353551" y="760103"/>
                    <a:pt x="362018" y="775828"/>
                    <a:pt x="379556" y="795180"/>
                  </a:cubicBezTo>
                  <a:cubicBezTo>
                    <a:pt x="397094" y="814532"/>
                    <a:pt x="421284" y="841142"/>
                    <a:pt x="441241" y="856866"/>
                  </a:cubicBezTo>
                  <a:cubicBezTo>
                    <a:pt x="461198" y="872590"/>
                    <a:pt x="478737" y="879242"/>
                    <a:pt x="499299" y="889523"/>
                  </a:cubicBezTo>
                  <a:cubicBezTo>
                    <a:pt x="519861" y="899804"/>
                    <a:pt x="540423" y="913108"/>
                    <a:pt x="564613" y="918551"/>
                  </a:cubicBezTo>
                  <a:cubicBezTo>
                    <a:pt x="588803" y="923994"/>
                    <a:pt x="623274" y="927018"/>
                    <a:pt x="644441" y="922180"/>
                  </a:cubicBezTo>
                  <a:cubicBezTo>
                    <a:pt x="665608" y="917342"/>
                    <a:pt x="675889" y="909480"/>
                    <a:pt x="691613" y="889523"/>
                  </a:cubicBezTo>
                  <a:cubicBezTo>
                    <a:pt x="707337" y="869566"/>
                    <a:pt x="736365" y="841142"/>
                    <a:pt x="738784" y="802437"/>
                  </a:cubicBezTo>
                  <a:cubicBezTo>
                    <a:pt x="741203" y="763732"/>
                    <a:pt x="723665" y="702651"/>
                    <a:pt x="706127" y="657294"/>
                  </a:cubicBezTo>
                  <a:cubicBezTo>
                    <a:pt x="688589" y="611937"/>
                    <a:pt x="657142" y="573232"/>
                    <a:pt x="633556" y="530294"/>
                  </a:cubicBezTo>
                  <a:cubicBezTo>
                    <a:pt x="609970" y="487356"/>
                    <a:pt x="585780" y="438371"/>
                    <a:pt x="564613" y="399666"/>
                  </a:cubicBezTo>
                  <a:cubicBezTo>
                    <a:pt x="543446" y="360961"/>
                    <a:pt x="529537" y="336166"/>
                    <a:pt x="506556" y="298066"/>
                  </a:cubicBezTo>
                  <a:cubicBezTo>
                    <a:pt x="483575" y="259966"/>
                    <a:pt x="463617" y="210980"/>
                    <a:pt x="426727" y="171066"/>
                  </a:cubicBezTo>
                  <a:cubicBezTo>
                    <a:pt x="389837" y="131152"/>
                    <a:pt x="328756" y="87004"/>
                    <a:pt x="285213" y="58580"/>
                  </a:cubicBezTo>
                  <a:cubicBezTo>
                    <a:pt x="241670" y="30156"/>
                    <a:pt x="176356" y="4756"/>
                    <a:pt x="140070" y="52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497181" y="2520135"/>
              <a:ext cx="410693" cy="1076042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30" name="Flowchart: Terminator 129"/>
            <p:cNvSpPr/>
            <p:nvPr/>
          </p:nvSpPr>
          <p:spPr>
            <a:xfrm rot="5400000">
              <a:off x="1160411" y="2873751"/>
              <a:ext cx="1083195" cy="361663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54142" y="3496036"/>
            <a:ext cx="766988" cy="1202044"/>
            <a:chOff x="2454278" y="2435046"/>
            <a:chExt cx="766988" cy="1202044"/>
          </a:xfrm>
        </p:grpSpPr>
        <p:sp>
          <p:nvSpPr>
            <p:cNvPr id="132" name="Freeform 131"/>
            <p:cNvSpPr/>
            <p:nvPr/>
          </p:nvSpPr>
          <p:spPr>
            <a:xfrm rot="3562177">
              <a:off x="2325103" y="2668687"/>
              <a:ext cx="1025338" cy="766988"/>
            </a:xfrm>
            <a:custGeom>
              <a:avLst/>
              <a:gdLst>
                <a:gd name="connsiteX0" fmla="*/ 704044 w 1025338"/>
                <a:gd name="connsiteY0" fmla="*/ 214927 h 766988"/>
                <a:gd name="connsiteX1" fmla="*/ 558971 w 1025338"/>
                <a:gd name="connsiteY1" fmla="*/ 157777 h 766988"/>
                <a:gd name="connsiteX2" fmla="*/ 391917 w 1025338"/>
                <a:gd name="connsiteY2" fmla="*/ 56665 h 766988"/>
                <a:gd name="connsiteX3" fmla="*/ 242448 w 1025338"/>
                <a:gd name="connsiteY3" fmla="*/ 3911 h 766988"/>
                <a:gd name="connsiteX4" fmla="*/ 110564 w 1025338"/>
                <a:gd name="connsiteY4" fmla="*/ 8308 h 766988"/>
                <a:gd name="connsiteX5" fmla="*/ 13848 w 1025338"/>
                <a:gd name="connsiteY5" fmla="*/ 43477 h 766988"/>
                <a:gd name="connsiteX6" fmla="*/ 660 w 1025338"/>
                <a:gd name="connsiteY6" fmla="*/ 127004 h 766988"/>
                <a:gd name="connsiteX7" fmla="*/ 13848 w 1025338"/>
                <a:gd name="connsiteY7" fmla="*/ 263285 h 766988"/>
                <a:gd name="connsiteX8" fmla="*/ 57810 w 1025338"/>
                <a:gd name="connsiteY8" fmla="*/ 355604 h 766988"/>
                <a:gd name="connsiteX9" fmla="*/ 141337 w 1025338"/>
                <a:gd name="connsiteY9" fmla="*/ 377585 h 766988"/>
                <a:gd name="connsiteX10" fmla="*/ 216071 w 1025338"/>
                <a:gd name="connsiteY10" fmla="*/ 447923 h 766988"/>
                <a:gd name="connsiteX11" fmla="*/ 317183 w 1025338"/>
                <a:gd name="connsiteY11" fmla="*/ 509469 h 766988"/>
                <a:gd name="connsiteX12" fmla="*/ 413898 w 1025338"/>
                <a:gd name="connsiteY12" fmla="*/ 588600 h 766988"/>
                <a:gd name="connsiteX13" fmla="*/ 528198 w 1025338"/>
                <a:gd name="connsiteY13" fmla="*/ 645750 h 766988"/>
                <a:gd name="connsiteX14" fmla="*/ 620517 w 1025338"/>
                <a:gd name="connsiteY14" fmla="*/ 698504 h 766988"/>
                <a:gd name="connsiteX15" fmla="*/ 734817 w 1025338"/>
                <a:gd name="connsiteY15" fmla="*/ 729277 h 766988"/>
                <a:gd name="connsiteX16" fmla="*/ 805156 w 1025338"/>
                <a:gd name="connsiteY16" fmla="*/ 755654 h 766988"/>
                <a:gd name="connsiteX17" fmla="*/ 893079 w 1025338"/>
                <a:gd name="connsiteY17" fmla="*/ 764446 h 766988"/>
                <a:gd name="connsiteX18" fmla="*/ 976606 w 1025338"/>
                <a:gd name="connsiteY18" fmla="*/ 711692 h 766988"/>
                <a:gd name="connsiteX19" fmla="*/ 1024964 w 1025338"/>
                <a:gd name="connsiteY19" fmla="*/ 632561 h 766988"/>
                <a:gd name="connsiteX20" fmla="*/ 994191 w 1025338"/>
                <a:gd name="connsiteY20" fmla="*/ 549035 h 766988"/>
                <a:gd name="connsiteX21" fmla="*/ 910664 w 1025338"/>
                <a:gd name="connsiteY21" fmla="*/ 417150 h 766988"/>
                <a:gd name="connsiteX22" fmla="*/ 769987 w 1025338"/>
                <a:gd name="connsiteY22" fmla="*/ 280869 h 766988"/>
                <a:gd name="connsiteX23" fmla="*/ 660083 w 1025338"/>
                <a:gd name="connsiteY23" fmla="*/ 289661 h 766988"/>
                <a:gd name="connsiteX24" fmla="*/ 704044 w 1025338"/>
                <a:gd name="connsiteY24" fmla="*/ 214927 h 766988"/>
                <a:gd name="connsiteX0" fmla="*/ 704044 w 1025338"/>
                <a:gd name="connsiteY0" fmla="*/ 214927 h 766988"/>
                <a:gd name="connsiteX1" fmla="*/ 558971 w 1025338"/>
                <a:gd name="connsiteY1" fmla="*/ 157777 h 766988"/>
                <a:gd name="connsiteX2" fmla="*/ 391917 w 1025338"/>
                <a:gd name="connsiteY2" fmla="*/ 56665 h 766988"/>
                <a:gd name="connsiteX3" fmla="*/ 242448 w 1025338"/>
                <a:gd name="connsiteY3" fmla="*/ 3911 h 766988"/>
                <a:gd name="connsiteX4" fmla="*/ 110564 w 1025338"/>
                <a:gd name="connsiteY4" fmla="*/ 8308 h 766988"/>
                <a:gd name="connsiteX5" fmla="*/ 13848 w 1025338"/>
                <a:gd name="connsiteY5" fmla="*/ 43477 h 766988"/>
                <a:gd name="connsiteX6" fmla="*/ 660 w 1025338"/>
                <a:gd name="connsiteY6" fmla="*/ 127004 h 766988"/>
                <a:gd name="connsiteX7" fmla="*/ 13848 w 1025338"/>
                <a:gd name="connsiteY7" fmla="*/ 263285 h 766988"/>
                <a:gd name="connsiteX8" fmla="*/ 57810 w 1025338"/>
                <a:gd name="connsiteY8" fmla="*/ 355604 h 766988"/>
                <a:gd name="connsiteX9" fmla="*/ 141337 w 1025338"/>
                <a:gd name="connsiteY9" fmla="*/ 377585 h 766988"/>
                <a:gd name="connsiteX10" fmla="*/ 216071 w 1025338"/>
                <a:gd name="connsiteY10" fmla="*/ 447923 h 766988"/>
                <a:gd name="connsiteX11" fmla="*/ 317183 w 1025338"/>
                <a:gd name="connsiteY11" fmla="*/ 509469 h 766988"/>
                <a:gd name="connsiteX12" fmla="*/ 413898 w 1025338"/>
                <a:gd name="connsiteY12" fmla="*/ 588600 h 766988"/>
                <a:gd name="connsiteX13" fmla="*/ 528198 w 1025338"/>
                <a:gd name="connsiteY13" fmla="*/ 645750 h 766988"/>
                <a:gd name="connsiteX14" fmla="*/ 620517 w 1025338"/>
                <a:gd name="connsiteY14" fmla="*/ 698504 h 766988"/>
                <a:gd name="connsiteX15" fmla="*/ 734817 w 1025338"/>
                <a:gd name="connsiteY15" fmla="*/ 729277 h 766988"/>
                <a:gd name="connsiteX16" fmla="*/ 805156 w 1025338"/>
                <a:gd name="connsiteY16" fmla="*/ 755654 h 766988"/>
                <a:gd name="connsiteX17" fmla="*/ 893079 w 1025338"/>
                <a:gd name="connsiteY17" fmla="*/ 764446 h 766988"/>
                <a:gd name="connsiteX18" fmla="*/ 976606 w 1025338"/>
                <a:gd name="connsiteY18" fmla="*/ 711692 h 766988"/>
                <a:gd name="connsiteX19" fmla="*/ 1024964 w 1025338"/>
                <a:gd name="connsiteY19" fmla="*/ 632561 h 766988"/>
                <a:gd name="connsiteX20" fmla="*/ 994191 w 1025338"/>
                <a:gd name="connsiteY20" fmla="*/ 549035 h 766988"/>
                <a:gd name="connsiteX21" fmla="*/ 910664 w 1025338"/>
                <a:gd name="connsiteY21" fmla="*/ 417150 h 766988"/>
                <a:gd name="connsiteX22" fmla="*/ 769987 w 1025338"/>
                <a:gd name="connsiteY22" fmla="*/ 280869 h 766988"/>
                <a:gd name="connsiteX23" fmla="*/ 704044 w 1025338"/>
                <a:gd name="connsiteY23" fmla="*/ 214927 h 76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5338" h="766988">
                  <a:moveTo>
                    <a:pt x="704044" y="214927"/>
                  </a:moveTo>
                  <a:cubicBezTo>
                    <a:pt x="668875" y="194412"/>
                    <a:pt x="610992" y="184154"/>
                    <a:pt x="558971" y="157777"/>
                  </a:cubicBezTo>
                  <a:cubicBezTo>
                    <a:pt x="506950" y="131400"/>
                    <a:pt x="444671" y="82309"/>
                    <a:pt x="391917" y="56665"/>
                  </a:cubicBezTo>
                  <a:cubicBezTo>
                    <a:pt x="339163" y="31021"/>
                    <a:pt x="289340" y="11970"/>
                    <a:pt x="242448" y="3911"/>
                  </a:cubicBezTo>
                  <a:cubicBezTo>
                    <a:pt x="195556" y="-4148"/>
                    <a:pt x="148664" y="1714"/>
                    <a:pt x="110564" y="8308"/>
                  </a:cubicBezTo>
                  <a:cubicBezTo>
                    <a:pt x="72464" y="14902"/>
                    <a:pt x="32165" y="23694"/>
                    <a:pt x="13848" y="43477"/>
                  </a:cubicBezTo>
                  <a:cubicBezTo>
                    <a:pt x="-4469" y="63260"/>
                    <a:pt x="660" y="90369"/>
                    <a:pt x="660" y="127004"/>
                  </a:cubicBezTo>
                  <a:cubicBezTo>
                    <a:pt x="660" y="163639"/>
                    <a:pt x="4323" y="225185"/>
                    <a:pt x="13848" y="263285"/>
                  </a:cubicBezTo>
                  <a:cubicBezTo>
                    <a:pt x="23373" y="301385"/>
                    <a:pt x="36562" y="336554"/>
                    <a:pt x="57810" y="355604"/>
                  </a:cubicBezTo>
                  <a:cubicBezTo>
                    <a:pt x="79058" y="374654"/>
                    <a:pt x="114960" y="362199"/>
                    <a:pt x="141337" y="377585"/>
                  </a:cubicBezTo>
                  <a:cubicBezTo>
                    <a:pt x="167714" y="392972"/>
                    <a:pt x="186763" y="425942"/>
                    <a:pt x="216071" y="447923"/>
                  </a:cubicBezTo>
                  <a:cubicBezTo>
                    <a:pt x="245379" y="469904"/>
                    <a:pt x="284212" y="486023"/>
                    <a:pt x="317183" y="509469"/>
                  </a:cubicBezTo>
                  <a:cubicBezTo>
                    <a:pt x="350154" y="532915"/>
                    <a:pt x="378729" y="565887"/>
                    <a:pt x="413898" y="588600"/>
                  </a:cubicBezTo>
                  <a:cubicBezTo>
                    <a:pt x="449067" y="611313"/>
                    <a:pt x="493761" y="627433"/>
                    <a:pt x="528198" y="645750"/>
                  </a:cubicBezTo>
                  <a:cubicBezTo>
                    <a:pt x="562634" y="664067"/>
                    <a:pt x="586080" y="684583"/>
                    <a:pt x="620517" y="698504"/>
                  </a:cubicBezTo>
                  <a:cubicBezTo>
                    <a:pt x="654953" y="712425"/>
                    <a:pt x="704044" y="719752"/>
                    <a:pt x="734817" y="729277"/>
                  </a:cubicBezTo>
                  <a:cubicBezTo>
                    <a:pt x="765590" y="738802"/>
                    <a:pt x="778779" y="749793"/>
                    <a:pt x="805156" y="755654"/>
                  </a:cubicBezTo>
                  <a:cubicBezTo>
                    <a:pt x="831533" y="761515"/>
                    <a:pt x="864504" y="771773"/>
                    <a:pt x="893079" y="764446"/>
                  </a:cubicBezTo>
                  <a:cubicBezTo>
                    <a:pt x="921654" y="757119"/>
                    <a:pt x="954625" y="733673"/>
                    <a:pt x="976606" y="711692"/>
                  </a:cubicBezTo>
                  <a:cubicBezTo>
                    <a:pt x="998587" y="689711"/>
                    <a:pt x="1022033" y="659671"/>
                    <a:pt x="1024964" y="632561"/>
                  </a:cubicBezTo>
                  <a:cubicBezTo>
                    <a:pt x="1027895" y="605451"/>
                    <a:pt x="1013241" y="584937"/>
                    <a:pt x="994191" y="549035"/>
                  </a:cubicBezTo>
                  <a:cubicBezTo>
                    <a:pt x="975141" y="513133"/>
                    <a:pt x="948031" y="461844"/>
                    <a:pt x="910664" y="417150"/>
                  </a:cubicBezTo>
                  <a:cubicBezTo>
                    <a:pt x="873297" y="372456"/>
                    <a:pt x="811750" y="302117"/>
                    <a:pt x="769987" y="280869"/>
                  </a:cubicBezTo>
                  <a:cubicBezTo>
                    <a:pt x="735550" y="247165"/>
                    <a:pt x="739213" y="235442"/>
                    <a:pt x="704044" y="214927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16618" y="2435046"/>
              <a:ext cx="450536" cy="1167278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34" name="Flowchart: Terminator 133"/>
            <p:cNvSpPr/>
            <p:nvPr/>
          </p:nvSpPr>
          <p:spPr>
            <a:xfrm rot="5400000">
              <a:off x="2253269" y="2824480"/>
              <a:ext cx="1199210" cy="426010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785918" y="1928042"/>
            <a:ext cx="473695" cy="1200868"/>
            <a:chOff x="8776038" y="391429"/>
            <a:chExt cx="473695" cy="1200868"/>
          </a:xfrm>
        </p:grpSpPr>
        <p:sp>
          <p:nvSpPr>
            <p:cNvPr id="144" name="Freeform 143"/>
            <p:cNvSpPr/>
            <p:nvPr/>
          </p:nvSpPr>
          <p:spPr>
            <a:xfrm rot="5162517">
              <a:off x="8422989" y="750610"/>
              <a:ext cx="1179794" cy="473695"/>
            </a:xfrm>
            <a:custGeom>
              <a:avLst/>
              <a:gdLst>
                <a:gd name="connsiteX0" fmla="*/ 713542 w 1180203"/>
                <a:gd name="connsiteY0" fmla="*/ 21367 h 493177"/>
                <a:gd name="connsiteX1" fmla="*/ 613852 w 1180203"/>
                <a:gd name="connsiteY1" fmla="*/ 31680 h 493177"/>
                <a:gd name="connsiteX2" fmla="*/ 534788 w 1180203"/>
                <a:gd name="connsiteY2" fmla="*/ 24805 h 493177"/>
                <a:gd name="connsiteX3" fmla="*/ 407597 w 1180203"/>
                <a:gd name="connsiteY3" fmla="*/ 742 h 493177"/>
                <a:gd name="connsiteX4" fmla="*/ 273530 w 1180203"/>
                <a:gd name="connsiteY4" fmla="*/ 55743 h 493177"/>
                <a:gd name="connsiteX5" fmla="*/ 156652 w 1180203"/>
                <a:gd name="connsiteY5" fmla="*/ 72931 h 493177"/>
                <a:gd name="connsiteX6" fmla="*/ 63837 w 1180203"/>
                <a:gd name="connsiteY6" fmla="*/ 93557 h 493177"/>
                <a:gd name="connsiteX7" fmla="*/ 8836 w 1180203"/>
                <a:gd name="connsiteY7" fmla="*/ 138246 h 493177"/>
                <a:gd name="connsiteX8" fmla="*/ 1960 w 1180203"/>
                <a:gd name="connsiteY8" fmla="*/ 213873 h 493177"/>
                <a:gd name="connsiteX9" fmla="*/ 5398 w 1180203"/>
                <a:gd name="connsiteY9" fmla="*/ 289500 h 493177"/>
                <a:gd name="connsiteX10" fmla="*/ 56962 w 1180203"/>
                <a:gd name="connsiteY10" fmla="*/ 365127 h 493177"/>
                <a:gd name="connsiteX11" fmla="*/ 132589 w 1180203"/>
                <a:gd name="connsiteY11" fmla="*/ 378877 h 493177"/>
                <a:gd name="connsiteX12" fmla="*/ 180715 w 1180203"/>
                <a:gd name="connsiteY12" fmla="*/ 402940 h 493177"/>
                <a:gd name="connsiteX13" fmla="*/ 270093 w 1180203"/>
                <a:gd name="connsiteY13" fmla="*/ 427003 h 493177"/>
                <a:gd name="connsiteX14" fmla="*/ 376658 w 1180203"/>
                <a:gd name="connsiteY14" fmla="*/ 451067 h 493177"/>
                <a:gd name="connsiteX15" fmla="*/ 466036 w 1180203"/>
                <a:gd name="connsiteY15" fmla="*/ 468255 h 493177"/>
                <a:gd name="connsiteX16" fmla="*/ 562288 w 1180203"/>
                <a:gd name="connsiteY16" fmla="*/ 485443 h 493177"/>
                <a:gd name="connsiteX17" fmla="*/ 723855 w 1180203"/>
                <a:gd name="connsiteY17" fmla="*/ 492318 h 493177"/>
                <a:gd name="connsiteX18" fmla="*/ 775419 w 1180203"/>
                <a:gd name="connsiteY18" fmla="*/ 492318 h 493177"/>
                <a:gd name="connsiteX19" fmla="*/ 840733 w 1180203"/>
                <a:gd name="connsiteY19" fmla="*/ 485443 h 493177"/>
                <a:gd name="connsiteX20" fmla="*/ 895735 w 1180203"/>
                <a:gd name="connsiteY20" fmla="*/ 485443 h 493177"/>
                <a:gd name="connsiteX21" fmla="*/ 957612 w 1180203"/>
                <a:gd name="connsiteY21" fmla="*/ 478567 h 493177"/>
                <a:gd name="connsiteX22" fmla="*/ 1029801 w 1180203"/>
                <a:gd name="connsiteY22" fmla="*/ 451067 h 493177"/>
                <a:gd name="connsiteX23" fmla="*/ 1071052 w 1180203"/>
                <a:gd name="connsiteY23" fmla="*/ 430441 h 493177"/>
                <a:gd name="connsiteX24" fmla="*/ 1126054 w 1180203"/>
                <a:gd name="connsiteY24" fmla="*/ 389190 h 493177"/>
                <a:gd name="connsiteX25" fmla="*/ 1170742 w 1180203"/>
                <a:gd name="connsiteY25" fmla="*/ 334188 h 493177"/>
                <a:gd name="connsiteX26" fmla="*/ 1174180 w 1180203"/>
                <a:gd name="connsiteY26" fmla="*/ 289500 h 493177"/>
                <a:gd name="connsiteX27" fmla="*/ 1167305 w 1180203"/>
                <a:gd name="connsiteY27" fmla="*/ 251686 h 493177"/>
                <a:gd name="connsiteX28" fmla="*/ 1026364 w 1180203"/>
                <a:gd name="connsiteY28" fmla="*/ 121058 h 493177"/>
                <a:gd name="connsiteX29" fmla="*/ 985112 w 1180203"/>
                <a:gd name="connsiteY29" fmla="*/ 110745 h 493177"/>
                <a:gd name="connsiteX30" fmla="*/ 936986 w 1180203"/>
                <a:gd name="connsiteY30" fmla="*/ 90119 h 493177"/>
                <a:gd name="connsiteX31" fmla="*/ 892297 w 1180203"/>
                <a:gd name="connsiteY31" fmla="*/ 48868 h 493177"/>
                <a:gd name="connsiteX32" fmla="*/ 809795 w 1180203"/>
                <a:gd name="connsiteY32" fmla="*/ 14492 h 493177"/>
                <a:gd name="connsiteX33" fmla="*/ 765106 w 1180203"/>
                <a:gd name="connsiteY33" fmla="*/ 742 h 493177"/>
                <a:gd name="connsiteX34" fmla="*/ 713542 w 1180203"/>
                <a:gd name="connsiteY34" fmla="*/ 21367 h 493177"/>
                <a:gd name="connsiteX0" fmla="*/ 713542 w 1180203"/>
                <a:gd name="connsiteY0" fmla="*/ 21345 h 493155"/>
                <a:gd name="connsiteX1" fmla="*/ 613852 w 1180203"/>
                <a:gd name="connsiteY1" fmla="*/ 31658 h 493155"/>
                <a:gd name="connsiteX2" fmla="*/ 534788 w 1180203"/>
                <a:gd name="connsiteY2" fmla="*/ 24783 h 493155"/>
                <a:gd name="connsiteX3" fmla="*/ 407597 w 1180203"/>
                <a:gd name="connsiteY3" fmla="*/ 720 h 493155"/>
                <a:gd name="connsiteX4" fmla="*/ 273530 w 1180203"/>
                <a:gd name="connsiteY4" fmla="*/ 55721 h 493155"/>
                <a:gd name="connsiteX5" fmla="*/ 156652 w 1180203"/>
                <a:gd name="connsiteY5" fmla="*/ 72909 h 493155"/>
                <a:gd name="connsiteX6" fmla="*/ 63837 w 1180203"/>
                <a:gd name="connsiteY6" fmla="*/ 93535 h 493155"/>
                <a:gd name="connsiteX7" fmla="*/ 8836 w 1180203"/>
                <a:gd name="connsiteY7" fmla="*/ 138224 h 493155"/>
                <a:gd name="connsiteX8" fmla="*/ 1960 w 1180203"/>
                <a:gd name="connsiteY8" fmla="*/ 213851 h 493155"/>
                <a:gd name="connsiteX9" fmla="*/ 5398 w 1180203"/>
                <a:gd name="connsiteY9" fmla="*/ 289478 h 493155"/>
                <a:gd name="connsiteX10" fmla="*/ 56962 w 1180203"/>
                <a:gd name="connsiteY10" fmla="*/ 365105 h 493155"/>
                <a:gd name="connsiteX11" fmla="*/ 132589 w 1180203"/>
                <a:gd name="connsiteY11" fmla="*/ 378855 h 493155"/>
                <a:gd name="connsiteX12" fmla="*/ 180715 w 1180203"/>
                <a:gd name="connsiteY12" fmla="*/ 402918 h 493155"/>
                <a:gd name="connsiteX13" fmla="*/ 270093 w 1180203"/>
                <a:gd name="connsiteY13" fmla="*/ 426981 h 493155"/>
                <a:gd name="connsiteX14" fmla="*/ 376658 w 1180203"/>
                <a:gd name="connsiteY14" fmla="*/ 451045 h 493155"/>
                <a:gd name="connsiteX15" fmla="*/ 466036 w 1180203"/>
                <a:gd name="connsiteY15" fmla="*/ 468233 h 493155"/>
                <a:gd name="connsiteX16" fmla="*/ 562288 w 1180203"/>
                <a:gd name="connsiteY16" fmla="*/ 485421 h 493155"/>
                <a:gd name="connsiteX17" fmla="*/ 723855 w 1180203"/>
                <a:gd name="connsiteY17" fmla="*/ 492296 h 493155"/>
                <a:gd name="connsiteX18" fmla="*/ 775419 w 1180203"/>
                <a:gd name="connsiteY18" fmla="*/ 492296 h 493155"/>
                <a:gd name="connsiteX19" fmla="*/ 840733 w 1180203"/>
                <a:gd name="connsiteY19" fmla="*/ 485421 h 493155"/>
                <a:gd name="connsiteX20" fmla="*/ 895735 w 1180203"/>
                <a:gd name="connsiteY20" fmla="*/ 485421 h 493155"/>
                <a:gd name="connsiteX21" fmla="*/ 957612 w 1180203"/>
                <a:gd name="connsiteY21" fmla="*/ 478545 h 493155"/>
                <a:gd name="connsiteX22" fmla="*/ 1029801 w 1180203"/>
                <a:gd name="connsiteY22" fmla="*/ 451045 h 493155"/>
                <a:gd name="connsiteX23" fmla="*/ 1071052 w 1180203"/>
                <a:gd name="connsiteY23" fmla="*/ 430419 h 493155"/>
                <a:gd name="connsiteX24" fmla="*/ 1126054 w 1180203"/>
                <a:gd name="connsiteY24" fmla="*/ 389168 h 493155"/>
                <a:gd name="connsiteX25" fmla="*/ 1170742 w 1180203"/>
                <a:gd name="connsiteY25" fmla="*/ 334166 h 493155"/>
                <a:gd name="connsiteX26" fmla="*/ 1174180 w 1180203"/>
                <a:gd name="connsiteY26" fmla="*/ 289478 h 493155"/>
                <a:gd name="connsiteX27" fmla="*/ 1167305 w 1180203"/>
                <a:gd name="connsiteY27" fmla="*/ 251664 h 493155"/>
                <a:gd name="connsiteX28" fmla="*/ 1026364 w 1180203"/>
                <a:gd name="connsiteY28" fmla="*/ 121036 h 493155"/>
                <a:gd name="connsiteX29" fmla="*/ 985112 w 1180203"/>
                <a:gd name="connsiteY29" fmla="*/ 110723 h 493155"/>
                <a:gd name="connsiteX30" fmla="*/ 936986 w 1180203"/>
                <a:gd name="connsiteY30" fmla="*/ 90097 h 493155"/>
                <a:gd name="connsiteX31" fmla="*/ 892297 w 1180203"/>
                <a:gd name="connsiteY31" fmla="*/ 48846 h 493155"/>
                <a:gd name="connsiteX32" fmla="*/ 809795 w 1180203"/>
                <a:gd name="connsiteY32" fmla="*/ 14470 h 493155"/>
                <a:gd name="connsiteX33" fmla="*/ 758230 w 1180203"/>
                <a:gd name="connsiteY33" fmla="*/ 35096 h 493155"/>
                <a:gd name="connsiteX34" fmla="*/ 713542 w 1180203"/>
                <a:gd name="connsiteY34" fmla="*/ 21345 h 493155"/>
                <a:gd name="connsiteX0" fmla="*/ 713542 w 1180203"/>
                <a:gd name="connsiteY0" fmla="*/ 21345 h 493155"/>
                <a:gd name="connsiteX1" fmla="*/ 613852 w 1180203"/>
                <a:gd name="connsiteY1" fmla="*/ 31658 h 493155"/>
                <a:gd name="connsiteX2" fmla="*/ 534788 w 1180203"/>
                <a:gd name="connsiteY2" fmla="*/ 24783 h 493155"/>
                <a:gd name="connsiteX3" fmla="*/ 407597 w 1180203"/>
                <a:gd name="connsiteY3" fmla="*/ 720 h 493155"/>
                <a:gd name="connsiteX4" fmla="*/ 273530 w 1180203"/>
                <a:gd name="connsiteY4" fmla="*/ 55721 h 493155"/>
                <a:gd name="connsiteX5" fmla="*/ 156652 w 1180203"/>
                <a:gd name="connsiteY5" fmla="*/ 72909 h 493155"/>
                <a:gd name="connsiteX6" fmla="*/ 63837 w 1180203"/>
                <a:gd name="connsiteY6" fmla="*/ 93535 h 493155"/>
                <a:gd name="connsiteX7" fmla="*/ 8836 w 1180203"/>
                <a:gd name="connsiteY7" fmla="*/ 138224 h 493155"/>
                <a:gd name="connsiteX8" fmla="*/ 1960 w 1180203"/>
                <a:gd name="connsiteY8" fmla="*/ 213851 h 493155"/>
                <a:gd name="connsiteX9" fmla="*/ 5398 w 1180203"/>
                <a:gd name="connsiteY9" fmla="*/ 289478 h 493155"/>
                <a:gd name="connsiteX10" fmla="*/ 56962 w 1180203"/>
                <a:gd name="connsiteY10" fmla="*/ 365105 h 493155"/>
                <a:gd name="connsiteX11" fmla="*/ 132589 w 1180203"/>
                <a:gd name="connsiteY11" fmla="*/ 378855 h 493155"/>
                <a:gd name="connsiteX12" fmla="*/ 180715 w 1180203"/>
                <a:gd name="connsiteY12" fmla="*/ 402918 h 493155"/>
                <a:gd name="connsiteX13" fmla="*/ 270093 w 1180203"/>
                <a:gd name="connsiteY13" fmla="*/ 426981 h 493155"/>
                <a:gd name="connsiteX14" fmla="*/ 376658 w 1180203"/>
                <a:gd name="connsiteY14" fmla="*/ 451045 h 493155"/>
                <a:gd name="connsiteX15" fmla="*/ 466036 w 1180203"/>
                <a:gd name="connsiteY15" fmla="*/ 468233 h 493155"/>
                <a:gd name="connsiteX16" fmla="*/ 562288 w 1180203"/>
                <a:gd name="connsiteY16" fmla="*/ 485421 h 493155"/>
                <a:gd name="connsiteX17" fmla="*/ 723855 w 1180203"/>
                <a:gd name="connsiteY17" fmla="*/ 492296 h 493155"/>
                <a:gd name="connsiteX18" fmla="*/ 775419 w 1180203"/>
                <a:gd name="connsiteY18" fmla="*/ 492296 h 493155"/>
                <a:gd name="connsiteX19" fmla="*/ 840733 w 1180203"/>
                <a:gd name="connsiteY19" fmla="*/ 485421 h 493155"/>
                <a:gd name="connsiteX20" fmla="*/ 895735 w 1180203"/>
                <a:gd name="connsiteY20" fmla="*/ 485421 h 493155"/>
                <a:gd name="connsiteX21" fmla="*/ 957612 w 1180203"/>
                <a:gd name="connsiteY21" fmla="*/ 478545 h 493155"/>
                <a:gd name="connsiteX22" fmla="*/ 1029801 w 1180203"/>
                <a:gd name="connsiteY22" fmla="*/ 451045 h 493155"/>
                <a:gd name="connsiteX23" fmla="*/ 1071052 w 1180203"/>
                <a:gd name="connsiteY23" fmla="*/ 430419 h 493155"/>
                <a:gd name="connsiteX24" fmla="*/ 1126054 w 1180203"/>
                <a:gd name="connsiteY24" fmla="*/ 389168 h 493155"/>
                <a:gd name="connsiteX25" fmla="*/ 1170742 w 1180203"/>
                <a:gd name="connsiteY25" fmla="*/ 334166 h 493155"/>
                <a:gd name="connsiteX26" fmla="*/ 1174180 w 1180203"/>
                <a:gd name="connsiteY26" fmla="*/ 289478 h 493155"/>
                <a:gd name="connsiteX27" fmla="*/ 1167305 w 1180203"/>
                <a:gd name="connsiteY27" fmla="*/ 251664 h 493155"/>
                <a:gd name="connsiteX28" fmla="*/ 1026364 w 1180203"/>
                <a:gd name="connsiteY28" fmla="*/ 121036 h 493155"/>
                <a:gd name="connsiteX29" fmla="*/ 985112 w 1180203"/>
                <a:gd name="connsiteY29" fmla="*/ 110723 h 493155"/>
                <a:gd name="connsiteX30" fmla="*/ 936986 w 1180203"/>
                <a:gd name="connsiteY30" fmla="*/ 90097 h 493155"/>
                <a:gd name="connsiteX31" fmla="*/ 892297 w 1180203"/>
                <a:gd name="connsiteY31" fmla="*/ 48846 h 493155"/>
                <a:gd name="connsiteX32" fmla="*/ 802920 w 1180203"/>
                <a:gd name="connsiteY32" fmla="*/ 48845 h 493155"/>
                <a:gd name="connsiteX33" fmla="*/ 758230 w 1180203"/>
                <a:gd name="connsiteY33" fmla="*/ 35096 h 493155"/>
                <a:gd name="connsiteX34" fmla="*/ 713542 w 1180203"/>
                <a:gd name="connsiteY34" fmla="*/ 21345 h 493155"/>
                <a:gd name="connsiteX0" fmla="*/ 714010 w 1180671"/>
                <a:gd name="connsiteY0" fmla="*/ 21345 h 493155"/>
                <a:gd name="connsiteX1" fmla="*/ 614320 w 1180671"/>
                <a:gd name="connsiteY1" fmla="*/ 31658 h 493155"/>
                <a:gd name="connsiteX2" fmla="*/ 535256 w 1180671"/>
                <a:gd name="connsiteY2" fmla="*/ 24783 h 493155"/>
                <a:gd name="connsiteX3" fmla="*/ 408065 w 1180671"/>
                <a:gd name="connsiteY3" fmla="*/ 720 h 493155"/>
                <a:gd name="connsiteX4" fmla="*/ 273998 w 1180671"/>
                <a:gd name="connsiteY4" fmla="*/ 55721 h 493155"/>
                <a:gd name="connsiteX5" fmla="*/ 157120 w 1180671"/>
                <a:gd name="connsiteY5" fmla="*/ 72909 h 493155"/>
                <a:gd name="connsiteX6" fmla="*/ 64305 w 1180671"/>
                <a:gd name="connsiteY6" fmla="*/ 93535 h 493155"/>
                <a:gd name="connsiteX7" fmla="*/ 9304 w 1180671"/>
                <a:gd name="connsiteY7" fmla="*/ 138224 h 493155"/>
                <a:gd name="connsiteX8" fmla="*/ 2428 w 1180671"/>
                <a:gd name="connsiteY8" fmla="*/ 213851 h 493155"/>
                <a:gd name="connsiteX9" fmla="*/ 5866 w 1180671"/>
                <a:gd name="connsiteY9" fmla="*/ 289478 h 493155"/>
                <a:gd name="connsiteX10" fmla="*/ 64305 w 1180671"/>
                <a:gd name="connsiteY10" fmla="*/ 351354 h 493155"/>
                <a:gd name="connsiteX11" fmla="*/ 133057 w 1180671"/>
                <a:gd name="connsiteY11" fmla="*/ 378855 h 493155"/>
                <a:gd name="connsiteX12" fmla="*/ 181183 w 1180671"/>
                <a:gd name="connsiteY12" fmla="*/ 402918 h 493155"/>
                <a:gd name="connsiteX13" fmla="*/ 270561 w 1180671"/>
                <a:gd name="connsiteY13" fmla="*/ 426981 h 493155"/>
                <a:gd name="connsiteX14" fmla="*/ 377126 w 1180671"/>
                <a:gd name="connsiteY14" fmla="*/ 451045 h 493155"/>
                <a:gd name="connsiteX15" fmla="*/ 466504 w 1180671"/>
                <a:gd name="connsiteY15" fmla="*/ 468233 h 493155"/>
                <a:gd name="connsiteX16" fmla="*/ 562756 w 1180671"/>
                <a:gd name="connsiteY16" fmla="*/ 485421 h 493155"/>
                <a:gd name="connsiteX17" fmla="*/ 724323 w 1180671"/>
                <a:gd name="connsiteY17" fmla="*/ 492296 h 493155"/>
                <a:gd name="connsiteX18" fmla="*/ 775887 w 1180671"/>
                <a:gd name="connsiteY18" fmla="*/ 492296 h 493155"/>
                <a:gd name="connsiteX19" fmla="*/ 841201 w 1180671"/>
                <a:gd name="connsiteY19" fmla="*/ 485421 h 493155"/>
                <a:gd name="connsiteX20" fmla="*/ 896203 w 1180671"/>
                <a:gd name="connsiteY20" fmla="*/ 485421 h 493155"/>
                <a:gd name="connsiteX21" fmla="*/ 958080 w 1180671"/>
                <a:gd name="connsiteY21" fmla="*/ 478545 h 493155"/>
                <a:gd name="connsiteX22" fmla="*/ 1030269 w 1180671"/>
                <a:gd name="connsiteY22" fmla="*/ 451045 h 493155"/>
                <a:gd name="connsiteX23" fmla="*/ 1071520 w 1180671"/>
                <a:gd name="connsiteY23" fmla="*/ 430419 h 493155"/>
                <a:gd name="connsiteX24" fmla="*/ 1126522 w 1180671"/>
                <a:gd name="connsiteY24" fmla="*/ 389168 h 493155"/>
                <a:gd name="connsiteX25" fmla="*/ 1171210 w 1180671"/>
                <a:gd name="connsiteY25" fmla="*/ 334166 h 493155"/>
                <a:gd name="connsiteX26" fmla="*/ 1174648 w 1180671"/>
                <a:gd name="connsiteY26" fmla="*/ 289478 h 493155"/>
                <a:gd name="connsiteX27" fmla="*/ 1167773 w 1180671"/>
                <a:gd name="connsiteY27" fmla="*/ 251664 h 493155"/>
                <a:gd name="connsiteX28" fmla="*/ 1026832 w 1180671"/>
                <a:gd name="connsiteY28" fmla="*/ 121036 h 493155"/>
                <a:gd name="connsiteX29" fmla="*/ 985580 w 1180671"/>
                <a:gd name="connsiteY29" fmla="*/ 110723 h 493155"/>
                <a:gd name="connsiteX30" fmla="*/ 937454 w 1180671"/>
                <a:gd name="connsiteY30" fmla="*/ 90097 h 493155"/>
                <a:gd name="connsiteX31" fmla="*/ 892765 w 1180671"/>
                <a:gd name="connsiteY31" fmla="*/ 48846 h 493155"/>
                <a:gd name="connsiteX32" fmla="*/ 803388 w 1180671"/>
                <a:gd name="connsiteY32" fmla="*/ 48845 h 493155"/>
                <a:gd name="connsiteX33" fmla="*/ 758698 w 1180671"/>
                <a:gd name="connsiteY33" fmla="*/ 35096 h 493155"/>
                <a:gd name="connsiteX34" fmla="*/ 714010 w 1180671"/>
                <a:gd name="connsiteY34" fmla="*/ 21345 h 493155"/>
                <a:gd name="connsiteX0" fmla="*/ 713133 w 1179794"/>
                <a:gd name="connsiteY0" fmla="*/ 21345 h 493155"/>
                <a:gd name="connsiteX1" fmla="*/ 613443 w 1179794"/>
                <a:gd name="connsiteY1" fmla="*/ 31658 h 493155"/>
                <a:gd name="connsiteX2" fmla="*/ 534379 w 1179794"/>
                <a:gd name="connsiteY2" fmla="*/ 24783 h 493155"/>
                <a:gd name="connsiteX3" fmla="*/ 407188 w 1179794"/>
                <a:gd name="connsiteY3" fmla="*/ 720 h 493155"/>
                <a:gd name="connsiteX4" fmla="*/ 273121 w 1179794"/>
                <a:gd name="connsiteY4" fmla="*/ 55721 h 493155"/>
                <a:gd name="connsiteX5" fmla="*/ 156243 w 1179794"/>
                <a:gd name="connsiteY5" fmla="*/ 72909 h 493155"/>
                <a:gd name="connsiteX6" fmla="*/ 63428 w 1179794"/>
                <a:gd name="connsiteY6" fmla="*/ 93535 h 493155"/>
                <a:gd name="connsiteX7" fmla="*/ 8427 w 1179794"/>
                <a:gd name="connsiteY7" fmla="*/ 138224 h 493155"/>
                <a:gd name="connsiteX8" fmla="*/ 1551 w 1179794"/>
                <a:gd name="connsiteY8" fmla="*/ 213851 h 493155"/>
                <a:gd name="connsiteX9" fmla="*/ 22177 w 1179794"/>
                <a:gd name="connsiteY9" fmla="*/ 282602 h 493155"/>
                <a:gd name="connsiteX10" fmla="*/ 63428 w 1179794"/>
                <a:gd name="connsiteY10" fmla="*/ 351354 h 493155"/>
                <a:gd name="connsiteX11" fmla="*/ 132180 w 1179794"/>
                <a:gd name="connsiteY11" fmla="*/ 378855 h 493155"/>
                <a:gd name="connsiteX12" fmla="*/ 180306 w 1179794"/>
                <a:gd name="connsiteY12" fmla="*/ 402918 h 493155"/>
                <a:gd name="connsiteX13" fmla="*/ 269684 w 1179794"/>
                <a:gd name="connsiteY13" fmla="*/ 426981 h 493155"/>
                <a:gd name="connsiteX14" fmla="*/ 376249 w 1179794"/>
                <a:gd name="connsiteY14" fmla="*/ 451045 h 493155"/>
                <a:gd name="connsiteX15" fmla="*/ 465627 w 1179794"/>
                <a:gd name="connsiteY15" fmla="*/ 468233 h 493155"/>
                <a:gd name="connsiteX16" fmla="*/ 561879 w 1179794"/>
                <a:gd name="connsiteY16" fmla="*/ 485421 h 493155"/>
                <a:gd name="connsiteX17" fmla="*/ 723446 w 1179794"/>
                <a:gd name="connsiteY17" fmla="*/ 492296 h 493155"/>
                <a:gd name="connsiteX18" fmla="*/ 775010 w 1179794"/>
                <a:gd name="connsiteY18" fmla="*/ 492296 h 493155"/>
                <a:gd name="connsiteX19" fmla="*/ 840324 w 1179794"/>
                <a:gd name="connsiteY19" fmla="*/ 485421 h 493155"/>
                <a:gd name="connsiteX20" fmla="*/ 895326 w 1179794"/>
                <a:gd name="connsiteY20" fmla="*/ 485421 h 493155"/>
                <a:gd name="connsiteX21" fmla="*/ 957203 w 1179794"/>
                <a:gd name="connsiteY21" fmla="*/ 478545 h 493155"/>
                <a:gd name="connsiteX22" fmla="*/ 1029392 w 1179794"/>
                <a:gd name="connsiteY22" fmla="*/ 451045 h 493155"/>
                <a:gd name="connsiteX23" fmla="*/ 1070643 w 1179794"/>
                <a:gd name="connsiteY23" fmla="*/ 430419 h 493155"/>
                <a:gd name="connsiteX24" fmla="*/ 1125645 w 1179794"/>
                <a:gd name="connsiteY24" fmla="*/ 389168 h 493155"/>
                <a:gd name="connsiteX25" fmla="*/ 1170333 w 1179794"/>
                <a:gd name="connsiteY25" fmla="*/ 334166 h 493155"/>
                <a:gd name="connsiteX26" fmla="*/ 1173771 w 1179794"/>
                <a:gd name="connsiteY26" fmla="*/ 289478 h 493155"/>
                <a:gd name="connsiteX27" fmla="*/ 1166896 w 1179794"/>
                <a:gd name="connsiteY27" fmla="*/ 251664 h 493155"/>
                <a:gd name="connsiteX28" fmla="*/ 1025955 w 1179794"/>
                <a:gd name="connsiteY28" fmla="*/ 121036 h 493155"/>
                <a:gd name="connsiteX29" fmla="*/ 984703 w 1179794"/>
                <a:gd name="connsiteY29" fmla="*/ 110723 h 493155"/>
                <a:gd name="connsiteX30" fmla="*/ 936577 w 1179794"/>
                <a:gd name="connsiteY30" fmla="*/ 90097 h 493155"/>
                <a:gd name="connsiteX31" fmla="*/ 891888 w 1179794"/>
                <a:gd name="connsiteY31" fmla="*/ 48846 h 493155"/>
                <a:gd name="connsiteX32" fmla="*/ 802511 w 1179794"/>
                <a:gd name="connsiteY32" fmla="*/ 48845 h 493155"/>
                <a:gd name="connsiteX33" fmla="*/ 757821 w 1179794"/>
                <a:gd name="connsiteY33" fmla="*/ 35096 h 493155"/>
                <a:gd name="connsiteX34" fmla="*/ 713133 w 1179794"/>
                <a:gd name="connsiteY34" fmla="*/ 21345 h 493155"/>
                <a:gd name="connsiteX0" fmla="*/ 713133 w 1179794"/>
                <a:gd name="connsiteY0" fmla="*/ 11356 h 483166"/>
                <a:gd name="connsiteX1" fmla="*/ 613443 w 1179794"/>
                <a:gd name="connsiteY1" fmla="*/ 21669 h 483166"/>
                <a:gd name="connsiteX2" fmla="*/ 534379 w 1179794"/>
                <a:gd name="connsiteY2" fmla="*/ 14794 h 483166"/>
                <a:gd name="connsiteX3" fmla="*/ 417501 w 1179794"/>
                <a:gd name="connsiteY3" fmla="*/ 1043 h 483166"/>
                <a:gd name="connsiteX4" fmla="*/ 273121 w 1179794"/>
                <a:gd name="connsiteY4" fmla="*/ 45732 h 483166"/>
                <a:gd name="connsiteX5" fmla="*/ 156243 w 1179794"/>
                <a:gd name="connsiteY5" fmla="*/ 62920 h 483166"/>
                <a:gd name="connsiteX6" fmla="*/ 63428 w 1179794"/>
                <a:gd name="connsiteY6" fmla="*/ 83546 h 483166"/>
                <a:gd name="connsiteX7" fmla="*/ 8427 w 1179794"/>
                <a:gd name="connsiteY7" fmla="*/ 128235 h 483166"/>
                <a:gd name="connsiteX8" fmla="*/ 1551 w 1179794"/>
                <a:gd name="connsiteY8" fmla="*/ 203862 h 483166"/>
                <a:gd name="connsiteX9" fmla="*/ 22177 w 1179794"/>
                <a:gd name="connsiteY9" fmla="*/ 272613 h 483166"/>
                <a:gd name="connsiteX10" fmla="*/ 63428 w 1179794"/>
                <a:gd name="connsiteY10" fmla="*/ 341365 h 483166"/>
                <a:gd name="connsiteX11" fmla="*/ 132180 w 1179794"/>
                <a:gd name="connsiteY11" fmla="*/ 368866 h 483166"/>
                <a:gd name="connsiteX12" fmla="*/ 180306 w 1179794"/>
                <a:gd name="connsiteY12" fmla="*/ 392929 h 483166"/>
                <a:gd name="connsiteX13" fmla="*/ 269684 w 1179794"/>
                <a:gd name="connsiteY13" fmla="*/ 416992 h 483166"/>
                <a:gd name="connsiteX14" fmla="*/ 376249 w 1179794"/>
                <a:gd name="connsiteY14" fmla="*/ 441056 h 483166"/>
                <a:gd name="connsiteX15" fmla="*/ 465627 w 1179794"/>
                <a:gd name="connsiteY15" fmla="*/ 458244 h 483166"/>
                <a:gd name="connsiteX16" fmla="*/ 561879 w 1179794"/>
                <a:gd name="connsiteY16" fmla="*/ 475432 h 483166"/>
                <a:gd name="connsiteX17" fmla="*/ 723446 w 1179794"/>
                <a:gd name="connsiteY17" fmla="*/ 482307 h 483166"/>
                <a:gd name="connsiteX18" fmla="*/ 775010 w 1179794"/>
                <a:gd name="connsiteY18" fmla="*/ 482307 h 483166"/>
                <a:gd name="connsiteX19" fmla="*/ 840324 w 1179794"/>
                <a:gd name="connsiteY19" fmla="*/ 475432 h 483166"/>
                <a:gd name="connsiteX20" fmla="*/ 895326 w 1179794"/>
                <a:gd name="connsiteY20" fmla="*/ 475432 h 483166"/>
                <a:gd name="connsiteX21" fmla="*/ 957203 w 1179794"/>
                <a:gd name="connsiteY21" fmla="*/ 468556 h 483166"/>
                <a:gd name="connsiteX22" fmla="*/ 1029392 w 1179794"/>
                <a:gd name="connsiteY22" fmla="*/ 441056 h 483166"/>
                <a:gd name="connsiteX23" fmla="*/ 1070643 w 1179794"/>
                <a:gd name="connsiteY23" fmla="*/ 420430 h 483166"/>
                <a:gd name="connsiteX24" fmla="*/ 1125645 w 1179794"/>
                <a:gd name="connsiteY24" fmla="*/ 379179 h 483166"/>
                <a:gd name="connsiteX25" fmla="*/ 1170333 w 1179794"/>
                <a:gd name="connsiteY25" fmla="*/ 324177 h 483166"/>
                <a:gd name="connsiteX26" fmla="*/ 1173771 w 1179794"/>
                <a:gd name="connsiteY26" fmla="*/ 279489 h 483166"/>
                <a:gd name="connsiteX27" fmla="*/ 1166896 w 1179794"/>
                <a:gd name="connsiteY27" fmla="*/ 241675 h 483166"/>
                <a:gd name="connsiteX28" fmla="*/ 1025955 w 1179794"/>
                <a:gd name="connsiteY28" fmla="*/ 111047 h 483166"/>
                <a:gd name="connsiteX29" fmla="*/ 984703 w 1179794"/>
                <a:gd name="connsiteY29" fmla="*/ 100734 h 483166"/>
                <a:gd name="connsiteX30" fmla="*/ 936577 w 1179794"/>
                <a:gd name="connsiteY30" fmla="*/ 80108 h 483166"/>
                <a:gd name="connsiteX31" fmla="*/ 891888 w 1179794"/>
                <a:gd name="connsiteY31" fmla="*/ 38857 h 483166"/>
                <a:gd name="connsiteX32" fmla="*/ 802511 w 1179794"/>
                <a:gd name="connsiteY32" fmla="*/ 38856 h 483166"/>
                <a:gd name="connsiteX33" fmla="*/ 757821 w 1179794"/>
                <a:gd name="connsiteY33" fmla="*/ 25107 h 483166"/>
                <a:gd name="connsiteX34" fmla="*/ 713133 w 1179794"/>
                <a:gd name="connsiteY34" fmla="*/ 11356 h 483166"/>
                <a:gd name="connsiteX0" fmla="*/ 713133 w 1179794"/>
                <a:gd name="connsiteY0" fmla="*/ 1885 h 473695"/>
                <a:gd name="connsiteX1" fmla="*/ 613443 w 1179794"/>
                <a:gd name="connsiteY1" fmla="*/ 12198 h 473695"/>
                <a:gd name="connsiteX2" fmla="*/ 534379 w 1179794"/>
                <a:gd name="connsiteY2" fmla="*/ 5323 h 473695"/>
                <a:gd name="connsiteX3" fmla="*/ 420939 w 1179794"/>
                <a:gd name="connsiteY3" fmla="*/ 1885 h 473695"/>
                <a:gd name="connsiteX4" fmla="*/ 273121 w 1179794"/>
                <a:gd name="connsiteY4" fmla="*/ 36261 h 473695"/>
                <a:gd name="connsiteX5" fmla="*/ 156243 w 1179794"/>
                <a:gd name="connsiteY5" fmla="*/ 53449 h 473695"/>
                <a:gd name="connsiteX6" fmla="*/ 63428 w 1179794"/>
                <a:gd name="connsiteY6" fmla="*/ 74075 h 473695"/>
                <a:gd name="connsiteX7" fmla="*/ 8427 w 1179794"/>
                <a:gd name="connsiteY7" fmla="*/ 118764 h 473695"/>
                <a:gd name="connsiteX8" fmla="*/ 1551 w 1179794"/>
                <a:gd name="connsiteY8" fmla="*/ 194391 h 473695"/>
                <a:gd name="connsiteX9" fmla="*/ 22177 w 1179794"/>
                <a:gd name="connsiteY9" fmla="*/ 263142 h 473695"/>
                <a:gd name="connsiteX10" fmla="*/ 63428 w 1179794"/>
                <a:gd name="connsiteY10" fmla="*/ 331894 h 473695"/>
                <a:gd name="connsiteX11" fmla="*/ 132180 w 1179794"/>
                <a:gd name="connsiteY11" fmla="*/ 359395 h 473695"/>
                <a:gd name="connsiteX12" fmla="*/ 180306 w 1179794"/>
                <a:gd name="connsiteY12" fmla="*/ 383458 h 473695"/>
                <a:gd name="connsiteX13" fmla="*/ 269684 w 1179794"/>
                <a:gd name="connsiteY13" fmla="*/ 407521 h 473695"/>
                <a:gd name="connsiteX14" fmla="*/ 376249 w 1179794"/>
                <a:gd name="connsiteY14" fmla="*/ 431585 h 473695"/>
                <a:gd name="connsiteX15" fmla="*/ 465627 w 1179794"/>
                <a:gd name="connsiteY15" fmla="*/ 448773 h 473695"/>
                <a:gd name="connsiteX16" fmla="*/ 561879 w 1179794"/>
                <a:gd name="connsiteY16" fmla="*/ 465961 h 473695"/>
                <a:gd name="connsiteX17" fmla="*/ 723446 w 1179794"/>
                <a:gd name="connsiteY17" fmla="*/ 472836 h 473695"/>
                <a:gd name="connsiteX18" fmla="*/ 775010 w 1179794"/>
                <a:gd name="connsiteY18" fmla="*/ 472836 h 473695"/>
                <a:gd name="connsiteX19" fmla="*/ 840324 w 1179794"/>
                <a:gd name="connsiteY19" fmla="*/ 465961 h 473695"/>
                <a:gd name="connsiteX20" fmla="*/ 895326 w 1179794"/>
                <a:gd name="connsiteY20" fmla="*/ 465961 h 473695"/>
                <a:gd name="connsiteX21" fmla="*/ 957203 w 1179794"/>
                <a:gd name="connsiteY21" fmla="*/ 459085 h 473695"/>
                <a:gd name="connsiteX22" fmla="*/ 1029392 w 1179794"/>
                <a:gd name="connsiteY22" fmla="*/ 431585 h 473695"/>
                <a:gd name="connsiteX23" fmla="*/ 1070643 w 1179794"/>
                <a:gd name="connsiteY23" fmla="*/ 410959 h 473695"/>
                <a:gd name="connsiteX24" fmla="*/ 1125645 w 1179794"/>
                <a:gd name="connsiteY24" fmla="*/ 369708 h 473695"/>
                <a:gd name="connsiteX25" fmla="*/ 1170333 w 1179794"/>
                <a:gd name="connsiteY25" fmla="*/ 314706 h 473695"/>
                <a:gd name="connsiteX26" fmla="*/ 1173771 w 1179794"/>
                <a:gd name="connsiteY26" fmla="*/ 270018 h 473695"/>
                <a:gd name="connsiteX27" fmla="*/ 1166896 w 1179794"/>
                <a:gd name="connsiteY27" fmla="*/ 232204 h 473695"/>
                <a:gd name="connsiteX28" fmla="*/ 1025955 w 1179794"/>
                <a:gd name="connsiteY28" fmla="*/ 101576 h 473695"/>
                <a:gd name="connsiteX29" fmla="*/ 984703 w 1179794"/>
                <a:gd name="connsiteY29" fmla="*/ 91263 h 473695"/>
                <a:gd name="connsiteX30" fmla="*/ 936577 w 1179794"/>
                <a:gd name="connsiteY30" fmla="*/ 70637 h 473695"/>
                <a:gd name="connsiteX31" fmla="*/ 891888 w 1179794"/>
                <a:gd name="connsiteY31" fmla="*/ 29386 h 473695"/>
                <a:gd name="connsiteX32" fmla="*/ 802511 w 1179794"/>
                <a:gd name="connsiteY32" fmla="*/ 29385 h 473695"/>
                <a:gd name="connsiteX33" fmla="*/ 757821 w 1179794"/>
                <a:gd name="connsiteY33" fmla="*/ 15636 h 473695"/>
                <a:gd name="connsiteX34" fmla="*/ 713133 w 1179794"/>
                <a:gd name="connsiteY34" fmla="*/ 1885 h 47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79794" h="473695">
                  <a:moveTo>
                    <a:pt x="713133" y="1885"/>
                  </a:moveTo>
                  <a:cubicBezTo>
                    <a:pt x="689070" y="1312"/>
                    <a:pt x="643235" y="11625"/>
                    <a:pt x="613443" y="12198"/>
                  </a:cubicBezTo>
                  <a:cubicBezTo>
                    <a:pt x="583651" y="12771"/>
                    <a:pt x="566463" y="7042"/>
                    <a:pt x="534379" y="5323"/>
                  </a:cubicBezTo>
                  <a:cubicBezTo>
                    <a:pt x="502295" y="3604"/>
                    <a:pt x="464482" y="-3271"/>
                    <a:pt x="420939" y="1885"/>
                  </a:cubicBezTo>
                  <a:cubicBezTo>
                    <a:pt x="377396" y="7041"/>
                    <a:pt x="317237" y="27667"/>
                    <a:pt x="273121" y="36261"/>
                  </a:cubicBezTo>
                  <a:cubicBezTo>
                    <a:pt x="229005" y="44855"/>
                    <a:pt x="191192" y="47147"/>
                    <a:pt x="156243" y="53449"/>
                  </a:cubicBezTo>
                  <a:cubicBezTo>
                    <a:pt x="121294" y="59751"/>
                    <a:pt x="88064" y="63189"/>
                    <a:pt x="63428" y="74075"/>
                  </a:cubicBezTo>
                  <a:cubicBezTo>
                    <a:pt x="38792" y="84961"/>
                    <a:pt x="18740" y="98711"/>
                    <a:pt x="8427" y="118764"/>
                  </a:cubicBezTo>
                  <a:cubicBezTo>
                    <a:pt x="-1886" y="138817"/>
                    <a:pt x="-741" y="170328"/>
                    <a:pt x="1551" y="194391"/>
                  </a:cubicBezTo>
                  <a:cubicBezTo>
                    <a:pt x="3843" y="218454"/>
                    <a:pt x="11864" y="240225"/>
                    <a:pt x="22177" y="263142"/>
                  </a:cubicBezTo>
                  <a:cubicBezTo>
                    <a:pt x="32490" y="286059"/>
                    <a:pt x="45094" y="315852"/>
                    <a:pt x="63428" y="331894"/>
                  </a:cubicBezTo>
                  <a:cubicBezTo>
                    <a:pt x="81762" y="347936"/>
                    <a:pt x="112700" y="350801"/>
                    <a:pt x="132180" y="359395"/>
                  </a:cubicBezTo>
                  <a:cubicBezTo>
                    <a:pt x="151660" y="367989"/>
                    <a:pt x="157389" y="375437"/>
                    <a:pt x="180306" y="383458"/>
                  </a:cubicBezTo>
                  <a:cubicBezTo>
                    <a:pt x="203223" y="391479"/>
                    <a:pt x="237027" y="399500"/>
                    <a:pt x="269684" y="407521"/>
                  </a:cubicBezTo>
                  <a:cubicBezTo>
                    <a:pt x="302341" y="415542"/>
                    <a:pt x="343592" y="424710"/>
                    <a:pt x="376249" y="431585"/>
                  </a:cubicBezTo>
                  <a:cubicBezTo>
                    <a:pt x="408906" y="438460"/>
                    <a:pt x="465627" y="448773"/>
                    <a:pt x="465627" y="448773"/>
                  </a:cubicBezTo>
                  <a:cubicBezTo>
                    <a:pt x="496565" y="454502"/>
                    <a:pt x="518909" y="461951"/>
                    <a:pt x="561879" y="465961"/>
                  </a:cubicBezTo>
                  <a:cubicBezTo>
                    <a:pt x="604849" y="469971"/>
                    <a:pt x="687924" y="471690"/>
                    <a:pt x="723446" y="472836"/>
                  </a:cubicBezTo>
                  <a:cubicBezTo>
                    <a:pt x="758968" y="473982"/>
                    <a:pt x="755530" y="473982"/>
                    <a:pt x="775010" y="472836"/>
                  </a:cubicBezTo>
                  <a:cubicBezTo>
                    <a:pt x="794490" y="471690"/>
                    <a:pt x="820271" y="467107"/>
                    <a:pt x="840324" y="465961"/>
                  </a:cubicBezTo>
                  <a:cubicBezTo>
                    <a:pt x="860377" y="464815"/>
                    <a:pt x="875846" y="467107"/>
                    <a:pt x="895326" y="465961"/>
                  </a:cubicBezTo>
                  <a:cubicBezTo>
                    <a:pt x="914806" y="464815"/>
                    <a:pt x="934859" y="464814"/>
                    <a:pt x="957203" y="459085"/>
                  </a:cubicBezTo>
                  <a:cubicBezTo>
                    <a:pt x="979547" y="453356"/>
                    <a:pt x="1010485" y="439606"/>
                    <a:pt x="1029392" y="431585"/>
                  </a:cubicBezTo>
                  <a:cubicBezTo>
                    <a:pt x="1048299" y="423564"/>
                    <a:pt x="1054601" y="421272"/>
                    <a:pt x="1070643" y="410959"/>
                  </a:cubicBezTo>
                  <a:cubicBezTo>
                    <a:pt x="1086685" y="400646"/>
                    <a:pt x="1109030" y="385750"/>
                    <a:pt x="1125645" y="369708"/>
                  </a:cubicBezTo>
                  <a:cubicBezTo>
                    <a:pt x="1142260" y="353666"/>
                    <a:pt x="1162312" y="331321"/>
                    <a:pt x="1170333" y="314706"/>
                  </a:cubicBezTo>
                  <a:cubicBezTo>
                    <a:pt x="1178354" y="298091"/>
                    <a:pt x="1174344" y="283768"/>
                    <a:pt x="1173771" y="270018"/>
                  </a:cubicBezTo>
                  <a:cubicBezTo>
                    <a:pt x="1173198" y="256268"/>
                    <a:pt x="1191532" y="260278"/>
                    <a:pt x="1166896" y="232204"/>
                  </a:cubicBezTo>
                  <a:cubicBezTo>
                    <a:pt x="1142260" y="204130"/>
                    <a:pt x="1056321" y="125066"/>
                    <a:pt x="1025955" y="101576"/>
                  </a:cubicBezTo>
                  <a:cubicBezTo>
                    <a:pt x="995589" y="78086"/>
                    <a:pt x="999599" y="96420"/>
                    <a:pt x="984703" y="91263"/>
                  </a:cubicBezTo>
                  <a:cubicBezTo>
                    <a:pt x="969807" y="86107"/>
                    <a:pt x="952046" y="80950"/>
                    <a:pt x="936577" y="70637"/>
                  </a:cubicBezTo>
                  <a:cubicBezTo>
                    <a:pt x="921108" y="60324"/>
                    <a:pt x="914232" y="36261"/>
                    <a:pt x="891888" y="29386"/>
                  </a:cubicBezTo>
                  <a:cubicBezTo>
                    <a:pt x="869544" y="22511"/>
                    <a:pt x="823709" y="37406"/>
                    <a:pt x="802511" y="29385"/>
                  </a:cubicBezTo>
                  <a:cubicBezTo>
                    <a:pt x="781313" y="21364"/>
                    <a:pt x="772717" y="20219"/>
                    <a:pt x="757821" y="15636"/>
                  </a:cubicBezTo>
                  <a:cubicBezTo>
                    <a:pt x="742925" y="11053"/>
                    <a:pt x="737196" y="2458"/>
                    <a:pt x="713133" y="1885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779823" y="391429"/>
              <a:ext cx="453671" cy="1200868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46" name="Flowchart: Terminator 145"/>
            <p:cNvSpPr/>
            <p:nvPr/>
          </p:nvSpPr>
          <p:spPr>
            <a:xfrm rot="5400000">
              <a:off x="8408689" y="767492"/>
              <a:ext cx="1195938" cy="453671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738572" y="3508536"/>
            <a:ext cx="669626" cy="1263862"/>
            <a:chOff x="6214544" y="366494"/>
            <a:chExt cx="669626" cy="1263862"/>
          </a:xfrm>
        </p:grpSpPr>
        <p:sp>
          <p:nvSpPr>
            <p:cNvPr id="152" name="Freeform 151"/>
            <p:cNvSpPr/>
            <p:nvPr/>
          </p:nvSpPr>
          <p:spPr>
            <a:xfrm rot="1218095">
              <a:off x="6214544" y="396344"/>
              <a:ext cx="669626" cy="1185775"/>
            </a:xfrm>
            <a:custGeom>
              <a:avLst/>
              <a:gdLst>
                <a:gd name="connsiteX0" fmla="*/ 207136 w 669626"/>
                <a:gd name="connsiteY0" fmla="*/ 7562 h 1185775"/>
                <a:gd name="connsiteX1" fmla="*/ 106025 w 669626"/>
                <a:gd name="connsiteY1" fmla="*/ 16354 h 1185775"/>
                <a:gd name="connsiteX2" fmla="*/ 22498 w 669626"/>
                <a:gd name="connsiteY2" fmla="*/ 117466 h 1185775"/>
                <a:gd name="connsiteX3" fmla="*/ 13706 w 669626"/>
                <a:gd name="connsiteY3" fmla="*/ 183408 h 1185775"/>
                <a:gd name="connsiteX4" fmla="*/ 4913 w 669626"/>
                <a:gd name="connsiteY4" fmla="*/ 288916 h 1185775"/>
                <a:gd name="connsiteX5" fmla="*/ 97232 w 669626"/>
                <a:gd name="connsiteY5" fmla="*/ 513120 h 1185775"/>
                <a:gd name="connsiteX6" fmla="*/ 123609 w 669626"/>
                <a:gd name="connsiteY6" fmla="*/ 688966 h 1185775"/>
                <a:gd name="connsiteX7" fmla="*/ 277475 w 669626"/>
                <a:gd name="connsiteY7" fmla="*/ 1036262 h 1185775"/>
                <a:gd name="connsiteX8" fmla="*/ 541244 w 669626"/>
                <a:gd name="connsiteY8" fmla="*/ 1185731 h 1185775"/>
                <a:gd name="connsiteX9" fmla="*/ 659940 w 669626"/>
                <a:gd name="connsiteY9" fmla="*/ 1049451 h 1185775"/>
                <a:gd name="connsiteX10" fmla="*/ 655544 w 669626"/>
                <a:gd name="connsiteY10" fmla="*/ 829643 h 1185775"/>
                <a:gd name="connsiteX11" fmla="*/ 598394 w 669626"/>
                <a:gd name="connsiteY11" fmla="*/ 649401 h 1185775"/>
                <a:gd name="connsiteX12" fmla="*/ 528056 w 669626"/>
                <a:gd name="connsiteY12" fmla="*/ 508724 h 1185775"/>
                <a:gd name="connsiteX13" fmla="*/ 523659 w 669626"/>
                <a:gd name="connsiteY13" fmla="*/ 390027 h 1185775"/>
                <a:gd name="connsiteX14" fmla="*/ 387379 w 669626"/>
                <a:gd name="connsiteY14" fmla="*/ 91089 h 1185775"/>
                <a:gd name="connsiteX15" fmla="*/ 207136 w 669626"/>
                <a:gd name="connsiteY15" fmla="*/ 7562 h 11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9626" h="1185775">
                  <a:moveTo>
                    <a:pt x="207136" y="7562"/>
                  </a:moveTo>
                  <a:cubicBezTo>
                    <a:pt x="160244" y="-4894"/>
                    <a:pt x="136798" y="-1963"/>
                    <a:pt x="106025" y="16354"/>
                  </a:cubicBezTo>
                  <a:cubicBezTo>
                    <a:pt x="75252" y="34671"/>
                    <a:pt x="37884" y="89624"/>
                    <a:pt x="22498" y="117466"/>
                  </a:cubicBezTo>
                  <a:cubicBezTo>
                    <a:pt x="7112" y="145308"/>
                    <a:pt x="16637" y="154833"/>
                    <a:pt x="13706" y="183408"/>
                  </a:cubicBezTo>
                  <a:cubicBezTo>
                    <a:pt x="10775" y="211983"/>
                    <a:pt x="-9008" y="233964"/>
                    <a:pt x="4913" y="288916"/>
                  </a:cubicBezTo>
                  <a:cubicBezTo>
                    <a:pt x="18834" y="343868"/>
                    <a:pt x="77449" y="446445"/>
                    <a:pt x="97232" y="513120"/>
                  </a:cubicBezTo>
                  <a:cubicBezTo>
                    <a:pt x="117015" y="579795"/>
                    <a:pt x="93568" y="601776"/>
                    <a:pt x="123609" y="688966"/>
                  </a:cubicBezTo>
                  <a:cubicBezTo>
                    <a:pt x="153649" y="776156"/>
                    <a:pt x="207869" y="953468"/>
                    <a:pt x="277475" y="1036262"/>
                  </a:cubicBezTo>
                  <a:cubicBezTo>
                    <a:pt x="347081" y="1119056"/>
                    <a:pt x="477500" y="1183533"/>
                    <a:pt x="541244" y="1185731"/>
                  </a:cubicBezTo>
                  <a:cubicBezTo>
                    <a:pt x="604988" y="1187929"/>
                    <a:pt x="640890" y="1108799"/>
                    <a:pt x="659940" y="1049451"/>
                  </a:cubicBezTo>
                  <a:cubicBezTo>
                    <a:pt x="678990" y="990103"/>
                    <a:pt x="665802" y="896318"/>
                    <a:pt x="655544" y="829643"/>
                  </a:cubicBezTo>
                  <a:cubicBezTo>
                    <a:pt x="645286" y="762968"/>
                    <a:pt x="619642" y="702887"/>
                    <a:pt x="598394" y="649401"/>
                  </a:cubicBezTo>
                  <a:cubicBezTo>
                    <a:pt x="577146" y="595915"/>
                    <a:pt x="540512" y="551953"/>
                    <a:pt x="528056" y="508724"/>
                  </a:cubicBezTo>
                  <a:cubicBezTo>
                    <a:pt x="515600" y="465495"/>
                    <a:pt x="547105" y="459633"/>
                    <a:pt x="523659" y="390027"/>
                  </a:cubicBezTo>
                  <a:cubicBezTo>
                    <a:pt x="500213" y="320421"/>
                    <a:pt x="435737" y="157764"/>
                    <a:pt x="387379" y="91089"/>
                  </a:cubicBezTo>
                  <a:cubicBezTo>
                    <a:pt x="339021" y="24414"/>
                    <a:pt x="254028" y="20018"/>
                    <a:pt x="207136" y="7562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309248" y="366495"/>
              <a:ext cx="477269" cy="1263861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54" name="Flowchart: Terminator 153"/>
            <p:cNvSpPr/>
            <p:nvPr/>
          </p:nvSpPr>
          <p:spPr>
            <a:xfrm rot="5400000">
              <a:off x="5927861" y="771700"/>
              <a:ext cx="1263862" cy="453450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0720" y="3464693"/>
            <a:ext cx="819993" cy="1252893"/>
            <a:chOff x="4789872" y="435831"/>
            <a:chExt cx="819993" cy="1252893"/>
          </a:xfrm>
        </p:grpSpPr>
        <p:sp>
          <p:nvSpPr>
            <p:cNvPr id="156" name="Freeform 155"/>
            <p:cNvSpPr/>
            <p:nvPr/>
          </p:nvSpPr>
          <p:spPr>
            <a:xfrm rot="19392763">
              <a:off x="4789872" y="563462"/>
              <a:ext cx="819993" cy="1033774"/>
            </a:xfrm>
            <a:custGeom>
              <a:avLst/>
              <a:gdLst>
                <a:gd name="connsiteX0" fmla="*/ 776085 w 819993"/>
                <a:gd name="connsiteY0" fmla="*/ 1761 h 1033774"/>
                <a:gd name="connsiteX1" fmla="*/ 697576 w 819993"/>
                <a:gd name="connsiteY1" fmla="*/ 13306 h 1033774"/>
                <a:gd name="connsiteX2" fmla="*/ 628303 w 819993"/>
                <a:gd name="connsiteY2" fmla="*/ 47943 h 1033774"/>
                <a:gd name="connsiteX3" fmla="*/ 540558 w 819993"/>
                <a:gd name="connsiteY3" fmla="*/ 94125 h 1033774"/>
                <a:gd name="connsiteX4" fmla="*/ 448194 w 819993"/>
                <a:gd name="connsiteY4" fmla="*/ 172634 h 1033774"/>
                <a:gd name="connsiteX5" fmla="*/ 376612 w 819993"/>
                <a:gd name="connsiteY5" fmla="*/ 258070 h 1033774"/>
                <a:gd name="connsiteX6" fmla="*/ 300412 w 819993"/>
                <a:gd name="connsiteY6" fmla="*/ 389688 h 1033774"/>
                <a:gd name="connsiteX7" fmla="*/ 217285 w 819993"/>
                <a:gd name="connsiteY7" fmla="*/ 493597 h 1033774"/>
                <a:gd name="connsiteX8" fmla="*/ 168794 w 819993"/>
                <a:gd name="connsiteY8" fmla="*/ 574416 h 1033774"/>
                <a:gd name="connsiteX9" fmla="*/ 32558 w 819993"/>
                <a:gd name="connsiteY9" fmla="*/ 763761 h 1033774"/>
                <a:gd name="connsiteX10" fmla="*/ 4848 w 819993"/>
                <a:gd name="connsiteY10" fmla="*/ 839961 h 1033774"/>
                <a:gd name="connsiteX11" fmla="*/ 4848 w 819993"/>
                <a:gd name="connsiteY11" fmla="*/ 934634 h 1033774"/>
                <a:gd name="connsiteX12" fmla="*/ 53339 w 819993"/>
                <a:gd name="connsiteY12" fmla="*/ 1003906 h 1033774"/>
                <a:gd name="connsiteX13" fmla="*/ 120303 w 819993"/>
                <a:gd name="connsiteY13" fmla="*/ 1031616 h 1033774"/>
                <a:gd name="connsiteX14" fmla="*/ 201121 w 819993"/>
                <a:gd name="connsiteY14" fmla="*/ 1026997 h 1033774"/>
                <a:gd name="connsiteX15" fmla="*/ 261158 w 819993"/>
                <a:gd name="connsiteY15" fmla="*/ 987743 h 1033774"/>
                <a:gd name="connsiteX16" fmla="*/ 302721 w 819993"/>
                <a:gd name="connsiteY16" fmla="*/ 957725 h 1033774"/>
                <a:gd name="connsiteX17" fmla="*/ 337358 w 819993"/>
                <a:gd name="connsiteY17" fmla="*/ 930016 h 1033774"/>
                <a:gd name="connsiteX18" fmla="*/ 367376 w 819993"/>
                <a:gd name="connsiteY18" fmla="*/ 897688 h 1033774"/>
                <a:gd name="connsiteX19" fmla="*/ 425103 w 819993"/>
                <a:gd name="connsiteY19" fmla="*/ 853816 h 1033774"/>
                <a:gd name="connsiteX20" fmla="*/ 468976 w 819993"/>
                <a:gd name="connsiteY20" fmla="*/ 819179 h 1033774"/>
                <a:gd name="connsiteX21" fmla="*/ 515158 w 819993"/>
                <a:gd name="connsiteY21" fmla="*/ 779925 h 1033774"/>
                <a:gd name="connsiteX22" fmla="*/ 545176 w 819993"/>
                <a:gd name="connsiteY22" fmla="*/ 749906 h 1033774"/>
                <a:gd name="connsiteX23" fmla="*/ 570576 w 819993"/>
                <a:gd name="connsiteY23" fmla="*/ 724506 h 1033774"/>
                <a:gd name="connsiteX24" fmla="*/ 602903 w 819993"/>
                <a:gd name="connsiteY24" fmla="*/ 692179 h 1033774"/>
                <a:gd name="connsiteX25" fmla="*/ 656012 w 819993"/>
                <a:gd name="connsiteY25" fmla="*/ 641379 h 1033774"/>
                <a:gd name="connsiteX26" fmla="*/ 686030 w 819993"/>
                <a:gd name="connsiteY26" fmla="*/ 606743 h 1033774"/>
                <a:gd name="connsiteX27" fmla="*/ 722976 w 819993"/>
                <a:gd name="connsiteY27" fmla="*/ 558252 h 1033774"/>
                <a:gd name="connsiteX28" fmla="*/ 750685 w 819993"/>
                <a:gd name="connsiteY28" fmla="*/ 512070 h 1033774"/>
                <a:gd name="connsiteX29" fmla="*/ 757612 w 819993"/>
                <a:gd name="connsiteY29" fmla="*/ 491288 h 1033774"/>
                <a:gd name="connsiteX30" fmla="*/ 785321 w 819993"/>
                <a:gd name="connsiteY30" fmla="*/ 410470 h 1033774"/>
                <a:gd name="connsiteX31" fmla="*/ 817648 w 819993"/>
                <a:gd name="connsiteY31" fmla="*/ 350434 h 1033774"/>
                <a:gd name="connsiteX32" fmla="*/ 808412 w 819993"/>
                <a:gd name="connsiteY32" fmla="*/ 179561 h 1033774"/>
                <a:gd name="connsiteX33" fmla="*/ 819958 w 819993"/>
                <a:gd name="connsiteY33" fmla="*/ 94125 h 1033774"/>
                <a:gd name="connsiteX34" fmla="*/ 803794 w 819993"/>
                <a:gd name="connsiteY34" fmla="*/ 47943 h 1033774"/>
                <a:gd name="connsiteX35" fmla="*/ 776085 w 819993"/>
                <a:gd name="connsiteY35" fmla="*/ 1761 h 1033774"/>
                <a:gd name="connsiteX0" fmla="*/ 776085 w 819993"/>
                <a:gd name="connsiteY0" fmla="*/ 1761 h 1033774"/>
                <a:gd name="connsiteX1" fmla="*/ 697576 w 819993"/>
                <a:gd name="connsiteY1" fmla="*/ 13306 h 1033774"/>
                <a:gd name="connsiteX2" fmla="*/ 628303 w 819993"/>
                <a:gd name="connsiteY2" fmla="*/ 47943 h 1033774"/>
                <a:gd name="connsiteX3" fmla="*/ 540558 w 819993"/>
                <a:gd name="connsiteY3" fmla="*/ 94125 h 1033774"/>
                <a:gd name="connsiteX4" fmla="*/ 448194 w 819993"/>
                <a:gd name="connsiteY4" fmla="*/ 172634 h 1033774"/>
                <a:gd name="connsiteX5" fmla="*/ 376612 w 819993"/>
                <a:gd name="connsiteY5" fmla="*/ 258070 h 1033774"/>
                <a:gd name="connsiteX6" fmla="*/ 300412 w 819993"/>
                <a:gd name="connsiteY6" fmla="*/ 389688 h 1033774"/>
                <a:gd name="connsiteX7" fmla="*/ 217285 w 819993"/>
                <a:gd name="connsiteY7" fmla="*/ 493597 h 1033774"/>
                <a:gd name="connsiteX8" fmla="*/ 168794 w 819993"/>
                <a:gd name="connsiteY8" fmla="*/ 574416 h 1033774"/>
                <a:gd name="connsiteX9" fmla="*/ 32558 w 819993"/>
                <a:gd name="connsiteY9" fmla="*/ 763761 h 1033774"/>
                <a:gd name="connsiteX10" fmla="*/ 4848 w 819993"/>
                <a:gd name="connsiteY10" fmla="*/ 839961 h 1033774"/>
                <a:gd name="connsiteX11" fmla="*/ 4848 w 819993"/>
                <a:gd name="connsiteY11" fmla="*/ 934634 h 1033774"/>
                <a:gd name="connsiteX12" fmla="*/ 53339 w 819993"/>
                <a:gd name="connsiteY12" fmla="*/ 1003906 h 1033774"/>
                <a:gd name="connsiteX13" fmla="*/ 120303 w 819993"/>
                <a:gd name="connsiteY13" fmla="*/ 1031616 h 1033774"/>
                <a:gd name="connsiteX14" fmla="*/ 201121 w 819993"/>
                <a:gd name="connsiteY14" fmla="*/ 1026997 h 1033774"/>
                <a:gd name="connsiteX15" fmla="*/ 261158 w 819993"/>
                <a:gd name="connsiteY15" fmla="*/ 987743 h 1033774"/>
                <a:gd name="connsiteX16" fmla="*/ 302721 w 819993"/>
                <a:gd name="connsiteY16" fmla="*/ 957725 h 1033774"/>
                <a:gd name="connsiteX17" fmla="*/ 337358 w 819993"/>
                <a:gd name="connsiteY17" fmla="*/ 930016 h 1033774"/>
                <a:gd name="connsiteX18" fmla="*/ 367376 w 819993"/>
                <a:gd name="connsiteY18" fmla="*/ 897688 h 1033774"/>
                <a:gd name="connsiteX19" fmla="*/ 425103 w 819993"/>
                <a:gd name="connsiteY19" fmla="*/ 853816 h 1033774"/>
                <a:gd name="connsiteX20" fmla="*/ 468976 w 819993"/>
                <a:gd name="connsiteY20" fmla="*/ 819179 h 1033774"/>
                <a:gd name="connsiteX21" fmla="*/ 515158 w 819993"/>
                <a:gd name="connsiteY21" fmla="*/ 779925 h 1033774"/>
                <a:gd name="connsiteX22" fmla="*/ 545176 w 819993"/>
                <a:gd name="connsiteY22" fmla="*/ 749906 h 1033774"/>
                <a:gd name="connsiteX23" fmla="*/ 570576 w 819993"/>
                <a:gd name="connsiteY23" fmla="*/ 724506 h 1033774"/>
                <a:gd name="connsiteX24" fmla="*/ 602903 w 819993"/>
                <a:gd name="connsiteY24" fmla="*/ 692179 h 1033774"/>
                <a:gd name="connsiteX25" fmla="*/ 656012 w 819993"/>
                <a:gd name="connsiteY25" fmla="*/ 641379 h 1033774"/>
                <a:gd name="connsiteX26" fmla="*/ 686030 w 819993"/>
                <a:gd name="connsiteY26" fmla="*/ 606743 h 1033774"/>
                <a:gd name="connsiteX27" fmla="*/ 702194 w 819993"/>
                <a:gd name="connsiteY27" fmla="*/ 539779 h 1033774"/>
                <a:gd name="connsiteX28" fmla="*/ 750685 w 819993"/>
                <a:gd name="connsiteY28" fmla="*/ 512070 h 1033774"/>
                <a:gd name="connsiteX29" fmla="*/ 757612 w 819993"/>
                <a:gd name="connsiteY29" fmla="*/ 491288 h 1033774"/>
                <a:gd name="connsiteX30" fmla="*/ 785321 w 819993"/>
                <a:gd name="connsiteY30" fmla="*/ 410470 h 1033774"/>
                <a:gd name="connsiteX31" fmla="*/ 817648 w 819993"/>
                <a:gd name="connsiteY31" fmla="*/ 350434 h 1033774"/>
                <a:gd name="connsiteX32" fmla="*/ 808412 w 819993"/>
                <a:gd name="connsiteY32" fmla="*/ 179561 h 1033774"/>
                <a:gd name="connsiteX33" fmla="*/ 819958 w 819993"/>
                <a:gd name="connsiteY33" fmla="*/ 94125 h 1033774"/>
                <a:gd name="connsiteX34" fmla="*/ 803794 w 819993"/>
                <a:gd name="connsiteY34" fmla="*/ 47943 h 1033774"/>
                <a:gd name="connsiteX35" fmla="*/ 776085 w 819993"/>
                <a:gd name="connsiteY35" fmla="*/ 1761 h 1033774"/>
                <a:gd name="connsiteX0" fmla="*/ 776085 w 819993"/>
                <a:gd name="connsiteY0" fmla="*/ 1761 h 1033774"/>
                <a:gd name="connsiteX1" fmla="*/ 697576 w 819993"/>
                <a:gd name="connsiteY1" fmla="*/ 13306 h 1033774"/>
                <a:gd name="connsiteX2" fmla="*/ 628303 w 819993"/>
                <a:gd name="connsiteY2" fmla="*/ 47943 h 1033774"/>
                <a:gd name="connsiteX3" fmla="*/ 540558 w 819993"/>
                <a:gd name="connsiteY3" fmla="*/ 94125 h 1033774"/>
                <a:gd name="connsiteX4" fmla="*/ 448194 w 819993"/>
                <a:gd name="connsiteY4" fmla="*/ 172634 h 1033774"/>
                <a:gd name="connsiteX5" fmla="*/ 376612 w 819993"/>
                <a:gd name="connsiteY5" fmla="*/ 258070 h 1033774"/>
                <a:gd name="connsiteX6" fmla="*/ 300412 w 819993"/>
                <a:gd name="connsiteY6" fmla="*/ 389688 h 1033774"/>
                <a:gd name="connsiteX7" fmla="*/ 217285 w 819993"/>
                <a:gd name="connsiteY7" fmla="*/ 493597 h 1033774"/>
                <a:gd name="connsiteX8" fmla="*/ 168794 w 819993"/>
                <a:gd name="connsiteY8" fmla="*/ 574416 h 1033774"/>
                <a:gd name="connsiteX9" fmla="*/ 32558 w 819993"/>
                <a:gd name="connsiteY9" fmla="*/ 763761 h 1033774"/>
                <a:gd name="connsiteX10" fmla="*/ 4848 w 819993"/>
                <a:gd name="connsiteY10" fmla="*/ 839961 h 1033774"/>
                <a:gd name="connsiteX11" fmla="*/ 4848 w 819993"/>
                <a:gd name="connsiteY11" fmla="*/ 934634 h 1033774"/>
                <a:gd name="connsiteX12" fmla="*/ 53339 w 819993"/>
                <a:gd name="connsiteY12" fmla="*/ 1003906 h 1033774"/>
                <a:gd name="connsiteX13" fmla="*/ 120303 w 819993"/>
                <a:gd name="connsiteY13" fmla="*/ 1031616 h 1033774"/>
                <a:gd name="connsiteX14" fmla="*/ 201121 w 819993"/>
                <a:gd name="connsiteY14" fmla="*/ 1026997 h 1033774"/>
                <a:gd name="connsiteX15" fmla="*/ 261158 w 819993"/>
                <a:gd name="connsiteY15" fmla="*/ 987743 h 1033774"/>
                <a:gd name="connsiteX16" fmla="*/ 302721 w 819993"/>
                <a:gd name="connsiteY16" fmla="*/ 957725 h 1033774"/>
                <a:gd name="connsiteX17" fmla="*/ 337358 w 819993"/>
                <a:gd name="connsiteY17" fmla="*/ 930016 h 1033774"/>
                <a:gd name="connsiteX18" fmla="*/ 367376 w 819993"/>
                <a:gd name="connsiteY18" fmla="*/ 897688 h 1033774"/>
                <a:gd name="connsiteX19" fmla="*/ 425103 w 819993"/>
                <a:gd name="connsiteY19" fmla="*/ 853816 h 1033774"/>
                <a:gd name="connsiteX20" fmla="*/ 468976 w 819993"/>
                <a:gd name="connsiteY20" fmla="*/ 819179 h 1033774"/>
                <a:gd name="connsiteX21" fmla="*/ 515158 w 819993"/>
                <a:gd name="connsiteY21" fmla="*/ 779925 h 1033774"/>
                <a:gd name="connsiteX22" fmla="*/ 545176 w 819993"/>
                <a:gd name="connsiteY22" fmla="*/ 749906 h 1033774"/>
                <a:gd name="connsiteX23" fmla="*/ 570576 w 819993"/>
                <a:gd name="connsiteY23" fmla="*/ 724506 h 1033774"/>
                <a:gd name="connsiteX24" fmla="*/ 602903 w 819993"/>
                <a:gd name="connsiteY24" fmla="*/ 692179 h 1033774"/>
                <a:gd name="connsiteX25" fmla="*/ 656012 w 819993"/>
                <a:gd name="connsiteY25" fmla="*/ 641379 h 1033774"/>
                <a:gd name="connsiteX26" fmla="*/ 686030 w 819993"/>
                <a:gd name="connsiteY26" fmla="*/ 606743 h 1033774"/>
                <a:gd name="connsiteX27" fmla="*/ 711431 w 819993"/>
                <a:gd name="connsiteY27" fmla="*/ 551324 h 1033774"/>
                <a:gd name="connsiteX28" fmla="*/ 750685 w 819993"/>
                <a:gd name="connsiteY28" fmla="*/ 512070 h 1033774"/>
                <a:gd name="connsiteX29" fmla="*/ 757612 w 819993"/>
                <a:gd name="connsiteY29" fmla="*/ 491288 h 1033774"/>
                <a:gd name="connsiteX30" fmla="*/ 785321 w 819993"/>
                <a:gd name="connsiteY30" fmla="*/ 410470 h 1033774"/>
                <a:gd name="connsiteX31" fmla="*/ 817648 w 819993"/>
                <a:gd name="connsiteY31" fmla="*/ 350434 h 1033774"/>
                <a:gd name="connsiteX32" fmla="*/ 808412 w 819993"/>
                <a:gd name="connsiteY32" fmla="*/ 179561 h 1033774"/>
                <a:gd name="connsiteX33" fmla="*/ 819958 w 819993"/>
                <a:gd name="connsiteY33" fmla="*/ 94125 h 1033774"/>
                <a:gd name="connsiteX34" fmla="*/ 803794 w 819993"/>
                <a:gd name="connsiteY34" fmla="*/ 47943 h 1033774"/>
                <a:gd name="connsiteX35" fmla="*/ 776085 w 819993"/>
                <a:gd name="connsiteY35" fmla="*/ 1761 h 1033774"/>
                <a:gd name="connsiteX0" fmla="*/ 776085 w 819993"/>
                <a:gd name="connsiteY0" fmla="*/ 1761 h 1033774"/>
                <a:gd name="connsiteX1" fmla="*/ 697576 w 819993"/>
                <a:gd name="connsiteY1" fmla="*/ 13306 h 1033774"/>
                <a:gd name="connsiteX2" fmla="*/ 628303 w 819993"/>
                <a:gd name="connsiteY2" fmla="*/ 47943 h 1033774"/>
                <a:gd name="connsiteX3" fmla="*/ 540558 w 819993"/>
                <a:gd name="connsiteY3" fmla="*/ 94125 h 1033774"/>
                <a:gd name="connsiteX4" fmla="*/ 448194 w 819993"/>
                <a:gd name="connsiteY4" fmla="*/ 172634 h 1033774"/>
                <a:gd name="connsiteX5" fmla="*/ 376612 w 819993"/>
                <a:gd name="connsiteY5" fmla="*/ 258070 h 1033774"/>
                <a:gd name="connsiteX6" fmla="*/ 300412 w 819993"/>
                <a:gd name="connsiteY6" fmla="*/ 389688 h 1033774"/>
                <a:gd name="connsiteX7" fmla="*/ 217285 w 819993"/>
                <a:gd name="connsiteY7" fmla="*/ 493597 h 1033774"/>
                <a:gd name="connsiteX8" fmla="*/ 168794 w 819993"/>
                <a:gd name="connsiteY8" fmla="*/ 574416 h 1033774"/>
                <a:gd name="connsiteX9" fmla="*/ 32558 w 819993"/>
                <a:gd name="connsiteY9" fmla="*/ 763761 h 1033774"/>
                <a:gd name="connsiteX10" fmla="*/ 4848 w 819993"/>
                <a:gd name="connsiteY10" fmla="*/ 839961 h 1033774"/>
                <a:gd name="connsiteX11" fmla="*/ 4848 w 819993"/>
                <a:gd name="connsiteY11" fmla="*/ 934634 h 1033774"/>
                <a:gd name="connsiteX12" fmla="*/ 53339 w 819993"/>
                <a:gd name="connsiteY12" fmla="*/ 1003906 h 1033774"/>
                <a:gd name="connsiteX13" fmla="*/ 120303 w 819993"/>
                <a:gd name="connsiteY13" fmla="*/ 1031616 h 1033774"/>
                <a:gd name="connsiteX14" fmla="*/ 201121 w 819993"/>
                <a:gd name="connsiteY14" fmla="*/ 1026997 h 1033774"/>
                <a:gd name="connsiteX15" fmla="*/ 261158 w 819993"/>
                <a:gd name="connsiteY15" fmla="*/ 987743 h 1033774"/>
                <a:gd name="connsiteX16" fmla="*/ 302721 w 819993"/>
                <a:gd name="connsiteY16" fmla="*/ 957725 h 1033774"/>
                <a:gd name="connsiteX17" fmla="*/ 337358 w 819993"/>
                <a:gd name="connsiteY17" fmla="*/ 930016 h 1033774"/>
                <a:gd name="connsiteX18" fmla="*/ 367376 w 819993"/>
                <a:gd name="connsiteY18" fmla="*/ 897688 h 1033774"/>
                <a:gd name="connsiteX19" fmla="*/ 425103 w 819993"/>
                <a:gd name="connsiteY19" fmla="*/ 853816 h 1033774"/>
                <a:gd name="connsiteX20" fmla="*/ 468976 w 819993"/>
                <a:gd name="connsiteY20" fmla="*/ 819179 h 1033774"/>
                <a:gd name="connsiteX21" fmla="*/ 515158 w 819993"/>
                <a:gd name="connsiteY21" fmla="*/ 779925 h 1033774"/>
                <a:gd name="connsiteX22" fmla="*/ 545176 w 819993"/>
                <a:gd name="connsiteY22" fmla="*/ 749906 h 1033774"/>
                <a:gd name="connsiteX23" fmla="*/ 570576 w 819993"/>
                <a:gd name="connsiteY23" fmla="*/ 724506 h 1033774"/>
                <a:gd name="connsiteX24" fmla="*/ 602903 w 819993"/>
                <a:gd name="connsiteY24" fmla="*/ 692179 h 1033774"/>
                <a:gd name="connsiteX25" fmla="*/ 656012 w 819993"/>
                <a:gd name="connsiteY25" fmla="*/ 641379 h 1033774"/>
                <a:gd name="connsiteX26" fmla="*/ 686030 w 819993"/>
                <a:gd name="connsiteY26" fmla="*/ 606743 h 1033774"/>
                <a:gd name="connsiteX27" fmla="*/ 711431 w 819993"/>
                <a:gd name="connsiteY27" fmla="*/ 551324 h 1033774"/>
                <a:gd name="connsiteX28" fmla="*/ 757612 w 819993"/>
                <a:gd name="connsiteY28" fmla="*/ 491288 h 1033774"/>
                <a:gd name="connsiteX29" fmla="*/ 785321 w 819993"/>
                <a:gd name="connsiteY29" fmla="*/ 410470 h 1033774"/>
                <a:gd name="connsiteX30" fmla="*/ 817648 w 819993"/>
                <a:gd name="connsiteY30" fmla="*/ 350434 h 1033774"/>
                <a:gd name="connsiteX31" fmla="*/ 808412 w 819993"/>
                <a:gd name="connsiteY31" fmla="*/ 179561 h 1033774"/>
                <a:gd name="connsiteX32" fmla="*/ 819958 w 819993"/>
                <a:gd name="connsiteY32" fmla="*/ 94125 h 1033774"/>
                <a:gd name="connsiteX33" fmla="*/ 803794 w 819993"/>
                <a:gd name="connsiteY33" fmla="*/ 47943 h 1033774"/>
                <a:gd name="connsiteX34" fmla="*/ 776085 w 819993"/>
                <a:gd name="connsiteY34" fmla="*/ 1761 h 1033774"/>
                <a:gd name="connsiteX0" fmla="*/ 776085 w 819993"/>
                <a:gd name="connsiteY0" fmla="*/ 1761 h 1033774"/>
                <a:gd name="connsiteX1" fmla="*/ 697576 w 819993"/>
                <a:gd name="connsiteY1" fmla="*/ 13306 h 1033774"/>
                <a:gd name="connsiteX2" fmla="*/ 628303 w 819993"/>
                <a:gd name="connsiteY2" fmla="*/ 47943 h 1033774"/>
                <a:gd name="connsiteX3" fmla="*/ 540558 w 819993"/>
                <a:gd name="connsiteY3" fmla="*/ 94125 h 1033774"/>
                <a:gd name="connsiteX4" fmla="*/ 448194 w 819993"/>
                <a:gd name="connsiteY4" fmla="*/ 172634 h 1033774"/>
                <a:gd name="connsiteX5" fmla="*/ 376612 w 819993"/>
                <a:gd name="connsiteY5" fmla="*/ 258070 h 1033774"/>
                <a:gd name="connsiteX6" fmla="*/ 300412 w 819993"/>
                <a:gd name="connsiteY6" fmla="*/ 389688 h 1033774"/>
                <a:gd name="connsiteX7" fmla="*/ 217285 w 819993"/>
                <a:gd name="connsiteY7" fmla="*/ 493597 h 1033774"/>
                <a:gd name="connsiteX8" fmla="*/ 168794 w 819993"/>
                <a:gd name="connsiteY8" fmla="*/ 574416 h 1033774"/>
                <a:gd name="connsiteX9" fmla="*/ 32558 w 819993"/>
                <a:gd name="connsiteY9" fmla="*/ 763761 h 1033774"/>
                <a:gd name="connsiteX10" fmla="*/ 4848 w 819993"/>
                <a:gd name="connsiteY10" fmla="*/ 839961 h 1033774"/>
                <a:gd name="connsiteX11" fmla="*/ 4848 w 819993"/>
                <a:gd name="connsiteY11" fmla="*/ 934634 h 1033774"/>
                <a:gd name="connsiteX12" fmla="*/ 53339 w 819993"/>
                <a:gd name="connsiteY12" fmla="*/ 1003906 h 1033774"/>
                <a:gd name="connsiteX13" fmla="*/ 120303 w 819993"/>
                <a:gd name="connsiteY13" fmla="*/ 1031616 h 1033774"/>
                <a:gd name="connsiteX14" fmla="*/ 201121 w 819993"/>
                <a:gd name="connsiteY14" fmla="*/ 1026997 h 1033774"/>
                <a:gd name="connsiteX15" fmla="*/ 261158 w 819993"/>
                <a:gd name="connsiteY15" fmla="*/ 987743 h 1033774"/>
                <a:gd name="connsiteX16" fmla="*/ 302721 w 819993"/>
                <a:gd name="connsiteY16" fmla="*/ 957725 h 1033774"/>
                <a:gd name="connsiteX17" fmla="*/ 337358 w 819993"/>
                <a:gd name="connsiteY17" fmla="*/ 930016 h 1033774"/>
                <a:gd name="connsiteX18" fmla="*/ 367376 w 819993"/>
                <a:gd name="connsiteY18" fmla="*/ 897688 h 1033774"/>
                <a:gd name="connsiteX19" fmla="*/ 425103 w 819993"/>
                <a:gd name="connsiteY19" fmla="*/ 853816 h 1033774"/>
                <a:gd name="connsiteX20" fmla="*/ 468976 w 819993"/>
                <a:gd name="connsiteY20" fmla="*/ 819179 h 1033774"/>
                <a:gd name="connsiteX21" fmla="*/ 515158 w 819993"/>
                <a:gd name="connsiteY21" fmla="*/ 779925 h 1033774"/>
                <a:gd name="connsiteX22" fmla="*/ 545176 w 819993"/>
                <a:gd name="connsiteY22" fmla="*/ 749906 h 1033774"/>
                <a:gd name="connsiteX23" fmla="*/ 570576 w 819993"/>
                <a:gd name="connsiteY23" fmla="*/ 724506 h 1033774"/>
                <a:gd name="connsiteX24" fmla="*/ 602903 w 819993"/>
                <a:gd name="connsiteY24" fmla="*/ 692179 h 1033774"/>
                <a:gd name="connsiteX25" fmla="*/ 656012 w 819993"/>
                <a:gd name="connsiteY25" fmla="*/ 641379 h 1033774"/>
                <a:gd name="connsiteX26" fmla="*/ 686030 w 819993"/>
                <a:gd name="connsiteY26" fmla="*/ 606743 h 1033774"/>
                <a:gd name="connsiteX27" fmla="*/ 711431 w 819993"/>
                <a:gd name="connsiteY27" fmla="*/ 551324 h 1033774"/>
                <a:gd name="connsiteX28" fmla="*/ 755303 w 819993"/>
                <a:gd name="connsiteY28" fmla="*/ 475124 h 1033774"/>
                <a:gd name="connsiteX29" fmla="*/ 785321 w 819993"/>
                <a:gd name="connsiteY29" fmla="*/ 410470 h 1033774"/>
                <a:gd name="connsiteX30" fmla="*/ 817648 w 819993"/>
                <a:gd name="connsiteY30" fmla="*/ 350434 h 1033774"/>
                <a:gd name="connsiteX31" fmla="*/ 808412 w 819993"/>
                <a:gd name="connsiteY31" fmla="*/ 179561 h 1033774"/>
                <a:gd name="connsiteX32" fmla="*/ 819958 w 819993"/>
                <a:gd name="connsiteY32" fmla="*/ 94125 h 1033774"/>
                <a:gd name="connsiteX33" fmla="*/ 803794 w 819993"/>
                <a:gd name="connsiteY33" fmla="*/ 47943 h 1033774"/>
                <a:gd name="connsiteX34" fmla="*/ 776085 w 819993"/>
                <a:gd name="connsiteY34" fmla="*/ 1761 h 1033774"/>
                <a:gd name="connsiteX0" fmla="*/ 776085 w 819993"/>
                <a:gd name="connsiteY0" fmla="*/ 1761 h 1033774"/>
                <a:gd name="connsiteX1" fmla="*/ 697576 w 819993"/>
                <a:gd name="connsiteY1" fmla="*/ 13306 h 1033774"/>
                <a:gd name="connsiteX2" fmla="*/ 628303 w 819993"/>
                <a:gd name="connsiteY2" fmla="*/ 47943 h 1033774"/>
                <a:gd name="connsiteX3" fmla="*/ 540558 w 819993"/>
                <a:gd name="connsiteY3" fmla="*/ 94125 h 1033774"/>
                <a:gd name="connsiteX4" fmla="*/ 455121 w 819993"/>
                <a:gd name="connsiteY4" fmla="*/ 184179 h 1033774"/>
                <a:gd name="connsiteX5" fmla="*/ 376612 w 819993"/>
                <a:gd name="connsiteY5" fmla="*/ 258070 h 1033774"/>
                <a:gd name="connsiteX6" fmla="*/ 300412 w 819993"/>
                <a:gd name="connsiteY6" fmla="*/ 389688 h 1033774"/>
                <a:gd name="connsiteX7" fmla="*/ 217285 w 819993"/>
                <a:gd name="connsiteY7" fmla="*/ 493597 h 1033774"/>
                <a:gd name="connsiteX8" fmla="*/ 168794 w 819993"/>
                <a:gd name="connsiteY8" fmla="*/ 574416 h 1033774"/>
                <a:gd name="connsiteX9" fmla="*/ 32558 w 819993"/>
                <a:gd name="connsiteY9" fmla="*/ 763761 h 1033774"/>
                <a:gd name="connsiteX10" fmla="*/ 4848 w 819993"/>
                <a:gd name="connsiteY10" fmla="*/ 839961 h 1033774"/>
                <a:gd name="connsiteX11" fmla="*/ 4848 w 819993"/>
                <a:gd name="connsiteY11" fmla="*/ 934634 h 1033774"/>
                <a:gd name="connsiteX12" fmla="*/ 53339 w 819993"/>
                <a:gd name="connsiteY12" fmla="*/ 1003906 h 1033774"/>
                <a:gd name="connsiteX13" fmla="*/ 120303 w 819993"/>
                <a:gd name="connsiteY13" fmla="*/ 1031616 h 1033774"/>
                <a:gd name="connsiteX14" fmla="*/ 201121 w 819993"/>
                <a:gd name="connsiteY14" fmla="*/ 1026997 h 1033774"/>
                <a:gd name="connsiteX15" fmla="*/ 261158 w 819993"/>
                <a:gd name="connsiteY15" fmla="*/ 987743 h 1033774"/>
                <a:gd name="connsiteX16" fmla="*/ 302721 w 819993"/>
                <a:gd name="connsiteY16" fmla="*/ 957725 h 1033774"/>
                <a:gd name="connsiteX17" fmla="*/ 337358 w 819993"/>
                <a:gd name="connsiteY17" fmla="*/ 930016 h 1033774"/>
                <a:gd name="connsiteX18" fmla="*/ 367376 w 819993"/>
                <a:gd name="connsiteY18" fmla="*/ 897688 h 1033774"/>
                <a:gd name="connsiteX19" fmla="*/ 425103 w 819993"/>
                <a:gd name="connsiteY19" fmla="*/ 853816 h 1033774"/>
                <a:gd name="connsiteX20" fmla="*/ 468976 w 819993"/>
                <a:gd name="connsiteY20" fmla="*/ 819179 h 1033774"/>
                <a:gd name="connsiteX21" fmla="*/ 515158 w 819993"/>
                <a:gd name="connsiteY21" fmla="*/ 779925 h 1033774"/>
                <a:gd name="connsiteX22" fmla="*/ 545176 w 819993"/>
                <a:gd name="connsiteY22" fmla="*/ 749906 h 1033774"/>
                <a:gd name="connsiteX23" fmla="*/ 570576 w 819993"/>
                <a:gd name="connsiteY23" fmla="*/ 724506 h 1033774"/>
                <a:gd name="connsiteX24" fmla="*/ 602903 w 819993"/>
                <a:gd name="connsiteY24" fmla="*/ 692179 h 1033774"/>
                <a:gd name="connsiteX25" fmla="*/ 656012 w 819993"/>
                <a:gd name="connsiteY25" fmla="*/ 641379 h 1033774"/>
                <a:gd name="connsiteX26" fmla="*/ 686030 w 819993"/>
                <a:gd name="connsiteY26" fmla="*/ 606743 h 1033774"/>
                <a:gd name="connsiteX27" fmla="*/ 711431 w 819993"/>
                <a:gd name="connsiteY27" fmla="*/ 551324 h 1033774"/>
                <a:gd name="connsiteX28" fmla="*/ 755303 w 819993"/>
                <a:gd name="connsiteY28" fmla="*/ 475124 h 1033774"/>
                <a:gd name="connsiteX29" fmla="*/ 785321 w 819993"/>
                <a:gd name="connsiteY29" fmla="*/ 410470 h 1033774"/>
                <a:gd name="connsiteX30" fmla="*/ 817648 w 819993"/>
                <a:gd name="connsiteY30" fmla="*/ 350434 h 1033774"/>
                <a:gd name="connsiteX31" fmla="*/ 808412 w 819993"/>
                <a:gd name="connsiteY31" fmla="*/ 179561 h 1033774"/>
                <a:gd name="connsiteX32" fmla="*/ 819958 w 819993"/>
                <a:gd name="connsiteY32" fmla="*/ 94125 h 1033774"/>
                <a:gd name="connsiteX33" fmla="*/ 803794 w 819993"/>
                <a:gd name="connsiteY33" fmla="*/ 47943 h 1033774"/>
                <a:gd name="connsiteX34" fmla="*/ 776085 w 819993"/>
                <a:gd name="connsiteY34" fmla="*/ 1761 h 1033774"/>
                <a:gd name="connsiteX0" fmla="*/ 776085 w 819993"/>
                <a:gd name="connsiteY0" fmla="*/ 1761 h 1033774"/>
                <a:gd name="connsiteX1" fmla="*/ 697576 w 819993"/>
                <a:gd name="connsiteY1" fmla="*/ 13306 h 1033774"/>
                <a:gd name="connsiteX2" fmla="*/ 628303 w 819993"/>
                <a:gd name="connsiteY2" fmla="*/ 47943 h 1033774"/>
                <a:gd name="connsiteX3" fmla="*/ 540558 w 819993"/>
                <a:gd name="connsiteY3" fmla="*/ 94125 h 1033774"/>
                <a:gd name="connsiteX4" fmla="*/ 455121 w 819993"/>
                <a:gd name="connsiteY4" fmla="*/ 184179 h 1033774"/>
                <a:gd name="connsiteX5" fmla="*/ 392776 w 819993"/>
                <a:gd name="connsiteY5" fmla="*/ 271924 h 1033774"/>
                <a:gd name="connsiteX6" fmla="*/ 300412 w 819993"/>
                <a:gd name="connsiteY6" fmla="*/ 389688 h 1033774"/>
                <a:gd name="connsiteX7" fmla="*/ 217285 w 819993"/>
                <a:gd name="connsiteY7" fmla="*/ 493597 h 1033774"/>
                <a:gd name="connsiteX8" fmla="*/ 168794 w 819993"/>
                <a:gd name="connsiteY8" fmla="*/ 574416 h 1033774"/>
                <a:gd name="connsiteX9" fmla="*/ 32558 w 819993"/>
                <a:gd name="connsiteY9" fmla="*/ 763761 h 1033774"/>
                <a:gd name="connsiteX10" fmla="*/ 4848 w 819993"/>
                <a:gd name="connsiteY10" fmla="*/ 839961 h 1033774"/>
                <a:gd name="connsiteX11" fmla="*/ 4848 w 819993"/>
                <a:gd name="connsiteY11" fmla="*/ 934634 h 1033774"/>
                <a:gd name="connsiteX12" fmla="*/ 53339 w 819993"/>
                <a:gd name="connsiteY12" fmla="*/ 1003906 h 1033774"/>
                <a:gd name="connsiteX13" fmla="*/ 120303 w 819993"/>
                <a:gd name="connsiteY13" fmla="*/ 1031616 h 1033774"/>
                <a:gd name="connsiteX14" fmla="*/ 201121 w 819993"/>
                <a:gd name="connsiteY14" fmla="*/ 1026997 h 1033774"/>
                <a:gd name="connsiteX15" fmla="*/ 261158 w 819993"/>
                <a:gd name="connsiteY15" fmla="*/ 987743 h 1033774"/>
                <a:gd name="connsiteX16" fmla="*/ 302721 w 819993"/>
                <a:gd name="connsiteY16" fmla="*/ 957725 h 1033774"/>
                <a:gd name="connsiteX17" fmla="*/ 337358 w 819993"/>
                <a:gd name="connsiteY17" fmla="*/ 930016 h 1033774"/>
                <a:gd name="connsiteX18" fmla="*/ 367376 w 819993"/>
                <a:gd name="connsiteY18" fmla="*/ 897688 h 1033774"/>
                <a:gd name="connsiteX19" fmla="*/ 425103 w 819993"/>
                <a:gd name="connsiteY19" fmla="*/ 853816 h 1033774"/>
                <a:gd name="connsiteX20" fmla="*/ 468976 w 819993"/>
                <a:gd name="connsiteY20" fmla="*/ 819179 h 1033774"/>
                <a:gd name="connsiteX21" fmla="*/ 515158 w 819993"/>
                <a:gd name="connsiteY21" fmla="*/ 779925 h 1033774"/>
                <a:gd name="connsiteX22" fmla="*/ 545176 w 819993"/>
                <a:gd name="connsiteY22" fmla="*/ 749906 h 1033774"/>
                <a:gd name="connsiteX23" fmla="*/ 570576 w 819993"/>
                <a:gd name="connsiteY23" fmla="*/ 724506 h 1033774"/>
                <a:gd name="connsiteX24" fmla="*/ 602903 w 819993"/>
                <a:gd name="connsiteY24" fmla="*/ 692179 h 1033774"/>
                <a:gd name="connsiteX25" fmla="*/ 656012 w 819993"/>
                <a:gd name="connsiteY25" fmla="*/ 641379 h 1033774"/>
                <a:gd name="connsiteX26" fmla="*/ 686030 w 819993"/>
                <a:gd name="connsiteY26" fmla="*/ 606743 h 1033774"/>
                <a:gd name="connsiteX27" fmla="*/ 711431 w 819993"/>
                <a:gd name="connsiteY27" fmla="*/ 551324 h 1033774"/>
                <a:gd name="connsiteX28" fmla="*/ 755303 w 819993"/>
                <a:gd name="connsiteY28" fmla="*/ 475124 h 1033774"/>
                <a:gd name="connsiteX29" fmla="*/ 785321 w 819993"/>
                <a:gd name="connsiteY29" fmla="*/ 410470 h 1033774"/>
                <a:gd name="connsiteX30" fmla="*/ 817648 w 819993"/>
                <a:gd name="connsiteY30" fmla="*/ 350434 h 1033774"/>
                <a:gd name="connsiteX31" fmla="*/ 808412 w 819993"/>
                <a:gd name="connsiteY31" fmla="*/ 179561 h 1033774"/>
                <a:gd name="connsiteX32" fmla="*/ 819958 w 819993"/>
                <a:gd name="connsiteY32" fmla="*/ 94125 h 1033774"/>
                <a:gd name="connsiteX33" fmla="*/ 803794 w 819993"/>
                <a:gd name="connsiteY33" fmla="*/ 47943 h 1033774"/>
                <a:gd name="connsiteX34" fmla="*/ 776085 w 819993"/>
                <a:gd name="connsiteY34" fmla="*/ 1761 h 10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19993" h="1033774">
                  <a:moveTo>
                    <a:pt x="776085" y="1761"/>
                  </a:moveTo>
                  <a:cubicBezTo>
                    <a:pt x="758382" y="-4012"/>
                    <a:pt x="722206" y="5609"/>
                    <a:pt x="697576" y="13306"/>
                  </a:cubicBezTo>
                  <a:cubicBezTo>
                    <a:pt x="672946" y="21003"/>
                    <a:pt x="654473" y="34473"/>
                    <a:pt x="628303" y="47943"/>
                  </a:cubicBezTo>
                  <a:cubicBezTo>
                    <a:pt x="602133" y="61413"/>
                    <a:pt x="569422" y="71419"/>
                    <a:pt x="540558" y="94125"/>
                  </a:cubicBezTo>
                  <a:cubicBezTo>
                    <a:pt x="511694" y="116831"/>
                    <a:pt x="479751" y="154546"/>
                    <a:pt x="455121" y="184179"/>
                  </a:cubicBezTo>
                  <a:cubicBezTo>
                    <a:pt x="430491" y="213812"/>
                    <a:pt x="418561" y="237673"/>
                    <a:pt x="392776" y="271924"/>
                  </a:cubicBezTo>
                  <a:cubicBezTo>
                    <a:pt x="366991" y="306175"/>
                    <a:pt x="329660" y="352743"/>
                    <a:pt x="300412" y="389688"/>
                  </a:cubicBezTo>
                  <a:cubicBezTo>
                    <a:pt x="271164" y="426633"/>
                    <a:pt x="239221" y="462809"/>
                    <a:pt x="217285" y="493597"/>
                  </a:cubicBezTo>
                  <a:cubicBezTo>
                    <a:pt x="195349" y="524385"/>
                    <a:pt x="199582" y="529389"/>
                    <a:pt x="168794" y="574416"/>
                  </a:cubicBezTo>
                  <a:cubicBezTo>
                    <a:pt x="138006" y="619443"/>
                    <a:pt x="59882" y="719504"/>
                    <a:pt x="32558" y="763761"/>
                  </a:cubicBezTo>
                  <a:cubicBezTo>
                    <a:pt x="5234" y="808018"/>
                    <a:pt x="9466" y="811482"/>
                    <a:pt x="4848" y="839961"/>
                  </a:cubicBezTo>
                  <a:cubicBezTo>
                    <a:pt x="230" y="868440"/>
                    <a:pt x="-3234" y="907310"/>
                    <a:pt x="4848" y="934634"/>
                  </a:cubicBezTo>
                  <a:cubicBezTo>
                    <a:pt x="12930" y="961958"/>
                    <a:pt x="34096" y="987742"/>
                    <a:pt x="53339" y="1003906"/>
                  </a:cubicBezTo>
                  <a:cubicBezTo>
                    <a:pt x="72582" y="1020070"/>
                    <a:pt x="95673" y="1027768"/>
                    <a:pt x="120303" y="1031616"/>
                  </a:cubicBezTo>
                  <a:cubicBezTo>
                    <a:pt x="144933" y="1035465"/>
                    <a:pt x="177645" y="1034309"/>
                    <a:pt x="201121" y="1026997"/>
                  </a:cubicBezTo>
                  <a:cubicBezTo>
                    <a:pt x="224597" y="1019685"/>
                    <a:pt x="244225" y="999288"/>
                    <a:pt x="261158" y="987743"/>
                  </a:cubicBezTo>
                  <a:cubicBezTo>
                    <a:pt x="278091" y="976198"/>
                    <a:pt x="290021" y="967346"/>
                    <a:pt x="302721" y="957725"/>
                  </a:cubicBezTo>
                  <a:cubicBezTo>
                    <a:pt x="315421" y="948104"/>
                    <a:pt x="326582" y="940022"/>
                    <a:pt x="337358" y="930016"/>
                  </a:cubicBezTo>
                  <a:cubicBezTo>
                    <a:pt x="348134" y="920010"/>
                    <a:pt x="352752" y="910388"/>
                    <a:pt x="367376" y="897688"/>
                  </a:cubicBezTo>
                  <a:cubicBezTo>
                    <a:pt x="382000" y="884988"/>
                    <a:pt x="408170" y="866901"/>
                    <a:pt x="425103" y="853816"/>
                  </a:cubicBezTo>
                  <a:cubicBezTo>
                    <a:pt x="442036" y="840731"/>
                    <a:pt x="453967" y="831494"/>
                    <a:pt x="468976" y="819179"/>
                  </a:cubicBezTo>
                  <a:cubicBezTo>
                    <a:pt x="483985" y="806864"/>
                    <a:pt x="502458" y="791471"/>
                    <a:pt x="515158" y="779925"/>
                  </a:cubicBezTo>
                  <a:cubicBezTo>
                    <a:pt x="527858" y="768380"/>
                    <a:pt x="545176" y="749906"/>
                    <a:pt x="545176" y="749906"/>
                  </a:cubicBezTo>
                  <a:lnTo>
                    <a:pt x="570576" y="724506"/>
                  </a:lnTo>
                  <a:cubicBezTo>
                    <a:pt x="580197" y="714885"/>
                    <a:pt x="588664" y="706034"/>
                    <a:pt x="602903" y="692179"/>
                  </a:cubicBezTo>
                  <a:cubicBezTo>
                    <a:pt x="617142" y="678325"/>
                    <a:pt x="642157" y="655618"/>
                    <a:pt x="656012" y="641379"/>
                  </a:cubicBezTo>
                  <a:cubicBezTo>
                    <a:pt x="669866" y="627140"/>
                    <a:pt x="676794" y="621752"/>
                    <a:pt x="686030" y="606743"/>
                  </a:cubicBezTo>
                  <a:cubicBezTo>
                    <a:pt x="695266" y="591734"/>
                    <a:pt x="699886" y="573260"/>
                    <a:pt x="711431" y="551324"/>
                  </a:cubicBezTo>
                  <a:cubicBezTo>
                    <a:pt x="722976" y="529388"/>
                    <a:pt x="742988" y="498600"/>
                    <a:pt x="755303" y="475124"/>
                  </a:cubicBezTo>
                  <a:cubicBezTo>
                    <a:pt x="767618" y="451648"/>
                    <a:pt x="774930" y="431252"/>
                    <a:pt x="785321" y="410470"/>
                  </a:cubicBezTo>
                  <a:cubicBezTo>
                    <a:pt x="795712" y="389688"/>
                    <a:pt x="813799" y="388919"/>
                    <a:pt x="817648" y="350434"/>
                  </a:cubicBezTo>
                  <a:cubicBezTo>
                    <a:pt x="821497" y="311949"/>
                    <a:pt x="808027" y="222279"/>
                    <a:pt x="808412" y="179561"/>
                  </a:cubicBezTo>
                  <a:cubicBezTo>
                    <a:pt x="808797" y="136843"/>
                    <a:pt x="820728" y="116061"/>
                    <a:pt x="819958" y="94125"/>
                  </a:cubicBezTo>
                  <a:cubicBezTo>
                    <a:pt x="819188" y="72189"/>
                    <a:pt x="812261" y="62567"/>
                    <a:pt x="803794" y="47943"/>
                  </a:cubicBezTo>
                  <a:cubicBezTo>
                    <a:pt x="795327" y="33319"/>
                    <a:pt x="793788" y="7534"/>
                    <a:pt x="776085" y="176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015661" y="446799"/>
              <a:ext cx="425801" cy="124192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58" name="Flowchart: Terminator 157"/>
            <p:cNvSpPr/>
            <p:nvPr/>
          </p:nvSpPr>
          <p:spPr>
            <a:xfrm rot="5400000">
              <a:off x="4601304" y="864912"/>
              <a:ext cx="1252893" cy="394731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381272" y="3382374"/>
            <a:ext cx="681992" cy="1413819"/>
            <a:chOff x="3657504" y="351076"/>
            <a:chExt cx="681992" cy="1413819"/>
          </a:xfrm>
        </p:grpSpPr>
        <p:sp>
          <p:nvSpPr>
            <p:cNvPr id="160" name="Freeform 159"/>
            <p:cNvSpPr/>
            <p:nvPr/>
          </p:nvSpPr>
          <p:spPr>
            <a:xfrm rot="4332277">
              <a:off x="3329739" y="716991"/>
              <a:ext cx="1337522" cy="681992"/>
            </a:xfrm>
            <a:custGeom>
              <a:avLst/>
              <a:gdLst>
                <a:gd name="connsiteX0" fmla="*/ 1332279 w 1335971"/>
                <a:gd name="connsiteY0" fmla="*/ 584534 h 681568"/>
                <a:gd name="connsiteX1" fmla="*/ 1323487 w 1335971"/>
                <a:gd name="connsiteY1" fmla="*/ 479026 h 681568"/>
                <a:gd name="connsiteX2" fmla="*/ 1231168 w 1335971"/>
                <a:gd name="connsiteY2" fmla="*/ 391103 h 681568"/>
                <a:gd name="connsiteX3" fmla="*/ 1152037 w 1335971"/>
                <a:gd name="connsiteY3" fmla="*/ 325161 h 681568"/>
                <a:gd name="connsiteX4" fmla="*/ 1028945 w 1335971"/>
                <a:gd name="connsiteY4" fmla="*/ 263615 h 681568"/>
                <a:gd name="connsiteX5" fmla="*/ 831118 w 1335971"/>
                <a:gd name="connsiteY5" fmla="*/ 171296 h 681568"/>
                <a:gd name="connsiteX6" fmla="*/ 725610 w 1335971"/>
                <a:gd name="connsiteY6" fmla="*/ 105353 h 681568"/>
                <a:gd name="connsiteX7" fmla="*/ 540972 w 1335971"/>
                <a:gd name="connsiteY7" fmla="*/ 52599 h 681568"/>
                <a:gd name="connsiteX8" fmla="*/ 255222 w 1335971"/>
                <a:gd name="connsiteY8" fmla="*/ 13034 h 681568"/>
                <a:gd name="connsiteX9" fmla="*/ 79376 w 1335971"/>
                <a:gd name="connsiteY9" fmla="*/ 8638 h 681568"/>
                <a:gd name="connsiteX10" fmla="*/ 245 w 1335971"/>
                <a:gd name="connsiteY10" fmla="*/ 122938 h 681568"/>
                <a:gd name="connsiteX11" fmla="*/ 61791 w 1335971"/>
                <a:gd name="connsiteY11" fmla="*/ 285596 h 681568"/>
                <a:gd name="connsiteX12" fmla="*/ 246429 w 1335971"/>
                <a:gd name="connsiteY12" fmla="*/ 360330 h 681568"/>
                <a:gd name="connsiteX13" fmla="*/ 321164 w 1335971"/>
                <a:gd name="connsiteY13" fmla="*/ 377915 h 681568"/>
                <a:gd name="connsiteX14" fmla="*/ 356333 w 1335971"/>
                <a:gd name="connsiteY14" fmla="*/ 452649 h 681568"/>
                <a:gd name="connsiteX15" fmla="*/ 514595 w 1335971"/>
                <a:gd name="connsiteY15" fmla="*/ 522988 h 681568"/>
                <a:gd name="connsiteX16" fmla="*/ 681649 w 1335971"/>
                <a:gd name="connsiteY16" fmla="*/ 571346 h 681568"/>
                <a:gd name="connsiteX17" fmla="*/ 809137 w 1335971"/>
                <a:gd name="connsiteY17" fmla="*/ 610911 h 681568"/>
                <a:gd name="connsiteX18" fmla="*/ 967399 w 1335971"/>
                <a:gd name="connsiteY18" fmla="*/ 663665 h 681568"/>
                <a:gd name="connsiteX19" fmla="*/ 1138849 w 1335971"/>
                <a:gd name="connsiteY19" fmla="*/ 681249 h 681568"/>
                <a:gd name="connsiteX20" fmla="*/ 1297110 w 1335971"/>
                <a:gd name="connsiteY20" fmla="*/ 668061 h 681568"/>
                <a:gd name="connsiteX21" fmla="*/ 1332279 w 1335971"/>
                <a:gd name="connsiteY21" fmla="*/ 584534 h 681568"/>
                <a:gd name="connsiteX0" fmla="*/ 1332279 w 1335971"/>
                <a:gd name="connsiteY0" fmla="*/ 584534 h 681568"/>
                <a:gd name="connsiteX1" fmla="*/ 1323487 w 1335971"/>
                <a:gd name="connsiteY1" fmla="*/ 479026 h 681568"/>
                <a:gd name="connsiteX2" fmla="*/ 1231168 w 1335971"/>
                <a:gd name="connsiteY2" fmla="*/ 391103 h 681568"/>
                <a:gd name="connsiteX3" fmla="*/ 1152037 w 1335971"/>
                <a:gd name="connsiteY3" fmla="*/ 325161 h 681568"/>
                <a:gd name="connsiteX4" fmla="*/ 1028945 w 1335971"/>
                <a:gd name="connsiteY4" fmla="*/ 263615 h 681568"/>
                <a:gd name="connsiteX5" fmla="*/ 831118 w 1335971"/>
                <a:gd name="connsiteY5" fmla="*/ 171296 h 681568"/>
                <a:gd name="connsiteX6" fmla="*/ 703630 w 1335971"/>
                <a:gd name="connsiteY6" fmla="*/ 122938 h 681568"/>
                <a:gd name="connsiteX7" fmla="*/ 540972 w 1335971"/>
                <a:gd name="connsiteY7" fmla="*/ 52599 h 681568"/>
                <a:gd name="connsiteX8" fmla="*/ 255222 w 1335971"/>
                <a:gd name="connsiteY8" fmla="*/ 13034 h 681568"/>
                <a:gd name="connsiteX9" fmla="*/ 79376 w 1335971"/>
                <a:gd name="connsiteY9" fmla="*/ 8638 h 681568"/>
                <a:gd name="connsiteX10" fmla="*/ 245 w 1335971"/>
                <a:gd name="connsiteY10" fmla="*/ 122938 h 681568"/>
                <a:gd name="connsiteX11" fmla="*/ 61791 w 1335971"/>
                <a:gd name="connsiteY11" fmla="*/ 285596 h 681568"/>
                <a:gd name="connsiteX12" fmla="*/ 246429 w 1335971"/>
                <a:gd name="connsiteY12" fmla="*/ 360330 h 681568"/>
                <a:gd name="connsiteX13" fmla="*/ 321164 w 1335971"/>
                <a:gd name="connsiteY13" fmla="*/ 377915 h 681568"/>
                <a:gd name="connsiteX14" fmla="*/ 356333 w 1335971"/>
                <a:gd name="connsiteY14" fmla="*/ 452649 h 681568"/>
                <a:gd name="connsiteX15" fmla="*/ 514595 w 1335971"/>
                <a:gd name="connsiteY15" fmla="*/ 522988 h 681568"/>
                <a:gd name="connsiteX16" fmla="*/ 681649 w 1335971"/>
                <a:gd name="connsiteY16" fmla="*/ 571346 h 681568"/>
                <a:gd name="connsiteX17" fmla="*/ 809137 w 1335971"/>
                <a:gd name="connsiteY17" fmla="*/ 610911 h 681568"/>
                <a:gd name="connsiteX18" fmla="*/ 967399 w 1335971"/>
                <a:gd name="connsiteY18" fmla="*/ 663665 h 681568"/>
                <a:gd name="connsiteX19" fmla="*/ 1138849 w 1335971"/>
                <a:gd name="connsiteY19" fmla="*/ 681249 h 681568"/>
                <a:gd name="connsiteX20" fmla="*/ 1297110 w 1335971"/>
                <a:gd name="connsiteY20" fmla="*/ 668061 h 681568"/>
                <a:gd name="connsiteX21" fmla="*/ 1332279 w 1335971"/>
                <a:gd name="connsiteY21" fmla="*/ 584534 h 681568"/>
                <a:gd name="connsiteX0" fmla="*/ 1332279 w 1335971"/>
                <a:gd name="connsiteY0" fmla="*/ 585259 h 682293"/>
                <a:gd name="connsiteX1" fmla="*/ 1323487 w 1335971"/>
                <a:gd name="connsiteY1" fmla="*/ 479751 h 682293"/>
                <a:gd name="connsiteX2" fmla="*/ 1231168 w 1335971"/>
                <a:gd name="connsiteY2" fmla="*/ 391828 h 682293"/>
                <a:gd name="connsiteX3" fmla="*/ 1152037 w 1335971"/>
                <a:gd name="connsiteY3" fmla="*/ 325886 h 682293"/>
                <a:gd name="connsiteX4" fmla="*/ 1028945 w 1335971"/>
                <a:gd name="connsiteY4" fmla="*/ 264340 h 682293"/>
                <a:gd name="connsiteX5" fmla="*/ 831118 w 1335971"/>
                <a:gd name="connsiteY5" fmla="*/ 172021 h 682293"/>
                <a:gd name="connsiteX6" fmla="*/ 703630 w 1335971"/>
                <a:gd name="connsiteY6" fmla="*/ 123663 h 682293"/>
                <a:gd name="connsiteX7" fmla="*/ 527784 w 1335971"/>
                <a:gd name="connsiteY7" fmla="*/ 70909 h 682293"/>
                <a:gd name="connsiteX8" fmla="*/ 255222 w 1335971"/>
                <a:gd name="connsiteY8" fmla="*/ 13759 h 682293"/>
                <a:gd name="connsiteX9" fmla="*/ 79376 w 1335971"/>
                <a:gd name="connsiteY9" fmla="*/ 9363 h 682293"/>
                <a:gd name="connsiteX10" fmla="*/ 245 w 1335971"/>
                <a:gd name="connsiteY10" fmla="*/ 123663 h 682293"/>
                <a:gd name="connsiteX11" fmla="*/ 61791 w 1335971"/>
                <a:gd name="connsiteY11" fmla="*/ 286321 h 682293"/>
                <a:gd name="connsiteX12" fmla="*/ 246429 w 1335971"/>
                <a:gd name="connsiteY12" fmla="*/ 361055 h 682293"/>
                <a:gd name="connsiteX13" fmla="*/ 321164 w 1335971"/>
                <a:gd name="connsiteY13" fmla="*/ 378640 h 682293"/>
                <a:gd name="connsiteX14" fmla="*/ 356333 w 1335971"/>
                <a:gd name="connsiteY14" fmla="*/ 453374 h 682293"/>
                <a:gd name="connsiteX15" fmla="*/ 514595 w 1335971"/>
                <a:gd name="connsiteY15" fmla="*/ 523713 h 682293"/>
                <a:gd name="connsiteX16" fmla="*/ 681649 w 1335971"/>
                <a:gd name="connsiteY16" fmla="*/ 572071 h 682293"/>
                <a:gd name="connsiteX17" fmla="*/ 809137 w 1335971"/>
                <a:gd name="connsiteY17" fmla="*/ 611636 h 682293"/>
                <a:gd name="connsiteX18" fmla="*/ 967399 w 1335971"/>
                <a:gd name="connsiteY18" fmla="*/ 664390 h 682293"/>
                <a:gd name="connsiteX19" fmla="*/ 1138849 w 1335971"/>
                <a:gd name="connsiteY19" fmla="*/ 681974 h 682293"/>
                <a:gd name="connsiteX20" fmla="*/ 1297110 w 1335971"/>
                <a:gd name="connsiteY20" fmla="*/ 668786 h 682293"/>
                <a:gd name="connsiteX21" fmla="*/ 1332279 w 1335971"/>
                <a:gd name="connsiteY21" fmla="*/ 585259 h 682293"/>
                <a:gd name="connsiteX0" fmla="*/ 1332279 w 1337522"/>
                <a:gd name="connsiteY0" fmla="*/ 585259 h 681992"/>
                <a:gd name="connsiteX1" fmla="*/ 1323487 w 1337522"/>
                <a:gd name="connsiteY1" fmla="*/ 479751 h 681992"/>
                <a:gd name="connsiteX2" fmla="*/ 1231168 w 1337522"/>
                <a:gd name="connsiteY2" fmla="*/ 391828 h 681992"/>
                <a:gd name="connsiteX3" fmla="*/ 1152037 w 1337522"/>
                <a:gd name="connsiteY3" fmla="*/ 325886 h 681992"/>
                <a:gd name="connsiteX4" fmla="*/ 1028945 w 1337522"/>
                <a:gd name="connsiteY4" fmla="*/ 264340 h 681992"/>
                <a:gd name="connsiteX5" fmla="*/ 831118 w 1337522"/>
                <a:gd name="connsiteY5" fmla="*/ 172021 h 681992"/>
                <a:gd name="connsiteX6" fmla="*/ 703630 w 1337522"/>
                <a:gd name="connsiteY6" fmla="*/ 123663 h 681992"/>
                <a:gd name="connsiteX7" fmla="*/ 527784 w 1337522"/>
                <a:gd name="connsiteY7" fmla="*/ 70909 h 681992"/>
                <a:gd name="connsiteX8" fmla="*/ 255222 w 1337522"/>
                <a:gd name="connsiteY8" fmla="*/ 13759 h 681992"/>
                <a:gd name="connsiteX9" fmla="*/ 79376 w 1337522"/>
                <a:gd name="connsiteY9" fmla="*/ 9363 h 681992"/>
                <a:gd name="connsiteX10" fmla="*/ 245 w 1337522"/>
                <a:gd name="connsiteY10" fmla="*/ 123663 h 681992"/>
                <a:gd name="connsiteX11" fmla="*/ 61791 w 1337522"/>
                <a:gd name="connsiteY11" fmla="*/ 286321 h 681992"/>
                <a:gd name="connsiteX12" fmla="*/ 246429 w 1337522"/>
                <a:gd name="connsiteY12" fmla="*/ 361055 h 681992"/>
                <a:gd name="connsiteX13" fmla="*/ 321164 w 1337522"/>
                <a:gd name="connsiteY13" fmla="*/ 378640 h 681992"/>
                <a:gd name="connsiteX14" fmla="*/ 356333 w 1337522"/>
                <a:gd name="connsiteY14" fmla="*/ 453374 h 681992"/>
                <a:gd name="connsiteX15" fmla="*/ 514595 w 1337522"/>
                <a:gd name="connsiteY15" fmla="*/ 523713 h 681992"/>
                <a:gd name="connsiteX16" fmla="*/ 681649 w 1337522"/>
                <a:gd name="connsiteY16" fmla="*/ 572071 h 681992"/>
                <a:gd name="connsiteX17" fmla="*/ 809137 w 1337522"/>
                <a:gd name="connsiteY17" fmla="*/ 611636 h 681992"/>
                <a:gd name="connsiteX18" fmla="*/ 967399 w 1337522"/>
                <a:gd name="connsiteY18" fmla="*/ 664390 h 681992"/>
                <a:gd name="connsiteX19" fmla="*/ 1138849 w 1337522"/>
                <a:gd name="connsiteY19" fmla="*/ 681974 h 681992"/>
                <a:gd name="connsiteX20" fmla="*/ 1275129 w 1337522"/>
                <a:gd name="connsiteY20" fmla="*/ 646805 h 681992"/>
                <a:gd name="connsiteX21" fmla="*/ 1332279 w 1337522"/>
                <a:gd name="connsiteY21" fmla="*/ 585259 h 68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7522" h="681992">
                  <a:moveTo>
                    <a:pt x="1332279" y="585259"/>
                  </a:moveTo>
                  <a:cubicBezTo>
                    <a:pt x="1340339" y="557417"/>
                    <a:pt x="1340339" y="511989"/>
                    <a:pt x="1323487" y="479751"/>
                  </a:cubicBezTo>
                  <a:cubicBezTo>
                    <a:pt x="1306635" y="447512"/>
                    <a:pt x="1259743" y="417472"/>
                    <a:pt x="1231168" y="391828"/>
                  </a:cubicBezTo>
                  <a:cubicBezTo>
                    <a:pt x="1202593" y="366184"/>
                    <a:pt x="1185741" y="347134"/>
                    <a:pt x="1152037" y="325886"/>
                  </a:cubicBezTo>
                  <a:cubicBezTo>
                    <a:pt x="1118333" y="304638"/>
                    <a:pt x="1082431" y="289984"/>
                    <a:pt x="1028945" y="264340"/>
                  </a:cubicBezTo>
                  <a:cubicBezTo>
                    <a:pt x="975459" y="238696"/>
                    <a:pt x="885337" y="195467"/>
                    <a:pt x="831118" y="172021"/>
                  </a:cubicBezTo>
                  <a:cubicBezTo>
                    <a:pt x="776899" y="148575"/>
                    <a:pt x="754186" y="140515"/>
                    <a:pt x="703630" y="123663"/>
                  </a:cubicBezTo>
                  <a:cubicBezTo>
                    <a:pt x="653074" y="106811"/>
                    <a:pt x="602519" y="89226"/>
                    <a:pt x="527784" y="70909"/>
                  </a:cubicBezTo>
                  <a:cubicBezTo>
                    <a:pt x="453049" y="52592"/>
                    <a:pt x="329957" y="24017"/>
                    <a:pt x="255222" y="13759"/>
                  </a:cubicBezTo>
                  <a:cubicBezTo>
                    <a:pt x="180487" y="3501"/>
                    <a:pt x="121872" y="-8954"/>
                    <a:pt x="79376" y="9363"/>
                  </a:cubicBezTo>
                  <a:cubicBezTo>
                    <a:pt x="36880" y="27680"/>
                    <a:pt x="3176" y="77503"/>
                    <a:pt x="245" y="123663"/>
                  </a:cubicBezTo>
                  <a:cubicBezTo>
                    <a:pt x="-2686" y="169823"/>
                    <a:pt x="20760" y="246756"/>
                    <a:pt x="61791" y="286321"/>
                  </a:cubicBezTo>
                  <a:cubicBezTo>
                    <a:pt x="102822" y="325886"/>
                    <a:pt x="203200" y="345668"/>
                    <a:pt x="246429" y="361055"/>
                  </a:cubicBezTo>
                  <a:cubicBezTo>
                    <a:pt x="289658" y="376441"/>
                    <a:pt x="302847" y="363253"/>
                    <a:pt x="321164" y="378640"/>
                  </a:cubicBezTo>
                  <a:cubicBezTo>
                    <a:pt x="339481" y="394027"/>
                    <a:pt x="324095" y="429195"/>
                    <a:pt x="356333" y="453374"/>
                  </a:cubicBezTo>
                  <a:cubicBezTo>
                    <a:pt x="388571" y="477553"/>
                    <a:pt x="460376" y="503930"/>
                    <a:pt x="514595" y="523713"/>
                  </a:cubicBezTo>
                  <a:cubicBezTo>
                    <a:pt x="568814" y="543496"/>
                    <a:pt x="632559" y="557417"/>
                    <a:pt x="681649" y="572071"/>
                  </a:cubicBezTo>
                  <a:cubicBezTo>
                    <a:pt x="730739" y="586725"/>
                    <a:pt x="761512" y="596250"/>
                    <a:pt x="809137" y="611636"/>
                  </a:cubicBezTo>
                  <a:cubicBezTo>
                    <a:pt x="856762" y="627022"/>
                    <a:pt x="912447" y="652667"/>
                    <a:pt x="967399" y="664390"/>
                  </a:cubicBezTo>
                  <a:cubicBezTo>
                    <a:pt x="1022351" y="676113"/>
                    <a:pt x="1083897" y="681241"/>
                    <a:pt x="1138849" y="681974"/>
                  </a:cubicBezTo>
                  <a:cubicBezTo>
                    <a:pt x="1193801" y="682707"/>
                    <a:pt x="1237762" y="661459"/>
                    <a:pt x="1275129" y="646805"/>
                  </a:cubicBezTo>
                  <a:cubicBezTo>
                    <a:pt x="1312496" y="632151"/>
                    <a:pt x="1324219" y="613101"/>
                    <a:pt x="1332279" y="585259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774053" y="351079"/>
              <a:ext cx="436784" cy="141381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62" name="Flowchart: Terminator 161"/>
            <p:cNvSpPr/>
            <p:nvPr/>
          </p:nvSpPr>
          <p:spPr>
            <a:xfrm rot="5400000">
              <a:off x="3279407" y="845722"/>
              <a:ext cx="1413819" cy="42452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622730" y="3447659"/>
            <a:ext cx="815540" cy="1351311"/>
            <a:chOff x="2413041" y="445076"/>
            <a:chExt cx="815540" cy="1351311"/>
          </a:xfrm>
        </p:grpSpPr>
        <p:sp>
          <p:nvSpPr>
            <p:cNvPr id="164" name="Freeform 163"/>
            <p:cNvSpPr/>
            <p:nvPr/>
          </p:nvSpPr>
          <p:spPr>
            <a:xfrm rot="2033581">
              <a:off x="2413041" y="553756"/>
              <a:ext cx="815540" cy="1112322"/>
            </a:xfrm>
            <a:custGeom>
              <a:avLst/>
              <a:gdLst>
                <a:gd name="connsiteX0" fmla="*/ 57397 w 792535"/>
                <a:gd name="connsiteY0" fmla="*/ 2004 h 1112857"/>
                <a:gd name="connsiteX1" fmla="*/ 13436 w 792535"/>
                <a:gd name="connsiteY1" fmla="*/ 72342 h 1112857"/>
                <a:gd name="connsiteX2" fmla="*/ 247 w 792535"/>
                <a:gd name="connsiteY2" fmla="*/ 138285 h 1112857"/>
                <a:gd name="connsiteX3" fmla="*/ 22228 w 792535"/>
                <a:gd name="connsiteY3" fmla="*/ 252585 h 1112857"/>
                <a:gd name="connsiteX4" fmla="*/ 35416 w 792535"/>
                <a:gd name="connsiteY4" fmla="*/ 349300 h 1112857"/>
                <a:gd name="connsiteX5" fmla="*/ 127736 w 792535"/>
                <a:gd name="connsiteY5" fmla="*/ 489977 h 1112857"/>
                <a:gd name="connsiteX6" fmla="*/ 220055 w 792535"/>
                <a:gd name="connsiteY6" fmla="*/ 665823 h 1112857"/>
                <a:gd name="connsiteX7" fmla="*/ 365128 w 792535"/>
                <a:gd name="connsiteY7" fmla="*/ 810896 h 1112857"/>
                <a:gd name="connsiteX8" fmla="*/ 475032 w 792535"/>
                <a:gd name="connsiteY8" fmla="*/ 1004327 h 1112857"/>
                <a:gd name="connsiteX9" fmla="*/ 593728 w 792535"/>
                <a:gd name="connsiteY9" fmla="*/ 1101042 h 1112857"/>
                <a:gd name="connsiteX10" fmla="*/ 725612 w 792535"/>
                <a:gd name="connsiteY10" fmla="*/ 1101042 h 1112857"/>
                <a:gd name="connsiteX11" fmla="*/ 782762 w 792535"/>
                <a:gd name="connsiteY11" fmla="*/ 1008723 h 1112857"/>
                <a:gd name="connsiteX12" fmla="*/ 787159 w 792535"/>
                <a:gd name="connsiteY12" fmla="*/ 876839 h 1112857"/>
                <a:gd name="connsiteX13" fmla="*/ 787159 w 792535"/>
                <a:gd name="connsiteY13" fmla="*/ 868046 h 1112857"/>
                <a:gd name="connsiteX14" fmla="*/ 716820 w 792535"/>
                <a:gd name="connsiteY14" fmla="*/ 736162 h 1112857"/>
                <a:gd name="connsiteX15" fmla="*/ 602520 w 792535"/>
                <a:gd name="connsiteY15" fmla="*/ 525146 h 1112857"/>
                <a:gd name="connsiteX16" fmla="*/ 479428 w 792535"/>
                <a:gd name="connsiteY16" fmla="*/ 362489 h 1112857"/>
                <a:gd name="connsiteX17" fmla="*/ 360732 w 792535"/>
                <a:gd name="connsiteY17" fmla="*/ 191039 h 1112857"/>
                <a:gd name="connsiteX18" fmla="*/ 189282 w 792535"/>
                <a:gd name="connsiteY18" fmla="*/ 32777 h 1112857"/>
                <a:gd name="connsiteX19" fmla="*/ 57397 w 792535"/>
                <a:gd name="connsiteY19" fmla="*/ 2004 h 1112857"/>
                <a:gd name="connsiteX0" fmla="*/ 57397 w 815540"/>
                <a:gd name="connsiteY0" fmla="*/ 2004 h 1112322"/>
                <a:gd name="connsiteX1" fmla="*/ 13436 w 815540"/>
                <a:gd name="connsiteY1" fmla="*/ 72342 h 1112322"/>
                <a:gd name="connsiteX2" fmla="*/ 247 w 815540"/>
                <a:gd name="connsiteY2" fmla="*/ 138285 h 1112322"/>
                <a:gd name="connsiteX3" fmla="*/ 22228 w 815540"/>
                <a:gd name="connsiteY3" fmla="*/ 252585 h 1112322"/>
                <a:gd name="connsiteX4" fmla="*/ 35416 w 815540"/>
                <a:gd name="connsiteY4" fmla="*/ 349300 h 1112322"/>
                <a:gd name="connsiteX5" fmla="*/ 127736 w 815540"/>
                <a:gd name="connsiteY5" fmla="*/ 489977 h 1112322"/>
                <a:gd name="connsiteX6" fmla="*/ 220055 w 815540"/>
                <a:gd name="connsiteY6" fmla="*/ 665823 h 1112322"/>
                <a:gd name="connsiteX7" fmla="*/ 365128 w 815540"/>
                <a:gd name="connsiteY7" fmla="*/ 810896 h 1112322"/>
                <a:gd name="connsiteX8" fmla="*/ 475032 w 815540"/>
                <a:gd name="connsiteY8" fmla="*/ 1004327 h 1112322"/>
                <a:gd name="connsiteX9" fmla="*/ 593728 w 815540"/>
                <a:gd name="connsiteY9" fmla="*/ 1101042 h 1112322"/>
                <a:gd name="connsiteX10" fmla="*/ 725612 w 815540"/>
                <a:gd name="connsiteY10" fmla="*/ 1101042 h 1112322"/>
                <a:gd name="connsiteX11" fmla="*/ 813536 w 815540"/>
                <a:gd name="connsiteY11" fmla="*/ 1017516 h 1112322"/>
                <a:gd name="connsiteX12" fmla="*/ 787159 w 815540"/>
                <a:gd name="connsiteY12" fmla="*/ 876839 h 1112322"/>
                <a:gd name="connsiteX13" fmla="*/ 787159 w 815540"/>
                <a:gd name="connsiteY13" fmla="*/ 868046 h 1112322"/>
                <a:gd name="connsiteX14" fmla="*/ 716820 w 815540"/>
                <a:gd name="connsiteY14" fmla="*/ 736162 h 1112322"/>
                <a:gd name="connsiteX15" fmla="*/ 602520 w 815540"/>
                <a:gd name="connsiteY15" fmla="*/ 525146 h 1112322"/>
                <a:gd name="connsiteX16" fmla="*/ 479428 w 815540"/>
                <a:gd name="connsiteY16" fmla="*/ 362489 h 1112322"/>
                <a:gd name="connsiteX17" fmla="*/ 360732 w 815540"/>
                <a:gd name="connsiteY17" fmla="*/ 191039 h 1112322"/>
                <a:gd name="connsiteX18" fmla="*/ 189282 w 815540"/>
                <a:gd name="connsiteY18" fmla="*/ 32777 h 1112322"/>
                <a:gd name="connsiteX19" fmla="*/ 57397 w 815540"/>
                <a:gd name="connsiteY19" fmla="*/ 2004 h 111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15540" h="1112322">
                  <a:moveTo>
                    <a:pt x="57397" y="2004"/>
                  </a:moveTo>
                  <a:cubicBezTo>
                    <a:pt x="28089" y="8598"/>
                    <a:pt x="22961" y="49629"/>
                    <a:pt x="13436" y="72342"/>
                  </a:cubicBezTo>
                  <a:cubicBezTo>
                    <a:pt x="3911" y="95055"/>
                    <a:pt x="-1218" y="108245"/>
                    <a:pt x="247" y="138285"/>
                  </a:cubicBezTo>
                  <a:cubicBezTo>
                    <a:pt x="1712" y="168325"/>
                    <a:pt x="16366" y="217416"/>
                    <a:pt x="22228" y="252585"/>
                  </a:cubicBezTo>
                  <a:cubicBezTo>
                    <a:pt x="28089" y="287754"/>
                    <a:pt x="17831" y="309735"/>
                    <a:pt x="35416" y="349300"/>
                  </a:cubicBezTo>
                  <a:cubicBezTo>
                    <a:pt x="53001" y="388865"/>
                    <a:pt x="96963" y="437223"/>
                    <a:pt x="127736" y="489977"/>
                  </a:cubicBezTo>
                  <a:cubicBezTo>
                    <a:pt x="158509" y="542731"/>
                    <a:pt x="180490" y="612337"/>
                    <a:pt x="220055" y="665823"/>
                  </a:cubicBezTo>
                  <a:cubicBezTo>
                    <a:pt x="259620" y="719310"/>
                    <a:pt x="322632" y="754479"/>
                    <a:pt x="365128" y="810896"/>
                  </a:cubicBezTo>
                  <a:cubicBezTo>
                    <a:pt x="407624" y="867313"/>
                    <a:pt x="436932" y="955969"/>
                    <a:pt x="475032" y="1004327"/>
                  </a:cubicBezTo>
                  <a:cubicBezTo>
                    <a:pt x="513132" y="1052685"/>
                    <a:pt x="551965" y="1084923"/>
                    <a:pt x="593728" y="1101042"/>
                  </a:cubicBezTo>
                  <a:cubicBezTo>
                    <a:pt x="635491" y="1117161"/>
                    <a:pt x="688977" y="1114963"/>
                    <a:pt x="725612" y="1101042"/>
                  </a:cubicBezTo>
                  <a:cubicBezTo>
                    <a:pt x="762247" y="1087121"/>
                    <a:pt x="803278" y="1054883"/>
                    <a:pt x="813536" y="1017516"/>
                  </a:cubicBezTo>
                  <a:cubicBezTo>
                    <a:pt x="823794" y="980149"/>
                    <a:pt x="791555" y="901751"/>
                    <a:pt x="787159" y="876839"/>
                  </a:cubicBezTo>
                  <a:cubicBezTo>
                    <a:pt x="782763" y="851927"/>
                    <a:pt x="798882" y="891492"/>
                    <a:pt x="787159" y="868046"/>
                  </a:cubicBezTo>
                  <a:cubicBezTo>
                    <a:pt x="775436" y="844600"/>
                    <a:pt x="747593" y="793312"/>
                    <a:pt x="716820" y="736162"/>
                  </a:cubicBezTo>
                  <a:cubicBezTo>
                    <a:pt x="686047" y="679012"/>
                    <a:pt x="642085" y="587425"/>
                    <a:pt x="602520" y="525146"/>
                  </a:cubicBezTo>
                  <a:cubicBezTo>
                    <a:pt x="562955" y="462867"/>
                    <a:pt x="519726" y="418173"/>
                    <a:pt x="479428" y="362489"/>
                  </a:cubicBezTo>
                  <a:cubicBezTo>
                    <a:pt x="439130" y="306805"/>
                    <a:pt x="409090" y="245991"/>
                    <a:pt x="360732" y="191039"/>
                  </a:cubicBezTo>
                  <a:cubicBezTo>
                    <a:pt x="312374" y="136087"/>
                    <a:pt x="236907" y="60619"/>
                    <a:pt x="189282" y="32777"/>
                  </a:cubicBezTo>
                  <a:cubicBezTo>
                    <a:pt x="141657" y="4935"/>
                    <a:pt x="86705" y="-4590"/>
                    <a:pt x="57397" y="2004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2617931" y="445076"/>
              <a:ext cx="394617" cy="1351311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66" name="Flowchart: Terminator 165"/>
            <p:cNvSpPr/>
            <p:nvPr/>
          </p:nvSpPr>
          <p:spPr>
            <a:xfrm rot="5400000">
              <a:off x="2140420" y="944526"/>
              <a:ext cx="1350584" cy="351687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757901" y="3587073"/>
            <a:ext cx="658533" cy="1198635"/>
            <a:chOff x="6188307" y="2034374"/>
            <a:chExt cx="658533" cy="1198635"/>
          </a:xfrm>
        </p:grpSpPr>
        <p:sp>
          <p:nvSpPr>
            <p:cNvPr id="177" name="Freeform 176"/>
            <p:cNvSpPr/>
            <p:nvPr/>
          </p:nvSpPr>
          <p:spPr>
            <a:xfrm rot="1457760">
              <a:off x="6188307" y="2071334"/>
              <a:ext cx="658533" cy="1102903"/>
            </a:xfrm>
            <a:custGeom>
              <a:avLst/>
              <a:gdLst>
                <a:gd name="connsiteX0" fmla="*/ 151333 w 658533"/>
                <a:gd name="connsiteY0" fmla="*/ 13 h 1102903"/>
                <a:gd name="connsiteX1" fmla="*/ 72268 w 658533"/>
                <a:gd name="connsiteY1" fmla="*/ 34389 h 1102903"/>
                <a:gd name="connsiteX2" fmla="*/ 24142 w 658533"/>
                <a:gd name="connsiteY2" fmla="*/ 96266 h 1102903"/>
                <a:gd name="connsiteX3" fmla="*/ 79 w 658533"/>
                <a:gd name="connsiteY3" fmla="*/ 178768 h 1102903"/>
                <a:gd name="connsiteX4" fmla="*/ 17267 w 658533"/>
                <a:gd name="connsiteY4" fmla="*/ 292209 h 1102903"/>
                <a:gd name="connsiteX5" fmla="*/ 41330 w 658533"/>
                <a:gd name="connsiteY5" fmla="*/ 405649 h 1102903"/>
                <a:gd name="connsiteX6" fmla="*/ 120395 w 658533"/>
                <a:gd name="connsiteY6" fmla="*/ 508777 h 1102903"/>
                <a:gd name="connsiteX7" fmla="*/ 120395 w 658533"/>
                <a:gd name="connsiteY7" fmla="*/ 560341 h 1102903"/>
                <a:gd name="connsiteX8" fmla="*/ 168521 w 658533"/>
                <a:gd name="connsiteY8" fmla="*/ 680657 h 1102903"/>
                <a:gd name="connsiteX9" fmla="*/ 220085 w 658533"/>
                <a:gd name="connsiteY9" fmla="*/ 749409 h 1102903"/>
                <a:gd name="connsiteX10" fmla="*/ 257898 w 658533"/>
                <a:gd name="connsiteY10" fmla="*/ 880037 h 1102903"/>
                <a:gd name="connsiteX11" fmla="*/ 336963 w 658533"/>
                <a:gd name="connsiteY11" fmla="*/ 965977 h 1102903"/>
                <a:gd name="connsiteX12" fmla="*/ 398840 w 658533"/>
                <a:gd name="connsiteY12" fmla="*/ 1034729 h 1102903"/>
                <a:gd name="connsiteX13" fmla="*/ 488217 w 658533"/>
                <a:gd name="connsiteY13" fmla="*/ 1100043 h 1102903"/>
                <a:gd name="connsiteX14" fmla="*/ 608533 w 658533"/>
                <a:gd name="connsiteY14" fmla="*/ 1075980 h 1102903"/>
                <a:gd name="connsiteX15" fmla="*/ 639471 w 658533"/>
                <a:gd name="connsiteY15" fmla="*/ 941914 h 1102903"/>
                <a:gd name="connsiteX16" fmla="*/ 656659 w 658533"/>
                <a:gd name="connsiteY16" fmla="*/ 804410 h 1102903"/>
                <a:gd name="connsiteX17" fmla="*/ 594783 w 658533"/>
                <a:gd name="connsiteY17" fmla="*/ 690970 h 1102903"/>
                <a:gd name="connsiteX18" fmla="*/ 546656 w 658533"/>
                <a:gd name="connsiteY18" fmla="*/ 536278 h 1102903"/>
                <a:gd name="connsiteX19" fmla="*/ 471029 w 658533"/>
                <a:gd name="connsiteY19" fmla="*/ 371273 h 1102903"/>
                <a:gd name="connsiteX20" fmla="*/ 385089 w 658533"/>
                <a:gd name="connsiteY20" fmla="*/ 226895 h 1102903"/>
                <a:gd name="connsiteX21" fmla="*/ 319775 w 658533"/>
                <a:gd name="connsiteY21" fmla="*/ 96266 h 1102903"/>
                <a:gd name="connsiteX22" fmla="*/ 223523 w 658533"/>
                <a:gd name="connsiteY22" fmla="*/ 30952 h 1102903"/>
                <a:gd name="connsiteX23" fmla="*/ 151333 w 658533"/>
                <a:gd name="connsiteY23" fmla="*/ 13 h 110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58533" h="1102903">
                  <a:moveTo>
                    <a:pt x="151333" y="13"/>
                  </a:moveTo>
                  <a:cubicBezTo>
                    <a:pt x="126124" y="586"/>
                    <a:pt x="93466" y="18347"/>
                    <a:pt x="72268" y="34389"/>
                  </a:cubicBezTo>
                  <a:cubicBezTo>
                    <a:pt x="51070" y="50431"/>
                    <a:pt x="36173" y="72203"/>
                    <a:pt x="24142" y="96266"/>
                  </a:cubicBezTo>
                  <a:cubicBezTo>
                    <a:pt x="12111" y="120329"/>
                    <a:pt x="1225" y="146111"/>
                    <a:pt x="79" y="178768"/>
                  </a:cubicBezTo>
                  <a:cubicBezTo>
                    <a:pt x="-1067" y="211425"/>
                    <a:pt x="10392" y="254396"/>
                    <a:pt x="17267" y="292209"/>
                  </a:cubicBezTo>
                  <a:cubicBezTo>
                    <a:pt x="24142" y="330022"/>
                    <a:pt x="24142" y="369554"/>
                    <a:pt x="41330" y="405649"/>
                  </a:cubicBezTo>
                  <a:cubicBezTo>
                    <a:pt x="58518" y="441744"/>
                    <a:pt x="107218" y="482995"/>
                    <a:pt x="120395" y="508777"/>
                  </a:cubicBezTo>
                  <a:cubicBezTo>
                    <a:pt x="133572" y="534559"/>
                    <a:pt x="112374" y="531694"/>
                    <a:pt x="120395" y="560341"/>
                  </a:cubicBezTo>
                  <a:cubicBezTo>
                    <a:pt x="128416" y="588988"/>
                    <a:pt x="151906" y="649146"/>
                    <a:pt x="168521" y="680657"/>
                  </a:cubicBezTo>
                  <a:cubicBezTo>
                    <a:pt x="185136" y="712168"/>
                    <a:pt x="205189" y="716179"/>
                    <a:pt x="220085" y="749409"/>
                  </a:cubicBezTo>
                  <a:cubicBezTo>
                    <a:pt x="234981" y="782639"/>
                    <a:pt x="238418" y="843942"/>
                    <a:pt x="257898" y="880037"/>
                  </a:cubicBezTo>
                  <a:cubicBezTo>
                    <a:pt x="277378" y="916132"/>
                    <a:pt x="313473" y="940195"/>
                    <a:pt x="336963" y="965977"/>
                  </a:cubicBezTo>
                  <a:cubicBezTo>
                    <a:pt x="360453" y="991759"/>
                    <a:pt x="373631" y="1012385"/>
                    <a:pt x="398840" y="1034729"/>
                  </a:cubicBezTo>
                  <a:cubicBezTo>
                    <a:pt x="424049" y="1057073"/>
                    <a:pt x="453268" y="1093168"/>
                    <a:pt x="488217" y="1100043"/>
                  </a:cubicBezTo>
                  <a:cubicBezTo>
                    <a:pt x="523166" y="1106918"/>
                    <a:pt x="583324" y="1102335"/>
                    <a:pt x="608533" y="1075980"/>
                  </a:cubicBezTo>
                  <a:cubicBezTo>
                    <a:pt x="633742" y="1049625"/>
                    <a:pt x="631450" y="987176"/>
                    <a:pt x="639471" y="941914"/>
                  </a:cubicBezTo>
                  <a:cubicBezTo>
                    <a:pt x="647492" y="896652"/>
                    <a:pt x="664107" y="846234"/>
                    <a:pt x="656659" y="804410"/>
                  </a:cubicBezTo>
                  <a:cubicBezTo>
                    <a:pt x="649211" y="762586"/>
                    <a:pt x="613117" y="735659"/>
                    <a:pt x="594783" y="690970"/>
                  </a:cubicBezTo>
                  <a:cubicBezTo>
                    <a:pt x="576449" y="646281"/>
                    <a:pt x="567282" y="589561"/>
                    <a:pt x="546656" y="536278"/>
                  </a:cubicBezTo>
                  <a:cubicBezTo>
                    <a:pt x="526030" y="482995"/>
                    <a:pt x="497957" y="422837"/>
                    <a:pt x="471029" y="371273"/>
                  </a:cubicBezTo>
                  <a:cubicBezTo>
                    <a:pt x="444101" y="319709"/>
                    <a:pt x="410298" y="272729"/>
                    <a:pt x="385089" y="226895"/>
                  </a:cubicBezTo>
                  <a:cubicBezTo>
                    <a:pt x="359880" y="181061"/>
                    <a:pt x="346703" y="128923"/>
                    <a:pt x="319775" y="96266"/>
                  </a:cubicBezTo>
                  <a:cubicBezTo>
                    <a:pt x="292847" y="63609"/>
                    <a:pt x="259045" y="44129"/>
                    <a:pt x="223523" y="30952"/>
                  </a:cubicBezTo>
                  <a:cubicBezTo>
                    <a:pt x="188001" y="17775"/>
                    <a:pt x="176542" y="-560"/>
                    <a:pt x="151333" y="1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309248" y="2034374"/>
              <a:ext cx="408923" cy="1164080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79" name="Flowchart: Terminator 178"/>
            <p:cNvSpPr/>
            <p:nvPr/>
          </p:nvSpPr>
          <p:spPr>
            <a:xfrm rot="5400000">
              <a:off x="5927184" y="2445666"/>
              <a:ext cx="1193226" cy="381460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475744" y="3526512"/>
            <a:ext cx="513837" cy="1323034"/>
            <a:chOff x="7553586" y="1984698"/>
            <a:chExt cx="513837" cy="1323034"/>
          </a:xfrm>
        </p:grpSpPr>
        <p:sp>
          <p:nvSpPr>
            <p:cNvPr id="181" name="Freeform 180"/>
            <p:cNvSpPr/>
            <p:nvPr/>
          </p:nvSpPr>
          <p:spPr>
            <a:xfrm rot="5400000">
              <a:off x="7161843" y="2402151"/>
              <a:ext cx="1309988" cy="501172"/>
            </a:xfrm>
            <a:custGeom>
              <a:avLst/>
              <a:gdLst>
                <a:gd name="connsiteX0" fmla="*/ 1309156 w 1309988"/>
                <a:gd name="connsiteY0" fmla="*/ 300743 h 501172"/>
                <a:gd name="connsiteX1" fmla="*/ 1267905 w 1309988"/>
                <a:gd name="connsiteY1" fmla="*/ 194178 h 501172"/>
                <a:gd name="connsiteX2" fmla="*/ 1151027 w 1309988"/>
                <a:gd name="connsiteY2" fmla="*/ 80737 h 501172"/>
                <a:gd name="connsiteX3" fmla="*/ 965397 w 1309988"/>
                <a:gd name="connsiteY3" fmla="*/ 5110 h 501172"/>
                <a:gd name="connsiteX4" fmla="*/ 790080 w 1309988"/>
                <a:gd name="connsiteY4" fmla="*/ 8548 h 501172"/>
                <a:gd name="connsiteX5" fmla="*/ 656013 w 1309988"/>
                <a:gd name="connsiteY5" fmla="*/ 22298 h 501172"/>
                <a:gd name="connsiteX6" fmla="*/ 497884 w 1309988"/>
                <a:gd name="connsiteY6" fmla="*/ 36049 h 501172"/>
                <a:gd name="connsiteX7" fmla="*/ 326004 w 1309988"/>
                <a:gd name="connsiteY7" fmla="*/ 36049 h 501172"/>
                <a:gd name="connsiteX8" fmla="*/ 181625 w 1309988"/>
                <a:gd name="connsiteY8" fmla="*/ 77300 h 501172"/>
                <a:gd name="connsiteX9" fmla="*/ 85373 w 1309988"/>
                <a:gd name="connsiteY9" fmla="*/ 135739 h 501172"/>
                <a:gd name="connsiteX10" fmla="*/ 2871 w 1309988"/>
                <a:gd name="connsiteY10" fmla="*/ 249179 h 501172"/>
                <a:gd name="connsiteX11" fmla="*/ 30371 w 1309988"/>
                <a:gd name="connsiteY11" fmla="*/ 379808 h 501172"/>
                <a:gd name="connsiteX12" fmla="*/ 140374 w 1309988"/>
                <a:gd name="connsiteY12" fmla="*/ 458873 h 501172"/>
                <a:gd name="connsiteX13" fmla="*/ 322567 w 1309988"/>
                <a:gd name="connsiteY13" fmla="*/ 482936 h 501172"/>
                <a:gd name="connsiteX14" fmla="*/ 470383 w 1309988"/>
                <a:gd name="connsiteY14" fmla="*/ 465748 h 501172"/>
                <a:gd name="connsiteX15" fmla="*/ 611325 w 1309988"/>
                <a:gd name="connsiteY15" fmla="*/ 472623 h 501172"/>
                <a:gd name="connsiteX16" fmla="*/ 769454 w 1309988"/>
                <a:gd name="connsiteY16" fmla="*/ 500124 h 501172"/>
                <a:gd name="connsiteX17" fmla="*/ 975710 w 1309988"/>
                <a:gd name="connsiteY17" fmla="*/ 493249 h 501172"/>
                <a:gd name="connsiteX18" fmla="*/ 1065087 w 1309988"/>
                <a:gd name="connsiteY18" fmla="*/ 472623 h 501172"/>
                <a:gd name="connsiteX19" fmla="*/ 1274780 w 1309988"/>
                <a:gd name="connsiteY19" fmla="*/ 407309 h 501172"/>
                <a:gd name="connsiteX20" fmla="*/ 1309156 w 1309988"/>
                <a:gd name="connsiteY20" fmla="*/ 300743 h 50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9988" h="501172">
                  <a:moveTo>
                    <a:pt x="1309156" y="300743"/>
                  </a:moveTo>
                  <a:cubicBezTo>
                    <a:pt x="1308010" y="265221"/>
                    <a:pt x="1294260" y="230846"/>
                    <a:pt x="1267905" y="194178"/>
                  </a:cubicBezTo>
                  <a:cubicBezTo>
                    <a:pt x="1241550" y="157510"/>
                    <a:pt x="1201445" y="112248"/>
                    <a:pt x="1151027" y="80737"/>
                  </a:cubicBezTo>
                  <a:cubicBezTo>
                    <a:pt x="1100609" y="49226"/>
                    <a:pt x="1025555" y="17141"/>
                    <a:pt x="965397" y="5110"/>
                  </a:cubicBezTo>
                  <a:cubicBezTo>
                    <a:pt x="905239" y="-6921"/>
                    <a:pt x="841644" y="5683"/>
                    <a:pt x="790080" y="8548"/>
                  </a:cubicBezTo>
                  <a:cubicBezTo>
                    <a:pt x="738516" y="11413"/>
                    <a:pt x="656013" y="22298"/>
                    <a:pt x="656013" y="22298"/>
                  </a:cubicBezTo>
                  <a:cubicBezTo>
                    <a:pt x="607314" y="26881"/>
                    <a:pt x="552885" y="33757"/>
                    <a:pt x="497884" y="36049"/>
                  </a:cubicBezTo>
                  <a:cubicBezTo>
                    <a:pt x="442883" y="38341"/>
                    <a:pt x="378714" y="29174"/>
                    <a:pt x="326004" y="36049"/>
                  </a:cubicBezTo>
                  <a:cubicBezTo>
                    <a:pt x="273294" y="42924"/>
                    <a:pt x="221730" y="60685"/>
                    <a:pt x="181625" y="77300"/>
                  </a:cubicBezTo>
                  <a:cubicBezTo>
                    <a:pt x="141520" y="93915"/>
                    <a:pt x="115165" y="107092"/>
                    <a:pt x="85373" y="135739"/>
                  </a:cubicBezTo>
                  <a:cubicBezTo>
                    <a:pt x="55581" y="164385"/>
                    <a:pt x="12038" y="208501"/>
                    <a:pt x="2871" y="249179"/>
                  </a:cubicBezTo>
                  <a:cubicBezTo>
                    <a:pt x="-6296" y="289857"/>
                    <a:pt x="7454" y="344859"/>
                    <a:pt x="30371" y="379808"/>
                  </a:cubicBezTo>
                  <a:cubicBezTo>
                    <a:pt x="53288" y="414757"/>
                    <a:pt x="91675" y="441685"/>
                    <a:pt x="140374" y="458873"/>
                  </a:cubicBezTo>
                  <a:cubicBezTo>
                    <a:pt x="189073" y="476061"/>
                    <a:pt x="267566" y="481790"/>
                    <a:pt x="322567" y="482936"/>
                  </a:cubicBezTo>
                  <a:cubicBezTo>
                    <a:pt x="377568" y="484082"/>
                    <a:pt x="422257" y="467467"/>
                    <a:pt x="470383" y="465748"/>
                  </a:cubicBezTo>
                  <a:cubicBezTo>
                    <a:pt x="518509" y="464029"/>
                    <a:pt x="561480" y="466894"/>
                    <a:pt x="611325" y="472623"/>
                  </a:cubicBezTo>
                  <a:cubicBezTo>
                    <a:pt x="661170" y="478352"/>
                    <a:pt x="708723" y="496686"/>
                    <a:pt x="769454" y="500124"/>
                  </a:cubicBezTo>
                  <a:cubicBezTo>
                    <a:pt x="830185" y="503562"/>
                    <a:pt x="926438" y="497832"/>
                    <a:pt x="975710" y="493249"/>
                  </a:cubicBezTo>
                  <a:cubicBezTo>
                    <a:pt x="1024982" y="488666"/>
                    <a:pt x="1015242" y="486946"/>
                    <a:pt x="1065087" y="472623"/>
                  </a:cubicBezTo>
                  <a:cubicBezTo>
                    <a:pt x="1114932" y="458300"/>
                    <a:pt x="1234102" y="443404"/>
                    <a:pt x="1274780" y="407309"/>
                  </a:cubicBezTo>
                  <a:cubicBezTo>
                    <a:pt x="1315458" y="371214"/>
                    <a:pt x="1310302" y="336265"/>
                    <a:pt x="1309156" y="30074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53586" y="1984698"/>
              <a:ext cx="479550" cy="132303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83" name="Flowchart: Terminator 182"/>
            <p:cNvSpPr/>
            <p:nvPr/>
          </p:nvSpPr>
          <p:spPr>
            <a:xfrm rot="5400000">
              <a:off x="7140346" y="2420362"/>
              <a:ext cx="1313275" cy="461466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158045" y="3600594"/>
            <a:ext cx="623779" cy="1252887"/>
            <a:chOff x="8665857" y="1945566"/>
            <a:chExt cx="623779" cy="1252887"/>
          </a:xfrm>
        </p:grpSpPr>
        <p:sp>
          <p:nvSpPr>
            <p:cNvPr id="185" name="Freeform 184"/>
            <p:cNvSpPr/>
            <p:nvPr/>
          </p:nvSpPr>
          <p:spPr>
            <a:xfrm rot="20234546">
              <a:off x="8665857" y="2009385"/>
              <a:ext cx="623779" cy="1147647"/>
            </a:xfrm>
            <a:custGeom>
              <a:avLst/>
              <a:gdLst>
                <a:gd name="connsiteX0" fmla="*/ 542457 w 623781"/>
                <a:gd name="connsiteY0" fmla="*/ 10801 h 1151886"/>
                <a:gd name="connsiteX1" fmla="*/ 410377 w 623781"/>
                <a:gd name="connsiteY1" fmla="*/ 20961 h 1151886"/>
                <a:gd name="connsiteX2" fmla="*/ 263057 w 623781"/>
                <a:gd name="connsiteY2" fmla="*/ 193681 h 1151886"/>
                <a:gd name="connsiteX3" fmla="*/ 130977 w 623781"/>
                <a:gd name="connsiteY3" fmla="*/ 432441 h 1151886"/>
                <a:gd name="connsiteX4" fmla="*/ 90337 w 623781"/>
                <a:gd name="connsiteY4" fmla="*/ 605161 h 1151886"/>
                <a:gd name="connsiteX5" fmla="*/ 54777 w 623781"/>
                <a:gd name="connsiteY5" fmla="*/ 757561 h 1151886"/>
                <a:gd name="connsiteX6" fmla="*/ 9057 w 623781"/>
                <a:gd name="connsiteY6" fmla="*/ 874401 h 1151886"/>
                <a:gd name="connsiteX7" fmla="*/ 3977 w 623781"/>
                <a:gd name="connsiteY7" fmla="*/ 1021721 h 1151886"/>
                <a:gd name="connsiteX8" fmla="*/ 54777 w 623781"/>
                <a:gd name="connsiteY8" fmla="*/ 1108081 h 1151886"/>
                <a:gd name="connsiteX9" fmla="*/ 176697 w 623781"/>
                <a:gd name="connsiteY9" fmla="*/ 1148721 h 1151886"/>
                <a:gd name="connsiteX10" fmla="*/ 318937 w 623781"/>
                <a:gd name="connsiteY10" fmla="*/ 1026801 h 1151886"/>
                <a:gd name="connsiteX11" fmla="*/ 466257 w 623781"/>
                <a:gd name="connsiteY11" fmla="*/ 843921 h 1151886"/>
                <a:gd name="connsiteX12" fmla="*/ 552617 w 623781"/>
                <a:gd name="connsiteY12" fmla="*/ 468001 h 1151886"/>
                <a:gd name="connsiteX13" fmla="*/ 623737 w 623781"/>
                <a:gd name="connsiteY13" fmla="*/ 92081 h 1151886"/>
                <a:gd name="connsiteX14" fmla="*/ 542457 w 623781"/>
                <a:gd name="connsiteY14" fmla="*/ 10801 h 1151886"/>
                <a:gd name="connsiteX0" fmla="*/ 542457 w 623781"/>
                <a:gd name="connsiteY0" fmla="*/ 10801 h 1151886"/>
                <a:gd name="connsiteX1" fmla="*/ 410377 w 623781"/>
                <a:gd name="connsiteY1" fmla="*/ 20961 h 1151886"/>
                <a:gd name="connsiteX2" fmla="*/ 263057 w 623781"/>
                <a:gd name="connsiteY2" fmla="*/ 193681 h 1151886"/>
                <a:gd name="connsiteX3" fmla="*/ 130977 w 623781"/>
                <a:gd name="connsiteY3" fmla="*/ 432441 h 1151886"/>
                <a:gd name="connsiteX4" fmla="*/ 90337 w 623781"/>
                <a:gd name="connsiteY4" fmla="*/ 605161 h 1151886"/>
                <a:gd name="connsiteX5" fmla="*/ 54777 w 623781"/>
                <a:gd name="connsiteY5" fmla="*/ 757561 h 1151886"/>
                <a:gd name="connsiteX6" fmla="*/ 9057 w 623781"/>
                <a:gd name="connsiteY6" fmla="*/ 874401 h 1151886"/>
                <a:gd name="connsiteX7" fmla="*/ 3977 w 623781"/>
                <a:gd name="connsiteY7" fmla="*/ 1021721 h 1151886"/>
                <a:gd name="connsiteX8" fmla="*/ 54777 w 623781"/>
                <a:gd name="connsiteY8" fmla="*/ 1108081 h 1151886"/>
                <a:gd name="connsiteX9" fmla="*/ 176697 w 623781"/>
                <a:gd name="connsiteY9" fmla="*/ 1148721 h 1151886"/>
                <a:gd name="connsiteX10" fmla="*/ 318937 w 623781"/>
                <a:gd name="connsiteY10" fmla="*/ 1026801 h 1151886"/>
                <a:gd name="connsiteX11" fmla="*/ 431881 w 623781"/>
                <a:gd name="connsiteY11" fmla="*/ 816420 h 1151886"/>
                <a:gd name="connsiteX12" fmla="*/ 552617 w 623781"/>
                <a:gd name="connsiteY12" fmla="*/ 468001 h 1151886"/>
                <a:gd name="connsiteX13" fmla="*/ 623737 w 623781"/>
                <a:gd name="connsiteY13" fmla="*/ 92081 h 1151886"/>
                <a:gd name="connsiteX14" fmla="*/ 542457 w 623781"/>
                <a:gd name="connsiteY14" fmla="*/ 10801 h 1151886"/>
                <a:gd name="connsiteX0" fmla="*/ 542457 w 623781"/>
                <a:gd name="connsiteY0" fmla="*/ 10801 h 1152686"/>
                <a:gd name="connsiteX1" fmla="*/ 410377 w 623781"/>
                <a:gd name="connsiteY1" fmla="*/ 20961 h 1152686"/>
                <a:gd name="connsiteX2" fmla="*/ 263057 w 623781"/>
                <a:gd name="connsiteY2" fmla="*/ 193681 h 1152686"/>
                <a:gd name="connsiteX3" fmla="*/ 130977 w 623781"/>
                <a:gd name="connsiteY3" fmla="*/ 432441 h 1152686"/>
                <a:gd name="connsiteX4" fmla="*/ 90337 w 623781"/>
                <a:gd name="connsiteY4" fmla="*/ 605161 h 1152686"/>
                <a:gd name="connsiteX5" fmla="*/ 54777 w 623781"/>
                <a:gd name="connsiteY5" fmla="*/ 757561 h 1152686"/>
                <a:gd name="connsiteX6" fmla="*/ 9057 w 623781"/>
                <a:gd name="connsiteY6" fmla="*/ 874401 h 1152686"/>
                <a:gd name="connsiteX7" fmla="*/ 3977 w 623781"/>
                <a:gd name="connsiteY7" fmla="*/ 1021721 h 1152686"/>
                <a:gd name="connsiteX8" fmla="*/ 54777 w 623781"/>
                <a:gd name="connsiteY8" fmla="*/ 1108081 h 1152686"/>
                <a:gd name="connsiteX9" fmla="*/ 176697 w 623781"/>
                <a:gd name="connsiteY9" fmla="*/ 1148721 h 1152686"/>
                <a:gd name="connsiteX10" fmla="*/ 308624 w 623781"/>
                <a:gd name="connsiteY10" fmla="*/ 1013051 h 1152686"/>
                <a:gd name="connsiteX11" fmla="*/ 431881 w 623781"/>
                <a:gd name="connsiteY11" fmla="*/ 816420 h 1152686"/>
                <a:gd name="connsiteX12" fmla="*/ 552617 w 623781"/>
                <a:gd name="connsiteY12" fmla="*/ 468001 h 1152686"/>
                <a:gd name="connsiteX13" fmla="*/ 623737 w 623781"/>
                <a:gd name="connsiteY13" fmla="*/ 92081 h 1152686"/>
                <a:gd name="connsiteX14" fmla="*/ 542457 w 623781"/>
                <a:gd name="connsiteY14" fmla="*/ 10801 h 1152686"/>
                <a:gd name="connsiteX0" fmla="*/ 542457 w 623781"/>
                <a:gd name="connsiteY0" fmla="*/ 10801 h 1152686"/>
                <a:gd name="connsiteX1" fmla="*/ 410377 w 623781"/>
                <a:gd name="connsiteY1" fmla="*/ 20961 h 1152686"/>
                <a:gd name="connsiteX2" fmla="*/ 263057 w 623781"/>
                <a:gd name="connsiteY2" fmla="*/ 193681 h 1152686"/>
                <a:gd name="connsiteX3" fmla="*/ 203167 w 623781"/>
                <a:gd name="connsiteY3" fmla="*/ 470255 h 1152686"/>
                <a:gd name="connsiteX4" fmla="*/ 90337 w 623781"/>
                <a:gd name="connsiteY4" fmla="*/ 605161 h 1152686"/>
                <a:gd name="connsiteX5" fmla="*/ 54777 w 623781"/>
                <a:gd name="connsiteY5" fmla="*/ 757561 h 1152686"/>
                <a:gd name="connsiteX6" fmla="*/ 9057 w 623781"/>
                <a:gd name="connsiteY6" fmla="*/ 874401 h 1152686"/>
                <a:gd name="connsiteX7" fmla="*/ 3977 w 623781"/>
                <a:gd name="connsiteY7" fmla="*/ 1021721 h 1152686"/>
                <a:gd name="connsiteX8" fmla="*/ 54777 w 623781"/>
                <a:gd name="connsiteY8" fmla="*/ 1108081 h 1152686"/>
                <a:gd name="connsiteX9" fmla="*/ 176697 w 623781"/>
                <a:gd name="connsiteY9" fmla="*/ 1148721 h 1152686"/>
                <a:gd name="connsiteX10" fmla="*/ 308624 w 623781"/>
                <a:gd name="connsiteY10" fmla="*/ 1013051 h 1152686"/>
                <a:gd name="connsiteX11" fmla="*/ 431881 w 623781"/>
                <a:gd name="connsiteY11" fmla="*/ 816420 h 1152686"/>
                <a:gd name="connsiteX12" fmla="*/ 552617 w 623781"/>
                <a:gd name="connsiteY12" fmla="*/ 468001 h 1152686"/>
                <a:gd name="connsiteX13" fmla="*/ 623737 w 623781"/>
                <a:gd name="connsiteY13" fmla="*/ 92081 h 1152686"/>
                <a:gd name="connsiteX14" fmla="*/ 542457 w 623781"/>
                <a:gd name="connsiteY14" fmla="*/ 10801 h 1152686"/>
                <a:gd name="connsiteX0" fmla="*/ 542457 w 623781"/>
                <a:gd name="connsiteY0" fmla="*/ 14331 h 1156216"/>
                <a:gd name="connsiteX1" fmla="*/ 410377 w 623781"/>
                <a:gd name="connsiteY1" fmla="*/ 24491 h 1156216"/>
                <a:gd name="connsiteX2" fmla="*/ 293995 w 623781"/>
                <a:gd name="connsiteY2" fmla="*/ 252212 h 1156216"/>
                <a:gd name="connsiteX3" fmla="*/ 203167 w 623781"/>
                <a:gd name="connsiteY3" fmla="*/ 473785 h 1156216"/>
                <a:gd name="connsiteX4" fmla="*/ 90337 w 623781"/>
                <a:gd name="connsiteY4" fmla="*/ 608691 h 1156216"/>
                <a:gd name="connsiteX5" fmla="*/ 54777 w 623781"/>
                <a:gd name="connsiteY5" fmla="*/ 761091 h 1156216"/>
                <a:gd name="connsiteX6" fmla="*/ 9057 w 623781"/>
                <a:gd name="connsiteY6" fmla="*/ 877931 h 1156216"/>
                <a:gd name="connsiteX7" fmla="*/ 3977 w 623781"/>
                <a:gd name="connsiteY7" fmla="*/ 1025251 h 1156216"/>
                <a:gd name="connsiteX8" fmla="*/ 54777 w 623781"/>
                <a:gd name="connsiteY8" fmla="*/ 1111611 h 1156216"/>
                <a:gd name="connsiteX9" fmla="*/ 176697 w 623781"/>
                <a:gd name="connsiteY9" fmla="*/ 1152251 h 1156216"/>
                <a:gd name="connsiteX10" fmla="*/ 308624 w 623781"/>
                <a:gd name="connsiteY10" fmla="*/ 1016581 h 1156216"/>
                <a:gd name="connsiteX11" fmla="*/ 431881 w 623781"/>
                <a:gd name="connsiteY11" fmla="*/ 819950 h 1156216"/>
                <a:gd name="connsiteX12" fmla="*/ 552617 w 623781"/>
                <a:gd name="connsiteY12" fmla="*/ 471531 h 1156216"/>
                <a:gd name="connsiteX13" fmla="*/ 623737 w 623781"/>
                <a:gd name="connsiteY13" fmla="*/ 95611 h 1156216"/>
                <a:gd name="connsiteX14" fmla="*/ 542457 w 623781"/>
                <a:gd name="connsiteY14" fmla="*/ 14331 h 1156216"/>
                <a:gd name="connsiteX0" fmla="*/ 542457 w 623779"/>
                <a:gd name="connsiteY0" fmla="*/ 5762 h 1147647"/>
                <a:gd name="connsiteX1" fmla="*/ 424128 w 623779"/>
                <a:gd name="connsiteY1" fmla="*/ 33110 h 1147647"/>
                <a:gd name="connsiteX2" fmla="*/ 293995 w 623779"/>
                <a:gd name="connsiteY2" fmla="*/ 243643 h 1147647"/>
                <a:gd name="connsiteX3" fmla="*/ 203167 w 623779"/>
                <a:gd name="connsiteY3" fmla="*/ 465216 h 1147647"/>
                <a:gd name="connsiteX4" fmla="*/ 90337 w 623779"/>
                <a:gd name="connsiteY4" fmla="*/ 600122 h 1147647"/>
                <a:gd name="connsiteX5" fmla="*/ 54777 w 623779"/>
                <a:gd name="connsiteY5" fmla="*/ 752522 h 1147647"/>
                <a:gd name="connsiteX6" fmla="*/ 9057 w 623779"/>
                <a:gd name="connsiteY6" fmla="*/ 869362 h 1147647"/>
                <a:gd name="connsiteX7" fmla="*/ 3977 w 623779"/>
                <a:gd name="connsiteY7" fmla="*/ 1016682 h 1147647"/>
                <a:gd name="connsiteX8" fmla="*/ 54777 w 623779"/>
                <a:gd name="connsiteY8" fmla="*/ 1103042 h 1147647"/>
                <a:gd name="connsiteX9" fmla="*/ 176697 w 623779"/>
                <a:gd name="connsiteY9" fmla="*/ 1143682 h 1147647"/>
                <a:gd name="connsiteX10" fmla="*/ 308624 w 623779"/>
                <a:gd name="connsiteY10" fmla="*/ 1008012 h 1147647"/>
                <a:gd name="connsiteX11" fmla="*/ 431881 w 623779"/>
                <a:gd name="connsiteY11" fmla="*/ 811381 h 1147647"/>
                <a:gd name="connsiteX12" fmla="*/ 552617 w 623779"/>
                <a:gd name="connsiteY12" fmla="*/ 462962 h 1147647"/>
                <a:gd name="connsiteX13" fmla="*/ 623737 w 623779"/>
                <a:gd name="connsiteY13" fmla="*/ 87042 h 1147647"/>
                <a:gd name="connsiteX14" fmla="*/ 542457 w 623779"/>
                <a:gd name="connsiteY14" fmla="*/ 5762 h 1147647"/>
                <a:gd name="connsiteX0" fmla="*/ 542457 w 623779"/>
                <a:gd name="connsiteY0" fmla="*/ 5762 h 1147647"/>
                <a:gd name="connsiteX1" fmla="*/ 424128 w 623779"/>
                <a:gd name="connsiteY1" fmla="*/ 33110 h 1147647"/>
                <a:gd name="connsiteX2" fmla="*/ 293995 w 623779"/>
                <a:gd name="connsiteY2" fmla="*/ 243643 h 1147647"/>
                <a:gd name="connsiteX3" fmla="*/ 203167 w 623779"/>
                <a:gd name="connsiteY3" fmla="*/ 465216 h 1147647"/>
                <a:gd name="connsiteX4" fmla="*/ 121275 w 623779"/>
                <a:gd name="connsiteY4" fmla="*/ 617310 h 1147647"/>
                <a:gd name="connsiteX5" fmla="*/ 54777 w 623779"/>
                <a:gd name="connsiteY5" fmla="*/ 752522 h 1147647"/>
                <a:gd name="connsiteX6" fmla="*/ 9057 w 623779"/>
                <a:gd name="connsiteY6" fmla="*/ 869362 h 1147647"/>
                <a:gd name="connsiteX7" fmla="*/ 3977 w 623779"/>
                <a:gd name="connsiteY7" fmla="*/ 1016682 h 1147647"/>
                <a:gd name="connsiteX8" fmla="*/ 54777 w 623779"/>
                <a:gd name="connsiteY8" fmla="*/ 1103042 h 1147647"/>
                <a:gd name="connsiteX9" fmla="*/ 176697 w 623779"/>
                <a:gd name="connsiteY9" fmla="*/ 1143682 h 1147647"/>
                <a:gd name="connsiteX10" fmla="*/ 308624 w 623779"/>
                <a:gd name="connsiteY10" fmla="*/ 1008012 h 1147647"/>
                <a:gd name="connsiteX11" fmla="*/ 431881 w 623779"/>
                <a:gd name="connsiteY11" fmla="*/ 811381 h 1147647"/>
                <a:gd name="connsiteX12" fmla="*/ 552617 w 623779"/>
                <a:gd name="connsiteY12" fmla="*/ 462962 h 1147647"/>
                <a:gd name="connsiteX13" fmla="*/ 623737 w 623779"/>
                <a:gd name="connsiteY13" fmla="*/ 87042 h 1147647"/>
                <a:gd name="connsiteX14" fmla="*/ 542457 w 623779"/>
                <a:gd name="connsiteY14" fmla="*/ 5762 h 1147647"/>
                <a:gd name="connsiteX0" fmla="*/ 542457 w 623779"/>
                <a:gd name="connsiteY0" fmla="*/ 5762 h 1147647"/>
                <a:gd name="connsiteX1" fmla="*/ 424128 w 623779"/>
                <a:gd name="connsiteY1" fmla="*/ 33110 h 1147647"/>
                <a:gd name="connsiteX2" fmla="*/ 293995 w 623779"/>
                <a:gd name="connsiteY2" fmla="*/ 243643 h 1147647"/>
                <a:gd name="connsiteX3" fmla="*/ 203167 w 623779"/>
                <a:gd name="connsiteY3" fmla="*/ 465216 h 1147647"/>
                <a:gd name="connsiteX4" fmla="*/ 97212 w 623779"/>
                <a:gd name="connsiteY4" fmla="*/ 606997 h 1147647"/>
                <a:gd name="connsiteX5" fmla="*/ 54777 w 623779"/>
                <a:gd name="connsiteY5" fmla="*/ 752522 h 1147647"/>
                <a:gd name="connsiteX6" fmla="*/ 9057 w 623779"/>
                <a:gd name="connsiteY6" fmla="*/ 869362 h 1147647"/>
                <a:gd name="connsiteX7" fmla="*/ 3977 w 623779"/>
                <a:gd name="connsiteY7" fmla="*/ 1016682 h 1147647"/>
                <a:gd name="connsiteX8" fmla="*/ 54777 w 623779"/>
                <a:gd name="connsiteY8" fmla="*/ 1103042 h 1147647"/>
                <a:gd name="connsiteX9" fmla="*/ 176697 w 623779"/>
                <a:gd name="connsiteY9" fmla="*/ 1143682 h 1147647"/>
                <a:gd name="connsiteX10" fmla="*/ 308624 w 623779"/>
                <a:gd name="connsiteY10" fmla="*/ 1008012 h 1147647"/>
                <a:gd name="connsiteX11" fmla="*/ 431881 w 623779"/>
                <a:gd name="connsiteY11" fmla="*/ 811381 h 1147647"/>
                <a:gd name="connsiteX12" fmla="*/ 552617 w 623779"/>
                <a:gd name="connsiteY12" fmla="*/ 462962 h 1147647"/>
                <a:gd name="connsiteX13" fmla="*/ 623737 w 623779"/>
                <a:gd name="connsiteY13" fmla="*/ 87042 h 1147647"/>
                <a:gd name="connsiteX14" fmla="*/ 542457 w 623779"/>
                <a:gd name="connsiteY14" fmla="*/ 5762 h 1147647"/>
                <a:gd name="connsiteX0" fmla="*/ 542457 w 623779"/>
                <a:gd name="connsiteY0" fmla="*/ 5762 h 1147647"/>
                <a:gd name="connsiteX1" fmla="*/ 424128 w 623779"/>
                <a:gd name="connsiteY1" fmla="*/ 33110 h 1147647"/>
                <a:gd name="connsiteX2" fmla="*/ 293995 w 623779"/>
                <a:gd name="connsiteY2" fmla="*/ 243643 h 1147647"/>
                <a:gd name="connsiteX3" fmla="*/ 203167 w 623779"/>
                <a:gd name="connsiteY3" fmla="*/ 465216 h 1147647"/>
                <a:gd name="connsiteX4" fmla="*/ 100649 w 623779"/>
                <a:gd name="connsiteY4" fmla="*/ 627623 h 1147647"/>
                <a:gd name="connsiteX5" fmla="*/ 54777 w 623779"/>
                <a:gd name="connsiteY5" fmla="*/ 752522 h 1147647"/>
                <a:gd name="connsiteX6" fmla="*/ 9057 w 623779"/>
                <a:gd name="connsiteY6" fmla="*/ 869362 h 1147647"/>
                <a:gd name="connsiteX7" fmla="*/ 3977 w 623779"/>
                <a:gd name="connsiteY7" fmla="*/ 1016682 h 1147647"/>
                <a:gd name="connsiteX8" fmla="*/ 54777 w 623779"/>
                <a:gd name="connsiteY8" fmla="*/ 1103042 h 1147647"/>
                <a:gd name="connsiteX9" fmla="*/ 176697 w 623779"/>
                <a:gd name="connsiteY9" fmla="*/ 1143682 h 1147647"/>
                <a:gd name="connsiteX10" fmla="*/ 308624 w 623779"/>
                <a:gd name="connsiteY10" fmla="*/ 1008012 h 1147647"/>
                <a:gd name="connsiteX11" fmla="*/ 431881 w 623779"/>
                <a:gd name="connsiteY11" fmla="*/ 811381 h 1147647"/>
                <a:gd name="connsiteX12" fmla="*/ 552617 w 623779"/>
                <a:gd name="connsiteY12" fmla="*/ 462962 h 1147647"/>
                <a:gd name="connsiteX13" fmla="*/ 623737 w 623779"/>
                <a:gd name="connsiteY13" fmla="*/ 87042 h 1147647"/>
                <a:gd name="connsiteX14" fmla="*/ 542457 w 623779"/>
                <a:gd name="connsiteY14" fmla="*/ 5762 h 114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3779" h="1147647">
                  <a:moveTo>
                    <a:pt x="542457" y="5762"/>
                  </a:moveTo>
                  <a:cubicBezTo>
                    <a:pt x="509189" y="-3227"/>
                    <a:pt x="465538" y="-6537"/>
                    <a:pt x="424128" y="33110"/>
                  </a:cubicBezTo>
                  <a:cubicBezTo>
                    <a:pt x="382718" y="72757"/>
                    <a:pt x="330822" y="171625"/>
                    <a:pt x="293995" y="243643"/>
                  </a:cubicBezTo>
                  <a:cubicBezTo>
                    <a:pt x="257168" y="315661"/>
                    <a:pt x="235391" y="401219"/>
                    <a:pt x="203167" y="465216"/>
                  </a:cubicBezTo>
                  <a:cubicBezTo>
                    <a:pt x="170943" y="529213"/>
                    <a:pt x="125381" y="579739"/>
                    <a:pt x="100649" y="627623"/>
                  </a:cubicBezTo>
                  <a:cubicBezTo>
                    <a:pt x="75917" y="675507"/>
                    <a:pt x="70042" y="712232"/>
                    <a:pt x="54777" y="752522"/>
                  </a:cubicBezTo>
                  <a:cubicBezTo>
                    <a:pt x="39512" y="792812"/>
                    <a:pt x="17524" y="825335"/>
                    <a:pt x="9057" y="869362"/>
                  </a:cubicBezTo>
                  <a:cubicBezTo>
                    <a:pt x="590" y="913389"/>
                    <a:pt x="-3643" y="977735"/>
                    <a:pt x="3977" y="1016682"/>
                  </a:cubicBezTo>
                  <a:cubicBezTo>
                    <a:pt x="11597" y="1055629"/>
                    <a:pt x="25990" y="1081875"/>
                    <a:pt x="54777" y="1103042"/>
                  </a:cubicBezTo>
                  <a:cubicBezTo>
                    <a:pt x="83564" y="1124209"/>
                    <a:pt x="134389" y="1159520"/>
                    <a:pt x="176697" y="1143682"/>
                  </a:cubicBezTo>
                  <a:cubicBezTo>
                    <a:pt x="219005" y="1127844"/>
                    <a:pt x="266093" y="1063396"/>
                    <a:pt x="308624" y="1008012"/>
                  </a:cubicBezTo>
                  <a:cubicBezTo>
                    <a:pt x="351155" y="952628"/>
                    <a:pt x="391216" y="902223"/>
                    <a:pt x="431881" y="811381"/>
                  </a:cubicBezTo>
                  <a:cubicBezTo>
                    <a:pt x="472547" y="720539"/>
                    <a:pt x="526370" y="588269"/>
                    <a:pt x="552617" y="462962"/>
                  </a:cubicBezTo>
                  <a:cubicBezTo>
                    <a:pt x="578864" y="337655"/>
                    <a:pt x="622044" y="161549"/>
                    <a:pt x="623737" y="87042"/>
                  </a:cubicBezTo>
                  <a:cubicBezTo>
                    <a:pt x="625430" y="12535"/>
                    <a:pt x="575725" y="14751"/>
                    <a:pt x="542457" y="5762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8811813" y="1947888"/>
              <a:ext cx="361983" cy="125056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87" name="Flowchart: Terminator 186"/>
            <p:cNvSpPr/>
            <p:nvPr/>
          </p:nvSpPr>
          <p:spPr>
            <a:xfrm rot="5400000">
              <a:off x="8366009" y="2391370"/>
              <a:ext cx="1229439" cy="337831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1119400" y="4870146"/>
            <a:ext cx="758943" cy="1242769"/>
            <a:chOff x="6159719" y="3758209"/>
            <a:chExt cx="758943" cy="1242769"/>
          </a:xfrm>
        </p:grpSpPr>
        <p:sp>
          <p:nvSpPr>
            <p:cNvPr id="193" name="Freeform 192"/>
            <p:cNvSpPr/>
            <p:nvPr/>
          </p:nvSpPr>
          <p:spPr>
            <a:xfrm rot="19994568">
              <a:off x="6159719" y="3812198"/>
              <a:ext cx="758943" cy="1105207"/>
            </a:xfrm>
            <a:custGeom>
              <a:avLst/>
              <a:gdLst>
                <a:gd name="connsiteX0" fmla="*/ 643274 w 758943"/>
                <a:gd name="connsiteY0" fmla="*/ 17604 h 1105207"/>
                <a:gd name="connsiteX1" fmla="*/ 550459 w 758943"/>
                <a:gd name="connsiteY1" fmla="*/ 416 h 1105207"/>
                <a:gd name="connsiteX2" fmla="*/ 492020 w 758943"/>
                <a:gd name="connsiteY2" fmla="*/ 34792 h 1105207"/>
                <a:gd name="connsiteX3" fmla="*/ 454206 w 758943"/>
                <a:gd name="connsiteY3" fmla="*/ 100106 h 1105207"/>
                <a:gd name="connsiteX4" fmla="*/ 419830 w 758943"/>
                <a:gd name="connsiteY4" fmla="*/ 165421 h 1105207"/>
                <a:gd name="connsiteX5" fmla="*/ 357954 w 758943"/>
                <a:gd name="connsiteY5" fmla="*/ 234173 h 1105207"/>
                <a:gd name="connsiteX6" fmla="*/ 299515 w 758943"/>
                <a:gd name="connsiteY6" fmla="*/ 330425 h 1105207"/>
                <a:gd name="connsiteX7" fmla="*/ 258263 w 758943"/>
                <a:gd name="connsiteY7" fmla="*/ 430115 h 1105207"/>
                <a:gd name="connsiteX8" fmla="*/ 213575 w 758943"/>
                <a:gd name="connsiteY8" fmla="*/ 509180 h 1105207"/>
                <a:gd name="connsiteX9" fmla="*/ 141385 w 758943"/>
                <a:gd name="connsiteY9" fmla="*/ 605433 h 1105207"/>
                <a:gd name="connsiteX10" fmla="*/ 89821 w 758943"/>
                <a:gd name="connsiteY10" fmla="*/ 708561 h 1105207"/>
                <a:gd name="connsiteX11" fmla="*/ 58883 w 758943"/>
                <a:gd name="connsiteY11" fmla="*/ 794500 h 1105207"/>
                <a:gd name="connsiteX12" fmla="*/ 27945 w 758943"/>
                <a:gd name="connsiteY12" fmla="*/ 894191 h 1105207"/>
                <a:gd name="connsiteX13" fmla="*/ 444 w 758943"/>
                <a:gd name="connsiteY13" fmla="*/ 993881 h 1105207"/>
                <a:gd name="connsiteX14" fmla="*/ 14194 w 758943"/>
                <a:gd name="connsiteY14" fmla="*/ 1045445 h 1105207"/>
                <a:gd name="connsiteX15" fmla="*/ 55445 w 758943"/>
                <a:gd name="connsiteY15" fmla="*/ 1097009 h 1105207"/>
                <a:gd name="connsiteX16" fmla="*/ 79509 w 758943"/>
                <a:gd name="connsiteY16" fmla="*/ 1103884 h 1105207"/>
                <a:gd name="connsiteX17" fmla="*/ 172324 w 758943"/>
                <a:gd name="connsiteY17" fmla="*/ 1103884 h 1105207"/>
                <a:gd name="connsiteX18" fmla="*/ 265139 w 758943"/>
                <a:gd name="connsiteY18" fmla="*/ 1090133 h 1105207"/>
                <a:gd name="connsiteX19" fmla="*/ 330453 w 758943"/>
                <a:gd name="connsiteY19" fmla="*/ 1059195 h 1105207"/>
                <a:gd name="connsiteX20" fmla="*/ 375142 w 758943"/>
                <a:gd name="connsiteY20" fmla="*/ 1031694 h 1105207"/>
                <a:gd name="connsiteX21" fmla="*/ 406080 w 758943"/>
                <a:gd name="connsiteY21" fmla="*/ 1000756 h 1105207"/>
                <a:gd name="connsiteX22" fmla="*/ 443893 w 758943"/>
                <a:gd name="connsiteY22" fmla="*/ 932004 h 1105207"/>
                <a:gd name="connsiteX23" fmla="*/ 467957 w 758943"/>
                <a:gd name="connsiteY23" fmla="*/ 859815 h 1105207"/>
                <a:gd name="connsiteX24" fmla="*/ 498895 w 758943"/>
                <a:gd name="connsiteY24" fmla="*/ 822001 h 1105207"/>
                <a:gd name="connsiteX25" fmla="*/ 529833 w 758943"/>
                <a:gd name="connsiteY25" fmla="*/ 767000 h 1105207"/>
                <a:gd name="connsiteX26" fmla="*/ 550459 w 758943"/>
                <a:gd name="connsiteY26" fmla="*/ 705123 h 1105207"/>
                <a:gd name="connsiteX27" fmla="*/ 581397 w 758943"/>
                <a:gd name="connsiteY27" fmla="*/ 653559 h 1105207"/>
                <a:gd name="connsiteX28" fmla="*/ 622648 w 758943"/>
                <a:gd name="connsiteY28" fmla="*/ 526368 h 1105207"/>
                <a:gd name="connsiteX29" fmla="*/ 650149 w 758943"/>
                <a:gd name="connsiteY29" fmla="*/ 457616 h 1105207"/>
                <a:gd name="connsiteX30" fmla="*/ 684525 w 758943"/>
                <a:gd name="connsiteY30" fmla="*/ 395739 h 1105207"/>
                <a:gd name="connsiteX31" fmla="*/ 732651 w 758943"/>
                <a:gd name="connsiteY31" fmla="*/ 323550 h 1105207"/>
                <a:gd name="connsiteX32" fmla="*/ 756715 w 758943"/>
                <a:gd name="connsiteY32" fmla="*/ 237610 h 1105207"/>
                <a:gd name="connsiteX33" fmla="*/ 756715 w 758943"/>
                <a:gd name="connsiteY33" fmla="*/ 182609 h 1105207"/>
                <a:gd name="connsiteX34" fmla="*/ 746402 w 758943"/>
                <a:gd name="connsiteY34" fmla="*/ 124170 h 1105207"/>
                <a:gd name="connsiteX35" fmla="*/ 729214 w 758943"/>
                <a:gd name="connsiteY35" fmla="*/ 65730 h 1105207"/>
                <a:gd name="connsiteX36" fmla="*/ 718901 w 758943"/>
                <a:gd name="connsiteY36" fmla="*/ 45105 h 1105207"/>
                <a:gd name="connsiteX37" fmla="*/ 643274 w 758943"/>
                <a:gd name="connsiteY37" fmla="*/ 17604 h 110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58943" h="1105207">
                  <a:moveTo>
                    <a:pt x="643274" y="17604"/>
                  </a:moveTo>
                  <a:cubicBezTo>
                    <a:pt x="615200" y="10156"/>
                    <a:pt x="575668" y="-2449"/>
                    <a:pt x="550459" y="416"/>
                  </a:cubicBezTo>
                  <a:cubicBezTo>
                    <a:pt x="525250" y="3281"/>
                    <a:pt x="508062" y="18177"/>
                    <a:pt x="492020" y="34792"/>
                  </a:cubicBezTo>
                  <a:cubicBezTo>
                    <a:pt x="475978" y="51407"/>
                    <a:pt x="466238" y="78335"/>
                    <a:pt x="454206" y="100106"/>
                  </a:cubicBezTo>
                  <a:cubicBezTo>
                    <a:pt x="442174" y="121877"/>
                    <a:pt x="435872" y="143077"/>
                    <a:pt x="419830" y="165421"/>
                  </a:cubicBezTo>
                  <a:cubicBezTo>
                    <a:pt x="403788" y="187766"/>
                    <a:pt x="378006" y="206672"/>
                    <a:pt x="357954" y="234173"/>
                  </a:cubicBezTo>
                  <a:cubicBezTo>
                    <a:pt x="337901" y="261674"/>
                    <a:pt x="316130" y="297768"/>
                    <a:pt x="299515" y="330425"/>
                  </a:cubicBezTo>
                  <a:cubicBezTo>
                    <a:pt x="282900" y="363082"/>
                    <a:pt x="272586" y="400323"/>
                    <a:pt x="258263" y="430115"/>
                  </a:cubicBezTo>
                  <a:cubicBezTo>
                    <a:pt x="243940" y="459908"/>
                    <a:pt x="233055" y="479960"/>
                    <a:pt x="213575" y="509180"/>
                  </a:cubicBezTo>
                  <a:cubicBezTo>
                    <a:pt x="194095" y="538400"/>
                    <a:pt x="162011" y="572203"/>
                    <a:pt x="141385" y="605433"/>
                  </a:cubicBezTo>
                  <a:cubicBezTo>
                    <a:pt x="120759" y="638663"/>
                    <a:pt x="103571" y="677050"/>
                    <a:pt x="89821" y="708561"/>
                  </a:cubicBezTo>
                  <a:cubicBezTo>
                    <a:pt x="76071" y="740072"/>
                    <a:pt x="69196" y="763562"/>
                    <a:pt x="58883" y="794500"/>
                  </a:cubicBezTo>
                  <a:cubicBezTo>
                    <a:pt x="48570" y="825438"/>
                    <a:pt x="37685" y="860961"/>
                    <a:pt x="27945" y="894191"/>
                  </a:cubicBezTo>
                  <a:cubicBezTo>
                    <a:pt x="18205" y="927421"/>
                    <a:pt x="2736" y="968672"/>
                    <a:pt x="444" y="993881"/>
                  </a:cubicBezTo>
                  <a:cubicBezTo>
                    <a:pt x="-1848" y="1019090"/>
                    <a:pt x="5027" y="1028257"/>
                    <a:pt x="14194" y="1045445"/>
                  </a:cubicBezTo>
                  <a:cubicBezTo>
                    <a:pt x="23361" y="1062633"/>
                    <a:pt x="44559" y="1087269"/>
                    <a:pt x="55445" y="1097009"/>
                  </a:cubicBezTo>
                  <a:cubicBezTo>
                    <a:pt x="66331" y="1106749"/>
                    <a:pt x="60029" y="1102738"/>
                    <a:pt x="79509" y="1103884"/>
                  </a:cubicBezTo>
                  <a:cubicBezTo>
                    <a:pt x="98989" y="1105030"/>
                    <a:pt x="141386" y="1106176"/>
                    <a:pt x="172324" y="1103884"/>
                  </a:cubicBezTo>
                  <a:cubicBezTo>
                    <a:pt x="203262" y="1101592"/>
                    <a:pt x="238784" y="1097581"/>
                    <a:pt x="265139" y="1090133"/>
                  </a:cubicBezTo>
                  <a:cubicBezTo>
                    <a:pt x="291494" y="1082685"/>
                    <a:pt x="312119" y="1068935"/>
                    <a:pt x="330453" y="1059195"/>
                  </a:cubicBezTo>
                  <a:cubicBezTo>
                    <a:pt x="348787" y="1049455"/>
                    <a:pt x="362537" y="1041434"/>
                    <a:pt x="375142" y="1031694"/>
                  </a:cubicBezTo>
                  <a:cubicBezTo>
                    <a:pt x="387747" y="1021954"/>
                    <a:pt x="394622" y="1017371"/>
                    <a:pt x="406080" y="1000756"/>
                  </a:cubicBezTo>
                  <a:cubicBezTo>
                    <a:pt x="417538" y="984141"/>
                    <a:pt x="433580" y="955494"/>
                    <a:pt x="443893" y="932004"/>
                  </a:cubicBezTo>
                  <a:cubicBezTo>
                    <a:pt x="454206" y="908514"/>
                    <a:pt x="458790" y="878149"/>
                    <a:pt x="467957" y="859815"/>
                  </a:cubicBezTo>
                  <a:cubicBezTo>
                    <a:pt x="477124" y="841481"/>
                    <a:pt x="488582" y="837470"/>
                    <a:pt x="498895" y="822001"/>
                  </a:cubicBezTo>
                  <a:cubicBezTo>
                    <a:pt x="509208" y="806532"/>
                    <a:pt x="521239" y="786480"/>
                    <a:pt x="529833" y="767000"/>
                  </a:cubicBezTo>
                  <a:cubicBezTo>
                    <a:pt x="538427" y="747520"/>
                    <a:pt x="541865" y="724030"/>
                    <a:pt x="550459" y="705123"/>
                  </a:cubicBezTo>
                  <a:cubicBezTo>
                    <a:pt x="559053" y="686216"/>
                    <a:pt x="569366" y="683351"/>
                    <a:pt x="581397" y="653559"/>
                  </a:cubicBezTo>
                  <a:cubicBezTo>
                    <a:pt x="593428" y="623767"/>
                    <a:pt x="611189" y="559025"/>
                    <a:pt x="622648" y="526368"/>
                  </a:cubicBezTo>
                  <a:cubicBezTo>
                    <a:pt x="634107" y="493711"/>
                    <a:pt x="639836" y="479387"/>
                    <a:pt x="650149" y="457616"/>
                  </a:cubicBezTo>
                  <a:cubicBezTo>
                    <a:pt x="660462" y="435845"/>
                    <a:pt x="670775" y="418083"/>
                    <a:pt x="684525" y="395739"/>
                  </a:cubicBezTo>
                  <a:cubicBezTo>
                    <a:pt x="698275" y="373395"/>
                    <a:pt x="720619" y="349905"/>
                    <a:pt x="732651" y="323550"/>
                  </a:cubicBezTo>
                  <a:cubicBezTo>
                    <a:pt x="744683" y="297195"/>
                    <a:pt x="752704" y="261100"/>
                    <a:pt x="756715" y="237610"/>
                  </a:cubicBezTo>
                  <a:cubicBezTo>
                    <a:pt x="760726" y="214120"/>
                    <a:pt x="758434" y="201516"/>
                    <a:pt x="756715" y="182609"/>
                  </a:cubicBezTo>
                  <a:cubicBezTo>
                    <a:pt x="754996" y="163702"/>
                    <a:pt x="750986" y="143650"/>
                    <a:pt x="746402" y="124170"/>
                  </a:cubicBezTo>
                  <a:cubicBezTo>
                    <a:pt x="741819" y="104690"/>
                    <a:pt x="733798" y="78908"/>
                    <a:pt x="729214" y="65730"/>
                  </a:cubicBezTo>
                  <a:cubicBezTo>
                    <a:pt x="724631" y="52553"/>
                    <a:pt x="733797" y="53699"/>
                    <a:pt x="718901" y="45105"/>
                  </a:cubicBezTo>
                  <a:cubicBezTo>
                    <a:pt x="704005" y="36511"/>
                    <a:pt x="671348" y="25052"/>
                    <a:pt x="643274" y="17604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353184" y="3766721"/>
              <a:ext cx="393466" cy="1213184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195" name="Flowchart: Terminator 194"/>
            <p:cNvSpPr/>
            <p:nvPr/>
          </p:nvSpPr>
          <p:spPr>
            <a:xfrm rot="5400000">
              <a:off x="5928531" y="4182861"/>
              <a:ext cx="1242769" cy="393465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347197" y="3582551"/>
            <a:ext cx="757222" cy="1080801"/>
            <a:chOff x="7405069" y="3758209"/>
            <a:chExt cx="757222" cy="1080801"/>
          </a:xfrm>
        </p:grpSpPr>
        <p:sp>
          <p:nvSpPr>
            <p:cNvPr id="201" name="Freeform 200"/>
            <p:cNvSpPr/>
            <p:nvPr/>
          </p:nvSpPr>
          <p:spPr>
            <a:xfrm rot="18619794">
              <a:off x="7371066" y="3900817"/>
              <a:ext cx="825228" cy="757222"/>
            </a:xfrm>
            <a:custGeom>
              <a:avLst/>
              <a:gdLst>
                <a:gd name="connsiteX0" fmla="*/ 796001 w 825228"/>
                <a:gd name="connsiteY0" fmla="*/ 26533 h 757222"/>
                <a:gd name="connsiteX1" fmla="*/ 690493 w 825228"/>
                <a:gd name="connsiteY1" fmla="*/ 156 h 757222"/>
                <a:gd name="connsiteX2" fmla="*/ 584986 w 825228"/>
                <a:gd name="connsiteY2" fmla="*/ 35325 h 757222"/>
                <a:gd name="connsiteX3" fmla="*/ 483874 w 825228"/>
                <a:gd name="connsiteY3" fmla="*/ 74890 h 757222"/>
                <a:gd name="connsiteX4" fmla="*/ 413536 w 825228"/>
                <a:gd name="connsiteY4" fmla="*/ 136437 h 757222"/>
                <a:gd name="connsiteX5" fmla="*/ 299236 w 825228"/>
                <a:gd name="connsiteY5" fmla="*/ 215567 h 757222"/>
                <a:gd name="connsiteX6" fmla="*/ 228897 w 825228"/>
                <a:gd name="connsiteY6" fmla="*/ 290302 h 757222"/>
                <a:gd name="connsiteX7" fmla="*/ 154163 w 825228"/>
                <a:gd name="connsiteY7" fmla="*/ 382621 h 757222"/>
                <a:gd name="connsiteX8" fmla="*/ 83824 w 825228"/>
                <a:gd name="connsiteY8" fmla="*/ 444167 h 757222"/>
                <a:gd name="connsiteX9" fmla="*/ 22278 w 825228"/>
                <a:gd name="connsiteY9" fmla="*/ 536487 h 757222"/>
                <a:gd name="connsiteX10" fmla="*/ 297 w 825228"/>
                <a:gd name="connsiteY10" fmla="*/ 593637 h 757222"/>
                <a:gd name="connsiteX11" fmla="*/ 35466 w 825228"/>
                <a:gd name="connsiteY11" fmla="*/ 659579 h 757222"/>
                <a:gd name="connsiteX12" fmla="*/ 61843 w 825228"/>
                <a:gd name="connsiteY12" fmla="*/ 729917 h 757222"/>
                <a:gd name="connsiteX13" fmla="*/ 83824 w 825228"/>
                <a:gd name="connsiteY13" fmla="*/ 747502 h 757222"/>
                <a:gd name="connsiteX14" fmla="*/ 127786 w 825228"/>
                <a:gd name="connsiteY14" fmla="*/ 756294 h 757222"/>
                <a:gd name="connsiteX15" fmla="*/ 202520 w 825228"/>
                <a:gd name="connsiteY15" fmla="*/ 725521 h 757222"/>
                <a:gd name="connsiteX16" fmla="*/ 286047 w 825228"/>
                <a:gd name="connsiteY16" fmla="*/ 694748 h 757222"/>
                <a:gd name="connsiteX17" fmla="*/ 356386 w 825228"/>
                <a:gd name="connsiteY17" fmla="*/ 663975 h 757222"/>
                <a:gd name="connsiteX18" fmla="*/ 395951 w 825228"/>
                <a:gd name="connsiteY18" fmla="*/ 633202 h 757222"/>
                <a:gd name="connsiteX19" fmla="*/ 453101 w 825228"/>
                <a:gd name="connsiteY19" fmla="*/ 598033 h 757222"/>
                <a:gd name="connsiteX20" fmla="*/ 536628 w 825228"/>
                <a:gd name="connsiteY20" fmla="*/ 549675 h 757222"/>
                <a:gd name="connsiteX21" fmla="*/ 602570 w 825228"/>
                <a:gd name="connsiteY21" fmla="*/ 505714 h 757222"/>
                <a:gd name="connsiteX22" fmla="*/ 628947 w 825228"/>
                <a:gd name="connsiteY22" fmla="*/ 466148 h 757222"/>
                <a:gd name="connsiteX23" fmla="*/ 659720 w 825228"/>
                <a:gd name="connsiteY23" fmla="*/ 422187 h 757222"/>
                <a:gd name="connsiteX24" fmla="*/ 716870 w 825228"/>
                <a:gd name="connsiteY24" fmla="*/ 347452 h 757222"/>
                <a:gd name="connsiteX25" fmla="*/ 752040 w 825228"/>
                <a:gd name="connsiteY25" fmla="*/ 299094 h 757222"/>
                <a:gd name="connsiteX26" fmla="*/ 765228 w 825228"/>
                <a:gd name="connsiteY26" fmla="*/ 277114 h 757222"/>
                <a:gd name="connsiteX27" fmla="*/ 791605 w 825228"/>
                <a:gd name="connsiteY27" fmla="*/ 233152 h 757222"/>
                <a:gd name="connsiteX28" fmla="*/ 822378 w 825228"/>
                <a:gd name="connsiteY28" fmla="*/ 167210 h 757222"/>
                <a:gd name="connsiteX29" fmla="*/ 822378 w 825228"/>
                <a:gd name="connsiteY29" fmla="*/ 114456 h 757222"/>
                <a:gd name="connsiteX30" fmla="*/ 796001 w 825228"/>
                <a:gd name="connsiteY30" fmla="*/ 26533 h 75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25228" h="757222">
                  <a:moveTo>
                    <a:pt x="796001" y="26533"/>
                  </a:moveTo>
                  <a:cubicBezTo>
                    <a:pt x="774020" y="7483"/>
                    <a:pt x="725662" y="-1309"/>
                    <a:pt x="690493" y="156"/>
                  </a:cubicBezTo>
                  <a:cubicBezTo>
                    <a:pt x="655324" y="1621"/>
                    <a:pt x="619422" y="22869"/>
                    <a:pt x="584986" y="35325"/>
                  </a:cubicBezTo>
                  <a:cubicBezTo>
                    <a:pt x="550549" y="47781"/>
                    <a:pt x="512449" y="58038"/>
                    <a:pt x="483874" y="74890"/>
                  </a:cubicBezTo>
                  <a:cubicBezTo>
                    <a:pt x="455299" y="91742"/>
                    <a:pt x="444309" y="112991"/>
                    <a:pt x="413536" y="136437"/>
                  </a:cubicBezTo>
                  <a:cubicBezTo>
                    <a:pt x="382763" y="159883"/>
                    <a:pt x="330009" y="189923"/>
                    <a:pt x="299236" y="215567"/>
                  </a:cubicBezTo>
                  <a:cubicBezTo>
                    <a:pt x="268463" y="241211"/>
                    <a:pt x="253076" y="262460"/>
                    <a:pt x="228897" y="290302"/>
                  </a:cubicBezTo>
                  <a:cubicBezTo>
                    <a:pt x="204718" y="318144"/>
                    <a:pt x="178342" y="356977"/>
                    <a:pt x="154163" y="382621"/>
                  </a:cubicBezTo>
                  <a:cubicBezTo>
                    <a:pt x="129984" y="408265"/>
                    <a:pt x="105805" y="418523"/>
                    <a:pt x="83824" y="444167"/>
                  </a:cubicBezTo>
                  <a:cubicBezTo>
                    <a:pt x="61843" y="469811"/>
                    <a:pt x="36199" y="511575"/>
                    <a:pt x="22278" y="536487"/>
                  </a:cubicBezTo>
                  <a:cubicBezTo>
                    <a:pt x="8357" y="561399"/>
                    <a:pt x="-1901" y="573122"/>
                    <a:pt x="297" y="593637"/>
                  </a:cubicBezTo>
                  <a:cubicBezTo>
                    <a:pt x="2495" y="614152"/>
                    <a:pt x="25208" y="636866"/>
                    <a:pt x="35466" y="659579"/>
                  </a:cubicBezTo>
                  <a:cubicBezTo>
                    <a:pt x="45724" y="682292"/>
                    <a:pt x="53783" y="715263"/>
                    <a:pt x="61843" y="729917"/>
                  </a:cubicBezTo>
                  <a:cubicBezTo>
                    <a:pt x="69903" y="744571"/>
                    <a:pt x="72834" y="743106"/>
                    <a:pt x="83824" y="747502"/>
                  </a:cubicBezTo>
                  <a:cubicBezTo>
                    <a:pt x="94814" y="751898"/>
                    <a:pt x="108003" y="759957"/>
                    <a:pt x="127786" y="756294"/>
                  </a:cubicBezTo>
                  <a:cubicBezTo>
                    <a:pt x="147569" y="752631"/>
                    <a:pt x="176143" y="735779"/>
                    <a:pt x="202520" y="725521"/>
                  </a:cubicBezTo>
                  <a:cubicBezTo>
                    <a:pt x="228897" y="715263"/>
                    <a:pt x="260403" y="705006"/>
                    <a:pt x="286047" y="694748"/>
                  </a:cubicBezTo>
                  <a:cubicBezTo>
                    <a:pt x="311691" y="684490"/>
                    <a:pt x="338069" y="674233"/>
                    <a:pt x="356386" y="663975"/>
                  </a:cubicBezTo>
                  <a:cubicBezTo>
                    <a:pt x="374703" y="653717"/>
                    <a:pt x="379832" y="644192"/>
                    <a:pt x="395951" y="633202"/>
                  </a:cubicBezTo>
                  <a:cubicBezTo>
                    <a:pt x="412070" y="622212"/>
                    <a:pt x="429655" y="611954"/>
                    <a:pt x="453101" y="598033"/>
                  </a:cubicBezTo>
                  <a:cubicBezTo>
                    <a:pt x="476547" y="584112"/>
                    <a:pt x="511717" y="565061"/>
                    <a:pt x="536628" y="549675"/>
                  </a:cubicBezTo>
                  <a:cubicBezTo>
                    <a:pt x="561539" y="534289"/>
                    <a:pt x="587183" y="519635"/>
                    <a:pt x="602570" y="505714"/>
                  </a:cubicBezTo>
                  <a:cubicBezTo>
                    <a:pt x="617956" y="491793"/>
                    <a:pt x="619422" y="480069"/>
                    <a:pt x="628947" y="466148"/>
                  </a:cubicBezTo>
                  <a:cubicBezTo>
                    <a:pt x="638472" y="452227"/>
                    <a:pt x="645066" y="441970"/>
                    <a:pt x="659720" y="422187"/>
                  </a:cubicBezTo>
                  <a:cubicBezTo>
                    <a:pt x="674374" y="402404"/>
                    <a:pt x="701483" y="367967"/>
                    <a:pt x="716870" y="347452"/>
                  </a:cubicBezTo>
                  <a:cubicBezTo>
                    <a:pt x="732257" y="326937"/>
                    <a:pt x="743980" y="310817"/>
                    <a:pt x="752040" y="299094"/>
                  </a:cubicBezTo>
                  <a:cubicBezTo>
                    <a:pt x="760100" y="287371"/>
                    <a:pt x="765228" y="277114"/>
                    <a:pt x="765228" y="277114"/>
                  </a:cubicBezTo>
                  <a:cubicBezTo>
                    <a:pt x="771822" y="266124"/>
                    <a:pt x="782080" y="251469"/>
                    <a:pt x="791605" y="233152"/>
                  </a:cubicBezTo>
                  <a:cubicBezTo>
                    <a:pt x="801130" y="214835"/>
                    <a:pt x="817249" y="186993"/>
                    <a:pt x="822378" y="167210"/>
                  </a:cubicBezTo>
                  <a:cubicBezTo>
                    <a:pt x="827507" y="147427"/>
                    <a:pt x="824576" y="133506"/>
                    <a:pt x="822378" y="114456"/>
                  </a:cubicBezTo>
                  <a:cubicBezTo>
                    <a:pt x="820180" y="95406"/>
                    <a:pt x="817982" y="45583"/>
                    <a:pt x="796001" y="2653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7582264" y="3758209"/>
              <a:ext cx="393466" cy="1080800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203" name="Flowchart: Terminator 202"/>
            <p:cNvSpPr/>
            <p:nvPr/>
          </p:nvSpPr>
          <p:spPr>
            <a:xfrm rot="5400000">
              <a:off x="7244700" y="4130688"/>
              <a:ext cx="1080800" cy="335844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9930064" y="3584114"/>
            <a:ext cx="774194" cy="991121"/>
            <a:chOff x="9585727" y="3018681"/>
            <a:chExt cx="774194" cy="991121"/>
          </a:xfrm>
        </p:grpSpPr>
        <p:sp>
          <p:nvSpPr>
            <p:cNvPr id="214" name="Freeform 213"/>
            <p:cNvSpPr/>
            <p:nvPr/>
          </p:nvSpPr>
          <p:spPr>
            <a:xfrm rot="2325287">
              <a:off x="9585727" y="3108643"/>
              <a:ext cx="774194" cy="824864"/>
            </a:xfrm>
            <a:custGeom>
              <a:avLst/>
              <a:gdLst>
                <a:gd name="connsiteX0" fmla="*/ 562308 w 774194"/>
                <a:gd name="connsiteY0" fmla="*/ 265595 h 824864"/>
                <a:gd name="connsiteX1" fmla="*/ 479805 w 774194"/>
                <a:gd name="connsiteY1" fmla="*/ 189968 h 824864"/>
                <a:gd name="connsiteX2" fmla="*/ 421366 w 774194"/>
                <a:gd name="connsiteY2" fmla="*/ 110904 h 824864"/>
                <a:gd name="connsiteX3" fmla="*/ 318239 w 774194"/>
                <a:gd name="connsiteY3" fmla="*/ 45589 h 824864"/>
                <a:gd name="connsiteX4" fmla="*/ 225424 w 774194"/>
                <a:gd name="connsiteY4" fmla="*/ 4338 h 824864"/>
                <a:gd name="connsiteX5" fmla="*/ 125733 w 774194"/>
                <a:gd name="connsiteY5" fmla="*/ 4338 h 824864"/>
                <a:gd name="connsiteX6" fmla="*/ 56981 w 774194"/>
                <a:gd name="connsiteY6" fmla="*/ 31839 h 824864"/>
                <a:gd name="connsiteX7" fmla="*/ 1980 w 774194"/>
                <a:gd name="connsiteY7" fmla="*/ 79965 h 824864"/>
                <a:gd name="connsiteX8" fmla="*/ 15730 w 774194"/>
                <a:gd name="connsiteY8" fmla="*/ 210594 h 824864"/>
                <a:gd name="connsiteX9" fmla="*/ 50106 w 774194"/>
                <a:gd name="connsiteY9" fmla="*/ 330910 h 824864"/>
                <a:gd name="connsiteX10" fmla="*/ 101670 w 774194"/>
                <a:gd name="connsiteY10" fmla="*/ 392786 h 824864"/>
                <a:gd name="connsiteX11" fmla="*/ 166984 w 774194"/>
                <a:gd name="connsiteY11" fmla="*/ 454663 h 824864"/>
                <a:gd name="connsiteX12" fmla="*/ 197923 w 774194"/>
                <a:gd name="connsiteY12" fmla="*/ 489039 h 824864"/>
                <a:gd name="connsiteX13" fmla="*/ 221986 w 774194"/>
                <a:gd name="connsiteY13" fmla="*/ 568104 h 824864"/>
                <a:gd name="connsiteX14" fmla="*/ 249487 w 774194"/>
                <a:gd name="connsiteY14" fmla="*/ 626543 h 824864"/>
                <a:gd name="connsiteX15" fmla="*/ 297613 w 774194"/>
                <a:gd name="connsiteY15" fmla="*/ 671231 h 824864"/>
                <a:gd name="connsiteX16" fmla="*/ 349177 w 774194"/>
                <a:gd name="connsiteY16" fmla="*/ 698732 h 824864"/>
                <a:gd name="connsiteX17" fmla="*/ 421366 w 774194"/>
                <a:gd name="connsiteY17" fmla="*/ 760609 h 824864"/>
                <a:gd name="connsiteX18" fmla="*/ 469493 w 774194"/>
                <a:gd name="connsiteY18" fmla="*/ 791547 h 824864"/>
                <a:gd name="connsiteX19" fmla="*/ 527932 w 774194"/>
                <a:gd name="connsiteY19" fmla="*/ 812173 h 824864"/>
                <a:gd name="connsiteX20" fmla="*/ 576058 w 774194"/>
                <a:gd name="connsiteY20" fmla="*/ 819048 h 824864"/>
                <a:gd name="connsiteX21" fmla="*/ 634497 w 774194"/>
                <a:gd name="connsiteY21" fmla="*/ 822486 h 824864"/>
                <a:gd name="connsiteX22" fmla="*/ 692936 w 774194"/>
                <a:gd name="connsiteY22" fmla="*/ 781234 h 824864"/>
                <a:gd name="connsiteX23" fmla="*/ 713562 w 774194"/>
                <a:gd name="connsiteY23" fmla="*/ 753734 h 824864"/>
                <a:gd name="connsiteX24" fmla="*/ 768563 w 774194"/>
                <a:gd name="connsiteY24" fmla="*/ 684982 h 824864"/>
                <a:gd name="connsiteX25" fmla="*/ 772001 w 774194"/>
                <a:gd name="connsiteY25" fmla="*/ 636855 h 824864"/>
                <a:gd name="connsiteX26" fmla="*/ 765126 w 774194"/>
                <a:gd name="connsiteY26" fmla="*/ 574979 h 824864"/>
                <a:gd name="connsiteX27" fmla="*/ 751375 w 774194"/>
                <a:gd name="connsiteY27" fmla="*/ 523415 h 824864"/>
                <a:gd name="connsiteX28" fmla="*/ 713562 w 774194"/>
                <a:gd name="connsiteY28" fmla="*/ 489039 h 824864"/>
                <a:gd name="connsiteX29" fmla="*/ 661998 w 774194"/>
                <a:gd name="connsiteY29" fmla="*/ 406537 h 824864"/>
                <a:gd name="connsiteX30" fmla="*/ 610434 w 774194"/>
                <a:gd name="connsiteY30" fmla="*/ 337785 h 824864"/>
                <a:gd name="connsiteX31" fmla="*/ 562308 w 774194"/>
                <a:gd name="connsiteY31" fmla="*/ 265595 h 8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74194" h="824864">
                  <a:moveTo>
                    <a:pt x="562308" y="265595"/>
                  </a:moveTo>
                  <a:cubicBezTo>
                    <a:pt x="540536" y="240959"/>
                    <a:pt x="503295" y="215750"/>
                    <a:pt x="479805" y="189968"/>
                  </a:cubicBezTo>
                  <a:cubicBezTo>
                    <a:pt x="456315" y="164186"/>
                    <a:pt x="448294" y="134967"/>
                    <a:pt x="421366" y="110904"/>
                  </a:cubicBezTo>
                  <a:cubicBezTo>
                    <a:pt x="394438" y="86841"/>
                    <a:pt x="350896" y="63350"/>
                    <a:pt x="318239" y="45589"/>
                  </a:cubicBezTo>
                  <a:cubicBezTo>
                    <a:pt x="285582" y="27828"/>
                    <a:pt x="257508" y="11213"/>
                    <a:pt x="225424" y="4338"/>
                  </a:cubicBezTo>
                  <a:cubicBezTo>
                    <a:pt x="193340" y="-2537"/>
                    <a:pt x="153807" y="-245"/>
                    <a:pt x="125733" y="4338"/>
                  </a:cubicBezTo>
                  <a:cubicBezTo>
                    <a:pt x="97659" y="8921"/>
                    <a:pt x="77606" y="19234"/>
                    <a:pt x="56981" y="31839"/>
                  </a:cubicBezTo>
                  <a:cubicBezTo>
                    <a:pt x="36355" y="44443"/>
                    <a:pt x="8855" y="50173"/>
                    <a:pt x="1980" y="79965"/>
                  </a:cubicBezTo>
                  <a:cubicBezTo>
                    <a:pt x="-4895" y="109757"/>
                    <a:pt x="7709" y="168770"/>
                    <a:pt x="15730" y="210594"/>
                  </a:cubicBezTo>
                  <a:cubicBezTo>
                    <a:pt x="23751" y="252418"/>
                    <a:pt x="35783" y="300545"/>
                    <a:pt x="50106" y="330910"/>
                  </a:cubicBezTo>
                  <a:cubicBezTo>
                    <a:pt x="64429" y="361275"/>
                    <a:pt x="82190" y="372161"/>
                    <a:pt x="101670" y="392786"/>
                  </a:cubicBezTo>
                  <a:cubicBezTo>
                    <a:pt x="121150" y="413412"/>
                    <a:pt x="150942" y="438621"/>
                    <a:pt x="166984" y="454663"/>
                  </a:cubicBezTo>
                  <a:cubicBezTo>
                    <a:pt x="183026" y="470705"/>
                    <a:pt x="188756" y="470132"/>
                    <a:pt x="197923" y="489039"/>
                  </a:cubicBezTo>
                  <a:cubicBezTo>
                    <a:pt x="207090" y="507946"/>
                    <a:pt x="213392" y="545187"/>
                    <a:pt x="221986" y="568104"/>
                  </a:cubicBezTo>
                  <a:cubicBezTo>
                    <a:pt x="230580" y="591021"/>
                    <a:pt x="236882" y="609355"/>
                    <a:pt x="249487" y="626543"/>
                  </a:cubicBezTo>
                  <a:cubicBezTo>
                    <a:pt x="262092" y="643731"/>
                    <a:pt x="280998" y="659200"/>
                    <a:pt x="297613" y="671231"/>
                  </a:cubicBezTo>
                  <a:cubicBezTo>
                    <a:pt x="314228" y="683262"/>
                    <a:pt x="328552" y="683836"/>
                    <a:pt x="349177" y="698732"/>
                  </a:cubicBezTo>
                  <a:cubicBezTo>
                    <a:pt x="369802" y="713628"/>
                    <a:pt x="401313" y="745140"/>
                    <a:pt x="421366" y="760609"/>
                  </a:cubicBezTo>
                  <a:cubicBezTo>
                    <a:pt x="441419" y="776078"/>
                    <a:pt x="451732" y="782953"/>
                    <a:pt x="469493" y="791547"/>
                  </a:cubicBezTo>
                  <a:cubicBezTo>
                    <a:pt x="487254" y="800141"/>
                    <a:pt x="510171" y="807590"/>
                    <a:pt x="527932" y="812173"/>
                  </a:cubicBezTo>
                  <a:cubicBezTo>
                    <a:pt x="545693" y="816757"/>
                    <a:pt x="558297" y="817329"/>
                    <a:pt x="576058" y="819048"/>
                  </a:cubicBezTo>
                  <a:cubicBezTo>
                    <a:pt x="593819" y="820767"/>
                    <a:pt x="615017" y="828788"/>
                    <a:pt x="634497" y="822486"/>
                  </a:cubicBezTo>
                  <a:cubicBezTo>
                    <a:pt x="653977" y="816184"/>
                    <a:pt x="679759" y="792693"/>
                    <a:pt x="692936" y="781234"/>
                  </a:cubicBezTo>
                  <a:cubicBezTo>
                    <a:pt x="706113" y="769775"/>
                    <a:pt x="700958" y="769776"/>
                    <a:pt x="713562" y="753734"/>
                  </a:cubicBezTo>
                  <a:cubicBezTo>
                    <a:pt x="726166" y="737692"/>
                    <a:pt x="758823" y="704462"/>
                    <a:pt x="768563" y="684982"/>
                  </a:cubicBezTo>
                  <a:cubicBezTo>
                    <a:pt x="778303" y="665502"/>
                    <a:pt x="772574" y="655189"/>
                    <a:pt x="772001" y="636855"/>
                  </a:cubicBezTo>
                  <a:cubicBezTo>
                    <a:pt x="771428" y="618521"/>
                    <a:pt x="768564" y="593885"/>
                    <a:pt x="765126" y="574979"/>
                  </a:cubicBezTo>
                  <a:cubicBezTo>
                    <a:pt x="761688" y="556073"/>
                    <a:pt x="759969" y="537738"/>
                    <a:pt x="751375" y="523415"/>
                  </a:cubicBezTo>
                  <a:cubicBezTo>
                    <a:pt x="742781" y="509092"/>
                    <a:pt x="728458" y="508519"/>
                    <a:pt x="713562" y="489039"/>
                  </a:cubicBezTo>
                  <a:cubicBezTo>
                    <a:pt x="698666" y="469559"/>
                    <a:pt x="679186" y="431746"/>
                    <a:pt x="661998" y="406537"/>
                  </a:cubicBezTo>
                  <a:cubicBezTo>
                    <a:pt x="644810" y="381328"/>
                    <a:pt x="630487" y="358984"/>
                    <a:pt x="610434" y="337785"/>
                  </a:cubicBezTo>
                  <a:cubicBezTo>
                    <a:pt x="590381" y="316587"/>
                    <a:pt x="584080" y="290231"/>
                    <a:pt x="562308" y="265595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9757932" y="3018685"/>
              <a:ext cx="439870" cy="99111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216" name="Flowchart: Terminator 215"/>
            <p:cNvSpPr/>
            <p:nvPr/>
          </p:nvSpPr>
          <p:spPr>
            <a:xfrm rot="5400000">
              <a:off x="9478439" y="3323488"/>
              <a:ext cx="991121" cy="38150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833292" y="5032688"/>
            <a:ext cx="833288" cy="1291157"/>
            <a:chOff x="8538710" y="3637090"/>
            <a:chExt cx="833288" cy="1291157"/>
          </a:xfrm>
        </p:grpSpPr>
        <p:sp>
          <p:nvSpPr>
            <p:cNvPr id="218" name="Freeform 217"/>
            <p:cNvSpPr/>
            <p:nvPr/>
          </p:nvSpPr>
          <p:spPr>
            <a:xfrm rot="18188751">
              <a:off x="8382701" y="3855979"/>
              <a:ext cx="1145306" cy="833288"/>
            </a:xfrm>
            <a:custGeom>
              <a:avLst/>
              <a:gdLst>
                <a:gd name="connsiteX0" fmla="*/ 1096808 w 1145306"/>
                <a:gd name="connsiteY0" fmla="*/ 62117 h 833288"/>
                <a:gd name="connsiteX1" fmla="*/ 1007431 w 1145306"/>
                <a:gd name="connsiteY1" fmla="*/ 31179 h 833288"/>
                <a:gd name="connsiteX2" fmla="*/ 911178 w 1145306"/>
                <a:gd name="connsiteY2" fmla="*/ 240 h 833288"/>
                <a:gd name="connsiteX3" fmla="*/ 821800 w 1145306"/>
                <a:gd name="connsiteY3" fmla="*/ 48367 h 833288"/>
                <a:gd name="connsiteX4" fmla="*/ 694609 w 1145306"/>
                <a:gd name="connsiteY4" fmla="*/ 106806 h 833288"/>
                <a:gd name="connsiteX5" fmla="*/ 584606 w 1145306"/>
                <a:gd name="connsiteY5" fmla="*/ 175558 h 833288"/>
                <a:gd name="connsiteX6" fmla="*/ 453978 w 1145306"/>
                <a:gd name="connsiteY6" fmla="*/ 233997 h 833288"/>
                <a:gd name="connsiteX7" fmla="*/ 313037 w 1145306"/>
                <a:gd name="connsiteY7" fmla="*/ 368063 h 833288"/>
                <a:gd name="connsiteX8" fmla="*/ 182408 w 1145306"/>
                <a:gd name="connsiteY8" fmla="*/ 460878 h 833288"/>
                <a:gd name="connsiteX9" fmla="*/ 86155 w 1145306"/>
                <a:gd name="connsiteY9" fmla="*/ 529630 h 833288"/>
                <a:gd name="connsiteX10" fmla="*/ 38029 w 1145306"/>
                <a:gd name="connsiteY10" fmla="*/ 649945 h 833288"/>
                <a:gd name="connsiteX11" fmla="*/ 215 w 1145306"/>
                <a:gd name="connsiteY11" fmla="*/ 725573 h 833288"/>
                <a:gd name="connsiteX12" fmla="*/ 55217 w 1145306"/>
                <a:gd name="connsiteY12" fmla="*/ 818388 h 833288"/>
                <a:gd name="connsiteX13" fmla="*/ 227097 w 1145306"/>
                <a:gd name="connsiteY13" fmla="*/ 832138 h 833288"/>
                <a:gd name="connsiteX14" fmla="*/ 350850 w 1145306"/>
                <a:gd name="connsiteY14" fmla="*/ 808075 h 833288"/>
                <a:gd name="connsiteX15" fmla="*/ 481479 w 1145306"/>
                <a:gd name="connsiteY15" fmla="*/ 746198 h 833288"/>
                <a:gd name="connsiteX16" fmla="*/ 584606 w 1145306"/>
                <a:gd name="connsiteY16" fmla="*/ 677446 h 833288"/>
                <a:gd name="connsiteX17" fmla="*/ 687734 w 1145306"/>
                <a:gd name="connsiteY17" fmla="*/ 601819 h 833288"/>
                <a:gd name="connsiteX18" fmla="*/ 794300 w 1145306"/>
                <a:gd name="connsiteY18" fmla="*/ 505567 h 833288"/>
                <a:gd name="connsiteX19" fmla="*/ 904303 w 1145306"/>
                <a:gd name="connsiteY19" fmla="*/ 447127 h 833288"/>
                <a:gd name="connsiteX20" fmla="*/ 1000555 w 1145306"/>
                <a:gd name="connsiteY20" fmla="*/ 361188 h 833288"/>
                <a:gd name="connsiteX21" fmla="*/ 1093370 w 1145306"/>
                <a:gd name="connsiteY21" fmla="*/ 292436 h 833288"/>
                <a:gd name="connsiteX22" fmla="*/ 1144934 w 1145306"/>
                <a:gd name="connsiteY22" fmla="*/ 141182 h 833288"/>
                <a:gd name="connsiteX23" fmla="*/ 1096808 w 1145306"/>
                <a:gd name="connsiteY23" fmla="*/ 62117 h 83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45306" h="833288">
                  <a:moveTo>
                    <a:pt x="1096808" y="62117"/>
                  </a:moveTo>
                  <a:cubicBezTo>
                    <a:pt x="1073891" y="43783"/>
                    <a:pt x="1038369" y="41492"/>
                    <a:pt x="1007431" y="31179"/>
                  </a:cubicBezTo>
                  <a:cubicBezTo>
                    <a:pt x="976493" y="20866"/>
                    <a:pt x="942116" y="-2625"/>
                    <a:pt x="911178" y="240"/>
                  </a:cubicBezTo>
                  <a:cubicBezTo>
                    <a:pt x="880240" y="3105"/>
                    <a:pt x="857895" y="30606"/>
                    <a:pt x="821800" y="48367"/>
                  </a:cubicBezTo>
                  <a:cubicBezTo>
                    <a:pt x="785705" y="66128"/>
                    <a:pt x="734141" y="85608"/>
                    <a:pt x="694609" y="106806"/>
                  </a:cubicBezTo>
                  <a:cubicBezTo>
                    <a:pt x="655077" y="128005"/>
                    <a:pt x="624711" y="154360"/>
                    <a:pt x="584606" y="175558"/>
                  </a:cubicBezTo>
                  <a:cubicBezTo>
                    <a:pt x="544501" y="196756"/>
                    <a:pt x="499239" y="201913"/>
                    <a:pt x="453978" y="233997"/>
                  </a:cubicBezTo>
                  <a:cubicBezTo>
                    <a:pt x="408716" y="266081"/>
                    <a:pt x="358299" y="330250"/>
                    <a:pt x="313037" y="368063"/>
                  </a:cubicBezTo>
                  <a:cubicBezTo>
                    <a:pt x="267775" y="405876"/>
                    <a:pt x="182408" y="460878"/>
                    <a:pt x="182408" y="460878"/>
                  </a:cubicBezTo>
                  <a:cubicBezTo>
                    <a:pt x="144594" y="487806"/>
                    <a:pt x="110218" y="498119"/>
                    <a:pt x="86155" y="529630"/>
                  </a:cubicBezTo>
                  <a:cubicBezTo>
                    <a:pt x="62092" y="561141"/>
                    <a:pt x="52352" y="617288"/>
                    <a:pt x="38029" y="649945"/>
                  </a:cubicBezTo>
                  <a:cubicBezTo>
                    <a:pt x="23706" y="682602"/>
                    <a:pt x="-2650" y="697499"/>
                    <a:pt x="215" y="725573"/>
                  </a:cubicBezTo>
                  <a:cubicBezTo>
                    <a:pt x="3080" y="753647"/>
                    <a:pt x="17403" y="800627"/>
                    <a:pt x="55217" y="818388"/>
                  </a:cubicBezTo>
                  <a:cubicBezTo>
                    <a:pt x="93031" y="836149"/>
                    <a:pt x="177825" y="833857"/>
                    <a:pt x="227097" y="832138"/>
                  </a:cubicBezTo>
                  <a:cubicBezTo>
                    <a:pt x="276369" y="830419"/>
                    <a:pt x="308453" y="822398"/>
                    <a:pt x="350850" y="808075"/>
                  </a:cubicBezTo>
                  <a:cubicBezTo>
                    <a:pt x="393247" y="793752"/>
                    <a:pt x="442520" y="767969"/>
                    <a:pt x="481479" y="746198"/>
                  </a:cubicBezTo>
                  <a:cubicBezTo>
                    <a:pt x="520438" y="724427"/>
                    <a:pt x="550230" y="701509"/>
                    <a:pt x="584606" y="677446"/>
                  </a:cubicBezTo>
                  <a:cubicBezTo>
                    <a:pt x="618982" y="653383"/>
                    <a:pt x="652785" y="630466"/>
                    <a:pt x="687734" y="601819"/>
                  </a:cubicBezTo>
                  <a:cubicBezTo>
                    <a:pt x="722683" y="573172"/>
                    <a:pt x="758205" y="531349"/>
                    <a:pt x="794300" y="505567"/>
                  </a:cubicBezTo>
                  <a:cubicBezTo>
                    <a:pt x="830395" y="479785"/>
                    <a:pt x="869927" y="471190"/>
                    <a:pt x="904303" y="447127"/>
                  </a:cubicBezTo>
                  <a:cubicBezTo>
                    <a:pt x="938679" y="423064"/>
                    <a:pt x="969044" y="386970"/>
                    <a:pt x="1000555" y="361188"/>
                  </a:cubicBezTo>
                  <a:cubicBezTo>
                    <a:pt x="1032066" y="335406"/>
                    <a:pt x="1069307" y="329104"/>
                    <a:pt x="1093370" y="292436"/>
                  </a:cubicBezTo>
                  <a:cubicBezTo>
                    <a:pt x="1117433" y="255768"/>
                    <a:pt x="1140923" y="176704"/>
                    <a:pt x="1144934" y="141182"/>
                  </a:cubicBezTo>
                  <a:cubicBezTo>
                    <a:pt x="1148945" y="105660"/>
                    <a:pt x="1119725" y="80451"/>
                    <a:pt x="1096808" y="62117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8755392" y="3640017"/>
              <a:ext cx="428490" cy="128822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220" name="Flowchart: Terminator 219"/>
            <p:cNvSpPr/>
            <p:nvPr/>
          </p:nvSpPr>
          <p:spPr>
            <a:xfrm rot="5400000">
              <a:off x="8331198" y="4085715"/>
              <a:ext cx="1291157" cy="393907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6505740" y="4941320"/>
            <a:ext cx="444221" cy="1309092"/>
            <a:chOff x="3779165" y="5281863"/>
            <a:chExt cx="444221" cy="1309092"/>
          </a:xfrm>
        </p:grpSpPr>
        <p:sp>
          <p:nvSpPr>
            <p:cNvPr id="222" name="Freeform 221"/>
            <p:cNvSpPr/>
            <p:nvPr/>
          </p:nvSpPr>
          <p:spPr>
            <a:xfrm>
              <a:off x="3780411" y="5289304"/>
              <a:ext cx="442975" cy="1301650"/>
            </a:xfrm>
            <a:custGeom>
              <a:avLst/>
              <a:gdLst>
                <a:gd name="connsiteX0" fmla="*/ 178659 w 442975"/>
                <a:gd name="connsiteY0" fmla="*/ 0 h 1311956"/>
                <a:gd name="connsiteX1" fmla="*/ 86296 w 442975"/>
                <a:gd name="connsiteY1" fmla="*/ 34637 h 1311956"/>
                <a:gd name="connsiteX2" fmla="*/ 60896 w 442975"/>
                <a:gd name="connsiteY2" fmla="*/ 110837 h 1311956"/>
                <a:gd name="connsiteX3" fmla="*/ 42423 w 442975"/>
                <a:gd name="connsiteY3" fmla="*/ 217055 h 1311956"/>
                <a:gd name="connsiteX4" fmla="*/ 28568 w 442975"/>
                <a:gd name="connsiteY4" fmla="*/ 309418 h 1311956"/>
                <a:gd name="connsiteX5" fmla="*/ 19332 w 442975"/>
                <a:gd name="connsiteY5" fmla="*/ 399473 h 1311956"/>
                <a:gd name="connsiteX6" fmla="*/ 14714 w 442975"/>
                <a:gd name="connsiteY6" fmla="*/ 577273 h 1311956"/>
                <a:gd name="connsiteX7" fmla="*/ 859 w 442975"/>
                <a:gd name="connsiteY7" fmla="*/ 662709 h 1311956"/>
                <a:gd name="connsiteX8" fmla="*/ 3168 w 442975"/>
                <a:gd name="connsiteY8" fmla="*/ 741218 h 1311956"/>
                <a:gd name="connsiteX9" fmla="*/ 17023 w 442975"/>
                <a:gd name="connsiteY9" fmla="*/ 845127 h 1311956"/>
                <a:gd name="connsiteX10" fmla="*/ 28568 w 442975"/>
                <a:gd name="connsiteY10" fmla="*/ 937491 h 1311956"/>
                <a:gd name="connsiteX11" fmla="*/ 58587 w 442975"/>
                <a:gd name="connsiteY11" fmla="*/ 1043709 h 1311956"/>
                <a:gd name="connsiteX12" fmla="*/ 72441 w 442975"/>
                <a:gd name="connsiteY12" fmla="*/ 1138382 h 1311956"/>
                <a:gd name="connsiteX13" fmla="*/ 118623 w 442975"/>
                <a:gd name="connsiteY13" fmla="*/ 1212273 h 1311956"/>
                <a:gd name="connsiteX14" fmla="*/ 243314 w 442975"/>
                <a:gd name="connsiteY14" fmla="*/ 1311564 h 1311956"/>
                <a:gd name="connsiteX15" fmla="*/ 368005 w 442975"/>
                <a:gd name="connsiteY15" fmla="*/ 1173018 h 1311956"/>
                <a:gd name="connsiteX16" fmla="*/ 400332 w 442975"/>
                <a:gd name="connsiteY16" fmla="*/ 1020618 h 1311956"/>
                <a:gd name="connsiteX17" fmla="*/ 441896 w 442975"/>
                <a:gd name="connsiteY17" fmla="*/ 773546 h 1311956"/>
                <a:gd name="connsiteX18" fmla="*/ 430350 w 442975"/>
                <a:gd name="connsiteY18" fmla="*/ 489527 h 1311956"/>
                <a:gd name="connsiteX19" fmla="*/ 425732 w 442975"/>
                <a:gd name="connsiteY19" fmla="*/ 304800 h 1311956"/>
                <a:gd name="connsiteX20" fmla="*/ 393405 w 442975"/>
                <a:gd name="connsiteY20" fmla="*/ 163946 h 1311956"/>
                <a:gd name="connsiteX21" fmla="*/ 312587 w 442975"/>
                <a:gd name="connsiteY21" fmla="*/ 34637 h 1311956"/>
                <a:gd name="connsiteX22" fmla="*/ 178659 w 442975"/>
                <a:gd name="connsiteY22" fmla="*/ 0 h 1311956"/>
                <a:gd name="connsiteX0" fmla="*/ 178659 w 442975"/>
                <a:gd name="connsiteY0" fmla="*/ 0 h 1300462"/>
                <a:gd name="connsiteX1" fmla="*/ 86296 w 442975"/>
                <a:gd name="connsiteY1" fmla="*/ 34637 h 1300462"/>
                <a:gd name="connsiteX2" fmla="*/ 60896 w 442975"/>
                <a:gd name="connsiteY2" fmla="*/ 110837 h 1300462"/>
                <a:gd name="connsiteX3" fmla="*/ 42423 w 442975"/>
                <a:gd name="connsiteY3" fmla="*/ 217055 h 1300462"/>
                <a:gd name="connsiteX4" fmla="*/ 28568 w 442975"/>
                <a:gd name="connsiteY4" fmla="*/ 309418 h 1300462"/>
                <a:gd name="connsiteX5" fmla="*/ 19332 w 442975"/>
                <a:gd name="connsiteY5" fmla="*/ 399473 h 1300462"/>
                <a:gd name="connsiteX6" fmla="*/ 14714 w 442975"/>
                <a:gd name="connsiteY6" fmla="*/ 577273 h 1300462"/>
                <a:gd name="connsiteX7" fmla="*/ 859 w 442975"/>
                <a:gd name="connsiteY7" fmla="*/ 662709 h 1300462"/>
                <a:gd name="connsiteX8" fmla="*/ 3168 w 442975"/>
                <a:gd name="connsiteY8" fmla="*/ 741218 h 1300462"/>
                <a:gd name="connsiteX9" fmla="*/ 17023 w 442975"/>
                <a:gd name="connsiteY9" fmla="*/ 845127 h 1300462"/>
                <a:gd name="connsiteX10" fmla="*/ 28568 w 442975"/>
                <a:gd name="connsiteY10" fmla="*/ 937491 h 1300462"/>
                <a:gd name="connsiteX11" fmla="*/ 58587 w 442975"/>
                <a:gd name="connsiteY11" fmla="*/ 1043709 h 1300462"/>
                <a:gd name="connsiteX12" fmla="*/ 72441 w 442975"/>
                <a:gd name="connsiteY12" fmla="*/ 1138382 h 1300462"/>
                <a:gd name="connsiteX13" fmla="*/ 118623 w 442975"/>
                <a:gd name="connsiteY13" fmla="*/ 1212273 h 1300462"/>
                <a:gd name="connsiteX14" fmla="*/ 231768 w 442975"/>
                <a:gd name="connsiteY14" fmla="*/ 1300018 h 1300462"/>
                <a:gd name="connsiteX15" fmla="*/ 368005 w 442975"/>
                <a:gd name="connsiteY15" fmla="*/ 1173018 h 1300462"/>
                <a:gd name="connsiteX16" fmla="*/ 400332 w 442975"/>
                <a:gd name="connsiteY16" fmla="*/ 1020618 h 1300462"/>
                <a:gd name="connsiteX17" fmla="*/ 441896 w 442975"/>
                <a:gd name="connsiteY17" fmla="*/ 773546 h 1300462"/>
                <a:gd name="connsiteX18" fmla="*/ 430350 w 442975"/>
                <a:gd name="connsiteY18" fmla="*/ 489527 h 1300462"/>
                <a:gd name="connsiteX19" fmla="*/ 425732 w 442975"/>
                <a:gd name="connsiteY19" fmla="*/ 304800 h 1300462"/>
                <a:gd name="connsiteX20" fmla="*/ 393405 w 442975"/>
                <a:gd name="connsiteY20" fmla="*/ 163946 h 1300462"/>
                <a:gd name="connsiteX21" fmla="*/ 312587 w 442975"/>
                <a:gd name="connsiteY21" fmla="*/ 34637 h 1300462"/>
                <a:gd name="connsiteX22" fmla="*/ 178659 w 442975"/>
                <a:gd name="connsiteY22" fmla="*/ 0 h 1300462"/>
                <a:gd name="connsiteX0" fmla="*/ 178659 w 442975"/>
                <a:gd name="connsiteY0" fmla="*/ 0 h 1304959"/>
                <a:gd name="connsiteX1" fmla="*/ 86296 w 442975"/>
                <a:gd name="connsiteY1" fmla="*/ 34637 h 1304959"/>
                <a:gd name="connsiteX2" fmla="*/ 60896 w 442975"/>
                <a:gd name="connsiteY2" fmla="*/ 110837 h 1304959"/>
                <a:gd name="connsiteX3" fmla="*/ 42423 w 442975"/>
                <a:gd name="connsiteY3" fmla="*/ 217055 h 1304959"/>
                <a:gd name="connsiteX4" fmla="*/ 28568 w 442975"/>
                <a:gd name="connsiteY4" fmla="*/ 309418 h 1304959"/>
                <a:gd name="connsiteX5" fmla="*/ 19332 w 442975"/>
                <a:gd name="connsiteY5" fmla="*/ 399473 h 1304959"/>
                <a:gd name="connsiteX6" fmla="*/ 14714 w 442975"/>
                <a:gd name="connsiteY6" fmla="*/ 577273 h 1304959"/>
                <a:gd name="connsiteX7" fmla="*/ 859 w 442975"/>
                <a:gd name="connsiteY7" fmla="*/ 662709 h 1304959"/>
                <a:gd name="connsiteX8" fmla="*/ 3168 w 442975"/>
                <a:gd name="connsiteY8" fmla="*/ 741218 h 1304959"/>
                <a:gd name="connsiteX9" fmla="*/ 17023 w 442975"/>
                <a:gd name="connsiteY9" fmla="*/ 845127 h 1304959"/>
                <a:gd name="connsiteX10" fmla="*/ 28568 w 442975"/>
                <a:gd name="connsiteY10" fmla="*/ 937491 h 1304959"/>
                <a:gd name="connsiteX11" fmla="*/ 58587 w 442975"/>
                <a:gd name="connsiteY11" fmla="*/ 1043709 h 1304959"/>
                <a:gd name="connsiteX12" fmla="*/ 72441 w 442975"/>
                <a:gd name="connsiteY12" fmla="*/ 1138382 h 1304959"/>
                <a:gd name="connsiteX13" fmla="*/ 164804 w 442975"/>
                <a:gd name="connsiteY13" fmla="*/ 1265382 h 1304959"/>
                <a:gd name="connsiteX14" fmla="*/ 231768 w 442975"/>
                <a:gd name="connsiteY14" fmla="*/ 1300018 h 1304959"/>
                <a:gd name="connsiteX15" fmla="*/ 368005 w 442975"/>
                <a:gd name="connsiteY15" fmla="*/ 1173018 h 1304959"/>
                <a:gd name="connsiteX16" fmla="*/ 400332 w 442975"/>
                <a:gd name="connsiteY16" fmla="*/ 1020618 h 1304959"/>
                <a:gd name="connsiteX17" fmla="*/ 441896 w 442975"/>
                <a:gd name="connsiteY17" fmla="*/ 773546 h 1304959"/>
                <a:gd name="connsiteX18" fmla="*/ 430350 w 442975"/>
                <a:gd name="connsiteY18" fmla="*/ 489527 h 1304959"/>
                <a:gd name="connsiteX19" fmla="*/ 425732 w 442975"/>
                <a:gd name="connsiteY19" fmla="*/ 304800 h 1304959"/>
                <a:gd name="connsiteX20" fmla="*/ 393405 w 442975"/>
                <a:gd name="connsiteY20" fmla="*/ 163946 h 1304959"/>
                <a:gd name="connsiteX21" fmla="*/ 312587 w 442975"/>
                <a:gd name="connsiteY21" fmla="*/ 34637 h 1304959"/>
                <a:gd name="connsiteX22" fmla="*/ 178659 w 442975"/>
                <a:gd name="connsiteY22" fmla="*/ 0 h 1304959"/>
                <a:gd name="connsiteX0" fmla="*/ 178659 w 442975"/>
                <a:gd name="connsiteY0" fmla="*/ 0 h 1304959"/>
                <a:gd name="connsiteX1" fmla="*/ 86296 w 442975"/>
                <a:gd name="connsiteY1" fmla="*/ 34637 h 1304959"/>
                <a:gd name="connsiteX2" fmla="*/ 60896 w 442975"/>
                <a:gd name="connsiteY2" fmla="*/ 110837 h 1304959"/>
                <a:gd name="connsiteX3" fmla="*/ 42423 w 442975"/>
                <a:gd name="connsiteY3" fmla="*/ 217055 h 1304959"/>
                <a:gd name="connsiteX4" fmla="*/ 28568 w 442975"/>
                <a:gd name="connsiteY4" fmla="*/ 309418 h 1304959"/>
                <a:gd name="connsiteX5" fmla="*/ 19332 w 442975"/>
                <a:gd name="connsiteY5" fmla="*/ 399473 h 1304959"/>
                <a:gd name="connsiteX6" fmla="*/ 14714 w 442975"/>
                <a:gd name="connsiteY6" fmla="*/ 577273 h 1304959"/>
                <a:gd name="connsiteX7" fmla="*/ 859 w 442975"/>
                <a:gd name="connsiteY7" fmla="*/ 662709 h 1304959"/>
                <a:gd name="connsiteX8" fmla="*/ 3168 w 442975"/>
                <a:gd name="connsiteY8" fmla="*/ 741218 h 1304959"/>
                <a:gd name="connsiteX9" fmla="*/ 17023 w 442975"/>
                <a:gd name="connsiteY9" fmla="*/ 845127 h 1304959"/>
                <a:gd name="connsiteX10" fmla="*/ 28568 w 442975"/>
                <a:gd name="connsiteY10" fmla="*/ 937491 h 1304959"/>
                <a:gd name="connsiteX11" fmla="*/ 42423 w 442975"/>
                <a:gd name="connsiteY11" fmla="*/ 1050636 h 1304959"/>
                <a:gd name="connsiteX12" fmla="*/ 72441 w 442975"/>
                <a:gd name="connsiteY12" fmla="*/ 1138382 h 1304959"/>
                <a:gd name="connsiteX13" fmla="*/ 164804 w 442975"/>
                <a:gd name="connsiteY13" fmla="*/ 1265382 h 1304959"/>
                <a:gd name="connsiteX14" fmla="*/ 231768 w 442975"/>
                <a:gd name="connsiteY14" fmla="*/ 1300018 h 1304959"/>
                <a:gd name="connsiteX15" fmla="*/ 368005 w 442975"/>
                <a:gd name="connsiteY15" fmla="*/ 1173018 h 1304959"/>
                <a:gd name="connsiteX16" fmla="*/ 400332 w 442975"/>
                <a:gd name="connsiteY16" fmla="*/ 1020618 h 1304959"/>
                <a:gd name="connsiteX17" fmla="*/ 441896 w 442975"/>
                <a:gd name="connsiteY17" fmla="*/ 773546 h 1304959"/>
                <a:gd name="connsiteX18" fmla="*/ 430350 w 442975"/>
                <a:gd name="connsiteY18" fmla="*/ 489527 h 1304959"/>
                <a:gd name="connsiteX19" fmla="*/ 425732 w 442975"/>
                <a:gd name="connsiteY19" fmla="*/ 304800 h 1304959"/>
                <a:gd name="connsiteX20" fmla="*/ 393405 w 442975"/>
                <a:gd name="connsiteY20" fmla="*/ 163946 h 1304959"/>
                <a:gd name="connsiteX21" fmla="*/ 312587 w 442975"/>
                <a:gd name="connsiteY21" fmla="*/ 34637 h 1304959"/>
                <a:gd name="connsiteX22" fmla="*/ 178659 w 442975"/>
                <a:gd name="connsiteY22" fmla="*/ 0 h 1304959"/>
                <a:gd name="connsiteX0" fmla="*/ 178659 w 442975"/>
                <a:gd name="connsiteY0" fmla="*/ 0 h 1302909"/>
                <a:gd name="connsiteX1" fmla="*/ 86296 w 442975"/>
                <a:gd name="connsiteY1" fmla="*/ 34637 h 1302909"/>
                <a:gd name="connsiteX2" fmla="*/ 60896 w 442975"/>
                <a:gd name="connsiteY2" fmla="*/ 110837 h 1302909"/>
                <a:gd name="connsiteX3" fmla="*/ 42423 w 442975"/>
                <a:gd name="connsiteY3" fmla="*/ 217055 h 1302909"/>
                <a:gd name="connsiteX4" fmla="*/ 28568 w 442975"/>
                <a:gd name="connsiteY4" fmla="*/ 309418 h 1302909"/>
                <a:gd name="connsiteX5" fmla="*/ 19332 w 442975"/>
                <a:gd name="connsiteY5" fmla="*/ 399473 h 1302909"/>
                <a:gd name="connsiteX6" fmla="*/ 14714 w 442975"/>
                <a:gd name="connsiteY6" fmla="*/ 577273 h 1302909"/>
                <a:gd name="connsiteX7" fmla="*/ 859 w 442975"/>
                <a:gd name="connsiteY7" fmla="*/ 662709 h 1302909"/>
                <a:gd name="connsiteX8" fmla="*/ 3168 w 442975"/>
                <a:gd name="connsiteY8" fmla="*/ 741218 h 1302909"/>
                <a:gd name="connsiteX9" fmla="*/ 17023 w 442975"/>
                <a:gd name="connsiteY9" fmla="*/ 845127 h 1302909"/>
                <a:gd name="connsiteX10" fmla="*/ 28568 w 442975"/>
                <a:gd name="connsiteY10" fmla="*/ 937491 h 1302909"/>
                <a:gd name="connsiteX11" fmla="*/ 42423 w 442975"/>
                <a:gd name="connsiteY11" fmla="*/ 1050636 h 1302909"/>
                <a:gd name="connsiteX12" fmla="*/ 72441 w 442975"/>
                <a:gd name="connsiteY12" fmla="*/ 1138382 h 1302909"/>
                <a:gd name="connsiteX13" fmla="*/ 164804 w 442975"/>
                <a:gd name="connsiteY13" fmla="*/ 1265382 h 1302909"/>
                <a:gd name="connsiteX14" fmla="*/ 236386 w 442975"/>
                <a:gd name="connsiteY14" fmla="*/ 1297709 h 1302909"/>
                <a:gd name="connsiteX15" fmla="*/ 368005 w 442975"/>
                <a:gd name="connsiteY15" fmla="*/ 1173018 h 1302909"/>
                <a:gd name="connsiteX16" fmla="*/ 400332 w 442975"/>
                <a:gd name="connsiteY16" fmla="*/ 1020618 h 1302909"/>
                <a:gd name="connsiteX17" fmla="*/ 441896 w 442975"/>
                <a:gd name="connsiteY17" fmla="*/ 773546 h 1302909"/>
                <a:gd name="connsiteX18" fmla="*/ 430350 w 442975"/>
                <a:gd name="connsiteY18" fmla="*/ 489527 h 1302909"/>
                <a:gd name="connsiteX19" fmla="*/ 425732 w 442975"/>
                <a:gd name="connsiteY19" fmla="*/ 304800 h 1302909"/>
                <a:gd name="connsiteX20" fmla="*/ 393405 w 442975"/>
                <a:gd name="connsiteY20" fmla="*/ 163946 h 1302909"/>
                <a:gd name="connsiteX21" fmla="*/ 312587 w 442975"/>
                <a:gd name="connsiteY21" fmla="*/ 34637 h 1302909"/>
                <a:gd name="connsiteX22" fmla="*/ 178659 w 442975"/>
                <a:gd name="connsiteY22" fmla="*/ 0 h 1302909"/>
                <a:gd name="connsiteX0" fmla="*/ 178659 w 442975"/>
                <a:gd name="connsiteY0" fmla="*/ 0 h 1301650"/>
                <a:gd name="connsiteX1" fmla="*/ 86296 w 442975"/>
                <a:gd name="connsiteY1" fmla="*/ 34637 h 1301650"/>
                <a:gd name="connsiteX2" fmla="*/ 60896 w 442975"/>
                <a:gd name="connsiteY2" fmla="*/ 110837 h 1301650"/>
                <a:gd name="connsiteX3" fmla="*/ 42423 w 442975"/>
                <a:gd name="connsiteY3" fmla="*/ 217055 h 1301650"/>
                <a:gd name="connsiteX4" fmla="*/ 28568 w 442975"/>
                <a:gd name="connsiteY4" fmla="*/ 309418 h 1301650"/>
                <a:gd name="connsiteX5" fmla="*/ 19332 w 442975"/>
                <a:gd name="connsiteY5" fmla="*/ 399473 h 1301650"/>
                <a:gd name="connsiteX6" fmla="*/ 14714 w 442975"/>
                <a:gd name="connsiteY6" fmla="*/ 577273 h 1301650"/>
                <a:gd name="connsiteX7" fmla="*/ 859 w 442975"/>
                <a:gd name="connsiteY7" fmla="*/ 662709 h 1301650"/>
                <a:gd name="connsiteX8" fmla="*/ 3168 w 442975"/>
                <a:gd name="connsiteY8" fmla="*/ 741218 h 1301650"/>
                <a:gd name="connsiteX9" fmla="*/ 17023 w 442975"/>
                <a:gd name="connsiteY9" fmla="*/ 845127 h 1301650"/>
                <a:gd name="connsiteX10" fmla="*/ 28568 w 442975"/>
                <a:gd name="connsiteY10" fmla="*/ 937491 h 1301650"/>
                <a:gd name="connsiteX11" fmla="*/ 42423 w 442975"/>
                <a:gd name="connsiteY11" fmla="*/ 1050636 h 1301650"/>
                <a:gd name="connsiteX12" fmla="*/ 72441 w 442975"/>
                <a:gd name="connsiteY12" fmla="*/ 1138382 h 1301650"/>
                <a:gd name="connsiteX13" fmla="*/ 160186 w 442975"/>
                <a:gd name="connsiteY13" fmla="*/ 1258455 h 1301650"/>
                <a:gd name="connsiteX14" fmla="*/ 236386 w 442975"/>
                <a:gd name="connsiteY14" fmla="*/ 1297709 h 1301650"/>
                <a:gd name="connsiteX15" fmla="*/ 368005 w 442975"/>
                <a:gd name="connsiteY15" fmla="*/ 1173018 h 1301650"/>
                <a:gd name="connsiteX16" fmla="*/ 400332 w 442975"/>
                <a:gd name="connsiteY16" fmla="*/ 1020618 h 1301650"/>
                <a:gd name="connsiteX17" fmla="*/ 441896 w 442975"/>
                <a:gd name="connsiteY17" fmla="*/ 773546 h 1301650"/>
                <a:gd name="connsiteX18" fmla="*/ 430350 w 442975"/>
                <a:gd name="connsiteY18" fmla="*/ 489527 h 1301650"/>
                <a:gd name="connsiteX19" fmla="*/ 425732 w 442975"/>
                <a:gd name="connsiteY19" fmla="*/ 304800 h 1301650"/>
                <a:gd name="connsiteX20" fmla="*/ 393405 w 442975"/>
                <a:gd name="connsiteY20" fmla="*/ 163946 h 1301650"/>
                <a:gd name="connsiteX21" fmla="*/ 312587 w 442975"/>
                <a:gd name="connsiteY21" fmla="*/ 34637 h 1301650"/>
                <a:gd name="connsiteX22" fmla="*/ 178659 w 442975"/>
                <a:gd name="connsiteY22" fmla="*/ 0 h 13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2975" h="1301650">
                  <a:moveTo>
                    <a:pt x="178659" y="0"/>
                  </a:moveTo>
                  <a:cubicBezTo>
                    <a:pt x="140944" y="0"/>
                    <a:pt x="105923" y="16164"/>
                    <a:pt x="86296" y="34637"/>
                  </a:cubicBezTo>
                  <a:cubicBezTo>
                    <a:pt x="66669" y="53110"/>
                    <a:pt x="68208" y="80434"/>
                    <a:pt x="60896" y="110837"/>
                  </a:cubicBezTo>
                  <a:cubicBezTo>
                    <a:pt x="53584" y="141240"/>
                    <a:pt x="47811" y="183958"/>
                    <a:pt x="42423" y="217055"/>
                  </a:cubicBezTo>
                  <a:cubicBezTo>
                    <a:pt x="37035" y="250152"/>
                    <a:pt x="32416" y="279015"/>
                    <a:pt x="28568" y="309418"/>
                  </a:cubicBezTo>
                  <a:cubicBezTo>
                    <a:pt x="24719" y="339821"/>
                    <a:pt x="21641" y="354831"/>
                    <a:pt x="19332" y="399473"/>
                  </a:cubicBezTo>
                  <a:cubicBezTo>
                    <a:pt x="17023" y="444115"/>
                    <a:pt x="17793" y="533400"/>
                    <a:pt x="14714" y="577273"/>
                  </a:cubicBezTo>
                  <a:cubicBezTo>
                    <a:pt x="11635" y="621146"/>
                    <a:pt x="2783" y="635385"/>
                    <a:pt x="859" y="662709"/>
                  </a:cubicBezTo>
                  <a:cubicBezTo>
                    <a:pt x="-1065" y="690033"/>
                    <a:pt x="474" y="710815"/>
                    <a:pt x="3168" y="741218"/>
                  </a:cubicBezTo>
                  <a:cubicBezTo>
                    <a:pt x="5862" y="771621"/>
                    <a:pt x="12790" y="812415"/>
                    <a:pt x="17023" y="845127"/>
                  </a:cubicBezTo>
                  <a:cubicBezTo>
                    <a:pt x="21256" y="877839"/>
                    <a:pt x="24335" y="903240"/>
                    <a:pt x="28568" y="937491"/>
                  </a:cubicBezTo>
                  <a:cubicBezTo>
                    <a:pt x="32801" y="971743"/>
                    <a:pt x="35111" y="1017154"/>
                    <a:pt x="42423" y="1050636"/>
                  </a:cubicBezTo>
                  <a:cubicBezTo>
                    <a:pt x="49735" y="1084118"/>
                    <a:pt x="52814" y="1103745"/>
                    <a:pt x="72441" y="1138382"/>
                  </a:cubicBezTo>
                  <a:cubicBezTo>
                    <a:pt x="92068" y="1173019"/>
                    <a:pt x="132862" y="1231901"/>
                    <a:pt x="160186" y="1258455"/>
                  </a:cubicBezTo>
                  <a:cubicBezTo>
                    <a:pt x="187510" y="1285009"/>
                    <a:pt x="201750" y="1311948"/>
                    <a:pt x="236386" y="1297709"/>
                  </a:cubicBezTo>
                  <a:cubicBezTo>
                    <a:pt x="271022" y="1283470"/>
                    <a:pt x="340681" y="1219200"/>
                    <a:pt x="368005" y="1173018"/>
                  </a:cubicBezTo>
                  <a:cubicBezTo>
                    <a:pt x="395329" y="1126836"/>
                    <a:pt x="388017" y="1087197"/>
                    <a:pt x="400332" y="1020618"/>
                  </a:cubicBezTo>
                  <a:cubicBezTo>
                    <a:pt x="412647" y="954039"/>
                    <a:pt x="436893" y="862061"/>
                    <a:pt x="441896" y="773546"/>
                  </a:cubicBezTo>
                  <a:cubicBezTo>
                    <a:pt x="446899" y="685031"/>
                    <a:pt x="433044" y="567651"/>
                    <a:pt x="430350" y="489527"/>
                  </a:cubicBezTo>
                  <a:cubicBezTo>
                    <a:pt x="427656" y="411403"/>
                    <a:pt x="431889" y="359063"/>
                    <a:pt x="425732" y="304800"/>
                  </a:cubicBezTo>
                  <a:cubicBezTo>
                    <a:pt x="419575" y="250537"/>
                    <a:pt x="412263" y="208973"/>
                    <a:pt x="393405" y="163946"/>
                  </a:cubicBezTo>
                  <a:cubicBezTo>
                    <a:pt x="374548" y="118919"/>
                    <a:pt x="344914" y="64270"/>
                    <a:pt x="312587" y="34637"/>
                  </a:cubicBezTo>
                  <a:cubicBezTo>
                    <a:pt x="280260" y="5004"/>
                    <a:pt x="216374" y="0"/>
                    <a:pt x="178659" y="0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3779165" y="5289304"/>
              <a:ext cx="442949" cy="1301650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224" name="Flowchart: Terminator 223"/>
            <p:cNvSpPr/>
            <p:nvPr/>
          </p:nvSpPr>
          <p:spPr>
            <a:xfrm rot="5400000">
              <a:off x="3351035" y="5731153"/>
              <a:ext cx="1309092" cy="410511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135397" y="5045438"/>
            <a:ext cx="497107" cy="1139584"/>
            <a:chOff x="5006752" y="5451372"/>
            <a:chExt cx="497107" cy="1139584"/>
          </a:xfrm>
        </p:grpSpPr>
        <p:sp>
          <p:nvSpPr>
            <p:cNvPr id="226" name="Freeform 225"/>
            <p:cNvSpPr/>
            <p:nvPr/>
          </p:nvSpPr>
          <p:spPr>
            <a:xfrm rot="4629667">
              <a:off x="4695732" y="5778305"/>
              <a:ext cx="1119147" cy="497107"/>
            </a:xfrm>
            <a:custGeom>
              <a:avLst/>
              <a:gdLst>
                <a:gd name="connsiteX0" fmla="*/ 1114350 w 1119147"/>
                <a:gd name="connsiteY0" fmla="*/ 384621 h 497107"/>
                <a:gd name="connsiteX1" fmla="*/ 1116659 w 1119147"/>
                <a:gd name="connsiteY1" fmla="*/ 326894 h 497107"/>
                <a:gd name="connsiteX2" fmla="*/ 1084332 w 1119147"/>
                <a:gd name="connsiteY2" fmla="*/ 271476 h 497107"/>
                <a:gd name="connsiteX3" fmla="*/ 1033532 w 1119147"/>
                <a:gd name="connsiteY3" fmla="*/ 202203 h 497107"/>
                <a:gd name="connsiteX4" fmla="*/ 934241 w 1119147"/>
                <a:gd name="connsiteY4" fmla="*/ 153712 h 497107"/>
                <a:gd name="connsiteX5" fmla="*/ 724114 w 1119147"/>
                <a:gd name="connsiteY5" fmla="*/ 84439 h 497107"/>
                <a:gd name="connsiteX6" fmla="*/ 604041 w 1119147"/>
                <a:gd name="connsiteY6" fmla="*/ 52112 h 497107"/>
                <a:gd name="connsiteX7" fmla="*/ 495514 w 1119147"/>
                <a:gd name="connsiteY7" fmla="*/ 33639 h 497107"/>
                <a:gd name="connsiteX8" fmla="*/ 398532 w 1119147"/>
                <a:gd name="connsiteY8" fmla="*/ 10548 h 497107"/>
                <a:gd name="connsiteX9" fmla="*/ 287696 w 1119147"/>
                <a:gd name="connsiteY9" fmla="*/ 1312 h 497107"/>
                <a:gd name="connsiteX10" fmla="*/ 179169 w 1119147"/>
                <a:gd name="connsiteY10" fmla="*/ 5930 h 497107"/>
                <a:gd name="connsiteX11" fmla="*/ 75259 w 1119147"/>
                <a:gd name="connsiteY11" fmla="*/ 54421 h 497107"/>
                <a:gd name="connsiteX12" fmla="*/ 33696 w 1119147"/>
                <a:gd name="connsiteY12" fmla="*/ 82130 h 497107"/>
                <a:gd name="connsiteX13" fmla="*/ 5987 w 1119147"/>
                <a:gd name="connsiteY13" fmla="*/ 132930 h 497107"/>
                <a:gd name="connsiteX14" fmla="*/ 5987 w 1119147"/>
                <a:gd name="connsiteY14" fmla="*/ 172185 h 497107"/>
                <a:gd name="connsiteX15" fmla="*/ 70641 w 1119147"/>
                <a:gd name="connsiteY15" fmla="*/ 271476 h 497107"/>
                <a:gd name="connsiteX16" fmla="*/ 176859 w 1119147"/>
                <a:gd name="connsiteY16" fmla="*/ 326894 h 497107"/>
                <a:gd name="connsiteX17" fmla="*/ 290005 w 1119147"/>
                <a:gd name="connsiteY17" fmla="*/ 377694 h 497107"/>
                <a:gd name="connsiteX18" fmla="*/ 460878 w 1119147"/>
                <a:gd name="connsiteY18" fmla="*/ 423876 h 497107"/>
                <a:gd name="connsiteX19" fmla="*/ 615587 w 1119147"/>
                <a:gd name="connsiteY19" fmla="*/ 463130 h 497107"/>
                <a:gd name="connsiteX20" fmla="*/ 694096 w 1119147"/>
                <a:gd name="connsiteY20" fmla="*/ 472367 h 497107"/>
                <a:gd name="connsiteX21" fmla="*/ 821096 w 1119147"/>
                <a:gd name="connsiteY21" fmla="*/ 483912 h 497107"/>
                <a:gd name="connsiteX22" fmla="*/ 918078 w 1119147"/>
                <a:gd name="connsiteY22" fmla="*/ 493148 h 497107"/>
                <a:gd name="connsiteX23" fmla="*/ 1019678 w 1119147"/>
                <a:gd name="connsiteY23" fmla="*/ 493148 h 497107"/>
                <a:gd name="connsiteX24" fmla="*/ 1093569 w 1119147"/>
                <a:gd name="connsiteY24" fmla="*/ 444657 h 497107"/>
                <a:gd name="connsiteX25" fmla="*/ 1114350 w 1119147"/>
                <a:gd name="connsiteY25" fmla="*/ 384621 h 4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9147" h="497107">
                  <a:moveTo>
                    <a:pt x="1114350" y="384621"/>
                  </a:moveTo>
                  <a:cubicBezTo>
                    <a:pt x="1118198" y="364994"/>
                    <a:pt x="1121662" y="345751"/>
                    <a:pt x="1116659" y="326894"/>
                  </a:cubicBezTo>
                  <a:cubicBezTo>
                    <a:pt x="1111656" y="308037"/>
                    <a:pt x="1098186" y="292258"/>
                    <a:pt x="1084332" y="271476"/>
                  </a:cubicBezTo>
                  <a:cubicBezTo>
                    <a:pt x="1070478" y="250694"/>
                    <a:pt x="1058547" y="221830"/>
                    <a:pt x="1033532" y="202203"/>
                  </a:cubicBezTo>
                  <a:cubicBezTo>
                    <a:pt x="1008517" y="182576"/>
                    <a:pt x="985811" y="173339"/>
                    <a:pt x="934241" y="153712"/>
                  </a:cubicBezTo>
                  <a:cubicBezTo>
                    <a:pt x="882671" y="134085"/>
                    <a:pt x="779147" y="101372"/>
                    <a:pt x="724114" y="84439"/>
                  </a:cubicBezTo>
                  <a:cubicBezTo>
                    <a:pt x="669081" y="67506"/>
                    <a:pt x="642141" y="60579"/>
                    <a:pt x="604041" y="52112"/>
                  </a:cubicBezTo>
                  <a:cubicBezTo>
                    <a:pt x="565941" y="43645"/>
                    <a:pt x="529765" y="40566"/>
                    <a:pt x="495514" y="33639"/>
                  </a:cubicBezTo>
                  <a:cubicBezTo>
                    <a:pt x="461263" y="26712"/>
                    <a:pt x="433168" y="15936"/>
                    <a:pt x="398532" y="10548"/>
                  </a:cubicBezTo>
                  <a:cubicBezTo>
                    <a:pt x="363896" y="5160"/>
                    <a:pt x="324256" y="2082"/>
                    <a:pt x="287696" y="1312"/>
                  </a:cubicBezTo>
                  <a:cubicBezTo>
                    <a:pt x="251136" y="542"/>
                    <a:pt x="214575" y="-2921"/>
                    <a:pt x="179169" y="5930"/>
                  </a:cubicBezTo>
                  <a:cubicBezTo>
                    <a:pt x="143763" y="14781"/>
                    <a:pt x="99504" y="41721"/>
                    <a:pt x="75259" y="54421"/>
                  </a:cubicBezTo>
                  <a:cubicBezTo>
                    <a:pt x="51014" y="67121"/>
                    <a:pt x="45241" y="69045"/>
                    <a:pt x="33696" y="82130"/>
                  </a:cubicBezTo>
                  <a:cubicBezTo>
                    <a:pt x="22151" y="95215"/>
                    <a:pt x="10605" y="117921"/>
                    <a:pt x="5987" y="132930"/>
                  </a:cubicBezTo>
                  <a:cubicBezTo>
                    <a:pt x="1369" y="147939"/>
                    <a:pt x="-4789" y="149094"/>
                    <a:pt x="5987" y="172185"/>
                  </a:cubicBezTo>
                  <a:cubicBezTo>
                    <a:pt x="16763" y="195276"/>
                    <a:pt x="42162" y="245691"/>
                    <a:pt x="70641" y="271476"/>
                  </a:cubicBezTo>
                  <a:cubicBezTo>
                    <a:pt x="99120" y="297261"/>
                    <a:pt x="140298" y="309191"/>
                    <a:pt x="176859" y="326894"/>
                  </a:cubicBezTo>
                  <a:cubicBezTo>
                    <a:pt x="213420" y="344597"/>
                    <a:pt x="242668" y="361530"/>
                    <a:pt x="290005" y="377694"/>
                  </a:cubicBezTo>
                  <a:cubicBezTo>
                    <a:pt x="337342" y="393858"/>
                    <a:pt x="460878" y="423876"/>
                    <a:pt x="460878" y="423876"/>
                  </a:cubicBezTo>
                  <a:cubicBezTo>
                    <a:pt x="515142" y="438115"/>
                    <a:pt x="576717" y="455048"/>
                    <a:pt x="615587" y="463130"/>
                  </a:cubicBezTo>
                  <a:cubicBezTo>
                    <a:pt x="654457" y="471212"/>
                    <a:pt x="659845" y="468903"/>
                    <a:pt x="694096" y="472367"/>
                  </a:cubicBezTo>
                  <a:cubicBezTo>
                    <a:pt x="728347" y="475831"/>
                    <a:pt x="821096" y="483912"/>
                    <a:pt x="821096" y="483912"/>
                  </a:cubicBezTo>
                  <a:cubicBezTo>
                    <a:pt x="858426" y="487376"/>
                    <a:pt x="884981" y="491609"/>
                    <a:pt x="918078" y="493148"/>
                  </a:cubicBezTo>
                  <a:cubicBezTo>
                    <a:pt x="951175" y="494687"/>
                    <a:pt x="990430" y="501230"/>
                    <a:pt x="1019678" y="493148"/>
                  </a:cubicBezTo>
                  <a:cubicBezTo>
                    <a:pt x="1048926" y="485066"/>
                    <a:pt x="1074712" y="460820"/>
                    <a:pt x="1093569" y="444657"/>
                  </a:cubicBezTo>
                  <a:cubicBezTo>
                    <a:pt x="1112426" y="428494"/>
                    <a:pt x="1110502" y="404248"/>
                    <a:pt x="1114350" y="38462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5059771" y="5451372"/>
              <a:ext cx="393110" cy="1139582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228" name="Flowchart: Terminator 227"/>
            <p:cNvSpPr/>
            <p:nvPr/>
          </p:nvSpPr>
          <p:spPr>
            <a:xfrm rot="5400000">
              <a:off x="4685908" y="5835969"/>
              <a:ext cx="1128849" cy="381125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2769322" y="5030512"/>
            <a:ext cx="434064" cy="1182580"/>
            <a:chOff x="1453861" y="5598887"/>
            <a:chExt cx="434064" cy="1182580"/>
          </a:xfrm>
        </p:grpSpPr>
        <p:sp>
          <p:nvSpPr>
            <p:cNvPr id="230" name="Freeform 229"/>
            <p:cNvSpPr/>
            <p:nvPr/>
          </p:nvSpPr>
          <p:spPr>
            <a:xfrm rot="5131799">
              <a:off x="1086175" y="5966573"/>
              <a:ext cx="1169436" cy="434064"/>
            </a:xfrm>
            <a:custGeom>
              <a:avLst/>
              <a:gdLst>
                <a:gd name="connsiteX0" fmla="*/ 1165427 w 1170052"/>
                <a:gd name="connsiteY0" fmla="*/ 275041 h 434064"/>
                <a:gd name="connsiteX1" fmla="*/ 1151676 w 1170052"/>
                <a:gd name="connsiteY1" fmla="*/ 195976 h 434064"/>
                <a:gd name="connsiteX2" fmla="*/ 1103550 w 1170052"/>
                <a:gd name="connsiteY2" fmla="*/ 165038 h 434064"/>
                <a:gd name="connsiteX3" fmla="*/ 1041673 w 1170052"/>
                <a:gd name="connsiteY3" fmla="*/ 120349 h 434064"/>
                <a:gd name="connsiteX4" fmla="*/ 990109 w 1170052"/>
                <a:gd name="connsiteY4" fmla="*/ 75660 h 434064"/>
                <a:gd name="connsiteX5" fmla="*/ 869794 w 1170052"/>
                <a:gd name="connsiteY5" fmla="*/ 61910 h 434064"/>
                <a:gd name="connsiteX6" fmla="*/ 770103 w 1170052"/>
                <a:gd name="connsiteY6" fmla="*/ 27534 h 434064"/>
                <a:gd name="connsiteX7" fmla="*/ 653225 w 1170052"/>
                <a:gd name="connsiteY7" fmla="*/ 27534 h 434064"/>
                <a:gd name="connsiteX8" fmla="*/ 467595 w 1170052"/>
                <a:gd name="connsiteY8" fmla="*/ 10346 h 434064"/>
                <a:gd name="connsiteX9" fmla="*/ 371342 w 1170052"/>
                <a:gd name="connsiteY9" fmla="*/ 33 h 434064"/>
                <a:gd name="connsiteX10" fmla="*/ 257902 w 1170052"/>
                <a:gd name="connsiteY10" fmla="*/ 6909 h 434064"/>
                <a:gd name="connsiteX11" fmla="*/ 165087 w 1170052"/>
                <a:gd name="connsiteY11" fmla="*/ 3471 h 434064"/>
                <a:gd name="connsiteX12" fmla="*/ 86022 w 1170052"/>
                <a:gd name="connsiteY12" fmla="*/ 41285 h 434064"/>
                <a:gd name="connsiteX13" fmla="*/ 24146 w 1170052"/>
                <a:gd name="connsiteY13" fmla="*/ 96286 h 434064"/>
                <a:gd name="connsiteX14" fmla="*/ 82 w 1170052"/>
                <a:gd name="connsiteY14" fmla="*/ 154725 h 434064"/>
                <a:gd name="connsiteX15" fmla="*/ 31021 w 1170052"/>
                <a:gd name="connsiteY15" fmla="*/ 247540 h 434064"/>
                <a:gd name="connsiteX16" fmla="*/ 110085 w 1170052"/>
                <a:gd name="connsiteY16" fmla="*/ 305979 h 434064"/>
                <a:gd name="connsiteX17" fmla="*/ 206338 w 1170052"/>
                <a:gd name="connsiteY17" fmla="*/ 336918 h 434064"/>
                <a:gd name="connsiteX18" fmla="*/ 316341 w 1170052"/>
                <a:gd name="connsiteY18" fmla="*/ 360981 h 434064"/>
                <a:gd name="connsiteX19" fmla="*/ 440094 w 1170052"/>
                <a:gd name="connsiteY19" fmla="*/ 357543 h 434064"/>
                <a:gd name="connsiteX20" fmla="*/ 570723 w 1170052"/>
                <a:gd name="connsiteY20" fmla="*/ 371294 h 434064"/>
                <a:gd name="connsiteX21" fmla="*/ 670413 w 1170052"/>
                <a:gd name="connsiteY21" fmla="*/ 429733 h 434064"/>
                <a:gd name="connsiteX22" fmla="*/ 835418 w 1170052"/>
                <a:gd name="connsiteY22" fmla="*/ 426295 h 434064"/>
                <a:gd name="connsiteX23" fmla="*/ 962609 w 1170052"/>
                <a:gd name="connsiteY23" fmla="*/ 398794 h 434064"/>
                <a:gd name="connsiteX24" fmla="*/ 1076049 w 1170052"/>
                <a:gd name="connsiteY24" fmla="*/ 381606 h 434064"/>
                <a:gd name="connsiteX25" fmla="*/ 1165427 w 1170052"/>
                <a:gd name="connsiteY25" fmla="*/ 275041 h 434064"/>
                <a:gd name="connsiteX0" fmla="*/ 1165427 w 1170052"/>
                <a:gd name="connsiteY0" fmla="*/ 275041 h 434064"/>
                <a:gd name="connsiteX1" fmla="*/ 1151676 w 1170052"/>
                <a:gd name="connsiteY1" fmla="*/ 195976 h 434064"/>
                <a:gd name="connsiteX2" fmla="*/ 1103550 w 1170052"/>
                <a:gd name="connsiteY2" fmla="*/ 165038 h 434064"/>
                <a:gd name="connsiteX3" fmla="*/ 1065736 w 1170052"/>
                <a:gd name="connsiteY3" fmla="*/ 106598 h 434064"/>
                <a:gd name="connsiteX4" fmla="*/ 990109 w 1170052"/>
                <a:gd name="connsiteY4" fmla="*/ 75660 h 434064"/>
                <a:gd name="connsiteX5" fmla="*/ 869794 w 1170052"/>
                <a:gd name="connsiteY5" fmla="*/ 61910 h 434064"/>
                <a:gd name="connsiteX6" fmla="*/ 770103 w 1170052"/>
                <a:gd name="connsiteY6" fmla="*/ 27534 h 434064"/>
                <a:gd name="connsiteX7" fmla="*/ 653225 w 1170052"/>
                <a:gd name="connsiteY7" fmla="*/ 27534 h 434064"/>
                <a:gd name="connsiteX8" fmla="*/ 467595 w 1170052"/>
                <a:gd name="connsiteY8" fmla="*/ 10346 h 434064"/>
                <a:gd name="connsiteX9" fmla="*/ 371342 w 1170052"/>
                <a:gd name="connsiteY9" fmla="*/ 33 h 434064"/>
                <a:gd name="connsiteX10" fmla="*/ 257902 w 1170052"/>
                <a:gd name="connsiteY10" fmla="*/ 6909 h 434064"/>
                <a:gd name="connsiteX11" fmla="*/ 165087 w 1170052"/>
                <a:gd name="connsiteY11" fmla="*/ 3471 h 434064"/>
                <a:gd name="connsiteX12" fmla="*/ 86022 w 1170052"/>
                <a:gd name="connsiteY12" fmla="*/ 41285 h 434064"/>
                <a:gd name="connsiteX13" fmla="*/ 24146 w 1170052"/>
                <a:gd name="connsiteY13" fmla="*/ 96286 h 434064"/>
                <a:gd name="connsiteX14" fmla="*/ 82 w 1170052"/>
                <a:gd name="connsiteY14" fmla="*/ 154725 h 434064"/>
                <a:gd name="connsiteX15" fmla="*/ 31021 w 1170052"/>
                <a:gd name="connsiteY15" fmla="*/ 247540 h 434064"/>
                <a:gd name="connsiteX16" fmla="*/ 110085 w 1170052"/>
                <a:gd name="connsiteY16" fmla="*/ 305979 h 434064"/>
                <a:gd name="connsiteX17" fmla="*/ 206338 w 1170052"/>
                <a:gd name="connsiteY17" fmla="*/ 336918 h 434064"/>
                <a:gd name="connsiteX18" fmla="*/ 316341 w 1170052"/>
                <a:gd name="connsiteY18" fmla="*/ 360981 h 434064"/>
                <a:gd name="connsiteX19" fmla="*/ 440094 w 1170052"/>
                <a:gd name="connsiteY19" fmla="*/ 357543 h 434064"/>
                <a:gd name="connsiteX20" fmla="*/ 570723 w 1170052"/>
                <a:gd name="connsiteY20" fmla="*/ 371294 h 434064"/>
                <a:gd name="connsiteX21" fmla="*/ 670413 w 1170052"/>
                <a:gd name="connsiteY21" fmla="*/ 429733 h 434064"/>
                <a:gd name="connsiteX22" fmla="*/ 835418 w 1170052"/>
                <a:gd name="connsiteY22" fmla="*/ 426295 h 434064"/>
                <a:gd name="connsiteX23" fmla="*/ 962609 w 1170052"/>
                <a:gd name="connsiteY23" fmla="*/ 398794 h 434064"/>
                <a:gd name="connsiteX24" fmla="*/ 1076049 w 1170052"/>
                <a:gd name="connsiteY24" fmla="*/ 381606 h 434064"/>
                <a:gd name="connsiteX25" fmla="*/ 1165427 w 1170052"/>
                <a:gd name="connsiteY25" fmla="*/ 275041 h 434064"/>
                <a:gd name="connsiteX0" fmla="*/ 1165427 w 1169436"/>
                <a:gd name="connsiteY0" fmla="*/ 275041 h 434064"/>
                <a:gd name="connsiteX1" fmla="*/ 1151676 w 1169436"/>
                <a:gd name="connsiteY1" fmla="*/ 195976 h 434064"/>
                <a:gd name="connsiteX2" fmla="*/ 1131050 w 1169436"/>
                <a:gd name="connsiteY2" fmla="*/ 144413 h 434064"/>
                <a:gd name="connsiteX3" fmla="*/ 1065736 w 1169436"/>
                <a:gd name="connsiteY3" fmla="*/ 106598 h 434064"/>
                <a:gd name="connsiteX4" fmla="*/ 990109 w 1169436"/>
                <a:gd name="connsiteY4" fmla="*/ 75660 h 434064"/>
                <a:gd name="connsiteX5" fmla="*/ 869794 w 1169436"/>
                <a:gd name="connsiteY5" fmla="*/ 61910 h 434064"/>
                <a:gd name="connsiteX6" fmla="*/ 770103 w 1169436"/>
                <a:gd name="connsiteY6" fmla="*/ 27534 h 434064"/>
                <a:gd name="connsiteX7" fmla="*/ 653225 w 1169436"/>
                <a:gd name="connsiteY7" fmla="*/ 27534 h 434064"/>
                <a:gd name="connsiteX8" fmla="*/ 467595 w 1169436"/>
                <a:gd name="connsiteY8" fmla="*/ 10346 h 434064"/>
                <a:gd name="connsiteX9" fmla="*/ 371342 w 1169436"/>
                <a:gd name="connsiteY9" fmla="*/ 33 h 434064"/>
                <a:gd name="connsiteX10" fmla="*/ 257902 w 1169436"/>
                <a:gd name="connsiteY10" fmla="*/ 6909 h 434064"/>
                <a:gd name="connsiteX11" fmla="*/ 165087 w 1169436"/>
                <a:gd name="connsiteY11" fmla="*/ 3471 h 434064"/>
                <a:gd name="connsiteX12" fmla="*/ 86022 w 1169436"/>
                <a:gd name="connsiteY12" fmla="*/ 41285 h 434064"/>
                <a:gd name="connsiteX13" fmla="*/ 24146 w 1169436"/>
                <a:gd name="connsiteY13" fmla="*/ 96286 h 434064"/>
                <a:gd name="connsiteX14" fmla="*/ 82 w 1169436"/>
                <a:gd name="connsiteY14" fmla="*/ 154725 h 434064"/>
                <a:gd name="connsiteX15" fmla="*/ 31021 w 1169436"/>
                <a:gd name="connsiteY15" fmla="*/ 247540 h 434064"/>
                <a:gd name="connsiteX16" fmla="*/ 110085 w 1169436"/>
                <a:gd name="connsiteY16" fmla="*/ 305979 h 434064"/>
                <a:gd name="connsiteX17" fmla="*/ 206338 w 1169436"/>
                <a:gd name="connsiteY17" fmla="*/ 336918 h 434064"/>
                <a:gd name="connsiteX18" fmla="*/ 316341 w 1169436"/>
                <a:gd name="connsiteY18" fmla="*/ 360981 h 434064"/>
                <a:gd name="connsiteX19" fmla="*/ 440094 w 1169436"/>
                <a:gd name="connsiteY19" fmla="*/ 357543 h 434064"/>
                <a:gd name="connsiteX20" fmla="*/ 570723 w 1169436"/>
                <a:gd name="connsiteY20" fmla="*/ 371294 h 434064"/>
                <a:gd name="connsiteX21" fmla="*/ 670413 w 1169436"/>
                <a:gd name="connsiteY21" fmla="*/ 429733 h 434064"/>
                <a:gd name="connsiteX22" fmla="*/ 835418 w 1169436"/>
                <a:gd name="connsiteY22" fmla="*/ 426295 h 434064"/>
                <a:gd name="connsiteX23" fmla="*/ 962609 w 1169436"/>
                <a:gd name="connsiteY23" fmla="*/ 398794 h 434064"/>
                <a:gd name="connsiteX24" fmla="*/ 1076049 w 1169436"/>
                <a:gd name="connsiteY24" fmla="*/ 381606 h 434064"/>
                <a:gd name="connsiteX25" fmla="*/ 1165427 w 1169436"/>
                <a:gd name="connsiteY25" fmla="*/ 275041 h 43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9436" h="434064">
                  <a:moveTo>
                    <a:pt x="1165427" y="275041"/>
                  </a:moveTo>
                  <a:cubicBezTo>
                    <a:pt x="1178031" y="244103"/>
                    <a:pt x="1157405" y="217747"/>
                    <a:pt x="1151676" y="195976"/>
                  </a:cubicBezTo>
                  <a:cubicBezTo>
                    <a:pt x="1145947" y="174205"/>
                    <a:pt x="1145373" y="159309"/>
                    <a:pt x="1131050" y="144413"/>
                  </a:cubicBezTo>
                  <a:cubicBezTo>
                    <a:pt x="1116727" y="129517"/>
                    <a:pt x="1089226" y="118057"/>
                    <a:pt x="1065736" y="106598"/>
                  </a:cubicBezTo>
                  <a:cubicBezTo>
                    <a:pt x="1042246" y="95139"/>
                    <a:pt x="1022766" y="83108"/>
                    <a:pt x="990109" y="75660"/>
                  </a:cubicBezTo>
                  <a:cubicBezTo>
                    <a:pt x="957452" y="68212"/>
                    <a:pt x="906462" y="69931"/>
                    <a:pt x="869794" y="61910"/>
                  </a:cubicBezTo>
                  <a:cubicBezTo>
                    <a:pt x="833126" y="53889"/>
                    <a:pt x="806198" y="33263"/>
                    <a:pt x="770103" y="27534"/>
                  </a:cubicBezTo>
                  <a:cubicBezTo>
                    <a:pt x="734008" y="21805"/>
                    <a:pt x="703643" y="30399"/>
                    <a:pt x="653225" y="27534"/>
                  </a:cubicBezTo>
                  <a:cubicBezTo>
                    <a:pt x="602807" y="24669"/>
                    <a:pt x="467595" y="10346"/>
                    <a:pt x="467595" y="10346"/>
                  </a:cubicBezTo>
                  <a:cubicBezTo>
                    <a:pt x="420615" y="5763"/>
                    <a:pt x="406291" y="606"/>
                    <a:pt x="371342" y="33"/>
                  </a:cubicBezTo>
                  <a:cubicBezTo>
                    <a:pt x="336393" y="-540"/>
                    <a:pt x="292278" y="6336"/>
                    <a:pt x="257902" y="6909"/>
                  </a:cubicBezTo>
                  <a:cubicBezTo>
                    <a:pt x="223526" y="7482"/>
                    <a:pt x="193734" y="-2258"/>
                    <a:pt x="165087" y="3471"/>
                  </a:cubicBezTo>
                  <a:cubicBezTo>
                    <a:pt x="136440" y="9200"/>
                    <a:pt x="109512" y="25816"/>
                    <a:pt x="86022" y="41285"/>
                  </a:cubicBezTo>
                  <a:cubicBezTo>
                    <a:pt x="62532" y="56754"/>
                    <a:pt x="38469" y="77379"/>
                    <a:pt x="24146" y="96286"/>
                  </a:cubicBezTo>
                  <a:cubicBezTo>
                    <a:pt x="9823" y="115193"/>
                    <a:pt x="-1064" y="129516"/>
                    <a:pt x="82" y="154725"/>
                  </a:cubicBezTo>
                  <a:cubicBezTo>
                    <a:pt x="1228" y="179934"/>
                    <a:pt x="12687" y="222331"/>
                    <a:pt x="31021" y="247540"/>
                  </a:cubicBezTo>
                  <a:cubicBezTo>
                    <a:pt x="49355" y="272749"/>
                    <a:pt x="80866" y="291083"/>
                    <a:pt x="110085" y="305979"/>
                  </a:cubicBezTo>
                  <a:cubicBezTo>
                    <a:pt x="139304" y="320875"/>
                    <a:pt x="171962" y="327751"/>
                    <a:pt x="206338" y="336918"/>
                  </a:cubicBezTo>
                  <a:cubicBezTo>
                    <a:pt x="240714" y="346085"/>
                    <a:pt x="277382" y="357543"/>
                    <a:pt x="316341" y="360981"/>
                  </a:cubicBezTo>
                  <a:cubicBezTo>
                    <a:pt x="355300" y="364419"/>
                    <a:pt x="397697" y="355824"/>
                    <a:pt x="440094" y="357543"/>
                  </a:cubicBezTo>
                  <a:cubicBezTo>
                    <a:pt x="482491" y="359262"/>
                    <a:pt x="532336" y="359262"/>
                    <a:pt x="570723" y="371294"/>
                  </a:cubicBezTo>
                  <a:cubicBezTo>
                    <a:pt x="609109" y="383326"/>
                    <a:pt x="626297" y="420566"/>
                    <a:pt x="670413" y="429733"/>
                  </a:cubicBezTo>
                  <a:cubicBezTo>
                    <a:pt x="714529" y="438900"/>
                    <a:pt x="786719" y="431452"/>
                    <a:pt x="835418" y="426295"/>
                  </a:cubicBezTo>
                  <a:cubicBezTo>
                    <a:pt x="884117" y="421139"/>
                    <a:pt x="922504" y="406242"/>
                    <a:pt x="962609" y="398794"/>
                  </a:cubicBezTo>
                  <a:cubicBezTo>
                    <a:pt x="1002714" y="391346"/>
                    <a:pt x="1042246" y="401086"/>
                    <a:pt x="1076049" y="381606"/>
                  </a:cubicBezTo>
                  <a:cubicBezTo>
                    <a:pt x="1109852" y="362126"/>
                    <a:pt x="1152823" y="305979"/>
                    <a:pt x="1165427" y="27504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lowchart: Terminator 230"/>
            <p:cNvSpPr/>
            <p:nvPr/>
          </p:nvSpPr>
          <p:spPr>
            <a:xfrm rot="5400000">
              <a:off x="1099959" y="5998268"/>
              <a:ext cx="1145515" cy="351073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1497181" y="5604805"/>
              <a:ext cx="385660" cy="1176662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555771" y="5075117"/>
            <a:ext cx="417805" cy="1060623"/>
            <a:chOff x="2616071" y="5411905"/>
            <a:chExt cx="417805" cy="1060623"/>
          </a:xfrm>
        </p:grpSpPr>
        <p:sp>
          <p:nvSpPr>
            <p:cNvPr id="234" name="Freeform 233"/>
            <p:cNvSpPr/>
            <p:nvPr/>
          </p:nvSpPr>
          <p:spPr>
            <a:xfrm rot="213090">
              <a:off x="2616071" y="5414390"/>
              <a:ext cx="417805" cy="1046199"/>
            </a:xfrm>
            <a:custGeom>
              <a:avLst/>
              <a:gdLst>
                <a:gd name="connsiteX0" fmla="*/ 196017 w 417805"/>
                <a:gd name="connsiteY0" fmla="*/ 293 h 1046199"/>
                <a:gd name="connsiteX1" fmla="*/ 119817 w 417805"/>
                <a:gd name="connsiteY1" fmla="*/ 25693 h 1046199"/>
                <a:gd name="connsiteX2" fmla="*/ 72645 w 417805"/>
                <a:gd name="connsiteY2" fmla="*/ 80122 h 1046199"/>
                <a:gd name="connsiteX3" fmla="*/ 32731 w 417805"/>
                <a:gd name="connsiteY3" fmla="*/ 145436 h 1046199"/>
                <a:gd name="connsiteX4" fmla="*/ 18217 w 417805"/>
                <a:gd name="connsiteY4" fmla="*/ 257922 h 1046199"/>
                <a:gd name="connsiteX5" fmla="*/ 74 w 417805"/>
                <a:gd name="connsiteY5" fmla="*/ 406693 h 1046199"/>
                <a:gd name="connsiteX6" fmla="*/ 25474 w 417805"/>
                <a:gd name="connsiteY6" fmla="*/ 584493 h 1046199"/>
                <a:gd name="connsiteX7" fmla="*/ 29102 w 417805"/>
                <a:gd name="connsiteY7" fmla="*/ 675208 h 1046199"/>
                <a:gd name="connsiteX8" fmla="*/ 47245 w 417805"/>
                <a:gd name="connsiteY8" fmla="*/ 794951 h 1046199"/>
                <a:gd name="connsiteX9" fmla="*/ 36360 w 417805"/>
                <a:gd name="connsiteY9" fmla="*/ 914693 h 1046199"/>
                <a:gd name="connsiteX10" fmla="*/ 65388 w 417805"/>
                <a:gd name="connsiteY10" fmla="*/ 1005408 h 1046199"/>
                <a:gd name="connsiteX11" fmla="*/ 152474 w 417805"/>
                <a:gd name="connsiteY11" fmla="*/ 1045322 h 1046199"/>
                <a:gd name="connsiteX12" fmla="*/ 257702 w 417805"/>
                <a:gd name="connsiteY12" fmla="*/ 1030808 h 1046199"/>
                <a:gd name="connsiteX13" fmla="*/ 344788 w 417805"/>
                <a:gd name="connsiteY13" fmla="*/ 1005408 h 1046199"/>
                <a:gd name="connsiteX14" fmla="*/ 402845 w 417805"/>
                <a:gd name="connsiteY14" fmla="*/ 936465 h 1046199"/>
                <a:gd name="connsiteX15" fmla="*/ 417360 w 417805"/>
                <a:gd name="connsiteY15" fmla="*/ 805836 h 1046199"/>
                <a:gd name="connsiteX16" fmla="*/ 413731 w 417805"/>
                <a:gd name="connsiteY16" fmla="*/ 696979 h 1046199"/>
                <a:gd name="connsiteX17" fmla="*/ 410102 w 417805"/>
                <a:gd name="connsiteY17" fmla="*/ 548208 h 1046199"/>
                <a:gd name="connsiteX18" fmla="*/ 381074 w 417805"/>
                <a:gd name="connsiteY18" fmla="*/ 410322 h 1046199"/>
                <a:gd name="connsiteX19" fmla="*/ 373817 w 417805"/>
                <a:gd name="connsiteY19" fmla="*/ 290579 h 1046199"/>
                <a:gd name="connsiteX20" fmla="*/ 359302 w 417805"/>
                <a:gd name="connsiteY20" fmla="*/ 163579 h 1046199"/>
                <a:gd name="connsiteX21" fmla="*/ 326645 w 417805"/>
                <a:gd name="connsiteY21" fmla="*/ 105522 h 1046199"/>
                <a:gd name="connsiteX22" fmla="*/ 297617 w 417805"/>
                <a:gd name="connsiteY22" fmla="*/ 29322 h 1046199"/>
                <a:gd name="connsiteX23" fmla="*/ 268588 w 417805"/>
                <a:gd name="connsiteY23" fmla="*/ 11179 h 1046199"/>
                <a:gd name="connsiteX24" fmla="*/ 196017 w 417805"/>
                <a:gd name="connsiteY24" fmla="*/ 293 h 10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7805" h="1046199">
                  <a:moveTo>
                    <a:pt x="196017" y="293"/>
                  </a:moveTo>
                  <a:cubicBezTo>
                    <a:pt x="171222" y="2712"/>
                    <a:pt x="140379" y="12388"/>
                    <a:pt x="119817" y="25693"/>
                  </a:cubicBezTo>
                  <a:cubicBezTo>
                    <a:pt x="99255" y="38998"/>
                    <a:pt x="87159" y="60165"/>
                    <a:pt x="72645" y="80122"/>
                  </a:cubicBezTo>
                  <a:cubicBezTo>
                    <a:pt x="58131" y="100079"/>
                    <a:pt x="41802" y="115803"/>
                    <a:pt x="32731" y="145436"/>
                  </a:cubicBezTo>
                  <a:cubicBezTo>
                    <a:pt x="23660" y="175069"/>
                    <a:pt x="23660" y="214379"/>
                    <a:pt x="18217" y="257922"/>
                  </a:cubicBezTo>
                  <a:cubicBezTo>
                    <a:pt x="12774" y="301465"/>
                    <a:pt x="-1135" y="352265"/>
                    <a:pt x="74" y="406693"/>
                  </a:cubicBezTo>
                  <a:cubicBezTo>
                    <a:pt x="1283" y="461121"/>
                    <a:pt x="20636" y="539741"/>
                    <a:pt x="25474" y="584493"/>
                  </a:cubicBezTo>
                  <a:cubicBezTo>
                    <a:pt x="30312" y="629245"/>
                    <a:pt x="25473" y="640132"/>
                    <a:pt x="29102" y="675208"/>
                  </a:cubicBezTo>
                  <a:cubicBezTo>
                    <a:pt x="32730" y="710284"/>
                    <a:pt x="46035" y="755037"/>
                    <a:pt x="47245" y="794951"/>
                  </a:cubicBezTo>
                  <a:cubicBezTo>
                    <a:pt x="48455" y="834865"/>
                    <a:pt x="33336" y="879617"/>
                    <a:pt x="36360" y="914693"/>
                  </a:cubicBezTo>
                  <a:cubicBezTo>
                    <a:pt x="39384" y="949769"/>
                    <a:pt x="46036" y="983637"/>
                    <a:pt x="65388" y="1005408"/>
                  </a:cubicBezTo>
                  <a:cubicBezTo>
                    <a:pt x="84740" y="1027179"/>
                    <a:pt x="120422" y="1041089"/>
                    <a:pt x="152474" y="1045322"/>
                  </a:cubicBezTo>
                  <a:cubicBezTo>
                    <a:pt x="184526" y="1049555"/>
                    <a:pt x="225650" y="1037460"/>
                    <a:pt x="257702" y="1030808"/>
                  </a:cubicBezTo>
                  <a:cubicBezTo>
                    <a:pt x="289754" y="1024156"/>
                    <a:pt x="320598" y="1021132"/>
                    <a:pt x="344788" y="1005408"/>
                  </a:cubicBezTo>
                  <a:cubicBezTo>
                    <a:pt x="368978" y="989684"/>
                    <a:pt x="390750" y="969727"/>
                    <a:pt x="402845" y="936465"/>
                  </a:cubicBezTo>
                  <a:cubicBezTo>
                    <a:pt x="414940" y="903203"/>
                    <a:pt x="415546" y="845750"/>
                    <a:pt x="417360" y="805836"/>
                  </a:cubicBezTo>
                  <a:cubicBezTo>
                    <a:pt x="419174" y="765922"/>
                    <a:pt x="414941" y="739917"/>
                    <a:pt x="413731" y="696979"/>
                  </a:cubicBezTo>
                  <a:cubicBezTo>
                    <a:pt x="412521" y="654041"/>
                    <a:pt x="415545" y="595984"/>
                    <a:pt x="410102" y="548208"/>
                  </a:cubicBezTo>
                  <a:cubicBezTo>
                    <a:pt x="404659" y="500432"/>
                    <a:pt x="387121" y="453260"/>
                    <a:pt x="381074" y="410322"/>
                  </a:cubicBezTo>
                  <a:cubicBezTo>
                    <a:pt x="375027" y="367384"/>
                    <a:pt x="377446" y="331703"/>
                    <a:pt x="373817" y="290579"/>
                  </a:cubicBezTo>
                  <a:cubicBezTo>
                    <a:pt x="370188" y="249455"/>
                    <a:pt x="367164" y="194422"/>
                    <a:pt x="359302" y="163579"/>
                  </a:cubicBezTo>
                  <a:cubicBezTo>
                    <a:pt x="351440" y="132736"/>
                    <a:pt x="336926" y="127898"/>
                    <a:pt x="326645" y="105522"/>
                  </a:cubicBezTo>
                  <a:cubicBezTo>
                    <a:pt x="316364" y="83146"/>
                    <a:pt x="307293" y="45046"/>
                    <a:pt x="297617" y="29322"/>
                  </a:cubicBezTo>
                  <a:cubicBezTo>
                    <a:pt x="287941" y="13598"/>
                    <a:pt x="292174" y="11179"/>
                    <a:pt x="268588" y="11179"/>
                  </a:cubicBezTo>
                  <a:cubicBezTo>
                    <a:pt x="245002" y="11179"/>
                    <a:pt x="220812" y="-2126"/>
                    <a:pt x="196017" y="29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lowchart: Terminator 234"/>
            <p:cNvSpPr/>
            <p:nvPr/>
          </p:nvSpPr>
          <p:spPr>
            <a:xfrm rot="5400000">
              <a:off x="2295897" y="5755878"/>
              <a:ext cx="1060623" cy="37267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2639871" y="5417479"/>
              <a:ext cx="385559" cy="105504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409626" y="5125867"/>
            <a:ext cx="458154" cy="1213915"/>
            <a:chOff x="6288496" y="5433091"/>
            <a:chExt cx="458154" cy="1213915"/>
          </a:xfrm>
        </p:grpSpPr>
        <p:sp>
          <p:nvSpPr>
            <p:cNvPr id="238" name="Freeform 237"/>
            <p:cNvSpPr/>
            <p:nvPr/>
          </p:nvSpPr>
          <p:spPr>
            <a:xfrm rot="16200000">
              <a:off x="5910617" y="5810973"/>
              <a:ext cx="1213912" cy="458153"/>
            </a:xfrm>
            <a:custGeom>
              <a:avLst/>
              <a:gdLst>
                <a:gd name="connsiteX0" fmla="*/ 1213526 w 1213912"/>
                <a:gd name="connsiteY0" fmla="*/ 265143 h 458153"/>
                <a:gd name="connsiteX1" fmla="*/ 1192901 w 1213912"/>
                <a:gd name="connsiteY1" fmla="*/ 182640 h 458153"/>
                <a:gd name="connsiteX2" fmla="*/ 1124149 w 1213912"/>
                <a:gd name="connsiteY2" fmla="*/ 72637 h 458153"/>
                <a:gd name="connsiteX3" fmla="*/ 1000395 w 1213912"/>
                <a:gd name="connsiteY3" fmla="*/ 34824 h 458153"/>
                <a:gd name="connsiteX4" fmla="*/ 821641 w 1213912"/>
                <a:gd name="connsiteY4" fmla="*/ 52012 h 458153"/>
                <a:gd name="connsiteX5" fmla="*/ 615385 w 1213912"/>
                <a:gd name="connsiteY5" fmla="*/ 17636 h 458153"/>
                <a:gd name="connsiteX6" fmla="*/ 395379 w 1213912"/>
                <a:gd name="connsiteY6" fmla="*/ 448 h 458153"/>
                <a:gd name="connsiteX7" fmla="*/ 226937 w 1213912"/>
                <a:gd name="connsiteY7" fmla="*/ 34824 h 458153"/>
                <a:gd name="connsiteX8" fmla="*/ 82558 w 1213912"/>
                <a:gd name="connsiteY8" fmla="*/ 113889 h 458153"/>
                <a:gd name="connsiteX9" fmla="*/ 6931 w 1213912"/>
                <a:gd name="connsiteY9" fmla="*/ 162015 h 458153"/>
                <a:gd name="connsiteX10" fmla="*/ 6931 w 1213912"/>
                <a:gd name="connsiteY10" fmla="*/ 241080 h 458153"/>
                <a:gd name="connsiteX11" fmla="*/ 37869 w 1213912"/>
                <a:gd name="connsiteY11" fmla="*/ 354520 h 458153"/>
                <a:gd name="connsiteX12" fmla="*/ 233812 w 1213912"/>
                <a:gd name="connsiteY12" fmla="*/ 406084 h 458153"/>
                <a:gd name="connsiteX13" fmla="*/ 371316 w 1213912"/>
                <a:gd name="connsiteY13" fmla="*/ 409522 h 458153"/>
                <a:gd name="connsiteX14" fmla="*/ 546633 w 1213912"/>
                <a:gd name="connsiteY14" fmla="*/ 402646 h 458153"/>
                <a:gd name="connsiteX15" fmla="*/ 691012 w 1213912"/>
                <a:gd name="connsiteY15" fmla="*/ 437022 h 458153"/>
                <a:gd name="connsiteX16" fmla="*/ 862892 w 1213912"/>
                <a:gd name="connsiteY16" fmla="*/ 457648 h 458153"/>
                <a:gd name="connsiteX17" fmla="*/ 1045084 w 1213912"/>
                <a:gd name="connsiteY17" fmla="*/ 416397 h 458153"/>
                <a:gd name="connsiteX18" fmla="*/ 1179150 w 1213912"/>
                <a:gd name="connsiteY18" fmla="*/ 361395 h 458153"/>
                <a:gd name="connsiteX19" fmla="*/ 1213526 w 1213912"/>
                <a:gd name="connsiteY19" fmla="*/ 265143 h 45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3912" h="458153">
                  <a:moveTo>
                    <a:pt x="1213526" y="265143"/>
                  </a:moveTo>
                  <a:cubicBezTo>
                    <a:pt x="1215818" y="235351"/>
                    <a:pt x="1207797" y="214724"/>
                    <a:pt x="1192901" y="182640"/>
                  </a:cubicBezTo>
                  <a:cubicBezTo>
                    <a:pt x="1178005" y="150556"/>
                    <a:pt x="1156233" y="97273"/>
                    <a:pt x="1124149" y="72637"/>
                  </a:cubicBezTo>
                  <a:cubicBezTo>
                    <a:pt x="1092065" y="48001"/>
                    <a:pt x="1050813" y="38261"/>
                    <a:pt x="1000395" y="34824"/>
                  </a:cubicBezTo>
                  <a:cubicBezTo>
                    <a:pt x="949977" y="31387"/>
                    <a:pt x="885809" y="54877"/>
                    <a:pt x="821641" y="52012"/>
                  </a:cubicBezTo>
                  <a:cubicBezTo>
                    <a:pt x="757473" y="49147"/>
                    <a:pt x="686429" y="26230"/>
                    <a:pt x="615385" y="17636"/>
                  </a:cubicBezTo>
                  <a:cubicBezTo>
                    <a:pt x="544341" y="9042"/>
                    <a:pt x="460120" y="-2417"/>
                    <a:pt x="395379" y="448"/>
                  </a:cubicBezTo>
                  <a:cubicBezTo>
                    <a:pt x="330638" y="3313"/>
                    <a:pt x="279074" y="15917"/>
                    <a:pt x="226937" y="34824"/>
                  </a:cubicBezTo>
                  <a:cubicBezTo>
                    <a:pt x="174800" y="53731"/>
                    <a:pt x="119226" y="92690"/>
                    <a:pt x="82558" y="113889"/>
                  </a:cubicBezTo>
                  <a:cubicBezTo>
                    <a:pt x="45890" y="135088"/>
                    <a:pt x="19535" y="140817"/>
                    <a:pt x="6931" y="162015"/>
                  </a:cubicBezTo>
                  <a:cubicBezTo>
                    <a:pt x="-5673" y="183213"/>
                    <a:pt x="1775" y="208996"/>
                    <a:pt x="6931" y="241080"/>
                  </a:cubicBezTo>
                  <a:cubicBezTo>
                    <a:pt x="12087" y="273164"/>
                    <a:pt x="56" y="327019"/>
                    <a:pt x="37869" y="354520"/>
                  </a:cubicBezTo>
                  <a:cubicBezTo>
                    <a:pt x="75682" y="382021"/>
                    <a:pt x="178238" y="396917"/>
                    <a:pt x="233812" y="406084"/>
                  </a:cubicBezTo>
                  <a:cubicBezTo>
                    <a:pt x="289386" y="415251"/>
                    <a:pt x="319179" y="410095"/>
                    <a:pt x="371316" y="409522"/>
                  </a:cubicBezTo>
                  <a:cubicBezTo>
                    <a:pt x="423453" y="408949"/>
                    <a:pt x="493351" y="398063"/>
                    <a:pt x="546633" y="402646"/>
                  </a:cubicBezTo>
                  <a:cubicBezTo>
                    <a:pt x="599915" y="407229"/>
                    <a:pt x="638302" y="427855"/>
                    <a:pt x="691012" y="437022"/>
                  </a:cubicBezTo>
                  <a:cubicBezTo>
                    <a:pt x="743722" y="446189"/>
                    <a:pt x="803880" y="461085"/>
                    <a:pt x="862892" y="457648"/>
                  </a:cubicBezTo>
                  <a:cubicBezTo>
                    <a:pt x="921904" y="454211"/>
                    <a:pt x="992374" y="432439"/>
                    <a:pt x="1045084" y="416397"/>
                  </a:cubicBezTo>
                  <a:cubicBezTo>
                    <a:pt x="1097794" y="400355"/>
                    <a:pt x="1149357" y="388323"/>
                    <a:pt x="1179150" y="361395"/>
                  </a:cubicBezTo>
                  <a:cubicBezTo>
                    <a:pt x="1208943" y="334467"/>
                    <a:pt x="1211234" y="294935"/>
                    <a:pt x="1213526" y="265143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6290923" y="5433092"/>
              <a:ext cx="455727" cy="1213913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240" name="Flowchart: Terminator 239"/>
            <p:cNvSpPr/>
            <p:nvPr/>
          </p:nvSpPr>
          <p:spPr>
            <a:xfrm rot="5400000">
              <a:off x="5906752" y="5835586"/>
              <a:ext cx="1213914" cy="408923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914619" y="4947567"/>
            <a:ext cx="474631" cy="1321294"/>
            <a:chOff x="8722686" y="5309308"/>
            <a:chExt cx="474631" cy="1321294"/>
          </a:xfrm>
        </p:grpSpPr>
        <p:sp>
          <p:nvSpPr>
            <p:cNvPr id="246" name="Freeform 245"/>
            <p:cNvSpPr/>
            <p:nvPr/>
          </p:nvSpPr>
          <p:spPr>
            <a:xfrm>
              <a:off x="8722686" y="5312237"/>
              <a:ext cx="474631" cy="1318365"/>
            </a:xfrm>
            <a:custGeom>
              <a:avLst/>
              <a:gdLst>
                <a:gd name="connsiteX0" fmla="*/ 292196 w 474631"/>
                <a:gd name="connsiteY0" fmla="*/ 341 h 1318365"/>
                <a:gd name="connsiteX1" fmla="*/ 220006 w 474631"/>
                <a:gd name="connsiteY1" fmla="*/ 7216 h 1318365"/>
                <a:gd name="connsiteX2" fmla="*/ 171880 w 474631"/>
                <a:gd name="connsiteY2" fmla="*/ 20967 h 1318365"/>
                <a:gd name="connsiteX3" fmla="*/ 123754 w 474631"/>
                <a:gd name="connsiteY3" fmla="*/ 82844 h 1318365"/>
                <a:gd name="connsiteX4" fmla="*/ 85940 w 474631"/>
                <a:gd name="connsiteY4" fmla="*/ 144720 h 1318365"/>
                <a:gd name="connsiteX5" fmla="*/ 68752 w 474631"/>
                <a:gd name="connsiteY5" fmla="*/ 309725 h 1318365"/>
                <a:gd name="connsiteX6" fmla="*/ 24063 w 474631"/>
                <a:gd name="connsiteY6" fmla="*/ 440353 h 1318365"/>
                <a:gd name="connsiteX7" fmla="*/ 0 w 474631"/>
                <a:gd name="connsiteY7" fmla="*/ 601920 h 1318365"/>
                <a:gd name="connsiteX8" fmla="*/ 24063 w 474631"/>
                <a:gd name="connsiteY8" fmla="*/ 766925 h 1318365"/>
                <a:gd name="connsiteX9" fmla="*/ 24063 w 474631"/>
                <a:gd name="connsiteY9" fmla="*/ 866615 h 1318365"/>
                <a:gd name="connsiteX10" fmla="*/ 44689 w 474631"/>
                <a:gd name="connsiteY10" fmla="*/ 983493 h 1318365"/>
                <a:gd name="connsiteX11" fmla="*/ 61877 w 474631"/>
                <a:gd name="connsiteY11" fmla="*/ 1096934 h 1318365"/>
                <a:gd name="connsiteX12" fmla="*/ 99691 w 474631"/>
                <a:gd name="connsiteY12" fmla="*/ 1196624 h 1318365"/>
                <a:gd name="connsiteX13" fmla="*/ 147817 w 474631"/>
                <a:gd name="connsiteY13" fmla="*/ 1261938 h 1318365"/>
                <a:gd name="connsiteX14" fmla="*/ 230319 w 474631"/>
                <a:gd name="connsiteY14" fmla="*/ 1310065 h 1318365"/>
                <a:gd name="connsiteX15" fmla="*/ 305946 w 474631"/>
                <a:gd name="connsiteY15" fmla="*/ 1310065 h 1318365"/>
                <a:gd name="connsiteX16" fmla="*/ 371260 w 474631"/>
                <a:gd name="connsiteY16" fmla="*/ 1227562 h 1318365"/>
                <a:gd name="connsiteX17" fmla="*/ 412512 w 474631"/>
                <a:gd name="connsiteY17" fmla="*/ 1148498 h 1318365"/>
                <a:gd name="connsiteX18" fmla="*/ 422824 w 474631"/>
                <a:gd name="connsiteY18" fmla="*/ 1065995 h 1318365"/>
                <a:gd name="connsiteX19" fmla="*/ 446888 w 474631"/>
                <a:gd name="connsiteY19" fmla="*/ 955992 h 1318365"/>
                <a:gd name="connsiteX20" fmla="*/ 470951 w 474631"/>
                <a:gd name="connsiteY20" fmla="*/ 760050 h 1318365"/>
                <a:gd name="connsiteX21" fmla="*/ 470951 w 474631"/>
                <a:gd name="connsiteY21" fmla="*/ 553794 h 1318365"/>
                <a:gd name="connsiteX22" fmla="*/ 436575 w 474631"/>
                <a:gd name="connsiteY22" fmla="*/ 323475 h 1318365"/>
                <a:gd name="connsiteX23" fmla="*/ 412512 w 474631"/>
                <a:gd name="connsiteY23" fmla="*/ 261598 h 1318365"/>
                <a:gd name="connsiteX24" fmla="*/ 398761 w 474631"/>
                <a:gd name="connsiteY24" fmla="*/ 113782 h 1318365"/>
                <a:gd name="connsiteX25" fmla="*/ 340322 w 474631"/>
                <a:gd name="connsiteY25" fmla="*/ 17529 h 1318365"/>
                <a:gd name="connsiteX26" fmla="*/ 292196 w 474631"/>
                <a:gd name="connsiteY26" fmla="*/ 341 h 1318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4631" h="1318365">
                  <a:moveTo>
                    <a:pt x="292196" y="341"/>
                  </a:moveTo>
                  <a:cubicBezTo>
                    <a:pt x="272143" y="-1378"/>
                    <a:pt x="240059" y="3778"/>
                    <a:pt x="220006" y="7216"/>
                  </a:cubicBezTo>
                  <a:cubicBezTo>
                    <a:pt x="199953" y="10654"/>
                    <a:pt x="187922" y="8362"/>
                    <a:pt x="171880" y="20967"/>
                  </a:cubicBezTo>
                  <a:cubicBezTo>
                    <a:pt x="155838" y="33572"/>
                    <a:pt x="138077" y="62219"/>
                    <a:pt x="123754" y="82844"/>
                  </a:cubicBezTo>
                  <a:cubicBezTo>
                    <a:pt x="109431" y="103469"/>
                    <a:pt x="95107" y="106907"/>
                    <a:pt x="85940" y="144720"/>
                  </a:cubicBezTo>
                  <a:cubicBezTo>
                    <a:pt x="76773" y="182533"/>
                    <a:pt x="79065" y="260453"/>
                    <a:pt x="68752" y="309725"/>
                  </a:cubicBezTo>
                  <a:cubicBezTo>
                    <a:pt x="58439" y="358997"/>
                    <a:pt x="35522" y="391654"/>
                    <a:pt x="24063" y="440353"/>
                  </a:cubicBezTo>
                  <a:cubicBezTo>
                    <a:pt x="12604" y="489052"/>
                    <a:pt x="0" y="547491"/>
                    <a:pt x="0" y="601920"/>
                  </a:cubicBezTo>
                  <a:cubicBezTo>
                    <a:pt x="0" y="656349"/>
                    <a:pt x="20052" y="722809"/>
                    <a:pt x="24063" y="766925"/>
                  </a:cubicBezTo>
                  <a:cubicBezTo>
                    <a:pt x="28073" y="811041"/>
                    <a:pt x="20625" y="830520"/>
                    <a:pt x="24063" y="866615"/>
                  </a:cubicBezTo>
                  <a:cubicBezTo>
                    <a:pt x="27501" y="902710"/>
                    <a:pt x="38387" y="945107"/>
                    <a:pt x="44689" y="983493"/>
                  </a:cubicBezTo>
                  <a:cubicBezTo>
                    <a:pt x="50991" y="1021879"/>
                    <a:pt x="52710" y="1061412"/>
                    <a:pt x="61877" y="1096934"/>
                  </a:cubicBezTo>
                  <a:cubicBezTo>
                    <a:pt x="71044" y="1132456"/>
                    <a:pt x="85368" y="1169123"/>
                    <a:pt x="99691" y="1196624"/>
                  </a:cubicBezTo>
                  <a:cubicBezTo>
                    <a:pt x="114014" y="1224125"/>
                    <a:pt x="126046" y="1243031"/>
                    <a:pt x="147817" y="1261938"/>
                  </a:cubicBezTo>
                  <a:cubicBezTo>
                    <a:pt x="169588" y="1280845"/>
                    <a:pt x="203964" y="1302044"/>
                    <a:pt x="230319" y="1310065"/>
                  </a:cubicBezTo>
                  <a:cubicBezTo>
                    <a:pt x="256674" y="1318086"/>
                    <a:pt x="282456" y="1323815"/>
                    <a:pt x="305946" y="1310065"/>
                  </a:cubicBezTo>
                  <a:cubicBezTo>
                    <a:pt x="329436" y="1296315"/>
                    <a:pt x="353499" y="1254490"/>
                    <a:pt x="371260" y="1227562"/>
                  </a:cubicBezTo>
                  <a:cubicBezTo>
                    <a:pt x="389021" y="1200634"/>
                    <a:pt x="403918" y="1175426"/>
                    <a:pt x="412512" y="1148498"/>
                  </a:cubicBezTo>
                  <a:cubicBezTo>
                    <a:pt x="421106" y="1121570"/>
                    <a:pt x="417095" y="1098079"/>
                    <a:pt x="422824" y="1065995"/>
                  </a:cubicBezTo>
                  <a:cubicBezTo>
                    <a:pt x="428553" y="1033911"/>
                    <a:pt x="438867" y="1006983"/>
                    <a:pt x="446888" y="955992"/>
                  </a:cubicBezTo>
                  <a:cubicBezTo>
                    <a:pt x="454909" y="905001"/>
                    <a:pt x="466941" y="827083"/>
                    <a:pt x="470951" y="760050"/>
                  </a:cubicBezTo>
                  <a:cubicBezTo>
                    <a:pt x="474961" y="693017"/>
                    <a:pt x="476680" y="626556"/>
                    <a:pt x="470951" y="553794"/>
                  </a:cubicBezTo>
                  <a:cubicBezTo>
                    <a:pt x="465222" y="481032"/>
                    <a:pt x="446315" y="372174"/>
                    <a:pt x="436575" y="323475"/>
                  </a:cubicBezTo>
                  <a:cubicBezTo>
                    <a:pt x="426835" y="274776"/>
                    <a:pt x="418814" y="296547"/>
                    <a:pt x="412512" y="261598"/>
                  </a:cubicBezTo>
                  <a:cubicBezTo>
                    <a:pt x="406210" y="226649"/>
                    <a:pt x="410793" y="154460"/>
                    <a:pt x="398761" y="113782"/>
                  </a:cubicBezTo>
                  <a:cubicBezTo>
                    <a:pt x="386729" y="73104"/>
                    <a:pt x="360375" y="38155"/>
                    <a:pt x="340322" y="17529"/>
                  </a:cubicBezTo>
                  <a:cubicBezTo>
                    <a:pt x="320269" y="-3097"/>
                    <a:pt x="312249" y="2060"/>
                    <a:pt x="292196" y="34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8732449" y="5312236"/>
              <a:ext cx="463061" cy="131543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cv</a:t>
              </a:r>
              <a:endParaRPr lang="en-US" dirty="0"/>
            </a:p>
          </p:txBody>
        </p:sp>
        <p:sp>
          <p:nvSpPr>
            <p:cNvPr id="248" name="Flowchart: Terminator 247"/>
            <p:cNvSpPr/>
            <p:nvPr/>
          </p:nvSpPr>
          <p:spPr>
            <a:xfrm rot="5400000">
              <a:off x="8316267" y="5748433"/>
              <a:ext cx="1318367" cy="440118"/>
            </a:xfrm>
            <a:prstGeom prst="flowChartTerminator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D6254128-61A1-4B0B-BE38-77B5D46CFE38}"/>
              </a:ext>
            </a:extLst>
          </p:cNvPr>
          <p:cNvSpPr txBox="1"/>
          <p:nvPr/>
        </p:nvSpPr>
        <p:spPr>
          <a:xfrm>
            <a:off x="79895" y="124284"/>
            <a:ext cx="9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=2.8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6634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1</cp:revision>
  <dcterms:created xsi:type="dcterms:W3CDTF">2021-03-17T08:57:11Z</dcterms:created>
  <dcterms:modified xsi:type="dcterms:W3CDTF">2021-03-17T09:02:22Z</dcterms:modified>
</cp:coreProperties>
</file>