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6838950" cy="6400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>
        <p:scale>
          <a:sx n="129" d="100"/>
          <a:sy n="129" d="100"/>
        </p:scale>
        <p:origin x="142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2921" y="1047539"/>
            <a:ext cx="5813108" cy="2228427"/>
          </a:xfrm>
        </p:spPr>
        <p:txBody>
          <a:bodyPr anchor="b"/>
          <a:lstStyle>
            <a:lvl1pPr algn="ctr">
              <a:defRPr sz="44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4869" y="3361902"/>
            <a:ext cx="5129213" cy="1545378"/>
          </a:xfrm>
        </p:spPr>
        <p:txBody>
          <a:bodyPr/>
          <a:lstStyle>
            <a:lvl1pPr marL="0" indent="0" algn="ctr">
              <a:buNone/>
              <a:defRPr sz="1795"/>
            </a:lvl1pPr>
            <a:lvl2pPr marL="341940" indent="0" algn="ctr">
              <a:buNone/>
              <a:defRPr sz="1496"/>
            </a:lvl2pPr>
            <a:lvl3pPr marL="683880" indent="0" algn="ctr">
              <a:buNone/>
              <a:defRPr sz="1346"/>
            </a:lvl3pPr>
            <a:lvl4pPr marL="1025820" indent="0" algn="ctr">
              <a:buNone/>
              <a:defRPr sz="1197"/>
            </a:lvl4pPr>
            <a:lvl5pPr marL="1367760" indent="0" algn="ctr">
              <a:buNone/>
              <a:defRPr sz="1197"/>
            </a:lvl5pPr>
            <a:lvl6pPr marL="1709699" indent="0" algn="ctr">
              <a:buNone/>
              <a:defRPr sz="1197"/>
            </a:lvl6pPr>
            <a:lvl7pPr marL="2051639" indent="0" algn="ctr">
              <a:buNone/>
              <a:defRPr sz="1197"/>
            </a:lvl7pPr>
            <a:lvl8pPr marL="2393579" indent="0" algn="ctr">
              <a:buNone/>
              <a:defRPr sz="1197"/>
            </a:lvl8pPr>
            <a:lvl9pPr marL="2735519" indent="0" algn="ctr">
              <a:buNone/>
              <a:defRPr sz="119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905D0-C6DF-8B4D-B29B-7732C890798C}" type="datetimeFigureOut">
              <a:rPr lang="en-US" smtClean="0"/>
              <a:t>4/1/25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BF15F-5BE2-B04A-98D9-F30F0E950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085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905D0-C6DF-8B4D-B29B-7732C890798C}" type="datetimeFigureOut">
              <a:rPr lang="en-US" smtClean="0"/>
              <a:t>4/1/25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BF15F-5BE2-B04A-98D9-F30F0E950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406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894124" y="340783"/>
            <a:ext cx="1474649" cy="542438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0178" y="340783"/>
            <a:ext cx="4338459" cy="542438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905D0-C6DF-8B4D-B29B-7732C890798C}" type="datetimeFigureOut">
              <a:rPr lang="en-US" smtClean="0"/>
              <a:t>4/1/25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BF15F-5BE2-B04A-98D9-F30F0E950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953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905D0-C6DF-8B4D-B29B-7732C890798C}" type="datetimeFigureOut">
              <a:rPr lang="en-US" smtClean="0"/>
              <a:t>4/1/25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BF15F-5BE2-B04A-98D9-F30F0E950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819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616" y="1595757"/>
            <a:ext cx="5898594" cy="2662555"/>
          </a:xfrm>
        </p:spPr>
        <p:txBody>
          <a:bodyPr anchor="b"/>
          <a:lstStyle>
            <a:lvl1pPr>
              <a:defRPr sz="44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6616" y="4283500"/>
            <a:ext cx="5898594" cy="1400175"/>
          </a:xfrm>
        </p:spPr>
        <p:txBody>
          <a:bodyPr/>
          <a:lstStyle>
            <a:lvl1pPr marL="0" indent="0">
              <a:buNone/>
              <a:defRPr sz="1795">
                <a:solidFill>
                  <a:schemeClr val="tx1">
                    <a:tint val="82000"/>
                  </a:schemeClr>
                </a:solidFill>
              </a:defRPr>
            </a:lvl1pPr>
            <a:lvl2pPr marL="341940" indent="0">
              <a:buNone/>
              <a:defRPr sz="1496">
                <a:solidFill>
                  <a:schemeClr val="tx1">
                    <a:tint val="82000"/>
                  </a:schemeClr>
                </a:solidFill>
              </a:defRPr>
            </a:lvl2pPr>
            <a:lvl3pPr marL="683880" indent="0">
              <a:buNone/>
              <a:defRPr sz="1346">
                <a:solidFill>
                  <a:schemeClr val="tx1">
                    <a:tint val="82000"/>
                  </a:schemeClr>
                </a:solidFill>
              </a:defRPr>
            </a:lvl3pPr>
            <a:lvl4pPr marL="1025820" indent="0">
              <a:buNone/>
              <a:defRPr sz="1197">
                <a:solidFill>
                  <a:schemeClr val="tx1">
                    <a:tint val="82000"/>
                  </a:schemeClr>
                </a:solidFill>
              </a:defRPr>
            </a:lvl4pPr>
            <a:lvl5pPr marL="1367760" indent="0">
              <a:buNone/>
              <a:defRPr sz="1197">
                <a:solidFill>
                  <a:schemeClr val="tx1">
                    <a:tint val="82000"/>
                  </a:schemeClr>
                </a:solidFill>
              </a:defRPr>
            </a:lvl5pPr>
            <a:lvl6pPr marL="1709699" indent="0">
              <a:buNone/>
              <a:defRPr sz="1197">
                <a:solidFill>
                  <a:schemeClr val="tx1">
                    <a:tint val="82000"/>
                  </a:schemeClr>
                </a:solidFill>
              </a:defRPr>
            </a:lvl6pPr>
            <a:lvl7pPr marL="2051639" indent="0">
              <a:buNone/>
              <a:defRPr sz="1197">
                <a:solidFill>
                  <a:schemeClr val="tx1">
                    <a:tint val="82000"/>
                  </a:schemeClr>
                </a:solidFill>
              </a:defRPr>
            </a:lvl7pPr>
            <a:lvl8pPr marL="2393579" indent="0">
              <a:buNone/>
              <a:defRPr sz="1197">
                <a:solidFill>
                  <a:schemeClr val="tx1">
                    <a:tint val="82000"/>
                  </a:schemeClr>
                </a:solidFill>
              </a:defRPr>
            </a:lvl8pPr>
            <a:lvl9pPr marL="2735519" indent="0">
              <a:buNone/>
              <a:defRPr sz="1197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905D0-C6DF-8B4D-B29B-7732C890798C}" type="datetimeFigureOut">
              <a:rPr lang="en-US" smtClean="0"/>
              <a:t>4/1/25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BF15F-5BE2-B04A-98D9-F30F0E950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238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0178" y="1703917"/>
            <a:ext cx="2906554" cy="40612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62218" y="1703917"/>
            <a:ext cx="2906554" cy="40612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905D0-C6DF-8B4D-B29B-7732C890798C}" type="datetimeFigureOut">
              <a:rPr lang="en-US" smtClean="0"/>
              <a:t>4/1/25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BF15F-5BE2-B04A-98D9-F30F0E950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191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069" y="340785"/>
            <a:ext cx="5898594" cy="12371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069" y="1569085"/>
            <a:ext cx="2893196" cy="768985"/>
          </a:xfrm>
        </p:spPr>
        <p:txBody>
          <a:bodyPr anchor="b"/>
          <a:lstStyle>
            <a:lvl1pPr marL="0" indent="0">
              <a:buNone/>
              <a:defRPr sz="1795" b="1"/>
            </a:lvl1pPr>
            <a:lvl2pPr marL="341940" indent="0">
              <a:buNone/>
              <a:defRPr sz="1496" b="1"/>
            </a:lvl2pPr>
            <a:lvl3pPr marL="683880" indent="0">
              <a:buNone/>
              <a:defRPr sz="1346" b="1"/>
            </a:lvl3pPr>
            <a:lvl4pPr marL="1025820" indent="0">
              <a:buNone/>
              <a:defRPr sz="1197" b="1"/>
            </a:lvl4pPr>
            <a:lvl5pPr marL="1367760" indent="0">
              <a:buNone/>
              <a:defRPr sz="1197" b="1"/>
            </a:lvl5pPr>
            <a:lvl6pPr marL="1709699" indent="0">
              <a:buNone/>
              <a:defRPr sz="1197" b="1"/>
            </a:lvl6pPr>
            <a:lvl7pPr marL="2051639" indent="0">
              <a:buNone/>
              <a:defRPr sz="1197" b="1"/>
            </a:lvl7pPr>
            <a:lvl8pPr marL="2393579" indent="0">
              <a:buNone/>
              <a:defRPr sz="1197" b="1"/>
            </a:lvl8pPr>
            <a:lvl9pPr marL="2735519" indent="0">
              <a:buNone/>
              <a:defRPr sz="11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069" y="2338070"/>
            <a:ext cx="2893196" cy="34389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62219" y="1569085"/>
            <a:ext cx="2907445" cy="768985"/>
          </a:xfrm>
        </p:spPr>
        <p:txBody>
          <a:bodyPr anchor="b"/>
          <a:lstStyle>
            <a:lvl1pPr marL="0" indent="0">
              <a:buNone/>
              <a:defRPr sz="1795" b="1"/>
            </a:lvl1pPr>
            <a:lvl2pPr marL="341940" indent="0">
              <a:buNone/>
              <a:defRPr sz="1496" b="1"/>
            </a:lvl2pPr>
            <a:lvl3pPr marL="683880" indent="0">
              <a:buNone/>
              <a:defRPr sz="1346" b="1"/>
            </a:lvl3pPr>
            <a:lvl4pPr marL="1025820" indent="0">
              <a:buNone/>
              <a:defRPr sz="1197" b="1"/>
            </a:lvl4pPr>
            <a:lvl5pPr marL="1367760" indent="0">
              <a:buNone/>
              <a:defRPr sz="1197" b="1"/>
            </a:lvl5pPr>
            <a:lvl6pPr marL="1709699" indent="0">
              <a:buNone/>
              <a:defRPr sz="1197" b="1"/>
            </a:lvl6pPr>
            <a:lvl7pPr marL="2051639" indent="0">
              <a:buNone/>
              <a:defRPr sz="1197" b="1"/>
            </a:lvl7pPr>
            <a:lvl8pPr marL="2393579" indent="0">
              <a:buNone/>
              <a:defRPr sz="1197" b="1"/>
            </a:lvl8pPr>
            <a:lvl9pPr marL="2735519" indent="0">
              <a:buNone/>
              <a:defRPr sz="11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62219" y="2338070"/>
            <a:ext cx="2907445" cy="34389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905D0-C6DF-8B4D-B29B-7732C890798C}" type="datetimeFigureOut">
              <a:rPr lang="en-US" smtClean="0"/>
              <a:t>4/1/25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BF15F-5BE2-B04A-98D9-F30F0E950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715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905D0-C6DF-8B4D-B29B-7732C890798C}" type="datetimeFigureOut">
              <a:rPr lang="en-US" smtClean="0"/>
              <a:t>4/1/25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BF15F-5BE2-B04A-98D9-F30F0E950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853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905D0-C6DF-8B4D-B29B-7732C890798C}" type="datetimeFigureOut">
              <a:rPr lang="en-US" smtClean="0"/>
              <a:t>4/1/25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BF15F-5BE2-B04A-98D9-F30F0E950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092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069" y="426720"/>
            <a:ext cx="2205739" cy="1493520"/>
          </a:xfrm>
        </p:spPr>
        <p:txBody>
          <a:bodyPr anchor="b"/>
          <a:lstStyle>
            <a:lvl1pPr>
              <a:defRPr sz="23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7445" y="921598"/>
            <a:ext cx="3462218" cy="4548717"/>
          </a:xfrm>
        </p:spPr>
        <p:txBody>
          <a:bodyPr/>
          <a:lstStyle>
            <a:lvl1pPr>
              <a:defRPr sz="2393"/>
            </a:lvl1pPr>
            <a:lvl2pPr>
              <a:defRPr sz="2094"/>
            </a:lvl2pPr>
            <a:lvl3pPr>
              <a:defRPr sz="1795"/>
            </a:lvl3pPr>
            <a:lvl4pPr>
              <a:defRPr sz="1496"/>
            </a:lvl4pPr>
            <a:lvl5pPr>
              <a:defRPr sz="1496"/>
            </a:lvl5pPr>
            <a:lvl6pPr>
              <a:defRPr sz="1496"/>
            </a:lvl6pPr>
            <a:lvl7pPr>
              <a:defRPr sz="1496"/>
            </a:lvl7pPr>
            <a:lvl8pPr>
              <a:defRPr sz="1496"/>
            </a:lvl8pPr>
            <a:lvl9pPr>
              <a:defRPr sz="149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069" y="1920240"/>
            <a:ext cx="2205739" cy="3557482"/>
          </a:xfrm>
        </p:spPr>
        <p:txBody>
          <a:bodyPr/>
          <a:lstStyle>
            <a:lvl1pPr marL="0" indent="0">
              <a:buNone/>
              <a:defRPr sz="1197"/>
            </a:lvl1pPr>
            <a:lvl2pPr marL="341940" indent="0">
              <a:buNone/>
              <a:defRPr sz="1047"/>
            </a:lvl2pPr>
            <a:lvl3pPr marL="683880" indent="0">
              <a:buNone/>
              <a:defRPr sz="897"/>
            </a:lvl3pPr>
            <a:lvl4pPr marL="1025820" indent="0">
              <a:buNone/>
              <a:defRPr sz="748"/>
            </a:lvl4pPr>
            <a:lvl5pPr marL="1367760" indent="0">
              <a:buNone/>
              <a:defRPr sz="748"/>
            </a:lvl5pPr>
            <a:lvl6pPr marL="1709699" indent="0">
              <a:buNone/>
              <a:defRPr sz="748"/>
            </a:lvl6pPr>
            <a:lvl7pPr marL="2051639" indent="0">
              <a:buNone/>
              <a:defRPr sz="748"/>
            </a:lvl7pPr>
            <a:lvl8pPr marL="2393579" indent="0">
              <a:buNone/>
              <a:defRPr sz="748"/>
            </a:lvl8pPr>
            <a:lvl9pPr marL="2735519" indent="0">
              <a:buNone/>
              <a:defRPr sz="74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905D0-C6DF-8B4D-B29B-7732C890798C}" type="datetimeFigureOut">
              <a:rPr lang="en-US" smtClean="0"/>
              <a:t>4/1/25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BF15F-5BE2-B04A-98D9-F30F0E950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852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069" y="426720"/>
            <a:ext cx="2205739" cy="1493520"/>
          </a:xfrm>
        </p:spPr>
        <p:txBody>
          <a:bodyPr anchor="b"/>
          <a:lstStyle>
            <a:lvl1pPr>
              <a:defRPr sz="23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07445" y="921598"/>
            <a:ext cx="3462218" cy="4548717"/>
          </a:xfrm>
        </p:spPr>
        <p:txBody>
          <a:bodyPr anchor="t"/>
          <a:lstStyle>
            <a:lvl1pPr marL="0" indent="0">
              <a:buNone/>
              <a:defRPr sz="2393"/>
            </a:lvl1pPr>
            <a:lvl2pPr marL="341940" indent="0">
              <a:buNone/>
              <a:defRPr sz="2094"/>
            </a:lvl2pPr>
            <a:lvl3pPr marL="683880" indent="0">
              <a:buNone/>
              <a:defRPr sz="1795"/>
            </a:lvl3pPr>
            <a:lvl4pPr marL="1025820" indent="0">
              <a:buNone/>
              <a:defRPr sz="1496"/>
            </a:lvl4pPr>
            <a:lvl5pPr marL="1367760" indent="0">
              <a:buNone/>
              <a:defRPr sz="1496"/>
            </a:lvl5pPr>
            <a:lvl6pPr marL="1709699" indent="0">
              <a:buNone/>
              <a:defRPr sz="1496"/>
            </a:lvl6pPr>
            <a:lvl7pPr marL="2051639" indent="0">
              <a:buNone/>
              <a:defRPr sz="1496"/>
            </a:lvl7pPr>
            <a:lvl8pPr marL="2393579" indent="0">
              <a:buNone/>
              <a:defRPr sz="1496"/>
            </a:lvl8pPr>
            <a:lvl9pPr marL="2735519" indent="0">
              <a:buNone/>
              <a:defRPr sz="149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069" y="1920240"/>
            <a:ext cx="2205739" cy="3557482"/>
          </a:xfrm>
        </p:spPr>
        <p:txBody>
          <a:bodyPr/>
          <a:lstStyle>
            <a:lvl1pPr marL="0" indent="0">
              <a:buNone/>
              <a:defRPr sz="1197"/>
            </a:lvl1pPr>
            <a:lvl2pPr marL="341940" indent="0">
              <a:buNone/>
              <a:defRPr sz="1047"/>
            </a:lvl2pPr>
            <a:lvl3pPr marL="683880" indent="0">
              <a:buNone/>
              <a:defRPr sz="897"/>
            </a:lvl3pPr>
            <a:lvl4pPr marL="1025820" indent="0">
              <a:buNone/>
              <a:defRPr sz="748"/>
            </a:lvl4pPr>
            <a:lvl5pPr marL="1367760" indent="0">
              <a:buNone/>
              <a:defRPr sz="748"/>
            </a:lvl5pPr>
            <a:lvl6pPr marL="1709699" indent="0">
              <a:buNone/>
              <a:defRPr sz="748"/>
            </a:lvl6pPr>
            <a:lvl7pPr marL="2051639" indent="0">
              <a:buNone/>
              <a:defRPr sz="748"/>
            </a:lvl7pPr>
            <a:lvl8pPr marL="2393579" indent="0">
              <a:buNone/>
              <a:defRPr sz="748"/>
            </a:lvl8pPr>
            <a:lvl9pPr marL="2735519" indent="0">
              <a:buNone/>
              <a:defRPr sz="74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905D0-C6DF-8B4D-B29B-7732C890798C}" type="datetimeFigureOut">
              <a:rPr lang="en-US" smtClean="0"/>
              <a:t>4/1/25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BF15F-5BE2-B04A-98D9-F30F0E950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436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0178" y="340785"/>
            <a:ext cx="5898594" cy="1237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178" y="1703917"/>
            <a:ext cx="5898594" cy="40612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0178" y="5932595"/>
            <a:ext cx="1538764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9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64905D0-C6DF-8B4D-B29B-7732C890798C}" type="datetimeFigureOut">
              <a:rPr lang="en-US" smtClean="0"/>
              <a:t>4/1/25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65402" y="5932595"/>
            <a:ext cx="2308146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9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30008" y="5932595"/>
            <a:ext cx="1538764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9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1FBF15F-5BE2-B04A-98D9-F30F0E950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730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3880" rtl="0" eaLnBrk="1" latinLnBrk="0" hangingPunct="1">
        <a:lnSpc>
          <a:spcPct val="90000"/>
        </a:lnSpc>
        <a:spcBef>
          <a:spcPct val="0"/>
        </a:spcBef>
        <a:buNone/>
        <a:defRPr sz="329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0970" indent="-170970" algn="l" defTabSz="683880" rtl="0" eaLnBrk="1" latinLnBrk="0" hangingPunct="1">
        <a:lnSpc>
          <a:spcPct val="90000"/>
        </a:lnSpc>
        <a:spcBef>
          <a:spcPts val="748"/>
        </a:spcBef>
        <a:buFont typeface="Arial" panose="020B0604020202020204" pitchFamily="34" charset="0"/>
        <a:buChar char="•"/>
        <a:defRPr sz="2094" kern="1200">
          <a:solidFill>
            <a:schemeClr val="tx1"/>
          </a:solidFill>
          <a:latin typeface="+mn-lt"/>
          <a:ea typeface="+mn-ea"/>
          <a:cs typeface="+mn-cs"/>
        </a:defRPr>
      </a:lvl1pPr>
      <a:lvl2pPr marL="512910" indent="-170970" algn="l" defTabSz="683880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2pPr>
      <a:lvl3pPr marL="854850" indent="-170970" algn="l" defTabSz="683880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496" kern="1200">
          <a:solidFill>
            <a:schemeClr val="tx1"/>
          </a:solidFill>
          <a:latin typeface="+mn-lt"/>
          <a:ea typeface="+mn-ea"/>
          <a:cs typeface="+mn-cs"/>
        </a:defRPr>
      </a:lvl3pPr>
      <a:lvl4pPr marL="1196790" indent="-170970" algn="l" defTabSz="683880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46" kern="1200">
          <a:solidFill>
            <a:schemeClr val="tx1"/>
          </a:solidFill>
          <a:latin typeface="+mn-lt"/>
          <a:ea typeface="+mn-ea"/>
          <a:cs typeface="+mn-cs"/>
        </a:defRPr>
      </a:lvl4pPr>
      <a:lvl5pPr marL="1538729" indent="-170970" algn="l" defTabSz="683880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46" kern="1200">
          <a:solidFill>
            <a:schemeClr val="tx1"/>
          </a:solidFill>
          <a:latin typeface="+mn-lt"/>
          <a:ea typeface="+mn-ea"/>
          <a:cs typeface="+mn-cs"/>
        </a:defRPr>
      </a:lvl5pPr>
      <a:lvl6pPr marL="1880669" indent="-170970" algn="l" defTabSz="683880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46" kern="1200">
          <a:solidFill>
            <a:schemeClr val="tx1"/>
          </a:solidFill>
          <a:latin typeface="+mn-lt"/>
          <a:ea typeface="+mn-ea"/>
          <a:cs typeface="+mn-cs"/>
        </a:defRPr>
      </a:lvl6pPr>
      <a:lvl7pPr marL="2222609" indent="-170970" algn="l" defTabSz="683880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46" kern="1200">
          <a:solidFill>
            <a:schemeClr val="tx1"/>
          </a:solidFill>
          <a:latin typeface="+mn-lt"/>
          <a:ea typeface="+mn-ea"/>
          <a:cs typeface="+mn-cs"/>
        </a:defRPr>
      </a:lvl7pPr>
      <a:lvl8pPr marL="2564549" indent="-170970" algn="l" defTabSz="683880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46" kern="1200">
          <a:solidFill>
            <a:schemeClr val="tx1"/>
          </a:solidFill>
          <a:latin typeface="+mn-lt"/>
          <a:ea typeface="+mn-ea"/>
          <a:cs typeface="+mn-cs"/>
        </a:defRPr>
      </a:lvl8pPr>
      <a:lvl9pPr marL="2906489" indent="-170970" algn="l" defTabSz="683880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4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3880" rtl="0" eaLnBrk="1" latinLnBrk="0" hangingPunct="1">
        <a:defRPr sz="1346" kern="1200">
          <a:solidFill>
            <a:schemeClr val="tx1"/>
          </a:solidFill>
          <a:latin typeface="+mn-lt"/>
          <a:ea typeface="+mn-ea"/>
          <a:cs typeface="+mn-cs"/>
        </a:defRPr>
      </a:lvl1pPr>
      <a:lvl2pPr marL="341940" algn="l" defTabSz="683880" rtl="0" eaLnBrk="1" latinLnBrk="0" hangingPunct="1">
        <a:defRPr sz="1346" kern="1200">
          <a:solidFill>
            <a:schemeClr val="tx1"/>
          </a:solidFill>
          <a:latin typeface="+mn-lt"/>
          <a:ea typeface="+mn-ea"/>
          <a:cs typeface="+mn-cs"/>
        </a:defRPr>
      </a:lvl2pPr>
      <a:lvl3pPr marL="683880" algn="l" defTabSz="683880" rtl="0" eaLnBrk="1" latinLnBrk="0" hangingPunct="1">
        <a:defRPr sz="1346" kern="1200">
          <a:solidFill>
            <a:schemeClr val="tx1"/>
          </a:solidFill>
          <a:latin typeface="+mn-lt"/>
          <a:ea typeface="+mn-ea"/>
          <a:cs typeface="+mn-cs"/>
        </a:defRPr>
      </a:lvl3pPr>
      <a:lvl4pPr marL="1025820" algn="l" defTabSz="683880" rtl="0" eaLnBrk="1" latinLnBrk="0" hangingPunct="1">
        <a:defRPr sz="1346" kern="1200">
          <a:solidFill>
            <a:schemeClr val="tx1"/>
          </a:solidFill>
          <a:latin typeface="+mn-lt"/>
          <a:ea typeface="+mn-ea"/>
          <a:cs typeface="+mn-cs"/>
        </a:defRPr>
      </a:lvl4pPr>
      <a:lvl5pPr marL="1367760" algn="l" defTabSz="683880" rtl="0" eaLnBrk="1" latinLnBrk="0" hangingPunct="1">
        <a:defRPr sz="1346" kern="1200">
          <a:solidFill>
            <a:schemeClr val="tx1"/>
          </a:solidFill>
          <a:latin typeface="+mn-lt"/>
          <a:ea typeface="+mn-ea"/>
          <a:cs typeface="+mn-cs"/>
        </a:defRPr>
      </a:lvl5pPr>
      <a:lvl6pPr marL="1709699" algn="l" defTabSz="683880" rtl="0" eaLnBrk="1" latinLnBrk="0" hangingPunct="1">
        <a:defRPr sz="1346" kern="1200">
          <a:solidFill>
            <a:schemeClr val="tx1"/>
          </a:solidFill>
          <a:latin typeface="+mn-lt"/>
          <a:ea typeface="+mn-ea"/>
          <a:cs typeface="+mn-cs"/>
        </a:defRPr>
      </a:lvl6pPr>
      <a:lvl7pPr marL="2051639" algn="l" defTabSz="683880" rtl="0" eaLnBrk="1" latinLnBrk="0" hangingPunct="1">
        <a:defRPr sz="1346" kern="1200">
          <a:solidFill>
            <a:schemeClr val="tx1"/>
          </a:solidFill>
          <a:latin typeface="+mn-lt"/>
          <a:ea typeface="+mn-ea"/>
          <a:cs typeface="+mn-cs"/>
        </a:defRPr>
      </a:lvl7pPr>
      <a:lvl8pPr marL="2393579" algn="l" defTabSz="683880" rtl="0" eaLnBrk="1" latinLnBrk="0" hangingPunct="1">
        <a:defRPr sz="1346" kern="1200">
          <a:solidFill>
            <a:schemeClr val="tx1"/>
          </a:solidFill>
          <a:latin typeface="+mn-lt"/>
          <a:ea typeface="+mn-ea"/>
          <a:cs typeface="+mn-cs"/>
        </a:defRPr>
      </a:lvl8pPr>
      <a:lvl9pPr marL="2735519" algn="l" defTabSz="683880" rtl="0" eaLnBrk="1" latinLnBrk="0" hangingPunct="1">
        <a:defRPr sz="134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graph of different sizes and shapes&#10;&#10;AI-generated content may be incorrect.">
            <a:extLst>
              <a:ext uri="{FF2B5EF4-FFF2-40B4-BE49-F238E27FC236}">
                <a16:creationId xmlns:a16="http://schemas.microsoft.com/office/drawing/2014/main" id="{9AEC78D6-0CE1-6AC4-730F-FE0943B4E7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9383"/>
            <a:ext cx="3236976" cy="2755655"/>
          </a:xfrm>
          <a:prstGeom prst="rect">
            <a:avLst/>
          </a:prstGeom>
        </p:spPr>
      </p:pic>
      <p:pic>
        <p:nvPicPr>
          <p:cNvPr id="12" name="Picture 11" descr="A graph of a number of dots&#10;&#10;AI-generated content may be incorrect.">
            <a:extLst>
              <a:ext uri="{FF2B5EF4-FFF2-40B4-BE49-F238E27FC236}">
                <a16:creationId xmlns:a16="http://schemas.microsoft.com/office/drawing/2014/main" id="{168A5496-6907-0847-E18B-5CE2477497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9475" y="289383"/>
            <a:ext cx="3236976" cy="2755655"/>
          </a:xfrm>
          <a:prstGeom prst="rect">
            <a:avLst/>
          </a:prstGeom>
        </p:spPr>
      </p:pic>
      <p:pic>
        <p:nvPicPr>
          <p:cNvPr id="14" name="Picture 13" descr="A screenshot of a graph&#10;&#10;AI-generated content may be incorrect.">
            <a:extLst>
              <a:ext uri="{FF2B5EF4-FFF2-40B4-BE49-F238E27FC236}">
                <a16:creationId xmlns:a16="http://schemas.microsoft.com/office/drawing/2014/main" id="{AA3762A3-F7DD-CF22-6637-31EF775589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200400"/>
            <a:ext cx="6838950" cy="320347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3434998-8E07-83DD-8D49-10B60671441D}"/>
              </a:ext>
            </a:extLst>
          </p:cNvPr>
          <p:cNvSpPr txBox="1"/>
          <p:nvPr/>
        </p:nvSpPr>
        <p:spPr>
          <a:xfrm>
            <a:off x="43679" y="3045038"/>
            <a:ext cx="2776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ECAC71C-52FD-E0AE-36BA-7DFD7234724F}"/>
              </a:ext>
            </a:extLst>
          </p:cNvPr>
          <p:cNvSpPr txBox="1"/>
          <p:nvPr/>
        </p:nvSpPr>
        <p:spPr>
          <a:xfrm>
            <a:off x="83621" y="43162"/>
            <a:ext cx="2776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97C138C-C1D3-6C5A-9203-ED18E28B32BC}"/>
              </a:ext>
            </a:extLst>
          </p:cNvPr>
          <p:cNvSpPr txBox="1"/>
          <p:nvPr/>
        </p:nvSpPr>
        <p:spPr>
          <a:xfrm>
            <a:off x="3463156" y="43162"/>
            <a:ext cx="2776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4016366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279</TotalTime>
  <Words>3</Words>
  <Application>Microsoft Macintosh PowerPoint</Application>
  <PresentationFormat>Custom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Carlos Riera Ruiz</dc:creator>
  <cp:lastModifiedBy>Carlos Riera Ruiz</cp:lastModifiedBy>
  <cp:revision>1</cp:revision>
  <dcterms:created xsi:type="dcterms:W3CDTF">2025-04-01T18:52:22Z</dcterms:created>
  <dcterms:modified xsi:type="dcterms:W3CDTF">2025-04-01T23:31:36Z</dcterms:modified>
</cp:coreProperties>
</file>