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3895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91" d="100"/>
          <a:sy n="191" d="100"/>
        </p:scale>
        <p:origin x="1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1" y="1047539"/>
            <a:ext cx="5813108" cy="2228427"/>
          </a:xfrm>
        </p:spPr>
        <p:txBody>
          <a:bodyPr anchor="b"/>
          <a:lstStyle>
            <a:lvl1pPr algn="ctr">
              <a:defRPr sz="4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69" y="3361902"/>
            <a:ext cx="5129213" cy="1545378"/>
          </a:xfrm>
        </p:spPr>
        <p:txBody>
          <a:bodyPr/>
          <a:lstStyle>
            <a:lvl1pPr marL="0" indent="0" algn="ctr">
              <a:buNone/>
              <a:defRPr sz="1795"/>
            </a:lvl1pPr>
            <a:lvl2pPr marL="341940" indent="0" algn="ctr">
              <a:buNone/>
              <a:defRPr sz="1496"/>
            </a:lvl2pPr>
            <a:lvl3pPr marL="683880" indent="0" algn="ctr">
              <a:buNone/>
              <a:defRPr sz="1346"/>
            </a:lvl3pPr>
            <a:lvl4pPr marL="1025820" indent="0" algn="ctr">
              <a:buNone/>
              <a:defRPr sz="1197"/>
            </a:lvl4pPr>
            <a:lvl5pPr marL="1367760" indent="0" algn="ctr">
              <a:buNone/>
              <a:defRPr sz="1197"/>
            </a:lvl5pPr>
            <a:lvl6pPr marL="1709699" indent="0" algn="ctr">
              <a:buNone/>
              <a:defRPr sz="1197"/>
            </a:lvl6pPr>
            <a:lvl7pPr marL="2051639" indent="0" algn="ctr">
              <a:buNone/>
              <a:defRPr sz="1197"/>
            </a:lvl7pPr>
            <a:lvl8pPr marL="2393579" indent="0" algn="ctr">
              <a:buNone/>
              <a:defRPr sz="1197"/>
            </a:lvl8pPr>
            <a:lvl9pPr marL="2735519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4124" y="340783"/>
            <a:ext cx="147464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178" y="340783"/>
            <a:ext cx="4338459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16" y="1595757"/>
            <a:ext cx="5898594" cy="2662555"/>
          </a:xfrm>
        </p:spPr>
        <p:txBody>
          <a:bodyPr anchor="b"/>
          <a:lstStyle>
            <a:lvl1pPr>
              <a:defRPr sz="4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616" y="4283500"/>
            <a:ext cx="5898594" cy="1400175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1940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3880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3pPr>
            <a:lvl4pPr marL="102582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776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0969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163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357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55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178" y="1703917"/>
            <a:ext cx="2906554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2218" y="1703917"/>
            <a:ext cx="2906554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340785"/>
            <a:ext cx="5898594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069" y="1569085"/>
            <a:ext cx="2893196" cy="76898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69" y="2338070"/>
            <a:ext cx="289319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2219" y="1569085"/>
            <a:ext cx="2907445" cy="76898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2219" y="2338070"/>
            <a:ext cx="290744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426720"/>
            <a:ext cx="2205739" cy="149352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445" y="921598"/>
            <a:ext cx="3462218" cy="4548717"/>
          </a:xfrm>
        </p:spPr>
        <p:txBody>
          <a:bodyPr/>
          <a:lstStyle>
            <a:lvl1pPr>
              <a:defRPr sz="2393"/>
            </a:lvl1pPr>
            <a:lvl2pPr>
              <a:defRPr sz="2094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920240"/>
            <a:ext cx="2205739" cy="3557482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426720"/>
            <a:ext cx="2205739" cy="149352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7445" y="921598"/>
            <a:ext cx="3462218" cy="4548717"/>
          </a:xfrm>
        </p:spPr>
        <p:txBody>
          <a:bodyPr anchor="t"/>
          <a:lstStyle>
            <a:lvl1pPr marL="0" indent="0">
              <a:buNone/>
              <a:defRPr sz="2393"/>
            </a:lvl1pPr>
            <a:lvl2pPr marL="341940" indent="0">
              <a:buNone/>
              <a:defRPr sz="2094"/>
            </a:lvl2pPr>
            <a:lvl3pPr marL="683880" indent="0">
              <a:buNone/>
              <a:defRPr sz="1795"/>
            </a:lvl3pPr>
            <a:lvl4pPr marL="1025820" indent="0">
              <a:buNone/>
              <a:defRPr sz="1496"/>
            </a:lvl4pPr>
            <a:lvl5pPr marL="1367760" indent="0">
              <a:buNone/>
              <a:defRPr sz="1496"/>
            </a:lvl5pPr>
            <a:lvl6pPr marL="1709699" indent="0">
              <a:buNone/>
              <a:defRPr sz="1496"/>
            </a:lvl6pPr>
            <a:lvl7pPr marL="2051639" indent="0">
              <a:buNone/>
              <a:defRPr sz="1496"/>
            </a:lvl7pPr>
            <a:lvl8pPr marL="2393579" indent="0">
              <a:buNone/>
              <a:defRPr sz="1496"/>
            </a:lvl8pPr>
            <a:lvl9pPr marL="2735519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920240"/>
            <a:ext cx="2205739" cy="3557482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178" y="340785"/>
            <a:ext cx="5898594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178" y="1703917"/>
            <a:ext cx="5898594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178" y="5932595"/>
            <a:ext cx="15387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88FB2-B16D-3D47-B9B5-8F0276282439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402" y="5932595"/>
            <a:ext cx="2308146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0008" y="5932595"/>
            <a:ext cx="15387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FCCCE-5D63-E44A-80BC-3D0FBBC7C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CC398-812C-62EB-635E-4276B2C9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83"/>
            <a:ext cx="3236976" cy="275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41E51-C7BA-BCB1-E692-0DF12F44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89382"/>
            <a:ext cx="3236976" cy="2755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6E8C4-6E45-98E8-7AB0-102BEA72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5370"/>
            <a:ext cx="3236976" cy="275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B825E-545D-E7A1-EDDC-4356620AB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3455369"/>
            <a:ext cx="3657600" cy="2723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6FA5A7-DDA1-018A-23E5-281BA76F3A46}"/>
              </a:ext>
            </a:extLst>
          </p:cNvPr>
          <p:cNvSpPr txBox="1"/>
          <p:nvPr/>
        </p:nvSpPr>
        <p:spPr>
          <a:xfrm>
            <a:off x="206477" y="7865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4F9E6-DC20-C104-318A-F942E21BD112}"/>
              </a:ext>
            </a:extLst>
          </p:cNvPr>
          <p:cNvSpPr txBox="1"/>
          <p:nvPr/>
        </p:nvSpPr>
        <p:spPr>
          <a:xfrm>
            <a:off x="3589318" y="7865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A1C93-D677-73B4-D733-9DFB8E91B1AB}"/>
              </a:ext>
            </a:extLst>
          </p:cNvPr>
          <p:cNvSpPr txBox="1"/>
          <p:nvPr/>
        </p:nvSpPr>
        <p:spPr>
          <a:xfrm>
            <a:off x="206477" y="303031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21BCC-4217-DA9F-FE50-85B3C0BB8E4B}"/>
              </a:ext>
            </a:extLst>
          </p:cNvPr>
          <p:cNvSpPr txBox="1"/>
          <p:nvPr/>
        </p:nvSpPr>
        <p:spPr>
          <a:xfrm>
            <a:off x="3589318" y="303031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246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Riera Ruiz</dc:creator>
  <cp:lastModifiedBy>Carlos Riera Ruiz</cp:lastModifiedBy>
  <cp:revision>1</cp:revision>
  <dcterms:created xsi:type="dcterms:W3CDTF">2025-04-02T16:23:48Z</dcterms:created>
  <dcterms:modified xsi:type="dcterms:W3CDTF">2025-04-02T16:31:39Z</dcterms:modified>
</cp:coreProperties>
</file>