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6" y="-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76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8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35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4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4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0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7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4CDF80-618A-4B3E-8DB9-956322108F05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51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Ethics in Data Analytics: Assignment 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Billy </a:t>
            </a:r>
            <a:r>
              <a:rPr lang="en-US" dirty="0" err="1"/>
              <a:t>Gotsch</a:t>
            </a:r>
            <a:r>
              <a:rPr lang="en-US" dirty="0"/>
              <a:t>, Caroline </a:t>
            </a:r>
            <a:r>
              <a:rPr lang="en-US" dirty="0" err="1"/>
              <a:t>Riester</a:t>
            </a:r>
            <a:r>
              <a:rPr lang="en-US" dirty="0"/>
              <a:t>, &amp; Jordan Schilling</a:t>
            </a:r>
          </a:p>
        </p:txBody>
      </p:sp>
    </p:spTree>
    <p:extLst>
      <p:ext uri="{BB962C8B-B14F-4D97-AF65-F5344CB8AC3E}">
        <p14:creationId xmlns:p14="http://schemas.microsoft.com/office/powerpoint/2010/main" val="222969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Catholic Social Teaching Selection Saint John XXIII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176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chemeClr val="accent3"/>
                </a:solidFill>
              </a:rPr>
              <a:t>indifference</a:t>
            </a:r>
            <a:r>
              <a:rPr lang="en-US" dirty="0"/>
              <a:t> to the true </a:t>
            </a:r>
            <a:r>
              <a:rPr lang="en-US" dirty="0">
                <a:solidFill>
                  <a:schemeClr val="accent3"/>
                </a:solidFill>
              </a:rPr>
              <a:t>hierarchy of values</a:t>
            </a:r>
            <a:r>
              <a:rPr lang="en-US" dirty="0"/>
              <a:t> shown by so many people in the economically developed countries”</a:t>
            </a:r>
          </a:p>
          <a:p>
            <a:pPr lvl="1"/>
            <a:r>
              <a:rPr lang="en-US" dirty="0"/>
              <a:t>“Spiritual </a:t>
            </a:r>
            <a:r>
              <a:rPr lang="en-US" dirty="0">
                <a:solidFill>
                  <a:schemeClr val="accent3"/>
                </a:solidFill>
              </a:rPr>
              <a:t>values are ignored</a:t>
            </a:r>
            <a:r>
              <a:rPr lang="en-US" dirty="0"/>
              <a:t>, forgotten or denied, while the </a:t>
            </a:r>
            <a:r>
              <a:rPr lang="en-US" dirty="0">
                <a:solidFill>
                  <a:schemeClr val="accent3"/>
                </a:solidFill>
              </a:rPr>
              <a:t>progress</a:t>
            </a:r>
            <a:r>
              <a:rPr lang="en-US" dirty="0"/>
              <a:t> of science, technology and economics is </a:t>
            </a:r>
            <a:r>
              <a:rPr lang="en-US" dirty="0">
                <a:solidFill>
                  <a:schemeClr val="accent3"/>
                </a:solidFill>
              </a:rPr>
              <a:t>pursued for its own sake</a:t>
            </a:r>
            <a:r>
              <a:rPr lang="en-US" dirty="0"/>
              <a:t>, as though </a:t>
            </a:r>
            <a:r>
              <a:rPr lang="en-US" dirty="0">
                <a:solidFill>
                  <a:schemeClr val="accent3"/>
                </a:solidFill>
              </a:rPr>
              <a:t>material well-being </a:t>
            </a:r>
            <a:r>
              <a:rPr lang="en-US" dirty="0"/>
              <a:t>were the </a:t>
            </a:r>
            <a:r>
              <a:rPr lang="en-US" dirty="0">
                <a:solidFill>
                  <a:schemeClr val="accent3"/>
                </a:solidFill>
              </a:rPr>
              <a:t>be-all and end-all </a:t>
            </a:r>
            <a:r>
              <a:rPr lang="en-US" dirty="0"/>
              <a:t>of life”</a:t>
            </a:r>
          </a:p>
          <a:p>
            <a:pPr lvl="1"/>
            <a:r>
              <a:rPr lang="en-US" dirty="0"/>
              <a:t>“attitude is </a:t>
            </a:r>
            <a:r>
              <a:rPr lang="en-US" dirty="0">
                <a:solidFill>
                  <a:schemeClr val="accent3"/>
                </a:solidFill>
              </a:rPr>
              <a:t>contagious</a:t>
            </a:r>
            <a:r>
              <a:rPr lang="en-US" dirty="0"/>
              <a:t>, especially when it infects the work that is being done for the </a:t>
            </a:r>
            <a:r>
              <a:rPr lang="en-US" dirty="0">
                <a:solidFill>
                  <a:schemeClr val="accent3"/>
                </a:solidFill>
              </a:rPr>
              <a:t>less developed countries</a:t>
            </a:r>
            <a:r>
              <a:rPr lang="en-US" dirty="0"/>
              <a:t>, which have often preserved in their ancient traditions an acute and vital awareness of the more important human values, on which the moral order rests.”</a:t>
            </a:r>
          </a:p>
        </p:txBody>
      </p:sp>
    </p:spTree>
    <p:extLst>
      <p:ext uri="{BB962C8B-B14F-4D97-AF65-F5344CB8AC3E}">
        <p14:creationId xmlns:p14="http://schemas.microsoft.com/office/powerpoint/2010/main" val="251383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Compromised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societies do not have their priorities straight </a:t>
            </a:r>
          </a:p>
          <a:p>
            <a:pPr lvl="1"/>
            <a:r>
              <a:rPr lang="en-US" sz="2000" dirty="0" smtClean="0"/>
              <a:t>Scientific progress &gt; Ethics and spiritual values</a:t>
            </a:r>
            <a:endParaRPr lang="en-US" sz="2000" dirty="0"/>
          </a:p>
          <a:p>
            <a:pPr lvl="1"/>
            <a:r>
              <a:rPr lang="en-US" sz="2000" dirty="0" smtClean="0"/>
              <a:t>Material Wealth &gt; Spiritual wealth</a:t>
            </a:r>
            <a:endParaRPr lang="en-US" sz="2000" dirty="0"/>
          </a:p>
          <a:p>
            <a:pPr lvl="1"/>
            <a:r>
              <a:rPr lang="en-US" sz="2000" dirty="0" smtClean="0"/>
              <a:t>What is legal vs. what is ethical</a:t>
            </a:r>
          </a:p>
          <a:p>
            <a:pPr lvl="1"/>
            <a:r>
              <a:rPr lang="en-US" sz="2000" dirty="0" smtClean="0"/>
              <a:t>Just because we can do it, should we?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Important values are pushed aside or ignored in order to accomplish “progress” </a:t>
            </a:r>
          </a:p>
          <a:p>
            <a:pPr lvl="1"/>
            <a:r>
              <a:rPr lang="en-US" sz="2000" dirty="0"/>
              <a:t>Furthering the collection and analysis of data because we </a:t>
            </a:r>
            <a:r>
              <a:rPr lang="en-US" sz="2000" dirty="0" smtClean="0"/>
              <a:t>can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0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Contagious Attitude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this attitude spreads, it destroys more important human value systems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Developed countries corrupt less developed countries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Our mistakes impact their progress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2383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269</TotalTime>
  <Words>227</Words>
  <Application>Microsoft Macintosh PowerPoint</Application>
  <PresentationFormat>Custom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Ethics in Data Analytics: Assignment #2</vt:lpstr>
      <vt:lpstr>Catholic Social Teaching Selection Saint John XXIII</vt:lpstr>
      <vt:lpstr>Values Compromised</vt:lpstr>
      <vt:lpstr>Contagious Attitude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Data Analytics</dc:title>
  <dc:creator>Billy Gotsch</dc:creator>
  <cp:lastModifiedBy>Caroline Riester</cp:lastModifiedBy>
  <cp:revision>10</cp:revision>
  <dcterms:created xsi:type="dcterms:W3CDTF">2017-09-14T03:46:51Z</dcterms:created>
  <dcterms:modified xsi:type="dcterms:W3CDTF">2017-09-18T16:41:48Z</dcterms:modified>
</cp:coreProperties>
</file>