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9" d="100"/>
          <a:sy n="79" d="100"/>
        </p:scale>
        <p:origin x="-96" y="-4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88648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DF80-618A-4B3E-8DB9-956322108F05}" type="datetimeFigureOut">
              <a:rPr lang="en-US" smtClean="0"/>
              <a:t>9/17/17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107595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600874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876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6714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819238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412263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78141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419395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09722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197963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4CDF80-618A-4B3E-8DB9-956322108F05}" type="datetimeFigureOut">
              <a:rPr lang="en-US" smtClean="0"/>
              <a:t>9/17/17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28664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4CDF80-618A-4B3E-8DB9-956322108F05}" type="datetimeFigureOut">
              <a:rPr lang="en-US" smtClean="0"/>
              <a:t>9/17/17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56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39658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425320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44CDF80-618A-4B3E-8DB9-956322108F05}" type="datetimeFigureOut">
              <a:rPr lang="en-US" smtClean="0"/>
              <a:t>9/17/17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376413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DF80-618A-4B3E-8DB9-956322108F05}" type="datetimeFigureOut">
              <a:rPr lang="en-US" smtClean="0"/>
              <a:t>9/17/17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71927440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4CDF80-618A-4B3E-8DB9-956322108F05}" type="datetimeFigureOut">
              <a:rPr lang="en-US" smtClean="0"/>
              <a:t>9/17/17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B9F65A-C347-45CA-BC99-698424F4EFA2}" type="slidenum">
              <a:rPr lang="en-US" smtClean="0"/>
              <a:t>‹#›</a:t>
            </a:fld>
            <a:endParaRPr lang="en-US"/>
          </a:p>
        </p:txBody>
      </p:sp>
    </p:spTree>
    <p:extLst>
      <p:ext uri="{BB962C8B-B14F-4D97-AF65-F5344CB8AC3E}">
        <p14:creationId xmlns:p14="http://schemas.microsoft.com/office/powerpoint/2010/main" val="14852516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in Data Analytics: Assignment #2</a:t>
            </a:r>
            <a:endParaRPr lang="en-US" dirty="0"/>
          </a:p>
        </p:txBody>
      </p:sp>
      <p:sp>
        <p:nvSpPr>
          <p:cNvPr id="3" name="Subtitle 2"/>
          <p:cNvSpPr>
            <a:spLocks noGrp="1"/>
          </p:cNvSpPr>
          <p:nvPr>
            <p:ph type="subTitle" idx="1"/>
          </p:nvPr>
        </p:nvSpPr>
        <p:spPr/>
        <p:txBody>
          <a:bodyPr/>
          <a:lstStyle/>
          <a:p>
            <a:r>
              <a:rPr lang="en-US" dirty="0" smtClean="0"/>
              <a:t>By Billy </a:t>
            </a:r>
            <a:r>
              <a:rPr lang="en-US" dirty="0" err="1" smtClean="0"/>
              <a:t>Gotsch</a:t>
            </a:r>
            <a:r>
              <a:rPr lang="en-US" dirty="0" smtClean="0"/>
              <a:t>, </a:t>
            </a:r>
            <a:r>
              <a:rPr lang="en-US" dirty="0" smtClean="0"/>
              <a:t>Caroline Riester, &amp; Jordan schilling</a:t>
            </a:r>
            <a:endParaRPr lang="en-US" dirty="0"/>
          </a:p>
        </p:txBody>
      </p:sp>
    </p:spTree>
    <p:extLst>
      <p:ext uri="{BB962C8B-B14F-4D97-AF65-F5344CB8AC3E}">
        <p14:creationId xmlns:p14="http://schemas.microsoft.com/office/powerpoint/2010/main" val="22296957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 et </a:t>
            </a:r>
            <a:r>
              <a:rPr lang="en-US" dirty="0" err="1" smtClean="0"/>
              <a:t>Magistra</a:t>
            </a:r>
            <a:r>
              <a:rPr lang="en-US" dirty="0" smtClean="0"/>
              <a:t/>
            </a:r>
            <a:br>
              <a:rPr lang="en-US" dirty="0" smtClean="0"/>
            </a:br>
            <a:r>
              <a:rPr lang="en-US" dirty="0" smtClean="0"/>
              <a:t>Saint </a:t>
            </a:r>
            <a:r>
              <a:rPr lang="en-US" dirty="0" smtClean="0"/>
              <a:t>John </a:t>
            </a:r>
            <a:r>
              <a:rPr lang="en-US" dirty="0" smtClean="0"/>
              <a:t>XXIII, 1961</a:t>
            </a:r>
            <a:endParaRPr lang="en-US" dirty="0"/>
          </a:p>
        </p:txBody>
      </p:sp>
      <p:sp>
        <p:nvSpPr>
          <p:cNvPr id="3" name="Content Placeholder 2"/>
          <p:cNvSpPr>
            <a:spLocks noGrp="1"/>
          </p:cNvSpPr>
          <p:nvPr>
            <p:ph idx="1"/>
          </p:nvPr>
        </p:nvSpPr>
        <p:spPr/>
        <p:txBody>
          <a:bodyPr/>
          <a:lstStyle/>
          <a:p>
            <a:r>
              <a:rPr lang="en-US" dirty="0" smtClean="0"/>
              <a:t>“It pains Us, therefore, to observe the </a:t>
            </a:r>
            <a:r>
              <a:rPr lang="en-US" b="1" dirty="0" smtClean="0"/>
              <a:t>complete </a:t>
            </a:r>
            <a:r>
              <a:rPr lang="en-US" b="1" dirty="0" smtClean="0"/>
              <a:t>indifference </a:t>
            </a:r>
            <a:r>
              <a:rPr lang="en-US" b="1" dirty="0"/>
              <a:t>to the true hierarchy of values shown by so many people in the economically developed </a:t>
            </a:r>
            <a:r>
              <a:rPr lang="en-US" b="1" dirty="0" smtClean="0"/>
              <a:t>countries</a:t>
            </a:r>
            <a:r>
              <a:rPr lang="en-US" dirty="0" smtClean="0"/>
              <a:t>. </a:t>
            </a:r>
            <a:r>
              <a:rPr lang="en-US" b="1" dirty="0" smtClean="0"/>
              <a:t>Spiritual </a:t>
            </a:r>
            <a:r>
              <a:rPr lang="en-US" b="1" dirty="0"/>
              <a:t>values are ignored, forgotten or denied, while the progress of science, technology and economics is pursued for its own sake, as though material well-being were the be-all and end-all of </a:t>
            </a:r>
            <a:r>
              <a:rPr lang="en-US" b="1" dirty="0" smtClean="0"/>
              <a:t>life</a:t>
            </a:r>
            <a:r>
              <a:rPr lang="en-US" dirty="0" smtClean="0"/>
              <a:t>. This </a:t>
            </a:r>
            <a:r>
              <a:rPr lang="en-US" dirty="0" smtClean="0"/>
              <a:t>attitude </a:t>
            </a:r>
            <a:r>
              <a:rPr lang="en-US" dirty="0"/>
              <a:t>is contagious, especially when it infects the work that is being done for the less developed countries, which have often preserved in their ancient traditions an acute and vital awareness of the more important human values, on which the moral order rests</a:t>
            </a:r>
            <a:r>
              <a:rPr lang="en-US" dirty="0" smtClean="0"/>
              <a:t>.”</a:t>
            </a:r>
            <a:endParaRPr lang="en-US" dirty="0"/>
          </a:p>
        </p:txBody>
      </p:sp>
    </p:spTree>
    <p:extLst>
      <p:ext uri="{BB962C8B-B14F-4D97-AF65-F5344CB8AC3E}">
        <p14:creationId xmlns:p14="http://schemas.microsoft.com/office/powerpoint/2010/main" val="25138307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Developed society, does not have </a:t>
            </a:r>
            <a:r>
              <a:rPr lang="en-US" dirty="0" smtClean="0"/>
              <a:t>its</a:t>
            </a:r>
            <a:r>
              <a:rPr lang="en-US" dirty="0" smtClean="0"/>
              <a:t> </a:t>
            </a:r>
            <a:r>
              <a:rPr lang="en-US" dirty="0" smtClean="0"/>
              <a:t>priorities </a:t>
            </a:r>
            <a:r>
              <a:rPr lang="en-US" dirty="0" smtClean="0"/>
              <a:t>straight: important values are pushed aside or ignored </a:t>
            </a:r>
            <a:endParaRPr lang="en-US" dirty="0" smtClean="0"/>
          </a:p>
          <a:p>
            <a:pPr lvl="1"/>
            <a:r>
              <a:rPr lang="en-US" dirty="0" smtClean="0"/>
              <a:t>Scientific progress &gt; Ethics and spiritual </a:t>
            </a:r>
            <a:r>
              <a:rPr lang="en-US" dirty="0" smtClean="0"/>
              <a:t>v</a:t>
            </a:r>
            <a:r>
              <a:rPr lang="en-US" dirty="0" smtClean="0"/>
              <a:t>alues</a:t>
            </a:r>
          </a:p>
          <a:p>
            <a:pPr lvl="1"/>
            <a:r>
              <a:rPr lang="en-US" dirty="0" smtClean="0"/>
              <a:t>Material wealth &gt; Spiritual Wealth</a:t>
            </a:r>
            <a:endParaRPr lang="en-US" dirty="0"/>
          </a:p>
          <a:p>
            <a:r>
              <a:rPr lang="en-US" smtClean="0"/>
              <a:t>If </a:t>
            </a:r>
            <a:r>
              <a:rPr lang="en-US" dirty="0" smtClean="0"/>
              <a:t>this attitude spreads, destroys more important human values</a:t>
            </a:r>
          </a:p>
          <a:p>
            <a:pPr lvl="1"/>
            <a:r>
              <a:rPr lang="en-US" dirty="0" smtClean="0"/>
              <a:t>Destruction of value system</a:t>
            </a:r>
          </a:p>
          <a:p>
            <a:pPr lvl="1"/>
            <a:endParaRPr lang="en-US" dirty="0"/>
          </a:p>
          <a:p>
            <a:endParaRPr lang="en-US" dirty="0"/>
          </a:p>
        </p:txBody>
      </p:sp>
    </p:spTree>
    <p:extLst>
      <p:ext uri="{BB962C8B-B14F-4D97-AF65-F5344CB8AC3E}">
        <p14:creationId xmlns:p14="http://schemas.microsoft.com/office/powerpoint/2010/main" val="40660056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227</TotalTime>
  <Words>186</Words>
  <Application>Microsoft Macintosh PowerPoint</Application>
  <PresentationFormat>Custom</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Ion</vt:lpstr>
      <vt:lpstr>Ethics in Data Analytics: Assignment #2</vt:lpstr>
      <vt:lpstr>Mater et Magistra Saint John XXIII, 1961</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Data Analytics</dc:title>
  <dc:creator>Billy Gotsch</dc:creator>
  <cp:lastModifiedBy>Caroline Riester</cp:lastModifiedBy>
  <cp:revision>8</cp:revision>
  <dcterms:created xsi:type="dcterms:W3CDTF">2017-09-14T03:46:51Z</dcterms:created>
  <dcterms:modified xsi:type="dcterms:W3CDTF">2017-09-17T23:51:30Z</dcterms:modified>
</cp:coreProperties>
</file>