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88648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DF80-618A-4B3E-8DB9-956322108F05}"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107595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60087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87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6714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819238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12263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78141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1939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09722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197963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4CDF80-618A-4B3E-8DB9-956322108F05}"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28664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4CDF80-618A-4B3E-8DB9-956322108F05}"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56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239658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425320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44CDF80-618A-4B3E-8DB9-956322108F05}" type="datetimeFigureOut">
              <a:rPr lang="en-US" smtClean="0"/>
              <a:t>9/13/2017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376413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DF80-618A-4B3E-8DB9-956322108F05}"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9F65A-C347-45CA-BC99-698424F4EFA2}" type="slidenum">
              <a:rPr lang="en-US" smtClean="0"/>
              <a:t>‹#›</a:t>
            </a:fld>
            <a:endParaRPr lang="en-US"/>
          </a:p>
        </p:txBody>
      </p:sp>
    </p:spTree>
    <p:extLst>
      <p:ext uri="{BB962C8B-B14F-4D97-AF65-F5344CB8AC3E}">
        <p14:creationId xmlns:p14="http://schemas.microsoft.com/office/powerpoint/2010/main" val="71927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4CDF80-618A-4B3E-8DB9-956322108F05}" type="datetimeFigureOut">
              <a:rPr lang="en-US" smtClean="0"/>
              <a:t>9/13/2017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B9F65A-C347-45CA-BC99-698424F4EFA2}" type="slidenum">
              <a:rPr lang="en-US" smtClean="0"/>
              <a:t>‹#›</a:t>
            </a:fld>
            <a:endParaRPr lang="en-US"/>
          </a:p>
        </p:txBody>
      </p:sp>
    </p:spTree>
    <p:extLst>
      <p:ext uri="{BB962C8B-B14F-4D97-AF65-F5344CB8AC3E}">
        <p14:creationId xmlns:p14="http://schemas.microsoft.com/office/powerpoint/2010/main" val="1485251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in Data Analytics: Assignment #2</a:t>
            </a:r>
            <a:endParaRPr lang="en-US" dirty="0"/>
          </a:p>
        </p:txBody>
      </p:sp>
      <p:sp>
        <p:nvSpPr>
          <p:cNvPr id="3" name="Subtitle 2"/>
          <p:cNvSpPr>
            <a:spLocks noGrp="1"/>
          </p:cNvSpPr>
          <p:nvPr>
            <p:ph type="subTitle" idx="1"/>
          </p:nvPr>
        </p:nvSpPr>
        <p:spPr/>
        <p:txBody>
          <a:bodyPr/>
          <a:lstStyle/>
          <a:p>
            <a:r>
              <a:rPr lang="en-US" dirty="0" smtClean="0"/>
              <a:t>By Billy Gotsch &amp; Caroline </a:t>
            </a:r>
            <a:r>
              <a:rPr lang="en-US" dirty="0" err="1" smtClean="0"/>
              <a:t>Riester</a:t>
            </a:r>
            <a:endParaRPr lang="en-US" dirty="0"/>
          </a:p>
        </p:txBody>
      </p:sp>
    </p:spTree>
    <p:extLst>
      <p:ext uri="{BB962C8B-B14F-4D97-AF65-F5344CB8AC3E}">
        <p14:creationId xmlns:p14="http://schemas.microsoft.com/office/powerpoint/2010/main" val="2229695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Catholic Social Teaching Selection Saint John XXIII</a:t>
            </a:r>
            <a:endParaRPr lang="en-US" dirty="0"/>
          </a:p>
        </p:txBody>
      </p:sp>
      <p:sp>
        <p:nvSpPr>
          <p:cNvPr id="3" name="Content Placeholder 2"/>
          <p:cNvSpPr>
            <a:spLocks noGrp="1"/>
          </p:cNvSpPr>
          <p:nvPr>
            <p:ph idx="1"/>
          </p:nvPr>
        </p:nvSpPr>
        <p:spPr/>
        <p:txBody>
          <a:bodyPr/>
          <a:lstStyle/>
          <a:p>
            <a:r>
              <a:rPr lang="en-US" dirty="0" smtClean="0"/>
              <a:t>176</a:t>
            </a:r>
          </a:p>
          <a:p>
            <a:pPr lvl="1"/>
            <a:r>
              <a:rPr lang="en-US" dirty="0" smtClean="0"/>
              <a:t>“indifference </a:t>
            </a:r>
            <a:r>
              <a:rPr lang="en-US" dirty="0"/>
              <a:t>to the true hierarchy of values shown by so many people in the economically developed </a:t>
            </a:r>
            <a:r>
              <a:rPr lang="en-US" dirty="0" smtClean="0"/>
              <a:t>countries”</a:t>
            </a:r>
          </a:p>
          <a:p>
            <a:pPr lvl="1"/>
            <a:r>
              <a:rPr lang="en-US" dirty="0" smtClean="0"/>
              <a:t>“Spiritual </a:t>
            </a:r>
            <a:r>
              <a:rPr lang="en-US" dirty="0"/>
              <a:t>values are ignored, forgotten or denied, while the progress of science, technology and economics is pursued for its own sake, as though material well-being were the be-all and end-all of </a:t>
            </a:r>
            <a:r>
              <a:rPr lang="en-US" dirty="0" smtClean="0"/>
              <a:t>life”</a:t>
            </a:r>
          </a:p>
          <a:p>
            <a:pPr lvl="1"/>
            <a:r>
              <a:rPr lang="en-US" dirty="0" smtClean="0"/>
              <a:t>“attitude </a:t>
            </a:r>
            <a:r>
              <a:rPr lang="en-US" dirty="0"/>
              <a:t>is contagious, especially when it infects the work that is being done for the less developed countries, which have often preserved in their ancient traditions an acute and vital awareness of the more important human values, on which the moral order rests</a:t>
            </a:r>
            <a:r>
              <a:rPr lang="en-US" dirty="0" smtClean="0"/>
              <a:t>.”</a:t>
            </a:r>
            <a:endParaRPr lang="en-US" dirty="0"/>
          </a:p>
        </p:txBody>
      </p:sp>
    </p:spTree>
    <p:extLst>
      <p:ext uri="{BB962C8B-B14F-4D97-AF65-F5344CB8AC3E}">
        <p14:creationId xmlns:p14="http://schemas.microsoft.com/office/powerpoint/2010/main" val="251383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Developed society, does not have their priorities straight </a:t>
            </a:r>
          </a:p>
          <a:p>
            <a:pPr lvl="1"/>
            <a:r>
              <a:rPr lang="en-US" dirty="0"/>
              <a:t>R</a:t>
            </a:r>
            <a:r>
              <a:rPr lang="en-US" dirty="0" smtClean="0"/>
              <a:t>esults vs ethics</a:t>
            </a:r>
          </a:p>
          <a:p>
            <a:pPr lvl="1"/>
            <a:r>
              <a:rPr lang="en-US" dirty="0" smtClean="0"/>
              <a:t>Law vs ethics</a:t>
            </a:r>
            <a:endParaRPr lang="en-US" dirty="0"/>
          </a:p>
          <a:p>
            <a:r>
              <a:rPr lang="en-US" dirty="0" smtClean="0"/>
              <a:t>Important values are pushed aside or ignored in order to accomplish objectives </a:t>
            </a:r>
          </a:p>
          <a:p>
            <a:pPr lvl="1"/>
            <a:r>
              <a:rPr lang="en-US" dirty="0" smtClean="0"/>
              <a:t>Ethics become compromised</a:t>
            </a:r>
          </a:p>
          <a:p>
            <a:r>
              <a:rPr lang="en-US" dirty="0" smtClean="0"/>
              <a:t>If this attitude spreads, destroys more important human values</a:t>
            </a:r>
          </a:p>
          <a:p>
            <a:pPr lvl="1"/>
            <a:r>
              <a:rPr lang="en-US" dirty="0" smtClean="0"/>
              <a:t>Destruction of value system</a:t>
            </a:r>
          </a:p>
          <a:p>
            <a:pPr lvl="1"/>
            <a:endParaRPr lang="en-US" dirty="0"/>
          </a:p>
          <a:p>
            <a:endParaRPr lang="en-US" dirty="0"/>
          </a:p>
        </p:txBody>
      </p:sp>
    </p:spTree>
    <p:extLst>
      <p:ext uri="{BB962C8B-B14F-4D97-AF65-F5344CB8AC3E}">
        <p14:creationId xmlns:p14="http://schemas.microsoft.com/office/powerpoint/2010/main" val="4066005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26</TotalTime>
  <Words>172</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Ethics in Data Analytics: Assignment #2</vt:lpstr>
      <vt:lpstr>Catholic Social Teaching Selection Saint John XXIII</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Data Analytics</dc:title>
  <dc:creator>Billy Gotsch</dc:creator>
  <cp:lastModifiedBy>Billy Gotsch</cp:lastModifiedBy>
  <cp:revision>6</cp:revision>
  <dcterms:created xsi:type="dcterms:W3CDTF">2017-09-14T03:46:51Z</dcterms:created>
  <dcterms:modified xsi:type="dcterms:W3CDTF">2017-09-14T04:13:04Z</dcterms:modified>
</cp:coreProperties>
</file>