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147478348" r:id="rId3"/>
    <p:sldId id="2147478352" r:id="rId4"/>
    <p:sldId id="2147478353" r:id="rId5"/>
    <p:sldId id="2147478354" r:id="rId6"/>
    <p:sldId id="2147478349" r:id="rId7"/>
    <p:sldId id="2147478358" r:id="rId8"/>
    <p:sldId id="2147478359" r:id="rId9"/>
    <p:sldId id="2147478360" r:id="rId10"/>
    <p:sldId id="2147478361" r:id="rId11"/>
    <p:sldId id="2147478357" r:id="rId12"/>
    <p:sldId id="2147478356" r:id="rId13"/>
    <p:sldId id="2147478355"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E99451-7321-4984-B5C4-40DF0ADB7D59}" v="127" dt="2024-02-15T08:10:07.5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lotte Rieux" userId="b3af7b60-5352-4925-879c-2382515f8e8f" providerId="ADAL" clId="{88E99451-7321-4984-B5C4-40DF0ADB7D59}"/>
    <pc:docChg chg="undo custSel addSld delSld modSld sldOrd">
      <pc:chgData name="Charlotte Rieux" userId="b3af7b60-5352-4925-879c-2382515f8e8f" providerId="ADAL" clId="{88E99451-7321-4984-B5C4-40DF0ADB7D59}" dt="2024-02-15T10:54:50.511" v="1118" actId="20577"/>
      <pc:docMkLst>
        <pc:docMk/>
      </pc:docMkLst>
      <pc:sldChg chg="addSp delSp new del mod ord">
        <pc:chgData name="Charlotte Rieux" userId="b3af7b60-5352-4925-879c-2382515f8e8f" providerId="ADAL" clId="{88E99451-7321-4984-B5C4-40DF0ADB7D59}" dt="2024-02-09T19:07:30.618" v="811" actId="47"/>
        <pc:sldMkLst>
          <pc:docMk/>
          <pc:sldMk cId="274858561" sldId="256"/>
        </pc:sldMkLst>
        <pc:spChg chg="del">
          <ac:chgData name="Charlotte Rieux" userId="b3af7b60-5352-4925-879c-2382515f8e8f" providerId="ADAL" clId="{88E99451-7321-4984-B5C4-40DF0ADB7D59}" dt="2024-02-05T15:04:29.247" v="175" actId="478"/>
          <ac:spMkLst>
            <pc:docMk/>
            <pc:sldMk cId="274858561" sldId="256"/>
            <ac:spMk id="2" creationId="{51EA7297-F50C-8FFA-DEF3-554A6A2C880B}"/>
          </ac:spMkLst>
        </pc:spChg>
        <pc:spChg chg="del">
          <ac:chgData name="Charlotte Rieux" userId="b3af7b60-5352-4925-879c-2382515f8e8f" providerId="ADAL" clId="{88E99451-7321-4984-B5C4-40DF0ADB7D59}" dt="2024-02-05T15:04:29.247" v="175" actId="478"/>
          <ac:spMkLst>
            <pc:docMk/>
            <pc:sldMk cId="274858561" sldId="256"/>
            <ac:spMk id="3" creationId="{7FF2AD12-73BE-9E76-5F5A-6D4A0B7C11CD}"/>
          </ac:spMkLst>
        </pc:spChg>
        <pc:spChg chg="add del">
          <ac:chgData name="Charlotte Rieux" userId="b3af7b60-5352-4925-879c-2382515f8e8f" providerId="ADAL" clId="{88E99451-7321-4984-B5C4-40DF0ADB7D59}" dt="2024-02-05T15:34:55.677" v="623" actId="21"/>
          <ac:spMkLst>
            <pc:docMk/>
            <pc:sldMk cId="274858561" sldId="256"/>
            <ac:spMk id="5" creationId="{22DAAF4E-C741-C729-BE14-A5AFF5432483}"/>
          </ac:spMkLst>
        </pc:spChg>
      </pc:sldChg>
      <pc:sldChg chg="delSp modSp add mod">
        <pc:chgData name="Charlotte Rieux" userId="b3af7b60-5352-4925-879c-2382515f8e8f" providerId="ADAL" clId="{88E99451-7321-4984-B5C4-40DF0ADB7D59}" dt="2024-02-05T15:04:14.232" v="172" actId="20577"/>
        <pc:sldMkLst>
          <pc:docMk/>
          <pc:sldMk cId="3451909965" sldId="257"/>
        </pc:sldMkLst>
        <pc:spChg chg="mod">
          <ac:chgData name="Charlotte Rieux" userId="b3af7b60-5352-4925-879c-2382515f8e8f" providerId="ADAL" clId="{88E99451-7321-4984-B5C4-40DF0ADB7D59}" dt="2024-02-05T15:03:03.417" v="129" actId="20577"/>
          <ac:spMkLst>
            <pc:docMk/>
            <pc:sldMk cId="3451909965" sldId="257"/>
            <ac:spMk id="2" creationId="{A79340F3-5B7C-DF4A-A8A7-C6D46CCB7C8E}"/>
          </ac:spMkLst>
        </pc:spChg>
        <pc:spChg chg="mod">
          <ac:chgData name="Charlotte Rieux" userId="b3af7b60-5352-4925-879c-2382515f8e8f" providerId="ADAL" clId="{88E99451-7321-4984-B5C4-40DF0ADB7D59}" dt="2024-02-05T15:04:14.232" v="172" actId="20577"/>
          <ac:spMkLst>
            <pc:docMk/>
            <pc:sldMk cId="3451909965" sldId="257"/>
            <ac:spMk id="3" creationId="{6C7D14EA-2D4F-A743-B742-8ED2BC3AABF3}"/>
          </ac:spMkLst>
        </pc:spChg>
        <pc:spChg chg="mod">
          <ac:chgData name="Charlotte Rieux" userId="b3af7b60-5352-4925-879c-2382515f8e8f" providerId="ADAL" clId="{88E99451-7321-4984-B5C4-40DF0ADB7D59}" dt="2024-02-05T15:01:38.836" v="25" actId="20577"/>
          <ac:spMkLst>
            <pc:docMk/>
            <pc:sldMk cId="3451909965" sldId="257"/>
            <ac:spMk id="4" creationId="{64569CB9-66F3-4C6C-B74E-F45C78FEB14A}"/>
          </ac:spMkLst>
        </pc:spChg>
        <pc:picChg chg="del">
          <ac:chgData name="Charlotte Rieux" userId="b3af7b60-5352-4925-879c-2382515f8e8f" providerId="ADAL" clId="{88E99451-7321-4984-B5C4-40DF0ADB7D59}" dt="2024-02-05T15:01:12.709" v="3" actId="478"/>
          <ac:picMkLst>
            <pc:docMk/>
            <pc:sldMk cId="3451909965" sldId="257"/>
            <ac:picMk id="1026" creationId="{B2A725F5-2349-BC63-3DCD-53790FDF5A79}"/>
          </ac:picMkLst>
        </pc:picChg>
      </pc:sldChg>
      <pc:sldChg chg="modSp add mod">
        <pc:chgData name="Charlotte Rieux" userId="b3af7b60-5352-4925-879c-2382515f8e8f" providerId="ADAL" clId="{88E99451-7321-4984-B5C4-40DF0ADB7D59}" dt="2024-02-14T13:15:35.940" v="898" actId="20577"/>
        <pc:sldMkLst>
          <pc:docMk/>
          <pc:sldMk cId="332453950" sldId="2147478348"/>
        </pc:sldMkLst>
        <pc:spChg chg="mod">
          <ac:chgData name="Charlotte Rieux" userId="b3af7b60-5352-4925-879c-2382515f8e8f" providerId="ADAL" clId="{88E99451-7321-4984-B5C4-40DF0ADB7D59}" dt="2024-02-14T13:15:35.940" v="898" actId="20577"/>
          <ac:spMkLst>
            <pc:docMk/>
            <pc:sldMk cId="332453950" sldId="2147478348"/>
            <ac:spMk id="2" creationId="{19D68684-8D95-FD25-F7C5-BDAD50FF2AF1}"/>
          </ac:spMkLst>
        </pc:spChg>
        <pc:spChg chg="mod">
          <ac:chgData name="Charlotte Rieux" userId="b3af7b60-5352-4925-879c-2382515f8e8f" providerId="ADAL" clId="{88E99451-7321-4984-B5C4-40DF0ADB7D59}" dt="2024-02-05T15:12:55.835" v="228" actId="20577"/>
          <ac:spMkLst>
            <pc:docMk/>
            <pc:sldMk cId="332453950" sldId="2147478348"/>
            <ac:spMk id="3" creationId="{DD25B63D-385D-6D19-370B-45B29293E4B0}"/>
          </ac:spMkLst>
        </pc:spChg>
      </pc:sldChg>
      <pc:sldChg chg="addSp delSp modSp add del mod">
        <pc:chgData name="Charlotte Rieux" userId="b3af7b60-5352-4925-879c-2382515f8e8f" providerId="ADAL" clId="{88E99451-7321-4984-B5C4-40DF0ADB7D59}" dt="2024-02-15T08:01:46.476" v="1087" actId="1076"/>
        <pc:sldMkLst>
          <pc:docMk/>
          <pc:sldMk cId="2477894266" sldId="2147478349"/>
        </pc:sldMkLst>
        <pc:spChg chg="mod">
          <ac:chgData name="Charlotte Rieux" userId="b3af7b60-5352-4925-879c-2382515f8e8f" providerId="ADAL" clId="{88E99451-7321-4984-B5C4-40DF0ADB7D59}" dt="2024-02-14T13:13:50.092" v="829" actId="20577"/>
          <ac:spMkLst>
            <pc:docMk/>
            <pc:sldMk cId="2477894266" sldId="2147478349"/>
            <ac:spMk id="2" creationId="{7F02AD24-2DF2-C7BB-A077-F7DA5E4DD4A8}"/>
          </ac:spMkLst>
        </pc:spChg>
        <pc:spChg chg="add del mod">
          <ac:chgData name="Charlotte Rieux" userId="b3af7b60-5352-4925-879c-2382515f8e8f" providerId="ADAL" clId="{88E99451-7321-4984-B5C4-40DF0ADB7D59}" dt="2024-02-14T13:14:56.338" v="876" actId="478"/>
          <ac:spMkLst>
            <pc:docMk/>
            <pc:sldMk cId="2477894266" sldId="2147478349"/>
            <ac:spMk id="4" creationId="{9595F3B4-1916-FD99-F2A0-52ED31988C2B}"/>
          </ac:spMkLst>
        </pc:spChg>
        <pc:spChg chg="del">
          <ac:chgData name="Charlotte Rieux" userId="b3af7b60-5352-4925-879c-2382515f8e8f" providerId="ADAL" clId="{88E99451-7321-4984-B5C4-40DF0ADB7D59}" dt="2024-02-05T15:27:01.389" v="605" actId="478"/>
          <ac:spMkLst>
            <pc:docMk/>
            <pc:sldMk cId="2477894266" sldId="2147478349"/>
            <ac:spMk id="6" creationId="{313A307E-EA77-F0BE-1A77-7C2CFD99B114}"/>
          </ac:spMkLst>
        </pc:spChg>
        <pc:spChg chg="add del">
          <ac:chgData name="Charlotte Rieux" userId="b3af7b60-5352-4925-879c-2382515f8e8f" providerId="ADAL" clId="{88E99451-7321-4984-B5C4-40DF0ADB7D59}" dt="2024-02-05T15:34:42.040" v="613" actId="22"/>
          <ac:spMkLst>
            <pc:docMk/>
            <pc:sldMk cId="2477894266" sldId="2147478349"/>
            <ac:spMk id="7" creationId="{11150461-6854-E86E-6362-0C3094FE6148}"/>
          </ac:spMkLst>
        </pc:spChg>
        <pc:picChg chg="add mod">
          <ac:chgData name="Charlotte Rieux" userId="b3af7b60-5352-4925-879c-2382515f8e8f" providerId="ADAL" clId="{88E99451-7321-4984-B5C4-40DF0ADB7D59}" dt="2024-02-05T15:28:41.006" v="611" actId="1076"/>
          <ac:picMkLst>
            <pc:docMk/>
            <pc:sldMk cId="2477894266" sldId="2147478349"/>
            <ac:picMk id="3" creationId="{E57E9EC1-B3F0-02FF-56BA-12C0E26C57BA}"/>
          </ac:picMkLst>
        </pc:picChg>
        <pc:picChg chg="del">
          <ac:chgData name="Charlotte Rieux" userId="b3af7b60-5352-4925-879c-2382515f8e8f" providerId="ADAL" clId="{88E99451-7321-4984-B5C4-40DF0ADB7D59}" dt="2024-02-05T15:27:02.689" v="606" actId="478"/>
          <ac:picMkLst>
            <pc:docMk/>
            <pc:sldMk cId="2477894266" sldId="2147478349"/>
            <ac:picMk id="4" creationId="{0779B4EF-C20E-144D-4B90-C14B89933224}"/>
          </ac:picMkLst>
        </pc:picChg>
        <pc:picChg chg="add del mod">
          <ac:chgData name="Charlotte Rieux" userId="b3af7b60-5352-4925-879c-2382515f8e8f" providerId="ADAL" clId="{88E99451-7321-4984-B5C4-40DF0ADB7D59}" dt="2024-02-15T08:01:14.571" v="1080" actId="478"/>
          <ac:picMkLst>
            <pc:docMk/>
            <pc:sldMk cId="2477894266" sldId="2147478349"/>
            <ac:picMk id="3074" creationId="{CE777C59-9AF9-09C3-C5DE-000F800F56C4}"/>
          </ac:picMkLst>
        </pc:picChg>
        <pc:picChg chg="add mod">
          <ac:chgData name="Charlotte Rieux" userId="b3af7b60-5352-4925-879c-2382515f8e8f" providerId="ADAL" clId="{88E99451-7321-4984-B5C4-40DF0ADB7D59}" dt="2024-02-15T08:01:46.476" v="1087" actId="1076"/>
          <ac:picMkLst>
            <pc:docMk/>
            <pc:sldMk cId="2477894266" sldId="2147478349"/>
            <ac:picMk id="3076" creationId="{141B3F5D-2F1E-1F0E-A9F6-07BA861886D9}"/>
          </ac:picMkLst>
        </pc:picChg>
      </pc:sldChg>
      <pc:sldChg chg="modSp add mod ord">
        <pc:chgData name="Charlotte Rieux" userId="b3af7b60-5352-4925-879c-2382515f8e8f" providerId="ADAL" clId="{88E99451-7321-4984-B5C4-40DF0ADB7D59}" dt="2024-02-15T10:54:50.511" v="1118" actId="20577"/>
        <pc:sldMkLst>
          <pc:docMk/>
          <pc:sldMk cId="3996346447" sldId="2147478352"/>
        </pc:sldMkLst>
        <pc:spChg chg="mod">
          <ac:chgData name="Charlotte Rieux" userId="b3af7b60-5352-4925-879c-2382515f8e8f" providerId="ADAL" clId="{88E99451-7321-4984-B5C4-40DF0ADB7D59}" dt="2024-02-05T15:24:43.370" v="516" actId="1076"/>
          <ac:spMkLst>
            <pc:docMk/>
            <pc:sldMk cId="3996346447" sldId="2147478352"/>
            <ac:spMk id="2" creationId="{C8DFA007-E637-1190-88A6-F0859D45AAA6}"/>
          </ac:spMkLst>
        </pc:spChg>
        <pc:spChg chg="mod">
          <ac:chgData name="Charlotte Rieux" userId="b3af7b60-5352-4925-879c-2382515f8e8f" providerId="ADAL" clId="{88E99451-7321-4984-B5C4-40DF0ADB7D59}" dt="2024-02-15T10:54:50.511" v="1118" actId="20577"/>
          <ac:spMkLst>
            <pc:docMk/>
            <pc:sldMk cId="3996346447" sldId="2147478352"/>
            <ac:spMk id="3" creationId="{561568A9-330D-F5DD-477F-67D3039287F4}"/>
          </ac:spMkLst>
        </pc:spChg>
      </pc:sldChg>
      <pc:sldChg chg="modSp add mod">
        <pc:chgData name="Charlotte Rieux" userId="b3af7b60-5352-4925-879c-2382515f8e8f" providerId="ADAL" clId="{88E99451-7321-4984-B5C4-40DF0ADB7D59}" dt="2024-02-05T15:24:39.409" v="515" actId="1076"/>
        <pc:sldMkLst>
          <pc:docMk/>
          <pc:sldMk cId="3965714844" sldId="2147478353"/>
        </pc:sldMkLst>
        <pc:spChg chg="mod">
          <ac:chgData name="Charlotte Rieux" userId="b3af7b60-5352-4925-879c-2382515f8e8f" providerId="ADAL" clId="{88E99451-7321-4984-B5C4-40DF0ADB7D59}" dt="2024-02-05T15:24:39.409" v="515" actId="1076"/>
          <ac:spMkLst>
            <pc:docMk/>
            <pc:sldMk cId="3965714844" sldId="2147478353"/>
            <ac:spMk id="2" creationId="{C8DFA007-E637-1190-88A6-F0859D45AAA6}"/>
          </ac:spMkLst>
        </pc:spChg>
        <pc:spChg chg="mod">
          <ac:chgData name="Charlotte Rieux" userId="b3af7b60-5352-4925-879c-2382515f8e8f" providerId="ADAL" clId="{88E99451-7321-4984-B5C4-40DF0ADB7D59}" dt="2024-02-05T15:24:26.470" v="506" actId="1076"/>
          <ac:spMkLst>
            <pc:docMk/>
            <pc:sldMk cId="3965714844" sldId="2147478353"/>
            <ac:spMk id="3" creationId="{561568A9-330D-F5DD-477F-67D3039287F4}"/>
          </ac:spMkLst>
        </pc:spChg>
      </pc:sldChg>
      <pc:sldChg chg="addSp modSp add mod">
        <pc:chgData name="Charlotte Rieux" userId="b3af7b60-5352-4925-879c-2382515f8e8f" providerId="ADAL" clId="{88E99451-7321-4984-B5C4-40DF0ADB7D59}" dt="2024-02-05T15:25:59.234" v="551" actId="1076"/>
        <pc:sldMkLst>
          <pc:docMk/>
          <pc:sldMk cId="2687843251" sldId="2147478354"/>
        </pc:sldMkLst>
        <pc:spChg chg="mod">
          <ac:chgData name="Charlotte Rieux" userId="b3af7b60-5352-4925-879c-2382515f8e8f" providerId="ADAL" clId="{88E99451-7321-4984-B5C4-40DF0ADB7D59}" dt="2024-02-05T15:24:55.348" v="519" actId="27636"/>
          <ac:spMkLst>
            <pc:docMk/>
            <pc:sldMk cId="2687843251" sldId="2147478354"/>
            <ac:spMk id="2" creationId="{C8DFA007-E637-1190-88A6-F0859D45AAA6}"/>
          </ac:spMkLst>
        </pc:spChg>
        <pc:spChg chg="mod">
          <ac:chgData name="Charlotte Rieux" userId="b3af7b60-5352-4925-879c-2382515f8e8f" providerId="ADAL" clId="{88E99451-7321-4984-B5C4-40DF0ADB7D59}" dt="2024-02-05T15:25:05.768" v="545" actId="20577"/>
          <ac:spMkLst>
            <pc:docMk/>
            <pc:sldMk cId="2687843251" sldId="2147478354"/>
            <ac:spMk id="3" creationId="{561568A9-330D-F5DD-477F-67D3039287F4}"/>
          </ac:spMkLst>
        </pc:spChg>
        <pc:picChg chg="add">
          <ac:chgData name="Charlotte Rieux" userId="b3af7b60-5352-4925-879c-2382515f8e8f" providerId="ADAL" clId="{88E99451-7321-4984-B5C4-40DF0ADB7D59}" dt="2024-02-05T15:25:34.866" v="546"/>
          <ac:picMkLst>
            <pc:docMk/>
            <pc:sldMk cId="2687843251" sldId="2147478354"/>
            <ac:picMk id="1026" creationId="{7FA3ACE6-4F6E-0501-4E38-5EE764C1E802}"/>
          </ac:picMkLst>
        </pc:picChg>
        <pc:picChg chg="add mod">
          <ac:chgData name="Charlotte Rieux" userId="b3af7b60-5352-4925-879c-2382515f8e8f" providerId="ADAL" clId="{88E99451-7321-4984-B5C4-40DF0ADB7D59}" dt="2024-02-05T15:25:59.234" v="551" actId="1076"/>
          <ac:picMkLst>
            <pc:docMk/>
            <pc:sldMk cId="2687843251" sldId="2147478354"/>
            <ac:picMk id="1028" creationId="{1BFB4E8C-59EA-CBDF-E0D1-971F11EFE6F8}"/>
          </ac:picMkLst>
        </pc:picChg>
      </pc:sldChg>
      <pc:sldChg chg="addSp modSp add mod">
        <pc:chgData name="Charlotte Rieux" userId="b3af7b60-5352-4925-879c-2382515f8e8f" providerId="ADAL" clId="{88E99451-7321-4984-B5C4-40DF0ADB7D59}" dt="2024-02-15T07:51:42.924" v="1052" actId="1036"/>
        <pc:sldMkLst>
          <pc:docMk/>
          <pc:sldMk cId="721838449" sldId="2147478355"/>
        </pc:sldMkLst>
        <pc:spChg chg="mod">
          <ac:chgData name="Charlotte Rieux" userId="b3af7b60-5352-4925-879c-2382515f8e8f" providerId="ADAL" clId="{88E99451-7321-4984-B5C4-40DF0ADB7D59}" dt="2024-02-15T07:50:08.847" v="1018" actId="20577"/>
          <ac:spMkLst>
            <pc:docMk/>
            <pc:sldMk cId="721838449" sldId="2147478355"/>
            <ac:spMk id="2" creationId="{7F02AD24-2DF2-C7BB-A077-F7DA5E4DD4A8}"/>
          </ac:spMkLst>
        </pc:spChg>
        <pc:spChg chg="add mod">
          <ac:chgData name="Charlotte Rieux" userId="b3af7b60-5352-4925-879c-2382515f8e8f" providerId="ADAL" clId="{88E99451-7321-4984-B5C4-40DF0ADB7D59}" dt="2024-02-15T07:51:37.787" v="1046" actId="1076"/>
          <ac:spMkLst>
            <pc:docMk/>
            <pc:sldMk cId="721838449" sldId="2147478355"/>
            <ac:spMk id="5" creationId="{22DAAF4E-C741-C729-BE14-A5AFF5432483}"/>
          </ac:spMkLst>
        </pc:spChg>
        <pc:spChg chg="add mod">
          <ac:chgData name="Charlotte Rieux" userId="b3af7b60-5352-4925-879c-2382515f8e8f" providerId="ADAL" clId="{88E99451-7321-4984-B5C4-40DF0ADB7D59}" dt="2024-02-15T07:51:34.818" v="1044" actId="571"/>
          <ac:spMkLst>
            <pc:docMk/>
            <pc:sldMk cId="721838449" sldId="2147478355"/>
            <ac:spMk id="6" creationId="{09E0EF4D-02F8-9EEB-5979-287808AFF2F8}"/>
          </ac:spMkLst>
        </pc:spChg>
        <pc:picChg chg="mod">
          <ac:chgData name="Charlotte Rieux" userId="b3af7b60-5352-4925-879c-2382515f8e8f" providerId="ADAL" clId="{88E99451-7321-4984-B5C4-40DF0ADB7D59}" dt="2024-02-15T07:51:22.598" v="1037" actId="1076"/>
          <ac:picMkLst>
            <pc:docMk/>
            <pc:sldMk cId="721838449" sldId="2147478355"/>
            <ac:picMk id="3" creationId="{E57E9EC1-B3F0-02FF-56BA-12C0E26C57BA}"/>
          </ac:picMkLst>
        </pc:picChg>
        <pc:picChg chg="add mod">
          <ac:chgData name="Charlotte Rieux" userId="b3af7b60-5352-4925-879c-2382515f8e8f" providerId="ADAL" clId="{88E99451-7321-4984-B5C4-40DF0ADB7D59}" dt="2024-02-15T07:51:42.924" v="1052" actId="1036"/>
          <ac:picMkLst>
            <pc:docMk/>
            <pc:sldMk cId="721838449" sldId="2147478355"/>
            <ac:picMk id="4" creationId="{3509D3AA-CFC0-82A2-3C24-01102779FF4F}"/>
          </ac:picMkLst>
        </pc:picChg>
        <pc:picChg chg="add mod">
          <ac:chgData name="Charlotte Rieux" userId="b3af7b60-5352-4925-879c-2382515f8e8f" providerId="ADAL" clId="{88E99451-7321-4984-B5C4-40DF0ADB7D59}" dt="2024-02-15T07:51:34.818" v="1044" actId="571"/>
          <ac:picMkLst>
            <pc:docMk/>
            <pc:sldMk cId="721838449" sldId="2147478355"/>
            <ac:picMk id="7" creationId="{7478CCA3-AF0A-88A6-7082-690ACFBB8466}"/>
          </ac:picMkLst>
        </pc:picChg>
        <pc:picChg chg="add mod">
          <ac:chgData name="Charlotte Rieux" userId="b3af7b60-5352-4925-879c-2382515f8e8f" providerId="ADAL" clId="{88E99451-7321-4984-B5C4-40DF0ADB7D59}" dt="2024-02-15T07:51:25.892" v="1038" actId="1076"/>
          <ac:picMkLst>
            <pc:docMk/>
            <pc:sldMk cId="721838449" sldId="2147478355"/>
            <ac:picMk id="2050" creationId="{D15762F2-CDED-9065-68D7-35CDE72DCB61}"/>
          </ac:picMkLst>
        </pc:picChg>
      </pc:sldChg>
      <pc:sldChg chg="modSp add del mod">
        <pc:chgData name="Charlotte Rieux" userId="b3af7b60-5352-4925-879c-2382515f8e8f" providerId="ADAL" clId="{88E99451-7321-4984-B5C4-40DF0ADB7D59}" dt="2024-02-05T15:26:51.654" v="580" actId="47"/>
        <pc:sldMkLst>
          <pc:docMk/>
          <pc:sldMk cId="1225099343" sldId="2147478355"/>
        </pc:sldMkLst>
        <pc:spChg chg="mod">
          <ac:chgData name="Charlotte Rieux" userId="b3af7b60-5352-4925-879c-2382515f8e8f" providerId="ADAL" clId="{88E99451-7321-4984-B5C4-40DF0ADB7D59}" dt="2024-02-05T15:26:30.352" v="577" actId="20577"/>
          <ac:spMkLst>
            <pc:docMk/>
            <pc:sldMk cId="1225099343" sldId="2147478355"/>
            <ac:spMk id="3" creationId="{DD25B63D-385D-6D19-370B-45B29293E4B0}"/>
          </ac:spMkLst>
        </pc:spChg>
      </pc:sldChg>
      <pc:sldChg chg="addSp modSp add mod">
        <pc:chgData name="Charlotte Rieux" userId="b3af7b60-5352-4925-879c-2382515f8e8f" providerId="ADAL" clId="{88E99451-7321-4984-B5C4-40DF0ADB7D59}" dt="2024-02-15T08:10:07.593" v="1104" actId="1076"/>
        <pc:sldMkLst>
          <pc:docMk/>
          <pc:sldMk cId="1000850655" sldId="2147478356"/>
        </pc:sldMkLst>
        <pc:spChg chg="mod">
          <ac:chgData name="Charlotte Rieux" userId="b3af7b60-5352-4925-879c-2382515f8e8f" providerId="ADAL" clId="{88E99451-7321-4984-B5C4-40DF0ADB7D59}" dt="2024-02-09T18:58:46.853" v="722" actId="20577"/>
          <ac:spMkLst>
            <pc:docMk/>
            <pc:sldMk cId="1000850655" sldId="2147478356"/>
            <ac:spMk id="2" creationId="{1B2066B9-B585-B0BB-F1EF-93AC83D5680A}"/>
          </ac:spMkLst>
        </pc:spChg>
        <pc:spChg chg="add mod">
          <ac:chgData name="Charlotte Rieux" userId="b3af7b60-5352-4925-879c-2382515f8e8f" providerId="ADAL" clId="{88E99451-7321-4984-B5C4-40DF0ADB7D59}" dt="2024-02-09T19:04:43.839" v="801" actId="255"/>
          <ac:spMkLst>
            <pc:docMk/>
            <pc:sldMk cId="1000850655" sldId="2147478356"/>
            <ac:spMk id="4" creationId="{3EDD7453-63B5-E27D-9024-5016FEB4987D}"/>
          </ac:spMkLst>
        </pc:spChg>
        <pc:picChg chg="add mod">
          <ac:chgData name="Charlotte Rieux" userId="b3af7b60-5352-4925-879c-2382515f8e8f" providerId="ADAL" clId="{88E99451-7321-4984-B5C4-40DF0ADB7D59}" dt="2024-02-15T08:10:07.593" v="1104" actId="1076"/>
          <ac:picMkLst>
            <pc:docMk/>
            <pc:sldMk cId="1000850655" sldId="2147478356"/>
            <ac:picMk id="5" creationId="{5847B693-FAE2-051D-0BCC-F96E1FBAAEEB}"/>
          </ac:picMkLst>
        </pc:picChg>
        <pc:picChg chg="add mod">
          <ac:chgData name="Charlotte Rieux" userId="b3af7b60-5352-4925-879c-2382515f8e8f" providerId="ADAL" clId="{88E99451-7321-4984-B5C4-40DF0ADB7D59}" dt="2024-02-09T18:59:24.654" v="724" actId="1076"/>
          <ac:picMkLst>
            <pc:docMk/>
            <pc:sldMk cId="1000850655" sldId="2147478356"/>
            <ac:picMk id="1026" creationId="{226150CC-8A6E-2258-4515-F9FD2503145C}"/>
          </ac:picMkLst>
        </pc:picChg>
        <pc:picChg chg="add mod">
          <ac:chgData name="Charlotte Rieux" userId="b3af7b60-5352-4925-879c-2382515f8e8f" providerId="ADAL" clId="{88E99451-7321-4984-B5C4-40DF0ADB7D59}" dt="2024-02-09T18:59:43.975" v="726" actId="1076"/>
          <ac:picMkLst>
            <pc:docMk/>
            <pc:sldMk cId="1000850655" sldId="2147478356"/>
            <ac:picMk id="1028" creationId="{9D88B433-DC7D-17E0-D74B-00F6F4B06881}"/>
          </ac:picMkLst>
        </pc:picChg>
      </pc:sldChg>
      <pc:sldChg chg="add del">
        <pc:chgData name="Charlotte Rieux" userId="b3af7b60-5352-4925-879c-2382515f8e8f" providerId="ADAL" clId="{88E99451-7321-4984-B5C4-40DF0ADB7D59}" dt="2024-02-09T18:58:06.078" v="658"/>
        <pc:sldMkLst>
          <pc:docMk/>
          <pc:sldMk cId="1372052176" sldId="2147478357"/>
        </pc:sldMkLst>
      </pc:sldChg>
      <pc:sldChg chg="addSp modSp add mod">
        <pc:chgData name="Charlotte Rieux" userId="b3af7b60-5352-4925-879c-2382515f8e8f" providerId="ADAL" clId="{88E99451-7321-4984-B5C4-40DF0ADB7D59}" dt="2024-02-15T07:50:43.934" v="1022" actId="1076"/>
        <pc:sldMkLst>
          <pc:docMk/>
          <pc:sldMk cId="3666601123" sldId="2147478357"/>
        </pc:sldMkLst>
        <pc:spChg chg="mod">
          <ac:chgData name="Charlotte Rieux" userId="b3af7b60-5352-4925-879c-2382515f8e8f" providerId="ADAL" clId="{88E99451-7321-4984-B5C4-40DF0ADB7D59}" dt="2024-02-09T18:58:20.284" v="677" actId="20577"/>
          <ac:spMkLst>
            <pc:docMk/>
            <pc:sldMk cId="3666601123" sldId="2147478357"/>
            <ac:spMk id="2" creationId="{CA9AF8CB-B4DC-952A-52A6-B23DDADA3FAB}"/>
          </ac:spMkLst>
        </pc:spChg>
        <pc:spChg chg="mod">
          <ac:chgData name="Charlotte Rieux" userId="b3af7b60-5352-4925-879c-2382515f8e8f" providerId="ADAL" clId="{88E99451-7321-4984-B5C4-40DF0ADB7D59}" dt="2024-02-15T07:49:12.946" v="983" actId="20577"/>
          <ac:spMkLst>
            <pc:docMk/>
            <pc:sldMk cId="3666601123" sldId="2147478357"/>
            <ac:spMk id="3" creationId="{861BC236-EE8A-A962-403A-272CB8B2C63E}"/>
          </ac:spMkLst>
        </pc:spChg>
        <pc:picChg chg="add mod">
          <ac:chgData name="Charlotte Rieux" userId="b3af7b60-5352-4925-879c-2382515f8e8f" providerId="ADAL" clId="{88E99451-7321-4984-B5C4-40DF0ADB7D59}" dt="2024-02-09T19:03:29.394" v="731" actId="1076"/>
          <ac:picMkLst>
            <pc:docMk/>
            <pc:sldMk cId="3666601123" sldId="2147478357"/>
            <ac:picMk id="4" creationId="{08E0380F-6D42-BFE5-F312-CE6D570C2DDD}"/>
          </ac:picMkLst>
        </pc:picChg>
        <pc:picChg chg="add mod">
          <ac:chgData name="Charlotte Rieux" userId="b3af7b60-5352-4925-879c-2382515f8e8f" providerId="ADAL" clId="{88E99451-7321-4984-B5C4-40DF0ADB7D59}" dt="2024-02-15T07:50:43.934" v="1022" actId="1076"/>
          <ac:picMkLst>
            <pc:docMk/>
            <pc:sldMk cId="3666601123" sldId="2147478357"/>
            <ac:picMk id="5" creationId="{7EC76DEC-0253-773C-BDBD-9B93170BB47D}"/>
          </ac:picMkLst>
        </pc:picChg>
        <pc:picChg chg="mod">
          <ac:chgData name="Charlotte Rieux" userId="b3af7b60-5352-4925-879c-2382515f8e8f" providerId="ADAL" clId="{88E99451-7321-4984-B5C4-40DF0ADB7D59}" dt="2024-02-09T19:03:28.269" v="730" actId="1076"/>
          <ac:picMkLst>
            <pc:docMk/>
            <pc:sldMk cId="3666601123" sldId="2147478357"/>
            <ac:picMk id="1028" creationId="{62D819A5-1324-7C82-9D29-22F48868946F}"/>
          </ac:picMkLst>
        </pc:picChg>
      </pc:sldChg>
      <pc:sldChg chg="addSp delSp modSp add mod">
        <pc:chgData name="Charlotte Rieux" userId="b3af7b60-5352-4925-879c-2382515f8e8f" providerId="ADAL" clId="{88E99451-7321-4984-B5C4-40DF0ADB7D59}" dt="2024-02-15T07:58:30.211" v="1076" actId="1076"/>
        <pc:sldMkLst>
          <pc:docMk/>
          <pc:sldMk cId="3606384188" sldId="2147478358"/>
        </pc:sldMkLst>
        <pc:spChg chg="mod">
          <ac:chgData name="Charlotte Rieux" userId="b3af7b60-5352-4925-879c-2382515f8e8f" providerId="ADAL" clId="{88E99451-7321-4984-B5C4-40DF0ADB7D59}" dt="2024-02-14T13:13:55.275" v="836" actId="20577"/>
          <ac:spMkLst>
            <pc:docMk/>
            <pc:sldMk cId="3606384188" sldId="2147478358"/>
            <ac:spMk id="2" creationId="{948DC303-CA37-7D24-FA97-200610517EB5}"/>
          </ac:spMkLst>
        </pc:spChg>
        <pc:spChg chg="del">
          <ac:chgData name="Charlotte Rieux" userId="b3af7b60-5352-4925-879c-2382515f8e8f" providerId="ADAL" clId="{88E99451-7321-4984-B5C4-40DF0ADB7D59}" dt="2024-02-14T13:14:58.385" v="877" actId="478"/>
          <ac:spMkLst>
            <pc:docMk/>
            <pc:sldMk cId="3606384188" sldId="2147478358"/>
            <ac:spMk id="4" creationId="{8BD0C980-433A-1F4C-F182-AA680A5333F2}"/>
          </ac:spMkLst>
        </pc:spChg>
        <pc:picChg chg="add del mod">
          <ac:chgData name="Charlotte Rieux" userId="b3af7b60-5352-4925-879c-2382515f8e8f" providerId="ADAL" clId="{88E99451-7321-4984-B5C4-40DF0ADB7D59}" dt="2024-02-15T07:57:37.692" v="1064" actId="478"/>
          <ac:picMkLst>
            <pc:docMk/>
            <pc:sldMk cId="3606384188" sldId="2147478358"/>
            <ac:picMk id="4098" creationId="{14281EBA-170B-6685-3BA4-8834D4D462C8}"/>
          </ac:picMkLst>
        </pc:picChg>
        <pc:picChg chg="add mod">
          <ac:chgData name="Charlotte Rieux" userId="b3af7b60-5352-4925-879c-2382515f8e8f" providerId="ADAL" clId="{88E99451-7321-4984-B5C4-40DF0ADB7D59}" dt="2024-02-15T07:58:09.613" v="1073" actId="1076"/>
          <ac:picMkLst>
            <pc:docMk/>
            <pc:sldMk cId="3606384188" sldId="2147478358"/>
            <ac:picMk id="4100" creationId="{75D5FDB5-4A12-1076-DBA8-26CD161DB623}"/>
          </ac:picMkLst>
        </pc:picChg>
        <pc:picChg chg="add mod">
          <ac:chgData name="Charlotte Rieux" userId="b3af7b60-5352-4925-879c-2382515f8e8f" providerId="ADAL" clId="{88E99451-7321-4984-B5C4-40DF0ADB7D59}" dt="2024-02-15T07:58:30.211" v="1076" actId="1076"/>
          <ac:picMkLst>
            <pc:docMk/>
            <pc:sldMk cId="3606384188" sldId="2147478358"/>
            <ac:picMk id="4102" creationId="{F1049335-03C2-9953-238B-23DF13BD5D68}"/>
          </ac:picMkLst>
        </pc:picChg>
      </pc:sldChg>
      <pc:sldChg chg="addSp delSp modSp add mod">
        <pc:chgData name="Charlotte Rieux" userId="b3af7b60-5352-4925-879c-2382515f8e8f" providerId="ADAL" clId="{88E99451-7321-4984-B5C4-40DF0ADB7D59}" dt="2024-02-15T08:01:11.367" v="1079" actId="1076"/>
        <pc:sldMkLst>
          <pc:docMk/>
          <pc:sldMk cId="3916259063" sldId="2147478359"/>
        </pc:sldMkLst>
        <pc:spChg chg="mod">
          <ac:chgData name="Charlotte Rieux" userId="b3af7b60-5352-4925-879c-2382515f8e8f" providerId="ADAL" clId="{88E99451-7321-4984-B5C4-40DF0ADB7D59}" dt="2024-02-14T13:13:59.915" v="843" actId="20577"/>
          <ac:spMkLst>
            <pc:docMk/>
            <pc:sldMk cId="3916259063" sldId="2147478359"/>
            <ac:spMk id="2" creationId="{A17900BE-984D-F401-F247-F301E917AE5E}"/>
          </ac:spMkLst>
        </pc:spChg>
        <pc:spChg chg="del">
          <ac:chgData name="Charlotte Rieux" userId="b3af7b60-5352-4925-879c-2382515f8e8f" providerId="ADAL" clId="{88E99451-7321-4984-B5C4-40DF0ADB7D59}" dt="2024-02-14T13:14:59.652" v="878" actId="478"/>
          <ac:spMkLst>
            <pc:docMk/>
            <pc:sldMk cId="3916259063" sldId="2147478359"/>
            <ac:spMk id="4" creationId="{8F3E5A2C-4180-A09B-2169-1912BD164D11}"/>
          </ac:spMkLst>
        </pc:spChg>
        <pc:picChg chg="add mod">
          <ac:chgData name="Charlotte Rieux" userId="b3af7b60-5352-4925-879c-2382515f8e8f" providerId="ADAL" clId="{88E99451-7321-4984-B5C4-40DF0ADB7D59}" dt="2024-02-15T08:01:11.367" v="1079" actId="1076"/>
          <ac:picMkLst>
            <pc:docMk/>
            <pc:sldMk cId="3916259063" sldId="2147478359"/>
            <ac:picMk id="5122" creationId="{D389AAAA-75F1-283C-CF8E-E89E728A4432}"/>
          </ac:picMkLst>
        </pc:picChg>
      </pc:sldChg>
      <pc:sldChg chg="addSp delSp modSp add mod">
        <pc:chgData name="Charlotte Rieux" userId="b3af7b60-5352-4925-879c-2382515f8e8f" providerId="ADAL" clId="{88E99451-7321-4984-B5C4-40DF0ADB7D59}" dt="2024-02-15T08:09:05.956" v="1102" actId="166"/>
        <pc:sldMkLst>
          <pc:docMk/>
          <pc:sldMk cId="128512121" sldId="2147478360"/>
        </pc:sldMkLst>
        <pc:spChg chg="mod">
          <ac:chgData name="Charlotte Rieux" userId="b3af7b60-5352-4925-879c-2382515f8e8f" providerId="ADAL" clId="{88E99451-7321-4984-B5C4-40DF0ADB7D59}" dt="2024-02-14T13:14:07.774" v="851" actId="20577"/>
          <ac:spMkLst>
            <pc:docMk/>
            <pc:sldMk cId="128512121" sldId="2147478360"/>
            <ac:spMk id="2" creationId="{A4581B2E-4605-B4A7-5DA2-545D3A16D347}"/>
          </ac:spMkLst>
        </pc:spChg>
        <pc:spChg chg="del">
          <ac:chgData name="Charlotte Rieux" userId="b3af7b60-5352-4925-879c-2382515f8e8f" providerId="ADAL" clId="{88E99451-7321-4984-B5C4-40DF0ADB7D59}" dt="2024-02-14T13:15:03.053" v="879" actId="478"/>
          <ac:spMkLst>
            <pc:docMk/>
            <pc:sldMk cId="128512121" sldId="2147478360"/>
            <ac:spMk id="4" creationId="{3B894C6F-7D21-A8B3-6957-8DC8CD9B58D3}"/>
          </ac:spMkLst>
        </pc:spChg>
        <pc:spChg chg="add">
          <ac:chgData name="Charlotte Rieux" userId="b3af7b60-5352-4925-879c-2382515f8e8f" providerId="ADAL" clId="{88E99451-7321-4984-B5C4-40DF0ADB7D59}" dt="2024-02-15T08:08:16.246" v="1093"/>
          <ac:spMkLst>
            <pc:docMk/>
            <pc:sldMk cId="128512121" sldId="2147478360"/>
            <ac:spMk id="5" creationId="{BB78D4B0-811A-746E-D9FA-BD5606ABFA11}"/>
          </ac:spMkLst>
        </pc:spChg>
        <pc:spChg chg="add">
          <ac:chgData name="Charlotte Rieux" userId="b3af7b60-5352-4925-879c-2382515f8e8f" providerId="ADAL" clId="{88E99451-7321-4984-B5C4-40DF0ADB7D59}" dt="2024-02-15T08:08:18.559" v="1094"/>
          <ac:spMkLst>
            <pc:docMk/>
            <pc:sldMk cId="128512121" sldId="2147478360"/>
            <ac:spMk id="6" creationId="{2A48DF42-566F-4D07-3DFA-0B97B185C071}"/>
          </ac:spMkLst>
        </pc:spChg>
        <pc:spChg chg="add">
          <ac:chgData name="Charlotte Rieux" userId="b3af7b60-5352-4925-879c-2382515f8e8f" providerId="ADAL" clId="{88E99451-7321-4984-B5C4-40DF0ADB7D59}" dt="2024-02-15T08:08:22.076" v="1095"/>
          <ac:spMkLst>
            <pc:docMk/>
            <pc:sldMk cId="128512121" sldId="2147478360"/>
            <ac:spMk id="7" creationId="{40254409-58F1-27A6-96BB-B18425B22C64}"/>
          </ac:spMkLst>
        </pc:spChg>
        <pc:picChg chg="mod">
          <ac:chgData name="Charlotte Rieux" userId="b3af7b60-5352-4925-879c-2382515f8e8f" providerId="ADAL" clId="{88E99451-7321-4984-B5C4-40DF0ADB7D59}" dt="2024-02-15T08:09:05.956" v="1102" actId="166"/>
          <ac:picMkLst>
            <pc:docMk/>
            <pc:sldMk cId="128512121" sldId="2147478360"/>
            <ac:picMk id="3" creationId="{A28B1CD0-24F8-719A-F04C-856691E7B030}"/>
          </ac:picMkLst>
        </pc:picChg>
        <pc:picChg chg="add mod">
          <ac:chgData name="Charlotte Rieux" userId="b3af7b60-5352-4925-879c-2382515f8e8f" providerId="ADAL" clId="{88E99451-7321-4984-B5C4-40DF0ADB7D59}" dt="2024-02-15T08:09:03.529" v="1101" actId="1076"/>
          <ac:picMkLst>
            <pc:docMk/>
            <pc:sldMk cId="128512121" sldId="2147478360"/>
            <ac:picMk id="9" creationId="{DA7190F6-EF01-6ECC-F161-8380E9B3FF08}"/>
          </ac:picMkLst>
        </pc:picChg>
      </pc:sldChg>
      <pc:sldChg chg="addSp delSp modSp add mod">
        <pc:chgData name="Charlotte Rieux" userId="b3af7b60-5352-4925-879c-2382515f8e8f" providerId="ADAL" clId="{88E99451-7321-4984-B5C4-40DF0ADB7D59}" dt="2024-02-15T08:03:14.962" v="1092" actId="1076"/>
        <pc:sldMkLst>
          <pc:docMk/>
          <pc:sldMk cId="2559133646" sldId="2147478361"/>
        </pc:sldMkLst>
        <pc:spChg chg="mod">
          <ac:chgData name="Charlotte Rieux" userId="b3af7b60-5352-4925-879c-2382515f8e8f" providerId="ADAL" clId="{88E99451-7321-4984-B5C4-40DF0ADB7D59}" dt="2024-02-14T13:14:19.810" v="875" actId="20577"/>
          <ac:spMkLst>
            <pc:docMk/>
            <pc:sldMk cId="2559133646" sldId="2147478361"/>
            <ac:spMk id="2" creationId="{BC1D61E5-4D28-8662-92A9-E5A5A626A288}"/>
          </ac:spMkLst>
        </pc:spChg>
        <pc:spChg chg="del mod">
          <ac:chgData name="Charlotte Rieux" userId="b3af7b60-5352-4925-879c-2382515f8e8f" providerId="ADAL" clId="{88E99451-7321-4984-B5C4-40DF0ADB7D59}" dt="2024-02-14T13:15:06.096" v="880" actId="478"/>
          <ac:spMkLst>
            <pc:docMk/>
            <pc:sldMk cId="2559133646" sldId="2147478361"/>
            <ac:spMk id="4" creationId="{73C9A875-3713-C604-6810-0D894877733E}"/>
          </ac:spMkLst>
        </pc:spChg>
        <pc:picChg chg="add del">
          <ac:chgData name="Charlotte Rieux" userId="b3af7b60-5352-4925-879c-2382515f8e8f" providerId="ADAL" clId="{88E99451-7321-4984-B5C4-40DF0ADB7D59}" dt="2024-02-15T08:02:48.997" v="1089" actId="478"/>
          <ac:picMkLst>
            <pc:docMk/>
            <pc:sldMk cId="2559133646" sldId="2147478361"/>
            <ac:picMk id="6146" creationId="{9AD13205-7EFD-D1E9-7EF0-75B943389B11}"/>
          </ac:picMkLst>
        </pc:picChg>
        <pc:picChg chg="add mod">
          <ac:chgData name="Charlotte Rieux" userId="b3af7b60-5352-4925-879c-2382515f8e8f" providerId="ADAL" clId="{88E99451-7321-4984-B5C4-40DF0ADB7D59}" dt="2024-02-15T08:03:14.962" v="1092" actId="1076"/>
          <ac:picMkLst>
            <pc:docMk/>
            <pc:sldMk cId="2559133646" sldId="2147478361"/>
            <ac:picMk id="6148" creationId="{9E25AF2B-1280-4110-CD78-607960A3CA7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64E09-D8FE-4F74-AA3B-9E8593AED906}" type="datetimeFigureOut">
              <a:rPr lang="fr-FR" smtClean="0"/>
              <a:t>15/02/2024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DA5BAA-654E-4962-9368-ED303236A668}" type="slidenum">
              <a:rPr lang="fr-FR" smtClean="0"/>
              <a:t>‹N°›</a:t>
            </a:fld>
            <a:endParaRPr lang="fr-FR"/>
          </a:p>
        </p:txBody>
      </p:sp>
    </p:spTree>
    <p:extLst>
      <p:ext uri="{BB962C8B-B14F-4D97-AF65-F5344CB8AC3E}">
        <p14:creationId xmlns:p14="http://schemas.microsoft.com/office/powerpoint/2010/main" val="3501907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r>
              <a:rPr lang="fr-FR">
                <a:highlight>
                  <a:srgbClr val="FFFF00"/>
                </a:highlight>
                <a:latin typeface="Roboto Regular"/>
              </a:rPr>
              <a:t>Cependant, deux problèmes ont été remarqué. Le premier est que le bot est limité aux informations de septembre 2021, ce qui fait que certaines réponses sont obsolètes. Et le second est qu’il n’y a pas un protocole d’évaluation du bot: Sommes-nous sûr que la réponse du bot est la bonne? Doit-elle être validée par un juriste?</a:t>
            </a:r>
          </a:p>
          <a:p>
            <a:pPr algn="just"/>
            <a:endParaRPr lang="fr-FR">
              <a:highlight>
                <a:srgbClr val="FFFF00"/>
              </a:highlight>
              <a:latin typeface="Roboto Regular"/>
            </a:endParaRPr>
          </a:p>
          <a:p>
            <a:pPr algn="just"/>
            <a:r>
              <a:rPr lang="fr-FR">
                <a:highlight>
                  <a:srgbClr val="FFFF00"/>
                </a:highlight>
                <a:latin typeface="Roboto Regular"/>
              </a:rPr>
              <a:t>En tant que cabinet de conseil expert des technologies de Microsoft, Cellenza propose un plan d’action pour adresser ces problèmes</a:t>
            </a:r>
          </a:p>
          <a:p>
            <a:pPr algn="just"/>
            <a:r>
              <a:rPr lang="fr-FR">
                <a:highlight>
                  <a:srgbClr val="FFFF00"/>
                </a:highlight>
                <a:latin typeface="Roboto Regular"/>
              </a:rPr>
              <a:t> - en commençant par un atelier d’approfondissement</a:t>
            </a:r>
          </a:p>
          <a:p>
            <a:pPr algn="just"/>
            <a:r>
              <a:rPr lang="fr-FR">
                <a:highlight>
                  <a:srgbClr val="FFFF00"/>
                </a:highlight>
                <a:latin typeface="Roboto Regular"/>
              </a:rPr>
              <a:t> - ensuite par un accompagnement afin de construire un MVP avec   </a:t>
            </a:r>
          </a:p>
          <a:p>
            <a:pPr algn="just"/>
            <a:r>
              <a:rPr lang="fr-FR">
                <a:highlight>
                  <a:srgbClr val="FFFF00"/>
                </a:highlight>
                <a:latin typeface="Roboto Regular"/>
              </a:rPr>
              <a:t>   une approche itérative « construire-mesurer-apprendre » en tenant   </a:t>
            </a:r>
          </a:p>
          <a:p>
            <a:pPr algn="just"/>
            <a:r>
              <a:rPr lang="fr-FR">
                <a:highlight>
                  <a:srgbClr val="FFFF00"/>
                </a:highlight>
                <a:latin typeface="Roboto Regular"/>
              </a:rPr>
              <a:t>   compte du feedback des différentes parties prenantes</a:t>
            </a:r>
          </a:p>
          <a:p>
            <a:endParaRPr lang="en-GB"/>
          </a:p>
        </p:txBody>
      </p:sp>
      <p:sp>
        <p:nvSpPr>
          <p:cNvPr id="4" name="Espace réservé du numéro de diapositive 3"/>
          <p:cNvSpPr>
            <a:spLocks noGrp="1"/>
          </p:cNvSpPr>
          <p:nvPr>
            <p:ph type="sldNum" sz="quarter" idx="5"/>
          </p:nvPr>
        </p:nvSpPr>
        <p:spPr/>
        <p:txBody>
          <a:bodyPr/>
          <a:lstStyle/>
          <a:p>
            <a:fld id="{41391CD2-1FC4-4E3A-9156-BFC6D24EC7E9}" type="slidenum">
              <a:rPr lang="fr-FR" smtClean="0"/>
              <a:t>2</a:t>
            </a:fld>
            <a:endParaRPr lang="fr-FR"/>
          </a:p>
        </p:txBody>
      </p:sp>
    </p:spTree>
    <p:extLst>
      <p:ext uri="{BB962C8B-B14F-4D97-AF65-F5344CB8AC3E}">
        <p14:creationId xmlns:p14="http://schemas.microsoft.com/office/powerpoint/2010/main" val="1953836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CEF11C-773C-A8FE-CAFA-A7FBBE1E010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3677EE4-5B48-2BFE-7BAB-59B9E17061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1F6BBA5-95FC-C3A9-F271-4AF443ECC293}"/>
              </a:ext>
            </a:extLst>
          </p:cNvPr>
          <p:cNvSpPr>
            <a:spLocks noGrp="1"/>
          </p:cNvSpPr>
          <p:nvPr>
            <p:ph type="dt" sz="half" idx="10"/>
          </p:nvPr>
        </p:nvSpPr>
        <p:spPr/>
        <p:txBody>
          <a:bodyPr/>
          <a:lstStyle/>
          <a:p>
            <a:fld id="{AE843EBF-8E64-462F-B9DA-4FD90EF86B63}" type="datetimeFigureOut">
              <a:rPr lang="fr-FR" smtClean="0"/>
              <a:t>15/02/2024</a:t>
            </a:fld>
            <a:endParaRPr lang="fr-FR"/>
          </a:p>
        </p:txBody>
      </p:sp>
      <p:sp>
        <p:nvSpPr>
          <p:cNvPr id="5" name="Espace réservé du pied de page 4">
            <a:extLst>
              <a:ext uri="{FF2B5EF4-FFF2-40B4-BE49-F238E27FC236}">
                <a16:creationId xmlns:a16="http://schemas.microsoft.com/office/drawing/2014/main" id="{5E5584D5-6800-DF6B-BD70-51DD05869F8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7663257-DDCE-EF7D-3088-BD72F50AF0EC}"/>
              </a:ext>
            </a:extLst>
          </p:cNvPr>
          <p:cNvSpPr>
            <a:spLocks noGrp="1"/>
          </p:cNvSpPr>
          <p:nvPr>
            <p:ph type="sldNum" sz="quarter" idx="12"/>
          </p:nvPr>
        </p:nvSpPr>
        <p:spPr/>
        <p:txBody>
          <a:bodyPr/>
          <a:lstStyle/>
          <a:p>
            <a:fld id="{CDBAF566-9C5E-45EE-BF32-C2CD32FE575A}" type="slidenum">
              <a:rPr lang="fr-FR" smtClean="0"/>
              <a:t>‹N°›</a:t>
            </a:fld>
            <a:endParaRPr lang="fr-FR"/>
          </a:p>
        </p:txBody>
      </p:sp>
    </p:spTree>
    <p:extLst>
      <p:ext uri="{BB962C8B-B14F-4D97-AF65-F5344CB8AC3E}">
        <p14:creationId xmlns:p14="http://schemas.microsoft.com/office/powerpoint/2010/main" val="3536184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50533A-6FB7-ACA7-1B67-3DCA0FFF043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E8264F97-F767-5082-DE2C-A53F761025C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62E84CF-02C1-505C-C074-B78A75C9316D}"/>
              </a:ext>
            </a:extLst>
          </p:cNvPr>
          <p:cNvSpPr>
            <a:spLocks noGrp="1"/>
          </p:cNvSpPr>
          <p:nvPr>
            <p:ph type="dt" sz="half" idx="10"/>
          </p:nvPr>
        </p:nvSpPr>
        <p:spPr/>
        <p:txBody>
          <a:bodyPr/>
          <a:lstStyle/>
          <a:p>
            <a:fld id="{AE843EBF-8E64-462F-B9DA-4FD90EF86B63}" type="datetimeFigureOut">
              <a:rPr lang="fr-FR" smtClean="0"/>
              <a:t>15/02/2024</a:t>
            </a:fld>
            <a:endParaRPr lang="fr-FR"/>
          </a:p>
        </p:txBody>
      </p:sp>
      <p:sp>
        <p:nvSpPr>
          <p:cNvPr id="5" name="Espace réservé du pied de page 4">
            <a:extLst>
              <a:ext uri="{FF2B5EF4-FFF2-40B4-BE49-F238E27FC236}">
                <a16:creationId xmlns:a16="http://schemas.microsoft.com/office/drawing/2014/main" id="{46439667-6E04-3844-BAFD-9B9213253BF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2642A46-7DB2-DDC0-E10B-A5B7578E956E}"/>
              </a:ext>
            </a:extLst>
          </p:cNvPr>
          <p:cNvSpPr>
            <a:spLocks noGrp="1"/>
          </p:cNvSpPr>
          <p:nvPr>
            <p:ph type="sldNum" sz="quarter" idx="12"/>
          </p:nvPr>
        </p:nvSpPr>
        <p:spPr/>
        <p:txBody>
          <a:bodyPr/>
          <a:lstStyle/>
          <a:p>
            <a:fld id="{CDBAF566-9C5E-45EE-BF32-C2CD32FE575A}" type="slidenum">
              <a:rPr lang="fr-FR" smtClean="0"/>
              <a:t>‹N°›</a:t>
            </a:fld>
            <a:endParaRPr lang="fr-FR"/>
          </a:p>
        </p:txBody>
      </p:sp>
    </p:spTree>
    <p:extLst>
      <p:ext uri="{BB962C8B-B14F-4D97-AF65-F5344CB8AC3E}">
        <p14:creationId xmlns:p14="http://schemas.microsoft.com/office/powerpoint/2010/main" val="1601507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BC7BC50-6F71-1982-559F-CC32ADD4D93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3BB174A-3A39-CAA7-0F1D-5AE5B58E68B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BE7CD0F-25AE-2D94-0742-1C06F0E22E0E}"/>
              </a:ext>
            </a:extLst>
          </p:cNvPr>
          <p:cNvSpPr>
            <a:spLocks noGrp="1"/>
          </p:cNvSpPr>
          <p:nvPr>
            <p:ph type="dt" sz="half" idx="10"/>
          </p:nvPr>
        </p:nvSpPr>
        <p:spPr/>
        <p:txBody>
          <a:bodyPr/>
          <a:lstStyle/>
          <a:p>
            <a:fld id="{AE843EBF-8E64-462F-B9DA-4FD90EF86B63}" type="datetimeFigureOut">
              <a:rPr lang="fr-FR" smtClean="0"/>
              <a:t>15/02/2024</a:t>
            </a:fld>
            <a:endParaRPr lang="fr-FR"/>
          </a:p>
        </p:txBody>
      </p:sp>
      <p:sp>
        <p:nvSpPr>
          <p:cNvPr id="5" name="Espace réservé du pied de page 4">
            <a:extLst>
              <a:ext uri="{FF2B5EF4-FFF2-40B4-BE49-F238E27FC236}">
                <a16:creationId xmlns:a16="http://schemas.microsoft.com/office/drawing/2014/main" id="{D0B88D20-2A76-2DE7-FB83-8D677D90DE8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0B9BBA0-BD0A-5EEF-5982-DE78860F8852}"/>
              </a:ext>
            </a:extLst>
          </p:cNvPr>
          <p:cNvSpPr>
            <a:spLocks noGrp="1"/>
          </p:cNvSpPr>
          <p:nvPr>
            <p:ph type="sldNum" sz="quarter" idx="12"/>
          </p:nvPr>
        </p:nvSpPr>
        <p:spPr/>
        <p:txBody>
          <a:bodyPr/>
          <a:lstStyle/>
          <a:p>
            <a:fld id="{CDBAF566-9C5E-45EE-BF32-C2CD32FE575A}" type="slidenum">
              <a:rPr lang="fr-FR" smtClean="0"/>
              <a:t>‹N°›</a:t>
            </a:fld>
            <a:endParaRPr lang="fr-FR"/>
          </a:p>
        </p:txBody>
      </p:sp>
    </p:spTree>
    <p:extLst>
      <p:ext uri="{BB962C8B-B14F-4D97-AF65-F5344CB8AC3E}">
        <p14:creationId xmlns:p14="http://schemas.microsoft.com/office/powerpoint/2010/main" val="1105595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pic>
        <p:nvPicPr>
          <p:cNvPr id="31" name="Image 30">
            <a:extLst>
              <a:ext uri="{FF2B5EF4-FFF2-40B4-BE49-F238E27FC236}">
                <a16:creationId xmlns:a16="http://schemas.microsoft.com/office/drawing/2014/main" id="{30063900-167B-F345-94ED-53A4AC9AADB3}"/>
              </a:ext>
            </a:extLst>
          </p:cNvPr>
          <p:cNvPicPr>
            <a:picLocks noChangeAspect="1"/>
          </p:cNvPicPr>
          <p:nvPr userDrawn="1"/>
        </p:nvPicPr>
        <p:blipFill>
          <a:blip r:embed="rId2">
            <a:alphaModFix amt="6000"/>
          </a:blip>
          <a:stretch>
            <a:fillRect/>
          </a:stretch>
        </p:blipFill>
        <p:spPr>
          <a:xfrm>
            <a:off x="-3510316" y="0"/>
            <a:ext cx="6133840" cy="6133840"/>
          </a:xfrm>
          <a:prstGeom prst="rect">
            <a:avLst/>
          </a:prstGeom>
        </p:spPr>
      </p:pic>
      <p:pic>
        <p:nvPicPr>
          <p:cNvPr id="32" name="Image 31" descr="Une image contenant texte, signe&#10;&#10;Description générée automatiquement">
            <a:extLst>
              <a:ext uri="{FF2B5EF4-FFF2-40B4-BE49-F238E27FC236}">
                <a16:creationId xmlns:a16="http://schemas.microsoft.com/office/drawing/2014/main" id="{BB473801-7744-B740-A8A5-73531145A087}"/>
              </a:ext>
            </a:extLst>
          </p:cNvPr>
          <p:cNvPicPr>
            <a:picLocks noChangeAspect="1"/>
          </p:cNvPicPr>
          <p:nvPr userDrawn="1"/>
        </p:nvPicPr>
        <p:blipFill>
          <a:blip r:embed="rId3"/>
          <a:stretch>
            <a:fillRect/>
          </a:stretch>
        </p:blipFill>
        <p:spPr>
          <a:xfrm>
            <a:off x="9920176" y="6087014"/>
            <a:ext cx="2024323" cy="751236"/>
          </a:xfrm>
          <a:prstGeom prst="rect">
            <a:avLst/>
          </a:prstGeom>
        </p:spPr>
      </p:pic>
      <p:pic>
        <p:nvPicPr>
          <p:cNvPr id="33" name="Image 32">
            <a:extLst>
              <a:ext uri="{FF2B5EF4-FFF2-40B4-BE49-F238E27FC236}">
                <a16:creationId xmlns:a16="http://schemas.microsoft.com/office/drawing/2014/main" id="{7568C719-CE05-224D-9A02-F6DC5202E00C}"/>
              </a:ext>
            </a:extLst>
          </p:cNvPr>
          <p:cNvPicPr>
            <a:picLocks noChangeAspect="1"/>
          </p:cNvPicPr>
          <p:nvPr userDrawn="1"/>
        </p:nvPicPr>
        <p:blipFill>
          <a:blip r:embed="rId4"/>
          <a:srcRect l="15040" r="15040"/>
          <a:stretch/>
        </p:blipFill>
        <p:spPr>
          <a:xfrm>
            <a:off x="7136199" y="-899611"/>
            <a:ext cx="5814994" cy="5663955"/>
          </a:xfrm>
          <a:prstGeom prst="ellipse">
            <a:avLst/>
          </a:prstGeom>
        </p:spPr>
      </p:pic>
      <p:sp>
        <p:nvSpPr>
          <p:cNvPr id="34" name="Ellipse 33">
            <a:extLst>
              <a:ext uri="{FF2B5EF4-FFF2-40B4-BE49-F238E27FC236}">
                <a16:creationId xmlns:a16="http://schemas.microsoft.com/office/drawing/2014/main" id="{ACF67E49-ACA7-3848-9777-83C9D8F84E55}"/>
              </a:ext>
            </a:extLst>
          </p:cNvPr>
          <p:cNvSpPr/>
          <p:nvPr userDrawn="1"/>
        </p:nvSpPr>
        <p:spPr>
          <a:xfrm>
            <a:off x="7136199" y="-1003184"/>
            <a:ext cx="5790532" cy="5790532"/>
          </a:xfrm>
          <a:prstGeom prst="ellipse">
            <a:avLst/>
          </a:prstGeom>
          <a:solidFill>
            <a:srgbClr val="1F219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Espace réservé du texte 24">
            <a:extLst>
              <a:ext uri="{FF2B5EF4-FFF2-40B4-BE49-F238E27FC236}">
                <a16:creationId xmlns:a16="http://schemas.microsoft.com/office/drawing/2014/main" id="{3BAB0A5C-8E16-2042-A7DB-706C1C638E67}"/>
              </a:ext>
            </a:extLst>
          </p:cNvPr>
          <p:cNvSpPr>
            <a:spLocks noGrp="1"/>
          </p:cNvSpPr>
          <p:nvPr>
            <p:ph type="body" sz="quarter" idx="13" hasCustomPrompt="1"/>
          </p:nvPr>
        </p:nvSpPr>
        <p:spPr>
          <a:xfrm>
            <a:off x="457599" y="1366345"/>
            <a:ext cx="6344951" cy="1824210"/>
          </a:xfrm>
          <a:prstGeom prst="rect">
            <a:avLst/>
          </a:prstGeom>
        </p:spPr>
        <p:txBody>
          <a:bodyPr/>
          <a:lstStyle>
            <a:lvl1pPr marL="0" indent="0">
              <a:lnSpc>
                <a:spcPct val="100000"/>
              </a:lnSpc>
              <a:buNone/>
              <a:defRPr sz="4000" b="1" i="0">
                <a:solidFill>
                  <a:srgbClr val="1F219D"/>
                </a:solidFill>
                <a:latin typeface="Montserrat" pitchFamily="2" charset="77"/>
              </a:defRPr>
            </a:lvl1pPr>
          </a:lstStyle>
          <a:p>
            <a:pPr lvl="0"/>
            <a:r>
              <a:rPr lang="fr-FR"/>
              <a:t>Titre de la présentation à ajouter dans cet encart</a:t>
            </a:r>
          </a:p>
        </p:txBody>
      </p:sp>
      <p:sp>
        <p:nvSpPr>
          <p:cNvPr id="36" name="Espace réservé du texte 24">
            <a:extLst>
              <a:ext uri="{FF2B5EF4-FFF2-40B4-BE49-F238E27FC236}">
                <a16:creationId xmlns:a16="http://schemas.microsoft.com/office/drawing/2014/main" id="{34026E80-FEF3-9848-90D5-7C1A304CCF90}"/>
              </a:ext>
            </a:extLst>
          </p:cNvPr>
          <p:cNvSpPr>
            <a:spLocks noGrp="1"/>
          </p:cNvSpPr>
          <p:nvPr>
            <p:ph type="body" sz="quarter" idx="14" hasCustomPrompt="1"/>
          </p:nvPr>
        </p:nvSpPr>
        <p:spPr>
          <a:xfrm>
            <a:off x="450855" y="3427451"/>
            <a:ext cx="2506318" cy="407042"/>
          </a:xfrm>
          <a:prstGeom prst="rect">
            <a:avLst/>
          </a:prstGeom>
        </p:spPr>
        <p:txBody>
          <a:bodyPr/>
          <a:lstStyle>
            <a:lvl1pPr marL="0" indent="0">
              <a:buNone/>
              <a:defRPr sz="2400" b="0" i="0">
                <a:solidFill>
                  <a:srgbClr val="1F219D"/>
                </a:solidFill>
                <a:latin typeface="Montserrat" pitchFamily="2" charset="77"/>
                <a:ea typeface="Roboto" panose="02000000000000000000" pitchFamily="2" charset="0"/>
                <a:cs typeface="Roboto" panose="02000000000000000000" pitchFamily="2" charset="0"/>
              </a:defRPr>
            </a:lvl1pPr>
          </a:lstStyle>
          <a:p>
            <a:pPr lvl="0"/>
            <a:r>
              <a:rPr lang="fr-FR"/>
              <a:t>Sous-titre</a:t>
            </a:r>
          </a:p>
        </p:txBody>
      </p:sp>
      <p:sp>
        <p:nvSpPr>
          <p:cNvPr id="37" name="Espace réservé du texte 24">
            <a:extLst>
              <a:ext uri="{FF2B5EF4-FFF2-40B4-BE49-F238E27FC236}">
                <a16:creationId xmlns:a16="http://schemas.microsoft.com/office/drawing/2014/main" id="{A66DBF40-E086-E04C-A7AE-B17F95796A64}"/>
              </a:ext>
            </a:extLst>
          </p:cNvPr>
          <p:cNvSpPr>
            <a:spLocks noGrp="1"/>
          </p:cNvSpPr>
          <p:nvPr>
            <p:ph type="body" sz="quarter" idx="15" hasCustomPrompt="1"/>
          </p:nvPr>
        </p:nvSpPr>
        <p:spPr>
          <a:xfrm>
            <a:off x="557119" y="4173775"/>
            <a:ext cx="2257660" cy="407042"/>
          </a:xfrm>
          <a:prstGeom prst="rect">
            <a:avLst/>
          </a:prstGeom>
        </p:spPr>
        <p:txBody>
          <a:bodyPr/>
          <a:lstStyle>
            <a:lvl1pPr marL="0" indent="0">
              <a:buNone/>
              <a:defRPr sz="2400" b="1" i="0">
                <a:solidFill>
                  <a:srgbClr val="1F219D"/>
                </a:solidFill>
                <a:latin typeface="Montserrat" pitchFamily="2" charset="77"/>
                <a:ea typeface="Roboto" panose="02000000000000000000" pitchFamily="2" charset="0"/>
                <a:cs typeface="Roboto" panose="02000000000000000000" pitchFamily="2" charset="0"/>
              </a:defRPr>
            </a:lvl1pPr>
          </a:lstStyle>
          <a:p>
            <a:pPr lvl="0"/>
            <a:r>
              <a:rPr lang="fr-FR"/>
              <a:t>Encart texte</a:t>
            </a:r>
          </a:p>
        </p:txBody>
      </p:sp>
    </p:spTree>
    <p:extLst>
      <p:ext uri="{BB962C8B-B14F-4D97-AF65-F5344CB8AC3E}">
        <p14:creationId xmlns:p14="http://schemas.microsoft.com/office/powerpoint/2010/main" val="1166674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Titre et contenu">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5C25CF-CBD0-D142-8EF5-DD13EF48CBEC}"/>
              </a:ext>
            </a:extLst>
          </p:cNvPr>
          <p:cNvSpPr/>
          <p:nvPr userDrawn="1"/>
        </p:nvSpPr>
        <p:spPr>
          <a:xfrm>
            <a:off x="-324463" y="0"/>
            <a:ext cx="12516463" cy="6858001"/>
          </a:xfrm>
          <a:prstGeom prst="rect">
            <a:avLst/>
          </a:prstGeom>
          <a:solidFill>
            <a:srgbClr val="1F2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llipse 2">
            <a:extLst>
              <a:ext uri="{FF2B5EF4-FFF2-40B4-BE49-F238E27FC236}">
                <a16:creationId xmlns:a16="http://schemas.microsoft.com/office/drawing/2014/main" id="{BC2E853C-6FCD-074E-BCFB-D67B4EDC2571}"/>
              </a:ext>
            </a:extLst>
          </p:cNvPr>
          <p:cNvSpPr/>
          <p:nvPr userDrawn="1"/>
        </p:nvSpPr>
        <p:spPr>
          <a:xfrm>
            <a:off x="5583660" y="1924208"/>
            <a:ext cx="1024680" cy="10246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space réservé du texte 3">
            <a:extLst>
              <a:ext uri="{FF2B5EF4-FFF2-40B4-BE49-F238E27FC236}">
                <a16:creationId xmlns:a16="http://schemas.microsoft.com/office/drawing/2014/main" id="{105DA97E-9768-7B4E-B913-FE7986524872}"/>
              </a:ext>
            </a:extLst>
          </p:cNvPr>
          <p:cNvSpPr>
            <a:spLocks noGrp="1"/>
          </p:cNvSpPr>
          <p:nvPr>
            <p:ph type="body" sz="quarter" idx="10" hasCustomPrompt="1"/>
          </p:nvPr>
        </p:nvSpPr>
        <p:spPr>
          <a:xfrm>
            <a:off x="5675627" y="1942202"/>
            <a:ext cx="840746" cy="825712"/>
          </a:xfrm>
          <a:prstGeom prst="rect">
            <a:avLst/>
          </a:prstGeom>
        </p:spPr>
        <p:txBody>
          <a:bodyPr/>
          <a:lstStyle>
            <a:lvl1pPr marL="0" indent="0" algn="ctr">
              <a:buNone/>
              <a:defRPr sz="5400" b="1" i="0">
                <a:solidFill>
                  <a:srgbClr val="1F219D"/>
                </a:solidFill>
                <a:latin typeface="Montserrat" pitchFamily="2" charset="77"/>
              </a:defRPr>
            </a:lvl1pPr>
          </a:lstStyle>
          <a:p>
            <a:pPr lvl="0"/>
            <a:r>
              <a:rPr lang="fr-FR"/>
              <a:t>1</a:t>
            </a:r>
          </a:p>
        </p:txBody>
      </p:sp>
      <p:sp>
        <p:nvSpPr>
          <p:cNvPr id="5" name="Espace réservé du texte 3">
            <a:extLst>
              <a:ext uri="{FF2B5EF4-FFF2-40B4-BE49-F238E27FC236}">
                <a16:creationId xmlns:a16="http://schemas.microsoft.com/office/drawing/2014/main" id="{6A575CD1-E90B-104B-8E4F-0C61BFF6430F}"/>
              </a:ext>
            </a:extLst>
          </p:cNvPr>
          <p:cNvSpPr>
            <a:spLocks noGrp="1"/>
          </p:cNvSpPr>
          <p:nvPr>
            <p:ph type="body" sz="quarter" idx="13" hasCustomPrompt="1"/>
          </p:nvPr>
        </p:nvSpPr>
        <p:spPr>
          <a:xfrm>
            <a:off x="1858782" y="3147856"/>
            <a:ext cx="8474435" cy="648512"/>
          </a:xfrm>
          <a:prstGeom prst="rect">
            <a:avLst/>
          </a:prstGeom>
        </p:spPr>
        <p:txBody>
          <a:bodyPr>
            <a:noAutofit/>
          </a:bodyPr>
          <a:lstStyle>
            <a:lvl1pPr marL="0" indent="0" algn="ctr">
              <a:buNone/>
              <a:defRPr sz="4800" b="1" i="0">
                <a:solidFill>
                  <a:schemeClr val="bg1"/>
                </a:solidFill>
                <a:latin typeface="Montserrat" pitchFamily="2" charset="77"/>
              </a:defRPr>
            </a:lvl1pPr>
          </a:lstStyle>
          <a:p>
            <a:pPr lvl="0"/>
            <a:r>
              <a:rPr lang="fr-FR"/>
              <a:t>Titre de la partie</a:t>
            </a:r>
          </a:p>
        </p:txBody>
      </p:sp>
      <p:pic>
        <p:nvPicPr>
          <p:cNvPr id="6" name="Image 5">
            <a:extLst>
              <a:ext uri="{FF2B5EF4-FFF2-40B4-BE49-F238E27FC236}">
                <a16:creationId xmlns:a16="http://schemas.microsoft.com/office/drawing/2014/main" id="{2E07F818-DE07-CD49-8FB8-0F387CB0A314}"/>
              </a:ext>
            </a:extLst>
          </p:cNvPr>
          <p:cNvPicPr>
            <a:picLocks noChangeAspect="1"/>
          </p:cNvPicPr>
          <p:nvPr userDrawn="1"/>
        </p:nvPicPr>
        <p:blipFill>
          <a:blip r:embed="rId2">
            <a:alphaModFix amt="5000"/>
          </a:blip>
          <a:stretch>
            <a:fillRect/>
          </a:stretch>
        </p:blipFill>
        <p:spPr>
          <a:xfrm>
            <a:off x="9975690" y="-1600378"/>
            <a:ext cx="2853819" cy="2833862"/>
          </a:xfrm>
          <a:prstGeom prst="rect">
            <a:avLst/>
          </a:prstGeom>
        </p:spPr>
      </p:pic>
      <p:pic>
        <p:nvPicPr>
          <p:cNvPr id="7" name="Image 6">
            <a:extLst>
              <a:ext uri="{FF2B5EF4-FFF2-40B4-BE49-F238E27FC236}">
                <a16:creationId xmlns:a16="http://schemas.microsoft.com/office/drawing/2014/main" id="{6F875080-83DF-FB47-ADCB-81DFA2673179}"/>
              </a:ext>
            </a:extLst>
          </p:cNvPr>
          <p:cNvPicPr>
            <a:picLocks noChangeAspect="1"/>
          </p:cNvPicPr>
          <p:nvPr userDrawn="1"/>
        </p:nvPicPr>
        <p:blipFill>
          <a:blip r:embed="rId2">
            <a:alphaModFix amt="5000"/>
          </a:blip>
          <a:stretch>
            <a:fillRect/>
          </a:stretch>
        </p:blipFill>
        <p:spPr>
          <a:xfrm>
            <a:off x="1692350" y="4710115"/>
            <a:ext cx="8517946" cy="8458379"/>
          </a:xfrm>
          <a:prstGeom prst="rect">
            <a:avLst/>
          </a:prstGeom>
        </p:spPr>
      </p:pic>
    </p:spTree>
    <p:extLst>
      <p:ext uri="{BB962C8B-B14F-4D97-AF65-F5344CB8AC3E}">
        <p14:creationId xmlns:p14="http://schemas.microsoft.com/office/powerpoint/2010/main" val="3351125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7_Titre et contenu">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081482E4-213A-1C48-B789-44CCACA743A2}"/>
              </a:ext>
            </a:extLst>
          </p:cNvPr>
          <p:cNvPicPr>
            <a:picLocks noChangeAspect="1"/>
          </p:cNvPicPr>
          <p:nvPr userDrawn="1"/>
        </p:nvPicPr>
        <p:blipFill>
          <a:blip r:embed="rId2">
            <a:alphaModFix amt="5000"/>
          </a:blip>
          <a:stretch>
            <a:fillRect/>
          </a:stretch>
        </p:blipFill>
        <p:spPr>
          <a:xfrm>
            <a:off x="7974190" y="-2329730"/>
            <a:ext cx="5672667" cy="5672667"/>
          </a:xfrm>
          <a:prstGeom prst="rect">
            <a:avLst/>
          </a:prstGeom>
        </p:spPr>
      </p:pic>
      <p:pic>
        <p:nvPicPr>
          <p:cNvPr id="3" name="Image 2">
            <a:extLst>
              <a:ext uri="{FF2B5EF4-FFF2-40B4-BE49-F238E27FC236}">
                <a16:creationId xmlns:a16="http://schemas.microsoft.com/office/drawing/2014/main" id="{44246CE3-E719-574C-A394-269A9566EA47}"/>
              </a:ext>
            </a:extLst>
          </p:cNvPr>
          <p:cNvPicPr>
            <a:picLocks/>
          </p:cNvPicPr>
          <p:nvPr userDrawn="1"/>
        </p:nvPicPr>
        <p:blipFill rotWithShape="1">
          <a:blip r:embed="rId3"/>
          <a:srcRect l="18849" r="6150"/>
          <a:stretch/>
        </p:blipFill>
        <p:spPr>
          <a:xfrm>
            <a:off x="-1199529" y="-713326"/>
            <a:ext cx="5953030" cy="5953030"/>
          </a:xfrm>
          <a:prstGeom prst="ellipse">
            <a:avLst/>
          </a:prstGeom>
        </p:spPr>
      </p:pic>
      <p:sp>
        <p:nvSpPr>
          <p:cNvPr id="4" name="Ellipse 3">
            <a:extLst>
              <a:ext uri="{FF2B5EF4-FFF2-40B4-BE49-F238E27FC236}">
                <a16:creationId xmlns:a16="http://schemas.microsoft.com/office/drawing/2014/main" id="{26B248E6-2607-2D4F-B67D-ACF5DE1FF836}"/>
              </a:ext>
            </a:extLst>
          </p:cNvPr>
          <p:cNvSpPr/>
          <p:nvPr userDrawn="1"/>
        </p:nvSpPr>
        <p:spPr>
          <a:xfrm>
            <a:off x="-1203223" y="-713326"/>
            <a:ext cx="5953030" cy="5953030"/>
          </a:xfrm>
          <a:prstGeom prst="ellipse">
            <a:avLst/>
          </a:prstGeom>
          <a:solidFill>
            <a:srgbClr val="1F219D">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space réservé pour une image  3">
            <a:extLst>
              <a:ext uri="{FF2B5EF4-FFF2-40B4-BE49-F238E27FC236}">
                <a16:creationId xmlns:a16="http://schemas.microsoft.com/office/drawing/2014/main" id="{2C18EA36-30A2-B742-A5B3-28E924FFBDEF}"/>
              </a:ext>
            </a:extLst>
          </p:cNvPr>
          <p:cNvSpPr>
            <a:spLocks noGrp="1"/>
          </p:cNvSpPr>
          <p:nvPr>
            <p:ph type="pic" sz="quarter" idx="10" hasCustomPrompt="1"/>
          </p:nvPr>
        </p:nvSpPr>
        <p:spPr>
          <a:xfrm>
            <a:off x="5771354" y="2650994"/>
            <a:ext cx="819119" cy="620540"/>
          </a:xfrm>
          <a:prstGeom prst="rect">
            <a:avLst/>
          </a:prstGeom>
        </p:spPr>
        <p:txBody>
          <a:bodyPr anchor="ctr"/>
          <a:lstStyle>
            <a:lvl1pPr marL="0" indent="0" algn="ctr">
              <a:buNone/>
              <a:defRPr sz="1000" b="0" i="0">
                <a:solidFill>
                  <a:srgbClr val="5989EE"/>
                </a:solidFill>
                <a:latin typeface="Roboto" panose="02000000000000000000" pitchFamily="2" charset="0"/>
                <a:ea typeface="Roboto" panose="02000000000000000000" pitchFamily="2" charset="0"/>
                <a:cs typeface="Roboto" panose="02000000000000000000" pitchFamily="2" charset="0"/>
              </a:defRPr>
            </a:lvl1pPr>
          </a:lstStyle>
          <a:p>
            <a:r>
              <a:rPr lang="fr-FR"/>
              <a:t>Icone</a:t>
            </a:r>
          </a:p>
        </p:txBody>
      </p:sp>
      <p:sp>
        <p:nvSpPr>
          <p:cNvPr id="6" name="Espace réservé du texte 24">
            <a:extLst>
              <a:ext uri="{FF2B5EF4-FFF2-40B4-BE49-F238E27FC236}">
                <a16:creationId xmlns:a16="http://schemas.microsoft.com/office/drawing/2014/main" id="{F96EBE5D-BD2A-C14A-B560-39C96ECDFA19}"/>
              </a:ext>
            </a:extLst>
          </p:cNvPr>
          <p:cNvSpPr>
            <a:spLocks noGrp="1"/>
          </p:cNvSpPr>
          <p:nvPr>
            <p:ph type="body" sz="quarter" idx="13" hasCustomPrompt="1"/>
          </p:nvPr>
        </p:nvSpPr>
        <p:spPr>
          <a:xfrm>
            <a:off x="5750349" y="1071565"/>
            <a:ext cx="5168663" cy="1372881"/>
          </a:xfrm>
          <a:prstGeom prst="rect">
            <a:avLst/>
          </a:prstGeom>
        </p:spPr>
        <p:txBody>
          <a:bodyPr/>
          <a:lstStyle>
            <a:lvl1pPr marL="0" indent="0">
              <a:lnSpc>
                <a:spcPct val="100000"/>
              </a:lnSpc>
              <a:buNone/>
              <a:defRPr sz="3600" b="1" i="0">
                <a:solidFill>
                  <a:srgbClr val="1F219D"/>
                </a:solidFill>
                <a:latin typeface="Montserrat" pitchFamily="2" charset="77"/>
              </a:defRPr>
            </a:lvl1pPr>
          </a:lstStyle>
          <a:p>
            <a:pPr lvl="0"/>
            <a:r>
              <a:rPr lang="fr-FR"/>
              <a:t>Slide avec </a:t>
            </a:r>
            <a:br>
              <a:rPr lang="fr-FR"/>
            </a:br>
            <a:r>
              <a:rPr lang="fr-FR"/>
              <a:t>3 idées</a:t>
            </a:r>
          </a:p>
        </p:txBody>
      </p:sp>
      <p:sp>
        <p:nvSpPr>
          <p:cNvPr id="7" name="Espace réservé pour une image  3">
            <a:extLst>
              <a:ext uri="{FF2B5EF4-FFF2-40B4-BE49-F238E27FC236}">
                <a16:creationId xmlns:a16="http://schemas.microsoft.com/office/drawing/2014/main" id="{ECEABFB8-8EA1-A54A-A4AC-5FB786966897}"/>
              </a:ext>
            </a:extLst>
          </p:cNvPr>
          <p:cNvSpPr>
            <a:spLocks noGrp="1"/>
          </p:cNvSpPr>
          <p:nvPr>
            <p:ph type="pic" sz="quarter" idx="17" hasCustomPrompt="1"/>
          </p:nvPr>
        </p:nvSpPr>
        <p:spPr>
          <a:xfrm>
            <a:off x="5771354" y="3689391"/>
            <a:ext cx="819119" cy="620540"/>
          </a:xfrm>
          <a:prstGeom prst="rect">
            <a:avLst/>
          </a:prstGeom>
        </p:spPr>
        <p:txBody>
          <a:bodyPr anchor="ctr"/>
          <a:lstStyle>
            <a:lvl1pPr marL="0" indent="0" algn="ctr">
              <a:buNone/>
              <a:defRPr sz="1000" b="0" i="0">
                <a:solidFill>
                  <a:schemeClr val="accent3"/>
                </a:solidFill>
                <a:latin typeface="Roboto" panose="02000000000000000000" pitchFamily="2" charset="0"/>
                <a:ea typeface="Roboto" panose="02000000000000000000" pitchFamily="2" charset="0"/>
                <a:cs typeface="Roboto" panose="02000000000000000000" pitchFamily="2" charset="0"/>
              </a:defRPr>
            </a:lvl1pPr>
          </a:lstStyle>
          <a:p>
            <a:r>
              <a:rPr lang="fr-FR"/>
              <a:t>Icone</a:t>
            </a:r>
          </a:p>
        </p:txBody>
      </p:sp>
      <p:sp>
        <p:nvSpPr>
          <p:cNvPr id="8" name="Espace réservé pour une image  3">
            <a:extLst>
              <a:ext uri="{FF2B5EF4-FFF2-40B4-BE49-F238E27FC236}">
                <a16:creationId xmlns:a16="http://schemas.microsoft.com/office/drawing/2014/main" id="{470D479D-553F-824A-83D2-5B81008B819A}"/>
              </a:ext>
            </a:extLst>
          </p:cNvPr>
          <p:cNvSpPr>
            <a:spLocks noGrp="1"/>
          </p:cNvSpPr>
          <p:nvPr>
            <p:ph type="pic" sz="quarter" idx="18" hasCustomPrompt="1"/>
          </p:nvPr>
        </p:nvSpPr>
        <p:spPr>
          <a:xfrm>
            <a:off x="5771354" y="4761755"/>
            <a:ext cx="819119" cy="620540"/>
          </a:xfrm>
          <a:prstGeom prst="rect">
            <a:avLst/>
          </a:prstGeom>
        </p:spPr>
        <p:txBody>
          <a:bodyPr anchor="ctr"/>
          <a:lstStyle>
            <a:lvl1pPr marL="0" indent="0" algn="ctr">
              <a:buNone/>
              <a:defRPr sz="1000" b="0" i="0">
                <a:solidFill>
                  <a:schemeClr val="accent3"/>
                </a:solidFill>
                <a:latin typeface="Roboto" panose="02000000000000000000" pitchFamily="2" charset="0"/>
                <a:ea typeface="Roboto" panose="02000000000000000000" pitchFamily="2" charset="0"/>
                <a:cs typeface="Roboto" panose="02000000000000000000" pitchFamily="2" charset="0"/>
              </a:defRPr>
            </a:lvl1pPr>
          </a:lstStyle>
          <a:p>
            <a:r>
              <a:rPr lang="fr-FR"/>
              <a:t>Icone</a:t>
            </a:r>
          </a:p>
        </p:txBody>
      </p:sp>
      <p:sp>
        <p:nvSpPr>
          <p:cNvPr id="9" name="Espace réservé du numéro de diapositive 5">
            <a:extLst>
              <a:ext uri="{FF2B5EF4-FFF2-40B4-BE49-F238E27FC236}">
                <a16:creationId xmlns:a16="http://schemas.microsoft.com/office/drawing/2014/main" id="{CA20B26C-3ADA-0F4E-85CD-284C63D83CCE}"/>
              </a:ext>
            </a:extLst>
          </p:cNvPr>
          <p:cNvSpPr txBox="1">
            <a:spLocks/>
          </p:cNvSpPr>
          <p:nvPr userDrawn="1"/>
        </p:nvSpPr>
        <p:spPr>
          <a:xfrm>
            <a:off x="-94129" y="6443059"/>
            <a:ext cx="595746" cy="261609"/>
          </a:xfrm>
          <a:prstGeom prst="rect">
            <a:avLst/>
          </a:prstGeom>
          <a:solidFill>
            <a:srgbClr val="5989EE">
              <a:alpha val="25710"/>
            </a:srgbClr>
          </a:solidFill>
        </p:spPr>
        <p:txBody>
          <a:bodyPr vert="horz" lIns="216000" tIns="45720" rIns="10800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78D4D735-CE29-5046-A764-0EFE4B0FB6EA}" type="slidenum">
              <a:rPr lang="fr-FR" sz="1050" b="1" i="0" smtClean="0">
                <a:solidFill>
                  <a:srgbClr val="081F4D"/>
                </a:solidFill>
                <a:latin typeface="Montserrat SemiBold" pitchFamily="2" charset="77"/>
              </a:rPr>
              <a:pPr algn="r"/>
              <a:t>‹N°›</a:t>
            </a:fld>
            <a:endParaRPr lang="fr-FR" sz="1050" b="1" i="0">
              <a:solidFill>
                <a:srgbClr val="081F4D"/>
              </a:solidFill>
              <a:latin typeface="Montserrat SemiBold" pitchFamily="2" charset="77"/>
            </a:endParaRPr>
          </a:p>
        </p:txBody>
      </p:sp>
      <p:sp>
        <p:nvSpPr>
          <p:cNvPr id="10" name="Espace réservé du texte 16">
            <a:extLst>
              <a:ext uri="{FF2B5EF4-FFF2-40B4-BE49-F238E27FC236}">
                <a16:creationId xmlns:a16="http://schemas.microsoft.com/office/drawing/2014/main" id="{E92A2C70-18B9-3D4D-AA8F-44000A255124}"/>
              </a:ext>
            </a:extLst>
          </p:cNvPr>
          <p:cNvSpPr>
            <a:spLocks noGrp="1"/>
          </p:cNvSpPr>
          <p:nvPr>
            <p:ph type="body" sz="quarter" idx="15" hasCustomPrompt="1"/>
          </p:nvPr>
        </p:nvSpPr>
        <p:spPr>
          <a:xfrm>
            <a:off x="6756400" y="2650994"/>
            <a:ext cx="4610100" cy="62054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4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a:solidFill>
                  <a:schemeClr val="tx1"/>
                </a:solidFill>
                <a:effectLst/>
                <a:latin typeface="+mn-lt"/>
                <a:ea typeface="+mn-ea"/>
                <a:cs typeface="+mn-cs"/>
              </a:rPr>
              <a:t>Lorem ipsum dolor sit </a:t>
            </a:r>
            <a:r>
              <a:rPr lang="en-US" sz="1400" kern="1200" err="1">
                <a:solidFill>
                  <a:schemeClr val="tx1"/>
                </a:solidFill>
                <a:effectLst/>
                <a:latin typeface="+mn-lt"/>
                <a:ea typeface="+mn-ea"/>
                <a:cs typeface="+mn-cs"/>
              </a:rPr>
              <a:t>amet</a:t>
            </a:r>
            <a:r>
              <a:rPr lang="en-US" sz="1400" kern="1200">
                <a:solidFill>
                  <a:schemeClr val="tx1"/>
                </a:solidFill>
                <a:effectLst/>
                <a:latin typeface="+mn-lt"/>
                <a:ea typeface="+mn-ea"/>
                <a:cs typeface="+mn-cs"/>
              </a:rPr>
              <a:t>, </a:t>
            </a:r>
            <a:r>
              <a:rPr lang="en-US" sz="1400" kern="1200" err="1">
                <a:solidFill>
                  <a:schemeClr val="tx1"/>
                </a:solidFill>
                <a:effectLst/>
                <a:latin typeface="+mn-lt"/>
                <a:ea typeface="+mn-ea"/>
                <a:cs typeface="+mn-cs"/>
              </a:rPr>
              <a:t>consectetur</a:t>
            </a:r>
            <a:r>
              <a:rPr lang="en-US" sz="1400" kern="1200">
                <a:solidFill>
                  <a:schemeClr val="tx1"/>
                </a:solidFill>
                <a:effectLst/>
                <a:latin typeface="+mn-lt"/>
                <a:ea typeface="+mn-ea"/>
                <a:cs typeface="+mn-cs"/>
              </a:rPr>
              <a:t> </a:t>
            </a:r>
            <a:r>
              <a:rPr lang="en-US" sz="1400" kern="1200" err="1">
                <a:solidFill>
                  <a:schemeClr val="tx1"/>
                </a:solidFill>
                <a:effectLst/>
                <a:latin typeface="+mn-lt"/>
                <a:ea typeface="+mn-ea"/>
                <a:cs typeface="+mn-cs"/>
              </a:rPr>
              <a:t>adipiscing</a:t>
            </a:r>
            <a:r>
              <a:rPr lang="en-US" sz="1400" kern="1200">
                <a:solidFill>
                  <a:schemeClr val="tx1"/>
                </a:solidFill>
                <a:effectLst/>
                <a:latin typeface="+mn-lt"/>
                <a:ea typeface="+mn-ea"/>
                <a:cs typeface="+mn-cs"/>
              </a:rPr>
              <a:t> </a:t>
            </a:r>
            <a:r>
              <a:rPr lang="en-US" sz="1400" kern="1200" err="1">
                <a:solidFill>
                  <a:schemeClr val="tx1"/>
                </a:solidFill>
                <a:effectLst/>
                <a:latin typeface="+mn-lt"/>
                <a:ea typeface="+mn-ea"/>
                <a:cs typeface="+mn-cs"/>
              </a:rPr>
              <a:t>elit</a:t>
            </a:r>
            <a:r>
              <a:rPr lang="en-US" sz="1400" kern="1200">
                <a:solidFill>
                  <a:schemeClr val="tx1"/>
                </a:solidFill>
                <a:effectLst/>
                <a:latin typeface="+mn-lt"/>
                <a:ea typeface="+mn-ea"/>
                <a:cs typeface="+mn-cs"/>
              </a:rPr>
              <a:t>. Aenean </a:t>
            </a:r>
            <a:r>
              <a:rPr lang="en-US" sz="1400" kern="1200" err="1">
                <a:solidFill>
                  <a:schemeClr val="tx1"/>
                </a:solidFill>
                <a:effectLst/>
                <a:latin typeface="+mn-lt"/>
                <a:ea typeface="+mn-ea"/>
                <a:cs typeface="+mn-cs"/>
              </a:rPr>
              <a:t>accumsan</a:t>
            </a:r>
            <a:r>
              <a:rPr lang="en-US" sz="1400" kern="1200">
                <a:solidFill>
                  <a:schemeClr val="tx1"/>
                </a:solidFill>
                <a:effectLst/>
                <a:latin typeface="+mn-lt"/>
                <a:ea typeface="+mn-ea"/>
                <a:cs typeface="+mn-cs"/>
              </a:rPr>
              <a:t> gravida dolor at </a:t>
            </a:r>
            <a:r>
              <a:rPr lang="en-US" sz="1400" kern="1200" err="1">
                <a:solidFill>
                  <a:schemeClr val="tx1"/>
                </a:solidFill>
                <a:effectLst/>
                <a:latin typeface="+mn-lt"/>
                <a:ea typeface="+mn-ea"/>
                <a:cs typeface="+mn-cs"/>
              </a:rPr>
              <a:t>blandit</a:t>
            </a:r>
            <a:r>
              <a:rPr lang="en-US" sz="1400" kern="1200">
                <a:solidFill>
                  <a:schemeClr val="tx1"/>
                </a:solidFill>
                <a:effectLst/>
                <a:latin typeface="+mn-lt"/>
                <a:ea typeface="+mn-ea"/>
                <a:cs typeface="+mn-cs"/>
              </a:rPr>
              <a:t>. </a:t>
            </a:r>
            <a:endParaRPr lang="fr-FR" sz="1400" kern="1200">
              <a:solidFill>
                <a:schemeClr val="tx1"/>
              </a:solidFill>
              <a:effectLst/>
              <a:latin typeface="+mn-lt"/>
              <a:ea typeface="+mn-ea"/>
              <a:cs typeface="+mn-cs"/>
            </a:endParaRPr>
          </a:p>
          <a:p>
            <a:endParaRPr lang="fr-FR" sz="1400"/>
          </a:p>
          <a:p>
            <a:pPr lvl="0"/>
            <a:endParaRPr lang="fr-FR"/>
          </a:p>
        </p:txBody>
      </p:sp>
      <p:sp>
        <p:nvSpPr>
          <p:cNvPr id="11" name="Espace réservé du texte 16">
            <a:extLst>
              <a:ext uri="{FF2B5EF4-FFF2-40B4-BE49-F238E27FC236}">
                <a16:creationId xmlns:a16="http://schemas.microsoft.com/office/drawing/2014/main" id="{9692CCFE-11FB-EE40-97EC-7C3F170407D5}"/>
              </a:ext>
            </a:extLst>
          </p:cNvPr>
          <p:cNvSpPr>
            <a:spLocks noGrp="1"/>
          </p:cNvSpPr>
          <p:nvPr>
            <p:ph type="body" sz="quarter" idx="19" hasCustomPrompt="1"/>
          </p:nvPr>
        </p:nvSpPr>
        <p:spPr>
          <a:xfrm>
            <a:off x="6756400" y="3705094"/>
            <a:ext cx="4610100" cy="62054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4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a:solidFill>
                  <a:schemeClr val="tx1"/>
                </a:solidFill>
                <a:effectLst/>
                <a:latin typeface="+mn-lt"/>
                <a:ea typeface="+mn-ea"/>
                <a:cs typeface="+mn-cs"/>
              </a:rPr>
              <a:t>Lorem ipsum dolor sit </a:t>
            </a:r>
            <a:r>
              <a:rPr lang="en-US" sz="1400" kern="1200" err="1">
                <a:solidFill>
                  <a:schemeClr val="tx1"/>
                </a:solidFill>
                <a:effectLst/>
                <a:latin typeface="+mn-lt"/>
                <a:ea typeface="+mn-ea"/>
                <a:cs typeface="+mn-cs"/>
              </a:rPr>
              <a:t>amet</a:t>
            </a:r>
            <a:r>
              <a:rPr lang="en-US" sz="1400" kern="1200">
                <a:solidFill>
                  <a:schemeClr val="tx1"/>
                </a:solidFill>
                <a:effectLst/>
                <a:latin typeface="+mn-lt"/>
                <a:ea typeface="+mn-ea"/>
                <a:cs typeface="+mn-cs"/>
              </a:rPr>
              <a:t>, </a:t>
            </a:r>
            <a:r>
              <a:rPr lang="en-US" sz="1400" kern="1200" err="1">
                <a:solidFill>
                  <a:schemeClr val="tx1"/>
                </a:solidFill>
                <a:effectLst/>
                <a:latin typeface="+mn-lt"/>
                <a:ea typeface="+mn-ea"/>
                <a:cs typeface="+mn-cs"/>
              </a:rPr>
              <a:t>consectetur</a:t>
            </a:r>
            <a:r>
              <a:rPr lang="en-US" sz="1400" kern="1200">
                <a:solidFill>
                  <a:schemeClr val="tx1"/>
                </a:solidFill>
                <a:effectLst/>
                <a:latin typeface="+mn-lt"/>
                <a:ea typeface="+mn-ea"/>
                <a:cs typeface="+mn-cs"/>
              </a:rPr>
              <a:t> </a:t>
            </a:r>
            <a:r>
              <a:rPr lang="en-US" sz="1400" kern="1200" err="1">
                <a:solidFill>
                  <a:schemeClr val="tx1"/>
                </a:solidFill>
                <a:effectLst/>
                <a:latin typeface="+mn-lt"/>
                <a:ea typeface="+mn-ea"/>
                <a:cs typeface="+mn-cs"/>
              </a:rPr>
              <a:t>adipiscing</a:t>
            </a:r>
            <a:r>
              <a:rPr lang="en-US" sz="1400" kern="1200">
                <a:solidFill>
                  <a:schemeClr val="tx1"/>
                </a:solidFill>
                <a:effectLst/>
                <a:latin typeface="+mn-lt"/>
                <a:ea typeface="+mn-ea"/>
                <a:cs typeface="+mn-cs"/>
              </a:rPr>
              <a:t> </a:t>
            </a:r>
            <a:r>
              <a:rPr lang="en-US" sz="1400" kern="1200" err="1">
                <a:solidFill>
                  <a:schemeClr val="tx1"/>
                </a:solidFill>
                <a:effectLst/>
                <a:latin typeface="+mn-lt"/>
                <a:ea typeface="+mn-ea"/>
                <a:cs typeface="+mn-cs"/>
              </a:rPr>
              <a:t>elit</a:t>
            </a:r>
            <a:r>
              <a:rPr lang="en-US" sz="1400" kern="1200">
                <a:solidFill>
                  <a:schemeClr val="tx1"/>
                </a:solidFill>
                <a:effectLst/>
                <a:latin typeface="+mn-lt"/>
                <a:ea typeface="+mn-ea"/>
                <a:cs typeface="+mn-cs"/>
              </a:rPr>
              <a:t>. Aenean </a:t>
            </a:r>
            <a:r>
              <a:rPr lang="en-US" sz="1400" kern="1200" err="1">
                <a:solidFill>
                  <a:schemeClr val="tx1"/>
                </a:solidFill>
                <a:effectLst/>
                <a:latin typeface="+mn-lt"/>
                <a:ea typeface="+mn-ea"/>
                <a:cs typeface="+mn-cs"/>
              </a:rPr>
              <a:t>accumsan</a:t>
            </a:r>
            <a:r>
              <a:rPr lang="en-US" sz="1400" kern="1200">
                <a:solidFill>
                  <a:schemeClr val="tx1"/>
                </a:solidFill>
                <a:effectLst/>
                <a:latin typeface="+mn-lt"/>
                <a:ea typeface="+mn-ea"/>
                <a:cs typeface="+mn-cs"/>
              </a:rPr>
              <a:t> gravida dolor at </a:t>
            </a:r>
            <a:r>
              <a:rPr lang="en-US" sz="1400" kern="1200" err="1">
                <a:solidFill>
                  <a:schemeClr val="tx1"/>
                </a:solidFill>
                <a:effectLst/>
                <a:latin typeface="+mn-lt"/>
                <a:ea typeface="+mn-ea"/>
                <a:cs typeface="+mn-cs"/>
              </a:rPr>
              <a:t>blandit</a:t>
            </a:r>
            <a:r>
              <a:rPr lang="en-US" sz="1400" kern="1200">
                <a:solidFill>
                  <a:schemeClr val="tx1"/>
                </a:solidFill>
                <a:effectLst/>
                <a:latin typeface="+mn-lt"/>
                <a:ea typeface="+mn-ea"/>
                <a:cs typeface="+mn-cs"/>
              </a:rPr>
              <a:t>. </a:t>
            </a:r>
            <a:endParaRPr lang="fr-FR" sz="1400" kern="1200">
              <a:solidFill>
                <a:schemeClr val="tx1"/>
              </a:solidFill>
              <a:effectLst/>
              <a:latin typeface="+mn-lt"/>
              <a:ea typeface="+mn-ea"/>
              <a:cs typeface="+mn-cs"/>
            </a:endParaRPr>
          </a:p>
          <a:p>
            <a:endParaRPr lang="fr-FR" sz="1400"/>
          </a:p>
          <a:p>
            <a:pPr lvl="0"/>
            <a:endParaRPr lang="fr-FR"/>
          </a:p>
        </p:txBody>
      </p:sp>
      <p:sp>
        <p:nvSpPr>
          <p:cNvPr id="12" name="Espace réservé du texte 16">
            <a:extLst>
              <a:ext uri="{FF2B5EF4-FFF2-40B4-BE49-F238E27FC236}">
                <a16:creationId xmlns:a16="http://schemas.microsoft.com/office/drawing/2014/main" id="{60664DEA-91B1-0A40-9905-C9EC42158F3F}"/>
              </a:ext>
            </a:extLst>
          </p:cNvPr>
          <p:cNvSpPr>
            <a:spLocks noGrp="1"/>
          </p:cNvSpPr>
          <p:nvPr>
            <p:ph type="body" sz="quarter" idx="20" hasCustomPrompt="1"/>
          </p:nvPr>
        </p:nvSpPr>
        <p:spPr>
          <a:xfrm>
            <a:off x="6756400" y="4746494"/>
            <a:ext cx="4610100" cy="62054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4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a:solidFill>
                  <a:schemeClr val="tx1"/>
                </a:solidFill>
                <a:effectLst/>
                <a:latin typeface="+mn-lt"/>
                <a:ea typeface="+mn-ea"/>
                <a:cs typeface="+mn-cs"/>
              </a:rPr>
              <a:t>Lorem ipsum dolor sit </a:t>
            </a:r>
            <a:r>
              <a:rPr lang="en-US" sz="1400" kern="1200" err="1">
                <a:solidFill>
                  <a:schemeClr val="tx1"/>
                </a:solidFill>
                <a:effectLst/>
                <a:latin typeface="+mn-lt"/>
                <a:ea typeface="+mn-ea"/>
                <a:cs typeface="+mn-cs"/>
              </a:rPr>
              <a:t>amet</a:t>
            </a:r>
            <a:r>
              <a:rPr lang="en-US" sz="1400" kern="1200">
                <a:solidFill>
                  <a:schemeClr val="tx1"/>
                </a:solidFill>
                <a:effectLst/>
                <a:latin typeface="+mn-lt"/>
                <a:ea typeface="+mn-ea"/>
                <a:cs typeface="+mn-cs"/>
              </a:rPr>
              <a:t>, </a:t>
            </a:r>
            <a:r>
              <a:rPr lang="en-US" sz="1400" kern="1200" err="1">
                <a:solidFill>
                  <a:schemeClr val="tx1"/>
                </a:solidFill>
                <a:effectLst/>
                <a:latin typeface="+mn-lt"/>
                <a:ea typeface="+mn-ea"/>
                <a:cs typeface="+mn-cs"/>
              </a:rPr>
              <a:t>consectetur</a:t>
            </a:r>
            <a:r>
              <a:rPr lang="en-US" sz="1400" kern="1200">
                <a:solidFill>
                  <a:schemeClr val="tx1"/>
                </a:solidFill>
                <a:effectLst/>
                <a:latin typeface="+mn-lt"/>
                <a:ea typeface="+mn-ea"/>
                <a:cs typeface="+mn-cs"/>
              </a:rPr>
              <a:t> </a:t>
            </a:r>
            <a:r>
              <a:rPr lang="en-US" sz="1400" kern="1200" err="1">
                <a:solidFill>
                  <a:schemeClr val="tx1"/>
                </a:solidFill>
                <a:effectLst/>
                <a:latin typeface="+mn-lt"/>
                <a:ea typeface="+mn-ea"/>
                <a:cs typeface="+mn-cs"/>
              </a:rPr>
              <a:t>adipiscing</a:t>
            </a:r>
            <a:r>
              <a:rPr lang="en-US" sz="1400" kern="1200">
                <a:solidFill>
                  <a:schemeClr val="tx1"/>
                </a:solidFill>
                <a:effectLst/>
                <a:latin typeface="+mn-lt"/>
                <a:ea typeface="+mn-ea"/>
                <a:cs typeface="+mn-cs"/>
              </a:rPr>
              <a:t> </a:t>
            </a:r>
            <a:r>
              <a:rPr lang="en-US" sz="1400" kern="1200" err="1">
                <a:solidFill>
                  <a:schemeClr val="tx1"/>
                </a:solidFill>
                <a:effectLst/>
                <a:latin typeface="+mn-lt"/>
                <a:ea typeface="+mn-ea"/>
                <a:cs typeface="+mn-cs"/>
              </a:rPr>
              <a:t>elit</a:t>
            </a:r>
            <a:r>
              <a:rPr lang="en-US" sz="1400" kern="1200">
                <a:solidFill>
                  <a:schemeClr val="tx1"/>
                </a:solidFill>
                <a:effectLst/>
                <a:latin typeface="+mn-lt"/>
                <a:ea typeface="+mn-ea"/>
                <a:cs typeface="+mn-cs"/>
              </a:rPr>
              <a:t>. Aenean </a:t>
            </a:r>
            <a:r>
              <a:rPr lang="en-US" sz="1400" kern="1200" err="1">
                <a:solidFill>
                  <a:schemeClr val="tx1"/>
                </a:solidFill>
                <a:effectLst/>
                <a:latin typeface="+mn-lt"/>
                <a:ea typeface="+mn-ea"/>
                <a:cs typeface="+mn-cs"/>
              </a:rPr>
              <a:t>accumsan</a:t>
            </a:r>
            <a:r>
              <a:rPr lang="en-US" sz="1400" kern="1200">
                <a:solidFill>
                  <a:schemeClr val="tx1"/>
                </a:solidFill>
                <a:effectLst/>
                <a:latin typeface="+mn-lt"/>
                <a:ea typeface="+mn-ea"/>
                <a:cs typeface="+mn-cs"/>
              </a:rPr>
              <a:t> gravida dolor at </a:t>
            </a:r>
            <a:r>
              <a:rPr lang="en-US" sz="1400" kern="1200" err="1">
                <a:solidFill>
                  <a:schemeClr val="tx1"/>
                </a:solidFill>
                <a:effectLst/>
                <a:latin typeface="+mn-lt"/>
                <a:ea typeface="+mn-ea"/>
                <a:cs typeface="+mn-cs"/>
              </a:rPr>
              <a:t>blandit</a:t>
            </a:r>
            <a:r>
              <a:rPr lang="en-US" sz="1400" kern="1200">
                <a:solidFill>
                  <a:schemeClr val="tx1"/>
                </a:solidFill>
                <a:effectLst/>
                <a:latin typeface="+mn-lt"/>
                <a:ea typeface="+mn-ea"/>
                <a:cs typeface="+mn-cs"/>
              </a:rPr>
              <a:t>. </a:t>
            </a:r>
            <a:endParaRPr lang="fr-FR" sz="1400" kern="1200">
              <a:solidFill>
                <a:schemeClr val="tx1"/>
              </a:solidFill>
              <a:effectLst/>
              <a:latin typeface="+mn-lt"/>
              <a:ea typeface="+mn-ea"/>
              <a:cs typeface="+mn-cs"/>
            </a:endParaRPr>
          </a:p>
          <a:p>
            <a:endParaRPr lang="fr-FR" sz="1400"/>
          </a:p>
          <a:p>
            <a:pPr lvl="0"/>
            <a:endParaRPr lang="fr-FR"/>
          </a:p>
        </p:txBody>
      </p:sp>
    </p:spTree>
    <p:extLst>
      <p:ext uri="{BB962C8B-B14F-4D97-AF65-F5344CB8AC3E}">
        <p14:creationId xmlns:p14="http://schemas.microsoft.com/office/powerpoint/2010/main" val="1388311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9_Titre et contenu">
    <p:spTree>
      <p:nvGrpSpPr>
        <p:cNvPr id="1" name=""/>
        <p:cNvGrpSpPr/>
        <p:nvPr/>
      </p:nvGrpSpPr>
      <p:grpSpPr>
        <a:xfrm>
          <a:off x="0" y="0"/>
          <a:ext cx="0" cy="0"/>
          <a:chOff x="0" y="0"/>
          <a:chExt cx="0" cy="0"/>
        </a:xfrm>
      </p:grpSpPr>
      <p:sp>
        <p:nvSpPr>
          <p:cNvPr id="2" name="Espace réservé du texte 24">
            <a:extLst>
              <a:ext uri="{FF2B5EF4-FFF2-40B4-BE49-F238E27FC236}">
                <a16:creationId xmlns:a16="http://schemas.microsoft.com/office/drawing/2014/main" id="{EBA693ED-4797-1245-AAF2-0F072CC7006E}"/>
              </a:ext>
            </a:extLst>
          </p:cNvPr>
          <p:cNvSpPr>
            <a:spLocks noGrp="1"/>
          </p:cNvSpPr>
          <p:nvPr>
            <p:ph type="body" sz="quarter" idx="13" hasCustomPrompt="1"/>
          </p:nvPr>
        </p:nvSpPr>
        <p:spPr>
          <a:xfrm>
            <a:off x="609364" y="499892"/>
            <a:ext cx="9590660" cy="671302"/>
          </a:xfrm>
          <a:prstGeom prst="rect">
            <a:avLst/>
          </a:prstGeom>
        </p:spPr>
        <p:txBody>
          <a:bodyPr/>
          <a:lstStyle>
            <a:lvl1pPr marL="0" indent="0" algn="l">
              <a:lnSpc>
                <a:spcPct val="100000"/>
              </a:lnSpc>
              <a:buNone/>
              <a:defRPr sz="3600" b="1" i="0">
                <a:solidFill>
                  <a:srgbClr val="1F219D"/>
                </a:solidFill>
                <a:latin typeface="Montserrat" pitchFamily="2" charset="77"/>
              </a:defRPr>
            </a:lvl1pPr>
          </a:lstStyle>
          <a:p>
            <a:pPr lvl="0"/>
            <a:r>
              <a:rPr lang="fr-FR"/>
              <a:t>Slide avec texte</a:t>
            </a:r>
          </a:p>
        </p:txBody>
      </p:sp>
      <p:sp>
        <p:nvSpPr>
          <p:cNvPr id="3" name="Espace réservé du numéro de diapositive 5">
            <a:extLst>
              <a:ext uri="{FF2B5EF4-FFF2-40B4-BE49-F238E27FC236}">
                <a16:creationId xmlns:a16="http://schemas.microsoft.com/office/drawing/2014/main" id="{9D197575-EBF8-E449-A51B-3443FBD3E124}"/>
              </a:ext>
            </a:extLst>
          </p:cNvPr>
          <p:cNvSpPr txBox="1">
            <a:spLocks/>
          </p:cNvSpPr>
          <p:nvPr userDrawn="1"/>
        </p:nvSpPr>
        <p:spPr>
          <a:xfrm>
            <a:off x="-94129" y="6443059"/>
            <a:ext cx="595746" cy="261609"/>
          </a:xfrm>
          <a:prstGeom prst="rect">
            <a:avLst/>
          </a:prstGeom>
          <a:solidFill>
            <a:srgbClr val="5989EE">
              <a:alpha val="25710"/>
            </a:srgbClr>
          </a:solidFill>
        </p:spPr>
        <p:txBody>
          <a:bodyPr vert="horz" lIns="216000" tIns="45720" rIns="10800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78D4D735-CE29-5046-A764-0EFE4B0FB6EA}" type="slidenum">
              <a:rPr lang="fr-FR" sz="1050" b="1" i="0" smtClean="0">
                <a:solidFill>
                  <a:srgbClr val="081F4D"/>
                </a:solidFill>
                <a:latin typeface="Montserrat SemiBold" pitchFamily="2" charset="77"/>
              </a:rPr>
              <a:pPr algn="r"/>
              <a:t>‹N°›</a:t>
            </a:fld>
            <a:endParaRPr lang="fr-FR" sz="1050" b="1" i="0">
              <a:solidFill>
                <a:srgbClr val="081F4D"/>
              </a:solidFill>
              <a:latin typeface="Montserrat SemiBold" pitchFamily="2" charset="77"/>
            </a:endParaRPr>
          </a:p>
        </p:txBody>
      </p:sp>
      <p:sp>
        <p:nvSpPr>
          <p:cNvPr id="4" name="Espace réservé du texte 16">
            <a:extLst>
              <a:ext uri="{FF2B5EF4-FFF2-40B4-BE49-F238E27FC236}">
                <a16:creationId xmlns:a16="http://schemas.microsoft.com/office/drawing/2014/main" id="{F06D0CD3-1CC3-8446-B908-BCE135EB4B4A}"/>
              </a:ext>
            </a:extLst>
          </p:cNvPr>
          <p:cNvSpPr>
            <a:spLocks noGrp="1"/>
          </p:cNvSpPr>
          <p:nvPr>
            <p:ph type="body" sz="quarter" idx="14" hasCustomPrompt="1"/>
          </p:nvPr>
        </p:nvSpPr>
        <p:spPr>
          <a:xfrm>
            <a:off x="609600" y="1422400"/>
            <a:ext cx="8280400" cy="16129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400" b="0" i="0">
                <a:latin typeface="Roboto" panose="02000000000000000000" pitchFamily="2" charset="0"/>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a:solidFill>
                  <a:schemeClr val="tx1"/>
                </a:solidFill>
                <a:effectLst/>
                <a:latin typeface="+mn-lt"/>
                <a:ea typeface="+mn-ea"/>
                <a:cs typeface="+mn-cs"/>
              </a:rPr>
              <a:t>Lorem ipsum dolor sit </a:t>
            </a:r>
            <a:r>
              <a:rPr lang="en-US" sz="1400" kern="1200" err="1">
                <a:solidFill>
                  <a:schemeClr val="tx1"/>
                </a:solidFill>
                <a:effectLst/>
                <a:latin typeface="+mn-lt"/>
                <a:ea typeface="+mn-ea"/>
                <a:cs typeface="+mn-cs"/>
              </a:rPr>
              <a:t>amet</a:t>
            </a:r>
            <a:r>
              <a:rPr lang="en-US" sz="1400" kern="1200">
                <a:solidFill>
                  <a:schemeClr val="tx1"/>
                </a:solidFill>
                <a:effectLst/>
                <a:latin typeface="+mn-lt"/>
                <a:ea typeface="+mn-ea"/>
                <a:cs typeface="+mn-cs"/>
              </a:rPr>
              <a:t>, </a:t>
            </a:r>
            <a:r>
              <a:rPr lang="en-US" sz="1400" kern="1200" err="1">
                <a:solidFill>
                  <a:schemeClr val="tx1"/>
                </a:solidFill>
                <a:effectLst/>
                <a:latin typeface="+mn-lt"/>
                <a:ea typeface="+mn-ea"/>
                <a:cs typeface="+mn-cs"/>
              </a:rPr>
              <a:t>consectetur</a:t>
            </a:r>
            <a:r>
              <a:rPr lang="en-US" sz="1400" kern="1200">
                <a:solidFill>
                  <a:schemeClr val="tx1"/>
                </a:solidFill>
                <a:effectLst/>
                <a:latin typeface="+mn-lt"/>
                <a:ea typeface="+mn-ea"/>
                <a:cs typeface="+mn-cs"/>
              </a:rPr>
              <a:t> </a:t>
            </a:r>
            <a:r>
              <a:rPr lang="en-US" sz="1400" kern="1200" err="1">
                <a:solidFill>
                  <a:schemeClr val="tx1"/>
                </a:solidFill>
                <a:effectLst/>
                <a:latin typeface="+mn-lt"/>
                <a:ea typeface="+mn-ea"/>
                <a:cs typeface="+mn-cs"/>
              </a:rPr>
              <a:t>adipiscing</a:t>
            </a:r>
            <a:r>
              <a:rPr lang="en-US" sz="1400" kern="1200">
                <a:solidFill>
                  <a:schemeClr val="tx1"/>
                </a:solidFill>
                <a:effectLst/>
                <a:latin typeface="+mn-lt"/>
                <a:ea typeface="+mn-ea"/>
                <a:cs typeface="+mn-cs"/>
              </a:rPr>
              <a:t> </a:t>
            </a:r>
            <a:r>
              <a:rPr lang="en-US" sz="1400" kern="1200" err="1">
                <a:solidFill>
                  <a:schemeClr val="tx1"/>
                </a:solidFill>
                <a:effectLst/>
                <a:latin typeface="+mn-lt"/>
                <a:ea typeface="+mn-ea"/>
                <a:cs typeface="+mn-cs"/>
              </a:rPr>
              <a:t>elit</a:t>
            </a:r>
            <a:r>
              <a:rPr lang="en-US" sz="1400" kern="1200">
                <a:solidFill>
                  <a:schemeClr val="tx1"/>
                </a:solidFill>
                <a:effectLst/>
                <a:latin typeface="+mn-lt"/>
                <a:ea typeface="+mn-ea"/>
                <a:cs typeface="+mn-cs"/>
              </a:rPr>
              <a:t>. Aenean </a:t>
            </a:r>
            <a:r>
              <a:rPr lang="en-US" sz="1400" kern="1200" err="1">
                <a:solidFill>
                  <a:schemeClr val="tx1"/>
                </a:solidFill>
                <a:effectLst/>
                <a:latin typeface="+mn-lt"/>
                <a:ea typeface="+mn-ea"/>
                <a:cs typeface="+mn-cs"/>
              </a:rPr>
              <a:t>accumsan</a:t>
            </a:r>
            <a:r>
              <a:rPr lang="en-US" sz="1400" kern="1200">
                <a:solidFill>
                  <a:schemeClr val="tx1"/>
                </a:solidFill>
                <a:effectLst/>
                <a:latin typeface="+mn-lt"/>
                <a:ea typeface="+mn-ea"/>
                <a:cs typeface="+mn-cs"/>
              </a:rPr>
              <a:t> gravida dolor at </a:t>
            </a:r>
            <a:r>
              <a:rPr lang="en-US" sz="1400" kern="1200" err="1">
                <a:solidFill>
                  <a:schemeClr val="tx1"/>
                </a:solidFill>
                <a:effectLst/>
                <a:latin typeface="+mn-lt"/>
                <a:ea typeface="+mn-ea"/>
                <a:cs typeface="+mn-cs"/>
              </a:rPr>
              <a:t>blandit</a:t>
            </a:r>
            <a:r>
              <a:rPr lang="en-US" sz="1400" kern="1200">
                <a:solidFill>
                  <a:schemeClr val="tx1"/>
                </a:solidFill>
                <a:effectLst/>
                <a:latin typeface="+mn-lt"/>
                <a:ea typeface="+mn-ea"/>
                <a:cs typeface="+mn-cs"/>
              </a:rPr>
              <a:t>. Sed </a:t>
            </a:r>
            <a:r>
              <a:rPr lang="en-US" sz="1400" kern="1200" err="1">
                <a:solidFill>
                  <a:schemeClr val="tx1"/>
                </a:solidFill>
                <a:effectLst/>
                <a:latin typeface="+mn-lt"/>
                <a:ea typeface="+mn-ea"/>
                <a:cs typeface="+mn-cs"/>
              </a:rPr>
              <a:t>bibendum</a:t>
            </a:r>
            <a:r>
              <a:rPr lang="en-US" sz="1400" kern="1200">
                <a:solidFill>
                  <a:schemeClr val="tx1"/>
                </a:solidFill>
                <a:effectLst/>
                <a:latin typeface="+mn-lt"/>
                <a:ea typeface="+mn-ea"/>
                <a:cs typeface="+mn-cs"/>
              </a:rPr>
              <a:t> </a:t>
            </a:r>
            <a:r>
              <a:rPr lang="en-US" sz="1400" kern="1200" err="1">
                <a:solidFill>
                  <a:schemeClr val="tx1"/>
                </a:solidFill>
                <a:effectLst/>
                <a:latin typeface="+mn-lt"/>
                <a:ea typeface="+mn-ea"/>
                <a:cs typeface="+mn-cs"/>
              </a:rPr>
              <a:t>arcu</a:t>
            </a:r>
            <a:r>
              <a:rPr lang="en-US" sz="1400" kern="1200">
                <a:solidFill>
                  <a:schemeClr val="tx1"/>
                </a:solidFill>
                <a:effectLst/>
                <a:latin typeface="+mn-lt"/>
                <a:ea typeface="+mn-ea"/>
                <a:cs typeface="+mn-cs"/>
              </a:rPr>
              <a:t> at </a:t>
            </a:r>
            <a:r>
              <a:rPr lang="en-US" sz="1400" kern="1200" err="1">
                <a:solidFill>
                  <a:schemeClr val="tx1"/>
                </a:solidFill>
                <a:effectLst/>
                <a:latin typeface="+mn-lt"/>
                <a:ea typeface="+mn-ea"/>
                <a:cs typeface="+mn-cs"/>
              </a:rPr>
              <a:t>felis</a:t>
            </a:r>
            <a:r>
              <a:rPr lang="en-US" sz="1400" kern="1200">
                <a:solidFill>
                  <a:schemeClr val="tx1"/>
                </a:solidFill>
                <a:effectLst/>
                <a:latin typeface="+mn-lt"/>
                <a:ea typeface="+mn-ea"/>
                <a:cs typeface="+mn-cs"/>
              </a:rPr>
              <a:t> </a:t>
            </a:r>
            <a:r>
              <a:rPr lang="en-US" sz="1400" kern="1200" err="1">
                <a:solidFill>
                  <a:schemeClr val="tx1"/>
                </a:solidFill>
                <a:effectLst/>
                <a:latin typeface="+mn-lt"/>
                <a:ea typeface="+mn-ea"/>
                <a:cs typeface="+mn-cs"/>
              </a:rPr>
              <a:t>vehicula</a:t>
            </a:r>
            <a:r>
              <a:rPr lang="en-US" sz="1400" kern="1200">
                <a:solidFill>
                  <a:schemeClr val="tx1"/>
                </a:solidFill>
                <a:effectLst/>
                <a:latin typeface="+mn-lt"/>
                <a:ea typeface="+mn-ea"/>
                <a:cs typeface="+mn-cs"/>
              </a:rPr>
              <a:t> </a:t>
            </a:r>
            <a:r>
              <a:rPr lang="en-US" sz="1400" kern="1200" err="1">
                <a:solidFill>
                  <a:schemeClr val="tx1"/>
                </a:solidFill>
                <a:effectLst/>
                <a:latin typeface="+mn-lt"/>
                <a:ea typeface="+mn-ea"/>
                <a:cs typeface="+mn-cs"/>
              </a:rPr>
              <a:t>bibendum</a:t>
            </a:r>
            <a:r>
              <a:rPr lang="en-US" sz="1400" kern="1200">
                <a:solidFill>
                  <a:schemeClr val="tx1"/>
                </a:solidFill>
                <a:effectLst/>
                <a:latin typeface="+mn-lt"/>
                <a:ea typeface="+mn-ea"/>
                <a:cs typeface="+mn-cs"/>
              </a:rPr>
              <a:t>. Lorem ipsum dolor sit </a:t>
            </a:r>
            <a:r>
              <a:rPr lang="en-US" sz="1400" kern="1200" err="1">
                <a:solidFill>
                  <a:schemeClr val="tx1"/>
                </a:solidFill>
                <a:effectLst/>
                <a:latin typeface="+mn-lt"/>
                <a:ea typeface="+mn-ea"/>
                <a:cs typeface="+mn-cs"/>
              </a:rPr>
              <a:t>amet</a:t>
            </a:r>
            <a:r>
              <a:rPr lang="en-US" sz="1400" kern="1200">
                <a:solidFill>
                  <a:schemeClr val="tx1"/>
                </a:solidFill>
                <a:effectLst/>
                <a:latin typeface="+mn-lt"/>
                <a:ea typeface="+mn-ea"/>
                <a:cs typeface="+mn-cs"/>
              </a:rPr>
              <a:t>, </a:t>
            </a:r>
            <a:r>
              <a:rPr lang="en-US" sz="1400" kern="1200" err="1">
                <a:solidFill>
                  <a:schemeClr val="tx1"/>
                </a:solidFill>
                <a:effectLst/>
                <a:latin typeface="+mn-lt"/>
                <a:ea typeface="+mn-ea"/>
                <a:cs typeface="+mn-cs"/>
              </a:rPr>
              <a:t>consectetur</a:t>
            </a:r>
            <a:r>
              <a:rPr lang="en-US" sz="1400" kern="1200">
                <a:solidFill>
                  <a:schemeClr val="tx1"/>
                </a:solidFill>
                <a:effectLst/>
                <a:latin typeface="+mn-lt"/>
                <a:ea typeface="+mn-ea"/>
                <a:cs typeface="+mn-cs"/>
              </a:rPr>
              <a:t> </a:t>
            </a:r>
            <a:r>
              <a:rPr lang="en-US" sz="1400" kern="1200" err="1">
                <a:solidFill>
                  <a:schemeClr val="tx1"/>
                </a:solidFill>
                <a:effectLst/>
                <a:latin typeface="+mn-lt"/>
                <a:ea typeface="+mn-ea"/>
                <a:cs typeface="+mn-cs"/>
              </a:rPr>
              <a:t>adipiscing</a:t>
            </a:r>
            <a:r>
              <a:rPr lang="en-US" sz="1400" kern="1200">
                <a:solidFill>
                  <a:schemeClr val="tx1"/>
                </a:solidFill>
                <a:effectLst/>
                <a:latin typeface="+mn-lt"/>
                <a:ea typeface="+mn-ea"/>
                <a:cs typeface="+mn-cs"/>
              </a:rPr>
              <a:t> </a:t>
            </a:r>
            <a:r>
              <a:rPr lang="en-US" sz="1400" kern="1200" err="1">
                <a:solidFill>
                  <a:schemeClr val="tx1"/>
                </a:solidFill>
                <a:effectLst/>
                <a:latin typeface="+mn-lt"/>
                <a:ea typeface="+mn-ea"/>
                <a:cs typeface="+mn-cs"/>
              </a:rPr>
              <a:t>elit</a:t>
            </a:r>
            <a:r>
              <a:rPr lang="en-US" sz="1400" kern="1200">
                <a:solidFill>
                  <a:schemeClr val="tx1"/>
                </a:solidFill>
                <a:effectLst/>
                <a:latin typeface="+mn-lt"/>
                <a:ea typeface="+mn-ea"/>
                <a:cs typeface="+mn-cs"/>
              </a:rPr>
              <a:t>. </a:t>
            </a:r>
            <a:r>
              <a:rPr lang="fr-FR" sz="1400" kern="1200">
                <a:solidFill>
                  <a:schemeClr val="tx1"/>
                </a:solidFill>
                <a:effectLst/>
                <a:latin typeface="+mn-lt"/>
                <a:ea typeface="+mn-ea"/>
                <a:cs typeface="+mn-cs"/>
              </a:rPr>
              <a:t>Sed </a:t>
            </a:r>
            <a:r>
              <a:rPr lang="fr-FR" sz="1400" kern="1200" err="1">
                <a:solidFill>
                  <a:schemeClr val="tx1"/>
                </a:solidFill>
                <a:effectLst/>
                <a:latin typeface="+mn-lt"/>
                <a:ea typeface="+mn-ea"/>
                <a:cs typeface="+mn-cs"/>
              </a:rPr>
              <a:t>quis</a:t>
            </a:r>
            <a:r>
              <a:rPr lang="fr-FR" sz="1400" kern="1200">
                <a:solidFill>
                  <a:schemeClr val="tx1"/>
                </a:solidFill>
                <a:effectLst/>
                <a:latin typeface="+mn-lt"/>
                <a:ea typeface="+mn-ea"/>
                <a:cs typeface="+mn-cs"/>
              </a:rPr>
              <a:t> </a:t>
            </a:r>
            <a:r>
              <a:rPr lang="fr-FR" sz="1400" kern="1200" err="1">
                <a:solidFill>
                  <a:schemeClr val="tx1"/>
                </a:solidFill>
                <a:effectLst/>
                <a:latin typeface="+mn-lt"/>
                <a:ea typeface="+mn-ea"/>
                <a:cs typeface="+mn-cs"/>
              </a:rPr>
              <a:t>egestas</a:t>
            </a:r>
            <a:r>
              <a:rPr lang="fr-FR" sz="1400" kern="1200">
                <a:solidFill>
                  <a:schemeClr val="tx1"/>
                </a:solidFill>
                <a:effectLst/>
                <a:latin typeface="+mn-lt"/>
                <a:ea typeface="+mn-ea"/>
                <a:cs typeface="+mn-cs"/>
              </a:rPr>
              <a:t> libero, et </a:t>
            </a:r>
            <a:r>
              <a:rPr lang="fr-FR" sz="1400" kern="1200" err="1">
                <a:solidFill>
                  <a:schemeClr val="tx1"/>
                </a:solidFill>
                <a:effectLst/>
                <a:latin typeface="+mn-lt"/>
                <a:ea typeface="+mn-ea"/>
                <a:cs typeface="+mn-cs"/>
              </a:rPr>
              <a:t>scelerisque</a:t>
            </a:r>
            <a:r>
              <a:rPr lang="fr-FR" sz="1400" kern="1200">
                <a:solidFill>
                  <a:schemeClr val="tx1"/>
                </a:solidFill>
                <a:effectLst/>
                <a:latin typeface="+mn-lt"/>
                <a:ea typeface="+mn-ea"/>
                <a:cs typeface="+mn-cs"/>
              </a:rPr>
              <a:t> </a:t>
            </a:r>
            <a:r>
              <a:rPr lang="fr-FR" sz="1400" kern="1200" err="1">
                <a:solidFill>
                  <a:schemeClr val="tx1"/>
                </a:solidFill>
                <a:effectLst/>
                <a:latin typeface="+mn-lt"/>
                <a:ea typeface="+mn-ea"/>
                <a:cs typeface="+mn-cs"/>
              </a:rPr>
              <a:t>leo</a:t>
            </a:r>
            <a:r>
              <a:rPr lang="fr-FR" sz="1400" kern="1200">
                <a:solidFill>
                  <a:schemeClr val="tx1"/>
                </a:solidFill>
                <a:effectLst/>
                <a:latin typeface="+mn-lt"/>
                <a:ea typeface="+mn-ea"/>
                <a:cs typeface="+mn-cs"/>
              </a:rPr>
              <a:t>. </a:t>
            </a:r>
            <a:r>
              <a:rPr lang="fr-FR" sz="1400" kern="1200" err="1">
                <a:solidFill>
                  <a:schemeClr val="tx1"/>
                </a:solidFill>
                <a:effectLst/>
                <a:latin typeface="+mn-lt"/>
                <a:ea typeface="+mn-ea"/>
                <a:cs typeface="+mn-cs"/>
              </a:rPr>
              <a:t>Etiam</a:t>
            </a:r>
            <a:r>
              <a:rPr lang="fr-FR" sz="1400" kern="1200">
                <a:solidFill>
                  <a:schemeClr val="tx1"/>
                </a:solidFill>
                <a:effectLst/>
                <a:latin typeface="+mn-lt"/>
                <a:ea typeface="+mn-ea"/>
                <a:cs typeface="+mn-cs"/>
              </a:rPr>
              <a:t> </a:t>
            </a:r>
            <a:r>
              <a:rPr lang="fr-FR" sz="1400" kern="1200" err="1">
                <a:solidFill>
                  <a:schemeClr val="tx1"/>
                </a:solidFill>
                <a:effectLst/>
                <a:latin typeface="+mn-lt"/>
                <a:ea typeface="+mn-ea"/>
                <a:cs typeface="+mn-cs"/>
              </a:rPr>
              <a:t>sagittis</a:t>
            </a:r>
            <a:r>
              <a:rPr lang="fr-FR" sz="1400" kern="1200">
                <a:solidFill>
                  <a:schemeClr val="tx1"/>
                </a:solidFill>
                <a:effectLst/>
                <a:latin typeface="+mn-lt"/>
                <a:ea typeface="+mn-ea"/>
                <a:cs typeface="+mn-cs"/>
              </a:rPr>
              <a:t> </a:t>
            </a:r>
            <a:r>
              <a:rPr lang="fr-FR" sz="1400" kern="1200" err="1">
                <a:solidFill>
                  <a:schemeClr val="tx1"/>
                </a:solidFill>
                <a:effectLst/>
                <a:latin typeface="+mn-lt"/>
                <a:ea typeface="+mn-ea"/>
                <a:cs typeface="+mn-cs"/>
              </a:rPr>
              <a:t>gravida</a:t>
            </a:r>
            <a:r>
              <a:rPr lang="fr-FR" sz="1400" kern="1200">
                <a:solidFill>
                  <a:schemeClr val="tx1"/>
                </a:solidFill>
                <a:effectLst/>
                <a:latin typeface="+mn-lt"/>
                <a:ea typeface="+mn-ea"/>
                <a:cs typeface="+mn-cs"/>
              </a:rPr>
              <a:t> </a:t>
            </a:r>
            <a:r>
              <a:rPr lang="fr-FR" sz="1400" kern="1200" err="1">
                <a:solidFill>
                  <a:schemeClr val="tx1"/>
                </a:solidFill>
                <a:effectLst/>
                <a:latin typeface="+mn-lt"/>
                <a:ea typeface="+mn-ea"/>
                <a:cs typeface="+mn-cs"/>
              </a:rPr>
              <a:t>augue</a:t>
            </a:r>
            <a:r>
              <a:rPr lang="fr-FR" sz="1400" kern="1200">
                <a:solidFill>
                  <a:schemeClr val="tx1"/>
                </a:solidFill>
                <a:effectLst/>
                <a:latin typeface="+mn-lt"/>
                <a:ea typeface="+mn-ea"/>
                <a:cs typeface="+mn-cs"/>
              </a:rPr>
              <a:t> </a:t>
            </a:r>
            <a:r>
              <a:rPr lang="fr-FR" sz="1400" kern="1200" err="1">
                <a:solidFill>
                  <a:schemeClr val="tx1"/>
                </a:solidFill>
                <a:effectLst/>
                <a:latin typeface="+mn-lt"/>
                <a:ea typeface="+mn-ea"/>
                <a:cs typeface="+mn-cs"/>
              </a:rPr>
              <a:t>vel</a:t>
            </a:r>
            <a:r>
              <a:rPr lang="fr-FR" sz="1400" kern="1200">
                <a:solidFill>
                  <a:schemeClr val="tx1"/>
                </a:solidFill>
                <a:effectLst/>
                <a:latin typeface="+mn-lt"/>
                <a:ea typeface="+mn-ea"/>
                <a:cs typeface="+mn-cs"/>
              </a:rPr>
              <a:t> </a:t>
            </a:r>
            <a:r>
              <a:rPr lang="fr-FR" sz="1400" kern="1200" err="1">
                <a:solidFill>
                  <a:schemeClr val="tx1"/>
                </a:solidFill>
                <a:effectLst/>
                <a:latin typeface="+mn-lt"/>
                <a:ea typeface="+mn-ea"/>
                <a:cs typeface="+mn-cs"/>
              </a:rPr>
              <a:t>vulputate</a:t>
            </a:r>
            <a:r>
              <a:rPr lang="fr-FR" sz="1400" kern="1200">
                <a:solidFill>
                  <a:schemeClr val="tx1"/>
                </a:solidFill>
                <a:effectLst/>
                <a:latin typeface="+mn-lt"/>
                <a:ea typeface="+mn-ea"/>
                <a:cs typeface="+mn-cs"/>
              </a:rPr>
              <a:t>. </a:t>
            </a:r>
            <a:r>
              <a:rPr lang="fr-FR" sz="1400" kern="1200" err="1">
                <a:solidFill>
                  <a:schemeClr val="tx1"/>
                </a:solidFill>
                <a:effectLst/>
                <a:latin typeface="+mn-lt"/>
                <a:ea typeface="+mn-ea"/>
                <a:cs typeface="+mn-cs"/>
              </a:rPr>
              <a:t>Nullam</a:t>
            </a:r>
            <a:r>
              <a:rPr lang="fr-FR" sz="1400" kern="1200">
                <a:solidFill>
                  <a:schemeClr val="tx1"/>
                </a:solidFill>
                <a:effectLst/>
                <a:latin typeface="+mn-lt"/>
                <a:ea typeface="+mn-ea"/>
                <a:cs typeface="+mn-cs"/>
              </a:rPr>
              <a:t> </a:t>
            </a:r>
            <a:r>
              <a:rPr lang="fr-FR" sz="1400" kern="1200" err="1">
                <a:solidFill>
                  <a:schemeClr val="tx1"/>
                </a:solidFill>
                <a:effectLst/>
                <a:latin typeface="+mn-lt"/>
                <a:ea typeface="+mn-ea"/>
                <a:cs typeface="+mn-cs"/>
              </a:rPr>
              <a:t>vestibulum</a:t>
            </a:r>
            <a:r>
              <a:rPr lang="fr-FR" sz="1400" kern="1200">
                <a:solidFill>
                  <a:schemeClr val="tx1"/>
                </a:solidFill>
                <a:effectLst/>
                <a:latin typeface="+mn-lt"/>
                <a:ea typeface="+mn-ea"/>
                <a:cs typeface="+mn-cs"/>
              </a:rPr>
              <a:t> </a:t>
            </a:r>
            <a:r>
              <a:rPr lang="fr-FR" sz="1400" kern="1200" err="1">
                <a:solidFill>
                  <a:schemeClr val="tx1"/>
                </a:solidFill>
                <a:effectLst/>
                <a:latin typeface="+mn-lt"/>
                <a:ea typeface="+mn-ea"/>
                <a:cs typeface="+mn-cs"/>
              </a:rPr>
              <a:t>orci</a:t>
            </a:r>
            <a:r>
              <a:rPr lang="fr-FR" sz="1400" kern="1200">
                <a:solidFill>
                  <a:schemeClr val="tx1"/>
                </a:solidFill>
                <a:effectLst/>
                <a:latin typeface="+mn-lt"/>
                <a:ea typeface="+mn-ea"/>
                <a:cs typeface="+mn-cs"/>
              </a:rPr>
              <a:t> </a:t>
            </a:r>
            <a:r>
              <a:rPr lang="fr-FR" sz="1400" kern="1200" err="1">
                <a:solidFill>
                  <a:schemeClr val="tx1"/>
                </a:solidFill>
                <a:effectLst/>
                <a:latin typeface="+mn-lt"/>
                <a:ea typeface="+mn-ea"/>
                <a:cs typeface="+mn-cs"/>
              </a:rPr>
              <a:t>posuere</a:t>
            </a:r>
            <a:r>
              <a:rPr lang="fr-FR" sz="1400" kern="1200">
                <a:solidFill>
                  <a:schemeClr val="tx1"/>
                </a:solidFill>
                <a:effectLst/>
                <a:latin typeface="+mn-lt"/>
                <a:ea typeface="+mn-ea"/>
                <a:cs typeface="+mn-cs"/>
              </a:rPr>
              <a:t>, </a:t>
            </a:r>
            <a:r>
              <a:rPr lang="fr-FR" sz="1400" kern="1200" err="1">
                <a:solidFill>
                  <a:schemeClr val="tx1"/>
                </a:solidFill>
                <a:effectLst/>
                <a:latin typeface="+mn-lt"/>
                <a:ea typeface="+mn-ea"/>
                <a:cs typeface="+mn-cs"/>
              </a:rPr>
              <a:t>rhoncus</a:t>
            </a:r>
            <a:r>
              <a:rPr lang="fr-FR" sz="1400" kern="1200">
                <a:solidFill>
                  <a:schemeClr val="tx1"/>
                </a:solidFill>
                <a:effectLst/>
                <a:latin typeface="+mn-lt"/>
                <a:ea typeface="+mn-ea"/>
                <a:cs typeface="+mn-cs"/>
              </a:rPr>
              <a:t> </a:t>
            </a:r>
            <a:r>
              <a:rPr lang="fr-FR" sz="1400" kern="1200" err="1">
                <a:solidFill>
                  <a:schemeClr val="tx1"/>
                </a:solidFill>
                <a:effectLst/>
                <a:latin typeface="+mn-lt"/>
                <a:ea typeface="+mn-ea"/>
                <a:cs typeface="+mn-cs"/>
              </a:rPr>
              <a:t>tortor</a:t>
            </a:r>
            <a:r>
              <a:rPr lang="fr-FR" sz="1400" kern="1200">
                <a:solidFill>
                  <a:schemeClr val="tx1"/>
                </a:solidFill>
                <a:effectLst/>
                <a:latin typeface="+mn-lt"/>
                <a:ea typeface="+mn-ea"/>
                <a:cs typeface="+mn-cs"/>
              </a:rPr>
              <a:t> et, </a:t>
            </a:r>
            <a:r>
              <a:rPr lang="fr-FR" sz="1400" kern="1200" err="1">
                <a:solidFill>
                  <a:schemeClr val="tx1"/>
                </a:solidFill>
                <a:effectLst/>
                <a:latin typeface="+mn-lt"/>
                <a:ea typeface="+mn-ea"/>
                <a:cs typeface="+mn-cs"/>
              </a:rPr>
              <a:t>iaculis</a:t>
            </a:r>
            <a:r>
              <a:rPr lang="fr-FR" sz="1400" kern="1200">
                <a:solidFill>
                  <a:schemeClr val="tx1"/>
                </a:solidFill>
                <a:effectLst/>
                <a:latin typeface="+mn-lt"/>
                <a:ea typeface="+mn-ea"/>
                <a:cs typeface="+mn-cs"/>
              </a:rPr>
              <a:t> ante. </a:t>
            </a:r>
            <a:r>
              <a:rPr lang="fr-FR" sz="1400" kern="1200" err="1">
                <a:solidFill>
                  <a:schemeClr val="tx1"/>
                </a:solidFill>
                <a:effectLst/>
                <a:latin typeface="+mn-lt"/>
                <a:ea typeface="+mn-ea"/>
                <a:cs typeface="+mn-cs"/>
              </a:rPr>
              <a:t>Nullam</a:t>
            </a:r>
            <a:r>
              <a:rPr lang="fr-FR" sz="1400" kern="1200">
                <a:solidFill>
                  <a:schemeClr val="tx1"/>
                </a:solidFill>
                <a:effectLst/>
                <a:latin typeface="+mn-lt"/>
                <a:ea typeface="+mn-ea"/>
                <a:cs typeface="+mn-cs"/>
              </a:rPr>
              <a:t> pretium </a:t>
            </a:r>
            <a:r>
              <a:rPr lang="fr-FR" sz="1400" kern="1200" err="1">
                <a:solidFill>
                  <a:schemeClr val="tx1"/>
                </a:solidFill>
                <a:effectLst/>
                <a:latin typeface="+mn-lt"/>
                <a:ea typeface="+mn-ea"/>
                <a:cs typeface="+mn-cs"/>
              </a:rPr>
              <a:t>sodales</a:t>
            </a:r>
            <a:r>
              <a:rPr lang="fr-FR" sz="1400" kern="1200">
                <a:solidFill>
                  <a:schemeClr val="tx1"/>
                </a:solidFill>
                <a:effectLst/>
                <a:latin typeface="+mn-lt"/>
                <a:ea typeface="+mn-ea"/>
                <a:cs typeface="+mn-cs"/>
              </a:rPr>
              <a:t> </a:t>
            </a:r>
            <a:r>
              <a:rPr lang="fr-FR" sz="1400" kern="1200" err="1">
                <a:solidFill>
                  <a:schemeClr val="tx1"/>
                </a:solidFill>
                <a:effectLst/>
                <a:latin typeface="+mn-lt"/>
                <a:ea typeface="+mn-ea"/>
                <a:cs typeface="+mn-cs"/>
              </a:rPr>
              <a:t>elit</a:t>
            </a:r>
            <a:r>
              <a:rPr lang="fr-FR" sz="1400" kern="1200">
                <a:solidFill>
                  <a:schemeClr val="tx1"/>
                </a:solidFill>
                <a:effectLst/>
                <a:latin typeface="+mn-lt"/>
                <a:ea typeface="+mn-ea"/>
                <a:cs typeface="+mn-cs"/>
              </a:rPr>
              <a:t> a </a:t>
            </a:r>
            <a:r>
              <a:rPr lang="fr-FR" sz="1400" kern="1200" err="1">
                <a:solidFill>
                  <a:schemeClr val="tx1"/>
                </a:solidFill>
                <a:effectLst/>
                <a:latin typeface="+mn-lt"/>
                <a:ea typeface="+mn-ea"/>
                <a:cs typeface="+mn-cs"/>
              </a:rPr>
              <a:t>consectetur</a:t>
            </a:r>
            <a:r>
              <a:rPr lang="fr-FR" sz="1400" kern="1200">
                <a:solidFill>
                  <a:schemeClr val="tx1"/>
                </a:solidFill>
                <a:effectLst/>
                <a:latin typeface="+mn-lt"/>
                <a:ea typeface="+mn-ea"/>
                <a:cs typeface="+mn-cs"/>
              </a:rPr>
              <a:t>. Nam nec </a:t>
            </a:r>
            <a:r>
              <a:rPr lang="fr-FR" sz="1400" kern="1200" err="1">
                <a:solidFill>
                  <a:schemeClr val="tx1"/>
                </a:solidFill>
                <a:effectLst/>
                <a:latin typeface="+mn-lt"/>
                <a:ea typeface="+mn-ea"/>
                <a:cs typeface="+mn-cs"/>
              </a:rPr>
              <a:t>augue</a:t>
            </a:r>
            <a:r>
              <a:rPr lang="fr-FR" sz="1400" kern="1200">
                <a:solidFill>
                  <a:schemeClr val="tx1"/>
                </a:solidFill>
                <a:effectLst/>
                <a:latin typeface="+mn-lt"/>
                <a:ea typeface="+mn-ea"/>
                <a:cs typeface="+mn-cs"/>
              </a:rPr>
              <a:t> </a:t>
            </a:r>
            <a:r>
              <a:rPr lang="fr-FR" sz="1400" kern="1200" err="1">
                <a:solidFill>
                  <a:schemeClr val="tx1"/>
                </a:solidFill>
                <a:effectLst/>
                <a:latin typeface="+mn-lt"/>
                <a:ea typeface="+mn-ea"/>
                <a:cs typeface="+mn-cs"/>
              </a:rPr>
              <a:t>turpis</a:t>
            </a:r>
            <a:r>
              <a:rPr lang="fr-FR" sz="1400" kern="1200">
                <a:solidFill>
                  <a:schemeClr val="tx1"/>
                </a:solidFill>
                <a:effectLst/>
                <a:latin typeface="+mn-lt"/>
                <a:ea typeface="+mn-ea"/>
                <a:cs typeface="+mn-cs"/>
              </a:rPr>
              <a:t>.</a:t>
            </a:r>
          </a:p>
          <a:p>
            <a:endParaRPr lang="fr-FR" sz="1400"/>
          </a:p>
          <a:p>
            <a:pPr lvl="0"/>
            <a:endParaRPr lang="fr-FR"/>
          </a:p>
        </p:txBody>
      </p:sp>
      <p:sp>
        <p:nvSpPr>
          <p:cNvPr id="5" name="Rectangle 4">
            <a:extLst>
              <a:ext uri="{FF2B5EF4-FFF2-40B4-BE49-F238E27FC236}">
                <a16:creationId xmlns:a16="http://schemas.microsoft.com/office/drawing/2014/main" id="{DEBE8866-C7EE-0E43-8744-5B2868EB5933}"/>
              </a:ext>
            </a:extLst>
          </p:cNvPr>
          <p:cNvSpPr/>
          <p:nvPr userDrawn="1"/>
        </p:nvSpPr>
        <p:spPr>
          <a:xfrm>
            <a:off x="-154506" y="1138948"/>
            <a:ext cx="1149064" cy="644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21415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C9A9CB-B721-CEAA-EADE-1E78281B615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27182A4-CE21-E25B-4B1B-93363263CF4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3914EA3-BDB9-BC8B-1CBD-E0CF415881B9}"/>
              </a:ext>
            </a:extLst>
          </p:cNvPr>
          <p:cNvSpPr>
            <a:spLocks noGrp="1"/>
          </p:cNvSpPr>
          <p:nvPr>
            <p:ph type="dt" sz="half" idx="10"/>
          </p:nvPr>
        </p:nvSpPr>
        <p:spPr/>
        <p:txBody>
          <a:bodyPr/>
          <a:lstStyle/>
          <a:p>
            <a:fld id="{AE843EBF-8E64-462F-B9DA-4FD90EF86B63}" type="datetimeFigureOut">
              <a:rPr lang="fr-FR" smtClean="0"/>
              <a:t>15/02/2024</a:t>
            </a:fld>
            <a:endParaRPr lang="fr-FR"/>
          </a:p>
        </p:txBody>
      </p:sp>
      <p:sp>
        <p:nvSpPr>
          <p:cNvPr id="5" name="Espace réservé du pied de page 4">
            <a:extLst>
              <a:ext uri="{FF2B5EF4-FFF2-40B4-BE49-F238E27FC236}">
                <a16:creationId xmlns:a16="http://schemas.microsoft.com/office/drawing/2014/main" id="{B52AFE6E-00A0-108E-5697-5BA892F4B17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CDDE16D-AD10-7888-B336-E7CBD17B3ED1}"/>
              </a:ext>
            </a:extLst>
          </p:cNvPr>
          <p:cNvSpPr>
            <a:spLocks noGrp="1"/>
          </p:cNvSpPr>
          <p:nvPr>
            <p:ph type="sldNum" sz="quarter" idx="12"/>
          </p:nvPr>
        </p:nvSpPr>
        <p:spPr/>
        <p:txBody>
          <a:bodyPr/>
          <a:lstStyle/>
          <a:p>
            <a:fld id="{CDBAF566-9C5E-45EE-BF32-C2CD32FE575A}" type="slidenum">
              <a:rPr lang="fr-FR" smtClean="0"/>
              <a:t>‹N°›</a:t>
            </a:fld>
            <a:endParaRPr lang="fr-FR"/>
          </a:p>
        </p:txBody>
      </p:sp>
    </p:spTree>
    <p:extLst>
      <p:ext uri="{BB962C8B-B14F-4D97-AF65-F5344CB8AC3E}">
        <p14:creationId xmlns:p14="http://schemas.microsoft.com/office/powerpoint/2010/main" val="1563524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89EDED-4384-B4E1-E37D-2C07667781D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0934B2D0-CDCD-B1FB-CAA2-1102B6312D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788CE0D-8D57-7609-01D6-79C25051729D}"/>
              </a:ext>
            </a:extLst>
          </p:cNvPr>
          <p:cNvSpPr>
            <a:spLocks noGrp="1"/>
          </p:cNvSpPr>
          <p:nvPr>
            <p:ph type="dt" sz="half" idx="10"/>
          </p:nvPr>
        </p:nvSpPr>
        <p:spPr/>
        <p:txBody>
          <a:bodyPr/>
          <a:lstStyle/>
          <a:p>
            <a:fld id="{AE843EBF-8E64-462F-B9DA-4FD90EF86B63}" type="datetimeFigureOut">
              <a:rPr lang="fr-FR" smtClean="0"/>
              <a:t>15/02/2024</a:t>
            </a:fld>
            <a:endParaRPr lang="fr-FR"/>
          </a:p>
        </p:txBody>
      </p:sp>
      <p:sp>
        <p:nvSpPr>
          <p:cNvPr id="5" name="Espace réservé du pied de page 4">
            <a:extLst>
              <a:ext uri="{FF2B5EF4-FFF2-40B4-BE49-F238E27FC236}">
                <a16:creationId xmlns:a16="http://schemas.microsoft.com/office/drawing/2014/main" id="{547F9AC7-441F-0961-EB2A-4D1D4573670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7C57118-AE9F-A411-936A-7D54D411C144}"/>
              </a:ext>
            </a:extLst>
          </p:cNvPr>
          <p:cNvSpPr>
            <a:spLocks noGrp="1"/>
          </p:cNvSpPr>
          <p:nvPr>
            <p:ph type="sldNum" sz="quarter" idx="12"/>
          </p:nvPr>
        </p:nvSpPr>
        <p:spPr/>
        <p:txBody>
          <a:bodyPr/>
          <a:lstStyle/>
          <a:p>
            <a:fld id="{CDBAF566-9C5E-45EE-BF32-C2CD32FE575A}" type="slidenum">
              <a:rPr lang="fr-FR" smtClean="0"/>
              <a:t>‹N°›</a:t>
            </a:fld>
            <a:endParaRPr lang="fr-FR"/>
          </a:p>
        </p:txBody>
      </p:sp>
    </p:spTree>
    <p:extLst>
      <p:ext uri="{BB962C8B-B14F-4D97-AF65-F5344CB8AC3E}">
        <p14:creationId xmlns:p14="http://schemas.microsoft.com/office/powerpoint/2010/main" val="1291292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78A786-F99E-1AAB-DBF7-F47796C2FBE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42149E7-0D04-FB94-BFE8-8F8D1FCA808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A094042-220B-2AEA-1113-F8A3769E3D2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7861595E-581D-96C5-15EA-F73503BE18FE}"/>
              </a:ext>
            </a:extLst>
          </p:cNvPr>
          <p:cNvSpPr>
            <a:spLocks noGrp="1"/>
          </p:cNvSpPr>
          <p:nvPr>
            <p:ph type="dt" sz="half" idx="10"/>
          </p:nvPr>
        </p:nvSpPr>
        <p:spPr/>
        <p:txBody>
          <a:bodyPr/>
          <a:lstStyle/>
          <a:p>
            <a:fld id="{AE843EBF-8E64-462F-B9DA-4FD90EF86B63}" type="datetimeFigureOut">
              <a:rPr lang="fr-FR" smtClean="0"/>
              <a:t>15/02/2024</a:t>
            </a:fld>
            <a:endParaRPr lang="fr-FR"/>
          </a:p>
        </p:txBody>
      </p:sp>
      <p:sp>
        <p:nvSpPr>
          <p:cNvPr id="6" name="Espace réservé du pied de page 5">
            <a:extLst>
              <a:ext uri="{FF2B5EF4-FFF2-40B4-BE49-F238E27FC236}">
                <a16:creationId xmlns:a16="http://schemas.microsoft.com/office/drawing/2014/main" id="{927AEB64-7C0B-D589-1FBD-CC54C8D0BF9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EC4F07A-FEA7-58AE-CFCE-3D752C5C82AB}"/>
              </a:ext>
            </a:extLst>
          </p:cNvPr>
          <p:cNvSpPr>
            <a:spLocks noGrp="1"/>
          </p:cNvSpPr>
          <p:nvPr>
            <p:ph type="sldNum" sz="quarter" idx="12"/>
          </p:nvPr>
        </p:nvSpPr>
        <p:spPr/>
        <p:txBody>
          <a:bodyPr/>
          <a:lstStyle/>
          <a:p>
            <a:fld id="{CDBAF566-9C5E-45EE-BF32-C2CD32FE575A}" type="slidenum">
              <a:rPr lang="fr-FR" smtClean="0"/>
              <a:t>‹N°›</a:t>
            </a:fld>
            <a:endParaRPr lang="fr-FR"/>
          </a:p>
        </p:txBody>
      </p:sp>
    </p:spTree>
    <p:extLst>
      <p:ext uri="{BB962C8B-B14F-4D97-AF65-F5344CB8AC3E}">
        <p14:creationId xmlns:p14="http://schemas.microsoft.com/office/powerpoint/2010/main" val="1806706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D04B03-FF15-8839-0E23-B3A09B6B3422}"/>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7BB0ABB2-FEFC-826B-239D-5BB116DF35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CF70B1C-FA22-2D44-D865-BCA304D9AD3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8B8ED18-E0EE-F035-59CF-08169F57C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980D7C8-6A96-CDBB-0DB0-88AECAC03528}"/>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3341480-ECD0-C4A2-BD4F-F4F2465B391B}"/>
              </a:ext>
            </a:extLst>
          </p:cNvPr>
          <p:cNvSpPr>
            <a:spLocks noGrp="1"/>
          </p:cNvSpPr>
          <p:nvPr>
            <p:ph type="dt" sz="half" idx="10"/>
          </p:nvPr>
        </p:nvSpPr>
        <p:spPr/>
        <p:txBody>
          <a:bodyPr/>
          <a:lstStyle/>
          <a:p>
            <a:fld id="{AE843EBF-8E64-462F-B9DA-4FD90EF86B63}" type="datetimeFigureOut">
              <a:rPr lang="fr-FR" smtClean="0"/>
              <a:t>15/02/2024</a:t>
            </a:fld>
            <a:endParaRPr lang="fr-FR"/>
          </a:p>
        </p:txBody>
      </p:sp>
      <p:sp>
        <p:nvSpPr>
          <p:cNvPr id="8" name="Espace réservé du pied de page 7">
            <a:extLst>
              <a:ext uri="{FF2B5EF4-FFF2-40B4-BE49-F238E27FC236}">
                <a16:creationId xmlns:a16="http://schemas.microsoft.com/office/drawing/2014/main" id="{3FD795CA-7F6D-B9A2-9AF4-7F604B5984D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7658EA1D-6BF4-1F8F-D714-EE3FBCB1A12E}"/>
              </a:ext>
            </a:extLst>
          </p:cNvPr>
          <p:cNvSpPr>
            <a:spLocks noGrp="1"/>
          </p:cNvSpPr>
          <p:nvPr>
            <p:ph type="sldNum" sz="quarter" idx="12"/>
          </p:nvPr>
        </p:nvSpPr>
        <p:spPr/>
        <p:txBody>
          <a:bodyPr/>
          <a:lstStyle/>
          <a:p>
            <a:fld id="{CDBAF566-9C5E-45EE-BF32-C2CD32FE575A}" type="slidenum">
              <a:rPr lang="fr-FR" smtClean="0"/>
              <a:t>‹N°›</a:t>
            </a:fld>
            <a:endParaRPr lang="fr-FR"/>
          </a:p>
        </p:txBody>
      </p:sp>
    </p:spTree>
    <p:extLst>
      <p:ext uri="{BB962C8B-B14F-4D97-AF65-F5344CB8AC3E}">
        <p14:creationId xmlns:p14="http://schemas.microsoft.com/office/powerpoint/2010/main" val="2408720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21AFD8-845A-4956-D905-7F69E526EC3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40AE8AD-73C4-821F-9360-2D34319AE89C}"/>
              </a:ext>
            </a:extLst>
          </p:cNvPr>
          <p:cNvSpPr>
            <a:spLocks noGrp="1"/>
          </p:cNvSpPr>
          <p:nvPr>
            <p:ph type="dt" sz="half" idx="10"/>
          </p:nvPr>
        </p:nvSpPr>
        <p:spPr/>
        <p:txBody>
          <a:bodyPr/>
          <a:lstStyle/>
          <a:p>
            <a:fld id="{AE843EBF-8E64-462F-B9DA-4FD90EF86B63}" type="datetimeFigureOut">
              <a:rPr lang="fr-FR" smtClean="0"/>
              <a:t>15/02/2024</a:t>
            </a:fld>
            <a:endParaRPr lang="fr-FR"/>
          </a:p>
        </p:txBody>
      </p:sp>
      <p:sp>
        <p:nvSpPr>
          <p:cNvPr id="4" name="Espace réservé du pied de page 3">
            <a:extLst>
              <a:ext uri="{FF2B5EF4-FFF2-40B4-BE49-F238E27FC236}">
                <a16:creationId xmlns:a16="http://schemas.microsoft.com/office/drawing/2014/main" id="{B945DB92-33DC-6EE1-ECA9-89C6FCB9F573}"/>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A0FFB0D2-AFD6-DFDB-D328-1454D63FEFC6}"/>
              </a:ext>
            </a:extLst>
          </p:cNvPr>
          <p:cNvSpPr>
            <a:spLocks noGrp="1"/>
          </p:cNvSpPr>
          <p:nvPr>
            <p:ph type="sldNum" sz="quarter" idx="12"/>
          </p:nvPr>
        </p:nvSpPr>
        <p:spPr/>
        <p:txBody>
          <a:bodyPr/>
          <a:lstStyle/>
          <a:p>
            <a:fld id="{CDBAF566-9C5E-45EE-BF32-C2CD32FE575A}" type="slidenum">
              <a:rPr lang="fr-FR" smtClean="0"/>
              <a:t>‹N°›</a:t>
            </a:fld>
            <a:endParaRPr lang="fr-FR"/>
          </a:p>
        </p:txBody>
      </p:sp>
    </p:spTree>
    <p:extLst>
      <p:ext uri="{BB962C8B-B14F-4D97-AF65-F5344CB8AC3E}">
        <p14:creationId xmlns:p14="http://schemas.microsoft.com/office/powerpoint/2010/main" val="150973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A8ACD5D-68DF-31E9-FA08-C215E124E47A}"/>
              </a:ext>
            </a:extLst>
          </p:cNvPr>
          <p:cNvSpPr>
            <a:spLocks noGrp="1"/>
          </p:cNvSpPr>
          <p:nvPr>
            <p:ph type="dt" sz="half" idx="10"/>
          </p:nvPr>
        </p:nvSpPr>
        <p:spPr/>
        <p:txBody>
          <a:bodyPr/>
          <a:lstStyle/>
          <a:p>
            <a:fld id="{AE843EBF-8E64-462F-B9DA-4FD90EF86B63}" type="datetimeFigureOut">
              <a:rPr lang="fr-FR" smtClean="0"/>
              <a:t>15/02/2024</a:t>
            </a:fld>
            <a:endParaRPr lang="fr-FR"/>
          </a:p>
        </p:txBody>
      </p:sp>
      <p:sp>
        <p:nvSpPr>
          <p:cNvPr id="3" name="Espace réservé du pied de page 2">
            <a:extLst>
              <a:ext uri="{FF2B5EF4-FFF2-40B4-BE49-F238E27FC236}">
                <a16:creationId xmlns:a16="http://schemas.microsoft.com/office/drawing/2014/main" id="{AF9E6288-A71D-5714-1519-5D671448B4B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CF405BA-E761-91BA-DF4F-F54E6791C147}"/>
              </a:ext>
            </a:extLst>
          </p:cNvPr>
          <p:cNvSpPr>
            <a:spLocks noGrp="1"/>
          </p:cNvSpPr>
          <p:nvPr>
            <p:ph type="sldNum" sz="quarter" idx="12"/>
          </p:nvPr>
        </p:nvSpPr>
        <p:spPr/>
        <p:txBody>
          <a:bodyPr/>
          <a:lstStyle/>
          <a:p>
            <a:fld id="{CDBAF566-9C5E-45EE-BF32-C2CD32FE575A}" type="slidenum">
              <a:rPr lang="fr-FR" smtClean="0"/>
              <a:t>‹N°›</a:t>
            </a:fld>
            <a:endParaRPr lang="fr-FR"/>
          </a:p>
        </p:txBody>
      </p:sp>
    </p:spTree>
    <p:extLst>
      <p:ext uri="{BB962C8B-B14F-4D97-AF65-F5344CB8AC3E}">
        <p14:creationId xmlns:p14="http://schemas.microsoft.com/office/powerpoint/2010/main" val="368415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43DA05-BF51-FEEB-C3F6-DD605B742CF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AF0414C-E8F1-08A2-B7A3-4C969350DD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4AE8AC7-AE38-F89C-974E-3027EBA457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E9683DA-6CA1-00A8-DB53-A4F3E7FBE9A1}"/>
              </a:ext>
            </a:extLst>
          </p:cNvPr>
          <p:cNvSpPr>
            <a:spLocks noGrp="1"/>
          </p:cNvSpPr>
          <p:nvPr>
            <p:ph type="dt" sz="half" idx="10"/>
          </p:nvPr>
        </p:nvSpPr>
        <p:spPr/>
        <p:txBody>
          <a:bodyPr/>
          <a:lstStyle/>
          <a:p>
            <a:fld id="{AE843EBF-8E64-462F-B9DA-4FD90EF86B63}" type="datetimeFigureOut">
              <a:rPr lang="fr-FR" smtClean="0"/>
              <a:t>15/02/2024</a:t>
            </a:fld>
            <a:endParaRPr lang="fr-FR"/>
          </a:p>
        </p:txBody>
      </p:sp>
      <p:sp>
        <p:nvSpPr>
          <p:cNvPr id="6" name="Espace réservé du pied de page 5">
            <a:extLst>
              <a:ext uri="{FF2B5EF4-FFF2-40B4-BE49-F238E27FC236}">
                <a16:creationId xmlns:a16="http://schemas.microsoft.com/office/drawing/2014/main" id="{9CC7D018-06EC-9466-CFCB-C4A938CA951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6C2E7F0-C93C-A8A9-5E22-ACB514D2B55C}"/>
              </a:ext>
            </a:extLst>
          </p:cNvPr>
          <p:cNvSpPr>
            <a:spLocks noGrp="1"/>
          </p:cNvSpPr>
          <p:nvPr>
            <p:ph type="sldNum" sz="quarter" idx="12"/>
          </p:nvPr>
        </p:nvSpPr>
        <p:spPr/>
        <p:txBody>
          <a:bodyPr/>
          <a:lstStyle/>
          <a:p>
            <a:fld id="{CDBAF566-9C5E-45EE-BF32-C2CD32FE575A}" type="slidenum">
              <a:rPr lang="fr-FR" smtClean="0"/>
              <a:t>‹N°›</a:t>
            </a:fld>
            <a:endParaRPr lang="fr-FR"/>
          </a:p>
        </p:txBody>
      </p:sp>
    </p:spTree>
    <p:extLst>
      <p:ext uri="{BB962C8B-B14F-4D97-AF65-F5344CB8AC3E}">
        <p14:creationId xmlns:p14="http://schemas.microsoft.com/office/powerpoint/2010/main" val="2957288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D589B7-05F2-201E-0BD9-D8279F74F59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59DED89-6840-0FFC-43BC-A2A5B8E9FC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445CCBA-1DF3-C60F-05A2-E8B84CA4FA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432D0C9-EDE0-6732-DE6A-6014EAF719E2}"/>
              </a:ext>
            </a:extLst>
          </p:cNvPr>
          <p:cNvSpPr>
            <a:spLocks noGrp="1"/>
          </p:cNvSpPr>
          <p:nvPr>
            <p:ph type="dt" sz="half" idx="10"/>
          </p:nvPr>
        </p:nvSpPr>
        <p:spPr/>
        <p:txBody>
          <a:bodyPr/>
          <a:lstStyle/>
          <a:p>
            <a:fld id="{AE843EBF-8E64-462F-B9DA-4FD90EF86B63}" type="datetimeFigureOut">
              <a:rPr lang="fr-FR" smtClean="0"/>
              <a:t>15/02/2024</a:t>
            </a:fld>
            <a:endParaRPr lang="fr-FR"/>
          </a:p>
        </p:txBody>
      </p:sp>
      <p:sp>
        <p:nvSpPr>
          <p:cNvPr id="6" name="Espace réservé du pied de page 5">
            <a:extLst>
              <a:ext uri="{FF2B5EF4-FFF2-40B4-BE49-F238E27FC236}">
                <a16:creationId xmlns:a16="http://schemas.microsoft.com/office/drawing/2014/main" id="{0C4D4084-1B17-BA86-481D-F41C177FD9E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E9032B8-3584-EA3A-FD15-61ACFAF7B2D4}"/>
              </a:ext>
            </a:extLst>
          </p:cNvPr>
          <p:cNvSpPr>
            <a:spLocks noGrp="1"/>
          </p:cNvSpPr>
          <p:nvPr>
            <p:ph type="sldNum" sz="quarter" idx="12"/>
          </p:nvPr>
        </p:nvSpPr>
        <p:spPr/>
        <p:txBody>
          <a:bodyPr/>
          <a:lstStyle/>
          <a:p>
            <a:fld id="{CDBAF566-9C5E-45EE-BF32-C2CD32FE575A}" type="slidenum">
              <a:rPr lang="fr-FR" smtClean="0"/>
              <a:t>‹N°›</a:t>
            </a:fld>
            <a:endParaRPr lang="fr-FR"/>
          </a:p>
        </p:txBody>
      </p:sp>
    </p:spTree>
    <p:extLst>
      <p:ext uri="{BB962C8B-B14F-4D97-AF65-F5344CB8AC3E}">
        <p14:creationId xmlns:p14="http://schemas.microsoft.com/office/powerpoint/2010/main" val="2440774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BE97CF9-B753-77B2-C799-CDB326F833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8C89F5E-63F4-2E47-E31C-834CF6D324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4669A64-03BD-0B79-C584-BE106B4275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843EBF-8E64-462F-B9DA-4FD90EF86B63}" type="datetimeFigureOut">
              <a:rPr lang="fr-FR" smtClean="0"/>
              <a:t>15/02/2024</a:t>
            </a:fld>
            <a:endParaRPr lang="fr-FR"/>
          </a:p>
        </p:txBody>
      </p:sp>
      <p:sp>
        <p:nvSpPr>
          <p:cNvPr id="5" name="Espace réservé du pied de page 4">
            <a:extLst>
              <a:ext uri="{FF2B5EF4-FFF2-40B4-BE49-F238E27FC236}">
                <a16:creationId xmlns:a16="http://schemas.microsoft.com/office/drawing/2014/main" id="{59FAE3E0-302F-5E7B-07EC-87C220C1FC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53798F7-AFEB-DC00-DFA1-7B771DE7D4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BAF566-9C5E-45EE-BF32-C2CD32FE575A}" type="slidenum">
              <a:rPr lang="fr-FR" smtClean="0"/>
              <a:t>‹N°›</a:t>
            </a:fld>
            <a:endParaRPr lang="fr-FR"/>
          </a:p>
        </p:txBody>
      </p:sp>
    </p:spTree>
    <p:extLst>
      <p:ext uri="{BB962C8B-B14F-4D97-AF65-F5344CB8AC3E}">
        <p14:creationId xmlns:p14="http://schemas.microsoft.com/office/powerpoint/2010/main" val="2213824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15.xml"/><Relationship Id="rId5" Type="http://schemas.openxmlformats.org/officeDocument/2006/relationships/image" Target="../media/image15.jpeg"/><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hyperlink" Target="https://api.python.langchain.com/" TargetMode="External"/><Relationship Id="rId7"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15.xml"/><Relationship Id="rId6" Type="http://schemas.openxmlformats.org/officeDocument/2006/relationships/image" Target="../media/image14.jpeg"/><Relationship Id="rId5" Type="http://schemas.openxmlformats.org/officeDocument/2006/relationships/hyperlink" Target="https://docs.streamlit.io/" TargetMode="External"/><Relationship Id="rId4" Type="http://schemas.openxmlformats.org/officeDocument/2006/relationships/hyperlink" Target="https://programmablesearchengine.google.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15.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79340F3-5B7C-DF4A-A8A7-C6D46CCB7C8E}"/>
              </a:ext>
            </a:extLst>
          </p:cNvPr>
          <p:cNvSpPr>
            <a:spLocks noGrp="1"/>
          </p:cNvSpPr>
          <p:nvPr>
            <p:ph type="body" sz="quarter" idx="13"/>
          </p:nvPr>
        </p:nvSpPr>
        <p:spPr>
          <a:xfrm>
            <a:off x="457599" y="1366345"/>
            <a:ext cx="6563687" cy="1824210"/>
          </a:xfrm>
        </p:spPr>
        <p:txBody>
          <a:bodyPr/>
          <a:lstStyle/>
          <a:p>
            <a:pPr defTabSz="2438338">
              <a:spcBef>
                <a:spcPts val="0"/>
              </a:spcBef>
              <a:buClrTx/>
              <a:buSzTx/>
            </a:pPr>
            <a:r>
              <a:rPr lang="fr-FR" sz="3600" cap="small" dirty="0">
                <a:solidFill>
                  <a:srgbClr val="002060"/>
                </a:solidFill>
                <a:latin typeface="Montserrat"/>
              </a:rPr>
              <a:t>Workshop développement d’un RAG (</a:t>
            </a:r>
            <a:r>
              <a:rPr lang="fr-FR" sz="3600" cap="small" dirty="0" err="1">
                <a:solidFill>
                  <a:srgbClr val="002060"/>
                </a:solidFill>
                <a:latin typeface="Montserrat"/>
              </a:rPr>
              <a:t>Retrieval</a:t>
            </a:r>
            <a:r>
              <a:rPr lang="fr-FR" sz="3600" cap="small" dirty="0">
                <a:solidFill>
                  <a:srgbClr val="002060"/>
                </a:solidFill>
                <a:latin typeface="Montserrat"/>
              </a:rPr>
              <a:t> </a:t>
            </a:r>
            <a:r>
              <a:rPr lang="fr-FR" sz="3600" cap="small" dirty="0" err="1">
                <a:solidFill>
                  <a:srgbClr val="002060"/>
                </a:solidFill>
                <a:latin typeface="Montserrat"/>
              </a:rPr>
              <a:t>Augmented</a:t>
            </a:r>
            <a:r>
              <a:rPr lang="fr-FR" sz="3600" cap="small" dirty="0">
                <a:solidFill>
                  <a:srgbClr val="002060"/>
                </a:solidFill>
                <a:latin typeface="Montserrat"/>
              </a:rPr>
              <a:t> </a:t>
            </a:r>
            <a:r>
              <a:rPr lang="fr-FR" sz="3600" cap="small" dirty="0" err="1">
                <a:solidFill>
                  <a:srgbClr val="002060"/>
                </a:solidFill>
                <a:latin typeface="Montserrat"/>
              </a:rPr>
              <a:t>Generation</a:t>
            </a:r>
            <a:r>
              <a:rPr lang="fr-FR" sz="3600" cap="small" dirty="0">
                <a:solidFill>
                  <a:srgbClr val="002060"/>
                </a:solidFill>
                <a:latin typeface="Montserrat"/>
              </a:rPr>
              <a:t>)</a:t>
            </a:r>
          </a:p>
        </p:txBody>
      </p:sp>
      <p:sp>
        <p:nvSpPr>
          <p:cNvPr id="3" name="Espace réservé du texte 2">
            <a:extLst>
              <a:ext uri="{FF2B5EF4-FFF2-40B4-BE49-F238E27FC236}">
                <a16:creationId xmlns:a16="http://schemas.microsoft.com/office/drawing/2014/main" id="{6C7D14EA-2D4F-A743-B742-8ED2BC3AABF3}"/>
              </a:ext>
            </a:extLst>
          </p:cNvPr>
          <p:cNvSpPr>
            <a:spLocks noGrp="1"/>
          </p:cNvSpPr>
          <p:nvPr>
            <p:ph type="body" sz="quarter" idx="14"/>
          </p:nvPr>
        </p:nvSpPr>
        <p:spPr>
          <a:xfrm>
            <a:off x="457599" y="3190555"/>
            <a:ext cx="6278276" cy="407042"/>
          </a:xfrm>
        </p:spPr>
        <p:txBody>
          <a:bodyPr>
            <a:normAutofit lnSpcReduction="10000"/>
          </a:bodyPr>
          <a:lstStyle/>
          <a:p>
            <a:r>
              <a:rPr lang="fr-FR" dirty="0"/>
              <a:t>Avec </a:t>
            </a:r>
            <a:r>
              <a:rPr lang="fr-FR" dirty="0" err="1"/>
              <a:t>Langchain</a:t>
            </a:r>
            <a:r>
              <a:rPr lang="fr-FR" dirty="0"/>
              <a:t> en Python</a:t>
            </a:r>
          </a:p>
        </p:txBody>
      </p:sp>
      <p:sp>
        <p:nvSpPr>
          <p:cNvPr id="4" name="Espace réservé du texte 2">
            <a:extLst>
              <a:ext uri="{FF2B5EF4-FFF2-40B4-BE49-F238E27FC236}">
                <a16:creationId xmlns:a16="http://schemas.microsoft.com/office/drawing/2014/main" id="{64569CB9-66F3-4C6C-B74E-F45C78FEB14A}"/>
              </a:ext>
            </a:extLst>
          </p:cNvPr>
          <p:cNvSpPr txBox="1">
            <a:spLocks/>
          </p:cNvSpPr>
          <p:nvPr/>
        </p:nvSpPr>
        <p:spPr>
          <a:xfrm>
            <a:off x="457599" y="4811244"/>
            <a:ext cx="6278276" cy="407042"/>
          </a:xfrm>
          <a:prstGeom prst="rect">
            <a:avLst/>
          </a:prstGeom>
        </p:spPr>
        <p:txBody>
          <a:bodyPr/>
          <a:lstStyle>
            <a:lvl1pPr marL="0" indent="0" algn="l" defTabSz="914400" rtl="0" eaLnBrk="1" latinLnBrk="0" hangingPunct="1">
              <a:lnSpc>
                <a:spcPct val="120000"/>
              </a:lnSpc>
              <a:spcBef>
                <a:spcPts val="1000"/>
              </a:spcBef>
              <a:buClr>
                <a:schemeClr val="accent1"/>
              </a:buClr>
              <a:buSzPct val="110000"/>
              <a:buFont typeface="Wingdings" panose="05000000000000000000" pitchFamily="2" charset="2"/>
              <a:buNone/>
              <a:defRPr sz="2400" b="0" i="0" kern="1200">
                <a:solidFill>
                  <a:srgbClr val="1F219D"/>
                </a:solidFill>
                <a:effectLst/>
                <a:latin typeface="Montserrat" pitchFamily="2" charset="77"/>
                <a:ea typeface="Roboto" panose="02000000000000000000" pitchFamily="2" charset="0"/>
                <a:cs typeface="Roboto" panose="02000000000000000000" pitchFamily="2" charset="0"/>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
                <a:srgbClr val="444547"/>
              </a:buClr>
              <a:buSzPct val="110000"/>
              <a:buFont typeface="Wingdings" panose="05000000000000000000" pitchFamily="2" charset="2"/>
              <a:buNone/>
              <a:tabLst/>
              <a:defRPr/>
            </a:pPr>
            <a:r>
              <a:rPr kumimoji="0" lang="fr-FR" sz="1800" b="0" i="0" u="none" strike="noStrike" kern="1200" cap="none" spc="0" normalizeH="0" baseline="0" noProof="0" dirty="0">
                <a:ln>
                  <a:noFill/>
                </a:ln>
                <a:solidFill>
                  <a:srgbClr val="000000"/>
                </a:solidFill>
                <a:effectLst/>
                <a:uLnTx/>
                <a:uFillTx/>
                <a:latin typeface="Montserrat" pitchFamily="2" charset="77"/>
                <a:ea typeface="Roboto" panose="02000000000000000000" pitchFamily="2" charset="0"/>
                <a:cs typeface="Roboto" panose="02000000000000000000" pitchFamily="2" charset="0"/>
              </a:rPr>
              <a:t>Jeudi 1</a:t>
            </a:r>
            <a:r>
              <a:rPr lang="fr-FR" sz="1800" dirty="0">
                <a:solidFill>
                  <a:srgbClr val="000000"/>
                </a:solidFill>
              </a:rPr>
              <a:t>5</a:t>
            </a:r>
            <a:r>
              <a:rPr kumimoji="0" lang="fr-FR" sz="1800" b="0" i="0" u="none" strike="noStrike" kern="1200" cap="none" spc="0" normalizeH="0" baseline="0" noProof="0" dirty="0">
                <a:ln>
                  <a:noFill/>
                </a:ln>
                <a:solidFill>
                  <a:srgbClr val="000000"/>
                </a:solidFill>
                <a:effectLst/>
                <a:uLnTx/>
                <a:uFillTx/>
                <a:latin typeface="Montserrat" pitchFamily="2" charset="77"/>
                <a:ea typeface="Roboto" panose="02000000000000000000" pitchFamily="2" charset="0"/>
                <a:cs typeface="Roboto" panose="02000000000000000000" pitchFamily="2" charset="0"/>
              </a:rPr>
              <a:t> Février 2023</a:t>
            </a:r>
          </a:p>
        </p:txBody>
      </p:sp>
    </p:spTree>
    <p:extLst>
      <p:ext uri="{BB962C8B-B14F-4D97-AF65-F5344CB8AC3E}">
        <p14:creationId xmlns:p14="http://schemas.microsoft.com/office/powerpoint/2010/main" val="3451909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C43AC4-B5EF-200B-6F28-C88AF1A5F80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C1D61E5-4D28-8662-92A9-E5A5A626A288}"/>
              </a:ext>
            </a:extLst>
          </p:cNvPr>
          <p:cNvSpPr>
            <a:spLocks noGrp="1"/>
          </p:cNvSpPr>
          <p:nvPr>
            <p:ph type="body" sz="quarter" idx="13"/>
          </p:nvPr>
        </p:nvSpPr>
        <p:spPr/>
        <p:txBody>
          <a:bodyPr>
            <a:normAutofit/>
          </a:bodyPr>
          <a:lstStyle/>
          <a:p>
            <a:r>
              <a:rPr lang="fr-FR" cap="small" dirty="0" err="1">
                <a:solidFill>
                  <a:srgbClr val="002060"/>
                </a:solidFill>
                <a:latin typeface="Montserrat"/>
              </a:rPr>
              <a:t>Vector</a:t>
            </a:r>
            <a:r>
              <a:rPr lang="fr-FR" cap="small" dirty="0">
                <a:solidFill>
                  <a:srgbClr val="002060"/>
                </a:solidFill>
                <a:latin typeface="Montserrat"/>
              </a:rPr>
              <a:t> store</a:t>
            </a:r>
            <a:endParaRPr lang="fr-FR" dirty="0">
              <a:solidFill>
                <a:srgbClr val="002060"/>
              </a:solidFill>
            </a:endParaRPr>
          </a:p>
        </p:txBody>
      </p:sp>
      <p:pic>
        <p:nvPicPr>
          <p:cNvPr id="3" name="Picture 4" descr="How to Use LangChain and LLMs: An Overview of the Framework and Its  Applications">
            <a:extLst>
              <a:ext uri="{FF2B5EF4-FFF2-40B4-BE49-F238E27FC236}">
                <a16:creationId xmlns:a16="http://schemas.microsoft.com/office/drawing/2014/main" id="{244461B1-0C53-CBE9-B70E-1815553583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6055" y="230904"/>
            <a:ext cx="3267376" cy="188058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llustrative diagram showing the data connection process with steps: Source, Load, Transform, Embed, Store, and Retrieve.">
            <a:extLst>
              <a:ext uri="{FF2B5EF4-FFF2-40B4-BE49-F238E27FC236}">
                <a16:creationId xmlns:a16="http://schemas.microsoft.com/office/drawing/2014/main" id="{9E25AF2B-1280-4110-CD78-607960A3CA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284" y="2262726"/>
            <a:ext cx="11213431" cy="3877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133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CA27D0-D9A7-20B9-8580-7824A1838526}"/>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9AF8CB-B4DC-952A-52A6-B23DDADA3FAB}"/>
              </a:ext>
            </a:extLst>
          </p:cNvPr>
          <p:cNvSpPr>
            <a:spLocks noGrp="1"/>
          </p:cNvSpPr>
          <p:nvPr>
            <p:ph type="body" sz="quarter" idx="10"/>
          </p:nvPr>
        </p:nvSpPr>
        <p:spPr>
          <a:xfrm>
            <a:off x="5675626" y="2227952"/>
            <a:ext cx="840746" cy="825712"/>
          </a:xfrm>
        </p:spPr>
        <p:txBody>
          <a:bodyPr>
            <a:normAutofit lnSpcReduction="10000"/>
          </a:bodyPr>
          <a:lstStyle/>
          <a:p>
            <a:r>
              <a:rPr lang="fr-FR" dirty="0"/>
              <a:t>3</a:t>
            </a:r>
          </a:p>
        </p:txBody>
      </p:sp>
      <p:sp>
        <p:nvSpPr>
          <p:cNvPr id="3" name="Text Placeholder 2">
            <a:extLst>
              <a:ext uri="{FF2B5EF4-FFF2-40B4-BE49-F238E27FC236}">
                <a16:creationId xmlns:a16="http://schemas.microsoft.com/office/drawing/2014/main" id="{861BC236-EE8A-A962-403A-272CB8B2C63E}"/>
              </a:ext>
            </a:extLst>
          </p:cNvPr>
          <p:cNvSpPr>
            <a:spLocks noGrp="1"/>
          </p:cNvSpPr>
          <p:nvPr>
            <p:ph type="body" sz="quarter" idx="13"/>
          </p:nvPr>
        </p:nvSpPr>
        <p:spPr>
          <a:xfrm>
            <a:off x="891291" y="3262156"/>
            <a:ext cx="10409417" cy="648512"/>
          </a:xfrm>
        </p:spPr>
        <p:txBody>
          <a:bodyPr/>
          <a:lstStyle/>
          <a:p>
            <a:r>
              <a:rPr lang="fr-FR" dirty="0"/>
              <a:t>A RAG use case</a:t>
            </a:r>
          </a:p>
        </p:txBody>
      </p:sp>
      <p:pic>
        <p:nvPicPr>
          <p:cNvPr id="1028" name="Picture 4" descr="How to Use LangChain and LLMs: An Overview of the Framework and Its  Applications">
            <a:extLst>
              <a:ext uri="{FF2B5EF4-FFF2-40B4-BE49-F238E27FC236}">
                <a16:creationId xmlns:a16="http://schemas.microsoft.com/office/drawing/2014/main" id="{62D819A5-1324-7C82-9D29-22F4886894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296141"/>
            <a:ext cx="4248150" cy="244507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Faiss - Librairie de clustering C++">
            <a:extLst>
              <a:ext uri="{FF2B5EF4-FFF2-40B4-BE49-F238E27FC236}">
                <a16:creationId xmlns:a16="http://schemas.microsoft.com/office/drawing/2014/main" id="{08E0380F-6D42-BFE5-F312-CE6D570C2D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2461" y="4533737"/>
            <a:ext cx="3267075" cy="14001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The Art of Building A Google Custom Search Engine – Part 2: Searching the  Entire Web | SourceCon">
            <a:extLst>
              <a:ext uri="{FF2B5EF4-FFF2-40B4-BE49-F238E27FC236}">
                <a16:creationId xmlns:a16="http://schemas.microsoft.com/office/drawing/2014/main" id="{7EC76DEC-0253-773C-BDBD-9B93170BB4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0238" y="4395624"/>
            <a:ext cx="2733675"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6601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56F0C-63EF-236D-9FAE-62DFC9934F6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1B2066B9-B585-B0BB-F1EF-93AC83D5680A}"/>
              </a:ext>
            </a:extLst>
          </p:cNvPr>
          <p:cNvSpPr>
            <a:spLocks noGrp="1"/>
          </p:cNvSpPr>
          <p:nvPr>
            <p:ph type="body" sz="quarter" idx="13"/>
          </p:nvPr>
        </p:nvSpPr>
        <p:spPr/>
        <p:txBody>
          <a:bodyPr>
            <a:normAutofit/>
          </a:bodyPr>
          <a:lstStyle/>
          <a:p>
            <a:r>
              <a:rPr lang="fr-FR" cap="small" dirty="0">
                <a:solidFill>
                  <a:srgbClr val="002060"/>
                </a:solidFill>
                <a:latin typeface="Montserrat"/>
              </a:rPr>
              <a:t>RAG </a:t>
            </a:r>
            <a:r>
              <a:rPr lang="fr-FR" cap="small" dirty="0" err="1">
                <a:solidFill>
                  <a:srgbClr val="002060"/>
                </a:solidFill>
                <a:latin typeface="Montserrat"/>
              </a:rPr>
              <a:t>with</a:t>
            </a:r>
            <a:r>
              <a:rPr lang="fr-FR" cap="small" dirty="0">
                <a:solidFill>
                  <a:srgbClr val="002060"/>
                </a:solidFill>
                <a:latin typeface="Montserrat"/>
              </a:rPr>
              <a:t> Google custom </a:t>
            </a:r>
            <a:r>
              <a:rPr lang="fr-FR" cap="small" dirty="0" err="1">
                <a:solidFill>
                  <a:srgbClr val="002060"/>
                </a:solidFill>
                <a:latin typeface="Montserrat"/>
              </a:rPr>
              <a:t>search</a:t>
            </a:r>
            <a:endParaRPr lang="fr-FR" dirty="0">
              <a:solidFill>
                <a:srgbClr val="002060"/>
              </a:solidFill>
            </a:endParaRPr>
          </a:p>
        </p:txBody>
      </p:sp>
      <p:pic>
        <p:nvPicPr>
          <p:cNvPr id="3" name="Picture 4" descr="How to Use LangChain and LLMs: An Overview of the Framework and Its  Applications">
            <a:extLst>
              <a:ext uri="{FF2B5EF4-FFF2-40B4-BE49-F238E27FC236}">
                <a16:creationId xmlns:a16="http://schemas.microsoft.com/office/drawing/2014/main" id="{E7835F14-D37A-2BB3-075F-BE4DCC8F06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6055" y="230904"/>
            <a:ext cx="3267376" cy="188058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Faiss - Librairie de clustering C++">
            <a:extLst>
              <a:ext uri="{FF2B5EF4-FFF2-40B4-BE49-F238E27FC236}">
                <a16:creationId xmlns:a16="http://schemas.microsoft.com/office/drawing/2014/main" id="{226150CC-8A6E-2258-4515-F9FD250314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6055" y="2380472"/>
            <a:ext cx="3267075" cy="14001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Art of Building A Google Custom Search Engine – Part 2: Searching the  Entire Web | SourceCon">
            <a:extLst>
              <a:ext uri="{FF2B5EF4-FFF2-40B4-BE49-F238E27FC236}">
                <a16:creationId xmlns:a16="http://schemas.microsoft.com/office/drawing/2014/main" id="{9D88B433-DC7D-17E0-D74B-00F6F4B068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2754" y="3780647"/>
            <a:ext cx="2733675" cy="1676400"/>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texte 2">
            <a:extLst>
              <a:ext uri="{FF2B5EF4-FFF2-40B4-BE49-F238E27FC236}">
                <a16:creationId xmlns:a16="http://schemas.microsoft.com/office/drawing/2014/main" id="{3EDD7453-63B5-E27D-9024-5016FEB4987D}"/>
              </a:ext>
            </a:extLst>
          </p:cNvPr>
          <p:cNvSpPr txBox="1">
            <a:spLocks/>
          </p:cNvSpPr>
          <p:nvPr/>
        </p:nvSpPr>
        <p:spPr>
          <a:xfrm>
            <a:off x="978570" y="1308100"/>
            <a:ext cx="10663304" cy="4962502"/>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fr-FR" sz="2000" b="1" dirty="0"/>
          </a:p>
          <a:p>
            <a:pPr marL="0" indent="0" algn="just">
              <a:buNone/>
            </a:pPr>
            <a:r>
              <a:rPr lang="fr-FR" sz="2000" b="1" dirty="0"/>
              <a:t>RAG : </a:t>
            </a:r>
            <a:r>
              <a:rPr lang="fr-FR" sz="2000" b="1" dirty="0" err="1"/>
              <a:t>Retrieval</a:t>
            </a:r>
            <a:r>
              <a:rPr lang="fr-FR" sz="2000" b="1" dirty="0"/>
              <a:t> </a:t>
            </a:r>
            <a:r>
              <a:rPr lang="fr-FR" sz="2000" b="1" dirty="0" err="1"/>
              <a:t>Augmented</a:t>
            </a:r>
            <a:r>
              <a:rPr lang="fr-FR" sz="2000" b="1" dirty="0"/>
              <a:t> </a:t>
            </a:r>
            <a:r>
              <a:rPr lang="fr-FR" sz="2000" b="1" dirty="0" err="1"/>
              <a:t>Generation</a:t>
            </a:r>
            <a:endParaRPr lang="fr-FR" sz="2000" b="1" dirty="0"/>
          </a:p>
        </p:txBody>
      </p:sp>
      <p:pic>
        <p:nvPicPr>
          <p:cNvPr id="5" name="Picture 2">
            <a:extLst>
              <a:ext uri="{FF2B5EF4-FFF2-40B4-BE49-F238E27FC236}">
                <a16:creationId xmlns:a16="http://schemas.microsoft.com/office/drawing/2014/main" id="{5847B693-FAE2-051D-0BCC-F96E1FBAAE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5191" y="2111484"/>
            <a:ext cx="5401509" cy="4617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85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02AD24-2DF2-C7BB-A077-F7DA5E4DD4A8}"/>
              </a:ext>
            </a:extLst>
          </p:cNvPr>
          <p:cNvSpPr>
            <a:spLocks noGrp="1"/>
          </p:cNvSpPr>
          <p:nvPr>
            <p:ph type="body" sz="quarter" idx="13"/>
          </p:nvPr>
        </p:nvSpPr>
        <p:spPr/>
        <p:txBody>
          <a:bodyPr>
            <a:normAutofit/>
          </a:bodyPr>
          <a:lstStyle/>
          <a:p>
            <a:r>
              <a:rPr lang="fr-FR" cap="small" dirty="0">
                <a:solidFill>
                  <a:srgbClr val="002060"/>
                </a:solidFill>
                <a:latin typeface="Montserrat"/>
              </a:rPr>
              <a:t>Sources &amp; Documentations</a:t>
            </a:r>
            <a:endParaRPr lang="fr-FR" dirty="0">
              <a:solidFill>
                <a:srgbClr val="002060"/>
              </a:solidFill>
            </a:endParaRPr>
          </a:p>
        </p:txBody>
      </p:sp>
      <p:pic>
        <p:nvPicPr>
          <p:cNvPr id="3" name="Picture 4" descr="How to Use LangChain and LLMs: An Overview of the Framework and Its  Applications">
            <a:extLst>
              <a:ext uri="{FF2B5EF4-FFF2-40B4-BE49-F238E27FC236}">
                <a16:creationId xmlns:a16="http://schemas.microsoft.com/office/drawing/2014/main" id="{E57E9EC1-B3F0-02FF-56BA-12C0E26C57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0421" y="1015411"/>
            <a:ext cx="3267376" cy="188058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22DAAF4E-C741-C729-BE14-A5AFF5432483}"/>
              </a:ext>
            </a:extLst>
          </p:cNvPr>
          <p:cNvSpPr txBox="1"/>
          <p:nvPr/>
        </p:nvSpPr>
        <p:spPr>
          <a:xfrm>
            <a:off x="930294" y="2043904"/>
            <a:ext cx="6097604" cy="3785652"/>
          </a:xfrm>
          <a:prstGeom prst="rect">
            <a:avLst/>
          </a:prstGeom>
          <a:noFill/>
        </p:spPr>
        <p:txBody>
          <a:bodyPr wrap="square">
            <a:spAutoFit/>
          </a:bodyPr>
          <a:lstStyle/>
          <a:p>
            <a:pPr marL="457200" indent="-457200">
              <a:buFontTx/>
              <a:buAutoNum type="arabicParenBoth"/>
            </a:pPr>
            <a:r>
              <a:rPr lang="fr-FR" sz="2000" b="1" dirty="0" err="1"/>
              <a:t>Langchain</a:t>
            </a:r>
            <a:r>
              <a:rPr lang="fr-FR" sz="2000" b="1" dirty="0"/>
              <a:t> : </a:t>
            </a:r>
            <a:r>
              <a:rPr lang="fr-FR" sz="2000" b="1" dirty="0">
                <a:hlinkClick r:id="rId3"/>
              </a:rPr>
              <a:t>https://api.python.langchain.com/</a:t>
            </a:r>
            <a:endParaRPr lang="fr-FR" sz="2000" b="1" dirty="0"/>
          </a:p>
          <a:p>
            <a:pPr marL="457200" indent="-457200">
              <a:buFontTx/>
              <a:buAutoNum type="arabicParenBoth"/>
            </a:pPr>
            <a:endParaRPr lang="fr-FR" sz="2000" b="1" dirty="0"/>
          </a:p>
          <a:p>
            <a:pPr marL="457200" indent="-457200">
              <a:buFontTx/>
              <a:buAutoNum type="arabicParenBoth"/>
            </a:pPr>
            <a:endParaRPr lang="fr-FR" sz="2000" b="1" dirty="0"/>
          </a:p>
          <a:p>
            <a:pPr marL="457200" indent="-457200">
              <a:buFontTx/>
              <a:buAutoNum type="arabicParenBoth"/>
            </a:pPr>
            <a:endParaRPr lang="fr-FR" sz="2000" b="1" dirty="0"/>
          </a:p>
          <a:p>
            <a:pPr marL="457200" indent="-457200">
              <a:buAutoNum type="arabicParenBoth"/>
            </a:pPr>
            <a:r>
              <a:rPr lang="fr-FR" sz="2000" b="1" dirty="0"/>
              <a:t>Google Custom </a:t>
            </a:r>
            <a:r>
              <a:rPr lang="fr-FR" sz="2000" b="1" dirty="0" err="1"/>
              <a:t>Search</a:t>
            </a:r>
            <a:r>
              <a:rPr lang="fr-FR" sz="2000" b="1" dirty="0"/>
              <a:t> : </a:t>
            </a:r>
            <a:r>
              <a:rPr lang="fr-FR" sz="2000" b="1" dirty="0">
                <a:hlinkClick r:id="rId4"/>
              </a:rPr>
              <a:t>https://programmablesearchengine.google.com/</a:t>
            </a:r>
            <a:endParaRPr lang="fr-FR" sz="2000" b="1" dirty="0"/>
          </a:p>
          <a:p>
            <a:pPr marL="457200" indent="-457200">
              <a:buAutoNum type="arabicParenBoth"/>
            </a:pPr>
            <a:endParaRPr lang="fr-FR" sz="2000" b="1" dirty="0"/>
          </a:p>
          <a:p>
            <a:pPr marL="457200" indent="-457200">
              <a:buAutoNum type="arabicParenBoth"/>
            </a:pPr>
            <a:endParaRPr lang="fr-FR" sz="2000" b="1" dirty="0"/>
          </a:p>
          <a:p>
            <a:pPr marL="457200" indent="-457200">
              <a:buAutoNum type="arabicParenBoth"/>
            </a:pPr>
            <a:endParaRPr lang="fr-FR" sz="2000" b="1" dirty="0"/>
          </a:p>
          <a:p>
            <a:pPr marL="457200" indent="-457200">
              <a:buAutoNum type="arabicParenBoth"/>
            </a:pPr>
            <a:r>
              <a:rPr lang="fr-FR" sz="2000" b="1" dirty="0" err="1"/>
              <a:t>Streamlit</a:t>
            </a:r>
            <a:r>
              <a:rPr lang="fr-FR" sz="2000" b="1" dirty="0"/>
              <a:t> : </a:t>
            </a:r>
            <a:r>
              <a:rPr lang="fr-FR" sz="2000" b="1" dirty="0">
                <a:hlinkClick r:id="rId5"/>
              </a:rPr>
              <a:t>https://docs.streamlit.io/</a:t>
            </a:r>
            <a:endParaRPr lang="fr-FR" sz="2000" b="1" dirty="0"/>
          </a:p>
          <a:p>
            <a:pPr marL="457200" indent="-457200">
              <a:buAutoNum type="arabicParenBoth"/>
            </a:pPr>
            <a:endParaRPr lang="fr-FR" sz="2000" b="1" dirty="0"/>
          </a:p>
          <a:p>
            <a:pPr marL="457200" indent="-457200">
              <a:buAutoNum type="arabicParenBoth"/>
            </a:pPr>
            <a:endParaRPr lang="fr-FR" sz="2000" b="1" dirty="0"/>
          </a:p>
        </p:txBody>
      </p:sp>
      <p:pic>
        <p:nvPicPr>
          <p:cNvPr id="4" name="Picture 4" descr="The Art of Building A Google Custom Search Engine – Part 2: Searching the  Entire Web | SourceCon">
            <a:extLst>
              <a:ext uri="{FF2B5EF4-FFF2-40B4-BE49-F238E27FC236}">
                <a16:creationId xmlns:a16="http://schemas.microsoft.com/office/drawing/2014/main" id="{3509D3AA-CFC0-82A2-3C24-01102779FF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6329" y="2905135"/>
            <a:ext cx="2733675" cy="16764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Python Tutorial: Streamlit | DataCamp">
            <a:extLst>
              <a:ext uri="{FF2B5EF4-FFF2-40B4-BE49-F238E27FC236}">
                <a16:creationId xmlns:a16="http://schemas.microsoft.com/office/drawing/2014/main" id="{D15762F2-CDED-9065-68D7-35CDE72DCB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63934" y="4346468"/>
            <a:ext cx="2800350" cy="163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838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DD25B63D-385D-6D19-370B-45B29293E4B0}"/>
              </a:ext>
            </a:extLst>
          </p:cNvPr>
          <p:cNvSpPr>
            <a:spLocks noGrp="1"/>
          </p:cNvSpPr>
          <p:nvPr>
            <p:ph type="body" sz="quarter" idx="13"/>
          </p:nvPr>
        </p:nvSpPr>
        <p:spPr>
          <a:xfrm>
            <a:off x="4951142" y="243914"/>
            <a:ext cx="6058541" cy="887864"/>
          </a:xfrm>
        </p:spPr>
        <p:txBody>
          <a:bodyPr lIns="91440" tIns="45720" rIns="91440" bIns="45720" anchor="t"/>
          <a:lstStyle/>
          <a:p>
            <a:r>
              <a:rPr lang="en-GB" cap="small" dirty="0">
                <a:solidFill>
                  <a:srgbClr val="002060"/>
                </a:solidFill>
                <a:latin typeface="Montserrat"/>
              </a:rPr>
              <a:t>Plan du workshop</a:t>
            </a:r>
          </a:p>
        </p:txBody>
      </p:sp>
      <p:sp>
        <p:nvSpPr>
          <p:cNvPr id="2" name="Espace réservé du texte 2">
            <a:extLst>
              <a:ext uri="{FF2B5EF4-FFF2-40B4-BE49-F238E27FC236}">
                <a16:creationId xmlns:a16="http://schemas.microsoft.com/office/drawing/2014/main" id="{19D68684-8D95-FD25-F7C5-BDAD50FF2AF1}"/>
              </a:ext>
            </a:extLst>
          </p:cNvPr>
          <p:cNvSpPr>
            <a:spLocks noGrp="1"/>
          </p:cNvSpPr>
          <p:nvPr>
            <p:ph type="body" sz="quarter" idx="15"/>
          </p:nvPr>
        </p:nvSpPr>
        <p:spPr>
          <a:xfrm>
            <a:off x="4951142" y="1308100"/>
            <a:ext cx="6690731" cy="4962502"/>
          </a:xfrm>
        </p:spPr>
        <p:txBody>
          <a:bodyPr lIns="91440" tIns="45720" rIns="91440" bIns="45720" anchor="t">
            <a:normAutofit lnSpcReduction="10000"/>
          </a:bodyPr>
          <a:lstStyle/>
          <a:p>
            <a:pPr marL="342900" indent="-342900" algn="just">
              <a:buFont typeface="+mj-lt"/>
              <a:buAutoNum type="arabicPeriod"/>
            </a:pPr>
            <a:r>
              <a:rPr lang="fr-FR" sz="2400" b="1" dirty="0"/>
              <a:t>Préparation </a:t>
            </a:r>
          </a:p>
          <a:p>
            <a:pPr marL="1028700" lvl="1" indent="-342900" algn="just">
              <a:buFont typeface="+mj-lt"/>
              <a:buAutoNum type="arabicPeriod"/>
            </a:pPr>
            <a:r>
              <a:rPr lang="fr-FR" sz="2000" b="1" dirty="0" err="1"/>
              <a:t>Github</a:t>
            </a:r>
            <a:endParaRPr lang="fr-FR" sz="2000" b="1" dirty="0"/>
          </a:p>
          <a:p>
            <a:pPr marL="1028700" lvl="1" indent="-342900" algn="just">
              <a:buFont typeface="+mj-lt"/>
              <a:buAutoNum type="arabicPeriod"/>
            </a:pPr>
            <a:r>
              <a:rPr lang="fr-FR" sz="2000" b="1" dirty="0">
                <a:cs typeface="Arial"/>
              </a:rPr>
              <a:t>Activation du .</a:t>
            </a:r>
            <a:r>
              <a:rPr lang="fr-FR" sz="2000" b="1" dirty="0" err="1">
                <a:cs typeface="Arial"/>
              </a:rPr>
              <a:t>venv</a:t>
            </a:r>
            <a:endParaRPr lang="fr-FR" sz="2000" b="1" dirty="0">
              <a:cs typeface="Arial"/>
            </a:endParaRPr>
          </a:p>
          <a:p>
            <a:pPr lvl="1" indent="0" algn="just">
              <a:buNone/>
            </a:pPr>
            <a:r>
              <a:rPr lang="fr-FR" sz="2000" b="1" dirty="0"/>
              <a:t>	ou</a:t>
            </a:r>
          </a:p>
          <a:p>
            <a:pPr marL="1143000" lvl="1" indent="-457200" algn="just">
              <a:buFont typeface="+mj-lt"/>
              <a:buAutoNum type="arabicPeriod" startAt="3"/>
            </a:pPr>
            <a:r>
              <a:rPr lang="fr-FR" sz="2000" b="1" dirty="0" err="1"/>
              <a:t>pip</a:t>
            </a:r>
            <a:r>
              <a:rPr lang="fr-FR" sz="2000" b="1" dirty="0"/>
              <a:t> </a:t>
            </a:r>
            <a:r>
              <a:rPr lang="fr-FR" sz="2000" b="1" dirty="0" err="1"/>
              <a:t>install</a:t>
            </a:r>
            <a:endParaRPr lang="fr-FR" sz="2000" b="1" dirty="0"/>
          </a:p>
          <a:p>
            <a:pPr marL="342900" indent="-342900" algn="just">
              <a:lnSpc>
                <a:spcPct val="150000"/>
              </a:lnSpc>
              <a:buFont typeface="+mj-lt"/>
              <a:buAutoNum type="arabicPeriod"/>
            </a:pPr>
            <a:r>
              <a:rPr lang="fr-FR" sz="2400" b="1" dirty="0" err="1"/>
              <a:t>Langchain</a:t>
            </a:r>
            <a:r>
              <a:rPr lang="fr-FR" sz="2400" b="1" dirty="0"/>
              <a:t> en python</a:t>
            </a:r>
          </a:p>
          <a:p>
            <a:pPr marL="1028700" lvl="1" indent="-342900" algn="just">
              <a:buFont typeface="+mj-lt"/>
              <a:buAutoNum type="arabicPeriod"/>
            </a:pPr>
            <a:r>
              <a:rPr lang="fr-FR" sz="2000" b="1" dirty="0"/>
              <a:t>Chain</a:t>
            </a:r>
          </a:p>
          <a:p>
            <a:pPr marL="1028700" lvl="1" indent="-342900" algn="just">
              <a:buFont typeface="+mj-lt"/>
              <a:buAutoNum type="arabicPeriod"/>
            </a:pPr>
            <a:r>
              <a:rPr lang="fr-FR" sz="2000" b="1" dirty="0"/>
              <a:t>Prompt</a:t>
            </a:r>
          </a:p>
          <a:p>
            <a:pPr marL="1028700" lvl="1" indent="-342900" algn="just">
              <a:buFont typeface="+mj-lt"/>
              <a:buAutoNum type="arabicPeriod"/>
            </a:pPr>
            <a:r>
              <a:rPr lang="fr-FR" sz="2000" b="1" dirty="0"/>
              <a:t>Memory</a:t>
            </a:r>
          </a:p>
          <a:p>
            <a:pPr marL="1028700" lvl="1" indent="-342900" algn="just">
              <a:buFont typeface="+mj-lt"/>
              <a:buAutoNum type="arabicPeriod"/>
            </a:pPr>
            <a:r>
              <a:rPr lang="fr-FR" sz="2000" b="1" dirty="0"/>
              <a:t>Agent</a:t>
            </a:r>
          </a:p>
          <a:p>
            <a:pPr marL="1028700" lvl="1" indent="-342900" algn="just">
              <a:buFont typeface="+mj-lt"/>
              <a:buAutoNum type="arabicPeriod"/>
            </a:pPr>
            <a:r>
              <a:rPr lang="fr-FR" sz="2000" b="1" dirty="0" err="1"/>
              <a:t>Vector</a:t>
            </a:r>
            <a:r>
              <a:rPr lang="fr-FR" sz="2000" b="1" dirty="0"/>
              <a:t> store</a:t>
            </a:r>
          </a:p>
          <a:p>
            <a:pPr marL="342900" indent="-342900" algn="just">
              <a:lnSpc>
                <a:spcPct val="150000"/>
              </a:lnSpc>
              <a:buFont typeface="+mj-lt"/>
              <a:buAutoNum type="arabicPeriod"/>
            </a:pPr>
            <a:r>
              <a:rPr lang="fr-FR" sz="2400" b="1" dirty="0"/>
              <a:t>A </a:t>
            </a:r>
            <a:r>
              <a:rPr lang="fr-FR" sz="2400" b="1" dirty="0" err="1"/>
              <a:t>fancy</a:t>
            </a:r>
            <a:r>
              <a:rPr lang="fr-FR" sz="2400" b="1" dirty="0"/>
              <a:t> use case</a:t>
            </a:r>
          </a:p>
          <a:p>
            <a:pPr marL="1028700" lvl="1" indent="-342900" algn="just">
              <a:lnSpc>
                <a:spcPct val="150000"/>
              </a:lnSpc>
              <a:spcBef>
                <a:spcPts val="0"/>
              </a:spcBef>
              <a:buFont typeface="+mj-lt"/>
              <a:buAutoNum type="arabicPeriod"/>
            </a:pPr>
            <a:r>
              <a:rPr lang="fr-FR" sz="2000" b="1" dirty="0"/>
              <a:t>RAG </a:t>
            </a:r>
            <a:r>
              <a:rPr lang="fr-FR" sz="2000" b="1" dirty="0" err="1"/>
              <a:t>with</a:t>
            </a:r>
            <a:r>
              <a:rPr lang="fr-FR" sz="2000" b="1" dirty="0"/>
              <a:t> google custom </a:t>
            </a:r>
            <a:r>
              <a:rPr lang="fr-FR" sz="2000" b="1" dirty="0" err="1"/>
              <a:t>search</a:t>
            </a:r>
            <a:endParaRPr lang="fr-FR" sz="2000" b="1" dirty="0"/>
          </a:p>
          <a:p>
            <a:pPr marL="342900" indent="-342900" algn="just">
              <a:buFont typeface="+mj-lt"/>
              <a:buAutoNum type="arabicPeriod"/>
            </a:pPr>
            <a:endParaRPr lang="fr-FR" sz="1600" b="1" dirty="0"/>
          </a:p>
        </p:txBody>
      </p:sp>
      <p:sp>
        <p:nvSpPr>
          <p:cNvPr id="4" name="Espace réservé du texte 2">
            <a:extLst>
              <a:ext uri="{FF2B5EF4-FFF2-40B4-BE49-F238E27FC236}">
                <a16:creationId xmlns:a16="http://schemas.microsoft.com/office/drawing/2014/main" id="{DE3F609E-0809-A4EB-7852-1D65DF8A4E29}"/>
              </a:ext>
            </a:extLst>
          </p:cNvPr>
          <p:cNvSpPr txBox="1">
            <a:spLocks/>
          </p:cNvSpPr>
          <p:nvPr/>
        </p:nvSpPr>
        <p:spPr>
          <a:xfrm>
            <a:off x="442889" y="6471324"/>
            <a:ext cx="6452379" cy="260864"/>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1100" b="0" i="0" kern="1200">
                <a:solidFill>
                  <a:schemeClr val="tx1"/>
                </a:solidFill>
                <a:latin typeface="Montserrat Medium"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1050" b="0" i="0" u="none" strike="noStrike" kern="1200" cap="none" spc="0" normalizeH="0" baseline="0" noProof="0">
                <a:ln>
                  <a:noFill/>
                </a:ln>
                <a:solidFill>
                  <a:srgbClr val="434547"/>
                </a:solidFill>
                <a:effectLst/>
                <a:uLnTx/>
                <a:uFillTx/>
                <a:latin typeface="Montserrat Medium" pitchFamily="2" charset="77"/>
              </a:rPr>
              <a:t>IMATECH - Amélioration &amp; Enrichissement : Générateur de Synthèse Juridique </a:t>
            </a:r>
            <a:endParaRPr lang="fr-FR" sz="1050">
              <a:solidFill>
                <a:srgbClr val="434547"/>
              </a:solidFill>
            </a:endParaRPr>
          </a:p>
        </p:txBody>
      </p:sp>
    </p:spTree>
    <p:extLst>
      <p:ext uri="{BB962C8B-B14F-4D97-AF65-F5344CB8AC3E}">
        <p14:creationId xmlns:p14="http://schemas.microsoft.com/office/powerpoint/2010/main" val="332453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DFA007-E637-1190-88A6-F0859D45AAA6}"/>
              </a:ext>
            </a:extLst>
          </p:cNvPr>
          <p:cNvSpPr>
            <a:spLocks noGrp="1"/>
          </p:cNvSpPr>
          <p:nvPr>
            <p:ph type="body" sz="quarter" idx="10"/>
          </p:nvPr>
        </p:nvSpPr>
        <p:spPr>
          <a:xfrm>
            <a:off x="5675626" y="2170802"/>
            <a:ext cx="840746" cy="825712"/>
          </a:xfrm>
        </p:spPr>
        <p:txBody>
          <a:bodyPr>
            <a:normAutofit fontScale="85000" lnSpcReduction="10000"/>
          </a:bodyPr>
          <a:lstStyle/>
          <a:p>
            <a:r>
              <a:rPr lang="fr-FR" dirty="0"/>
              <a:t>1.1</a:t>
            </a:r>
          </a:p>
        </p:txBody>
      </p:sp>
      <p:sp>
        <p:nvSpPr>
          <p:cNvPr id="3" name="Text Placeholder 2">
            <a:extLst>
              <a:ext uri="{FF2B5EF4-FFF2-40B4-BE49-F238E27FC236}">
                <a16:creationId xmlns:a16="http://schemas.microsoft.com/office/drawing/2014/main" id="{561568A9-330D-F5DD-477F-67D3039287F4}"/>
              </a:ext>
            </a:extLst>
          </p:cNvPr>
          <p:cNvSpPr>
            <a:spLocks noGrp="1"/>
          </p:cNvSpPr>
          <p:nvPr>
            <p:ph type="body" sz="quarter" idx="13"/>
          </p:nvPr>
        </p:nvSpPr>
        <p:spPr/>
        <p:txBody>
          <a:bodyPr/>
          <a:lstStyle/>
          <a:p>
            <a:r>
              <a:rPr lang="fr-FR" dirty="0"/>
              <a:t>Préparation GitHub :</a:t>
            </a:r>
          </a:p>
          <a:p>
            <a:r>
              <a:rPr lang="fr-FR" dirty="0"/>
              <a:t>https://github.com/crieux/cellenza_15022024_bootcamp_repo.git</a:t>
            </a:r>
          </a:p>
        </p:txBody>
      </p:sp>
    </p:spTree>
    <p:extLst>
      <p:ext uri="{BB962C8B-B14F-4D97-AF65-F5344CB8AC3E}">
        <p14:creationId xmlns:p14="http://schemas.microsoft.com/office/powerpoint/2010/main" val="3996346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DFA007-E637-1190-88A6-F0859D45AAA6}"/>
              </a:ext>
            </a:extLst>
          </p:cNvPr>
          <p:cNvSpPr>
            <a:spLocks noGrp="1"/>
          </p:cNvSpPr>
          <p:nvPr>
            <p:ph type="body" sz="quarter" idx="10"/>
          </p:nvPr>
        </p:nvSpPr>
        <p:spPr>
          <a:xfrm>
            <a:off x="5675626" y="2227952"/>
            <a:ext cx="840746" cy="825712"/>
          </a:xfrm>
        </p:spPr>
        <p:txBody>
          <a:bodyPr>
            <a:normAutofit fontScale="70000" lnSpcReduction="20000"/>
          </a:bodyPr>
          <a:lstStyle/>
          <a:p>
            <a:r>
              <a:rPr lang="fr-FR" dirty="0"/>
              <a:t>1.2</a:t>
            </a:r>
          </a:p>
        </p:txBody>
      </p:sp>
      <p:sp>
        <p:nvSpPr>
          <p:cNvPr id="3" name="Text Placeholder 2">
            <a:extLst>
              <a:ext uri="{FF2B5EF4-FFF2-40B4-BE49-F238E27FC236}">
                <a16:creationId xmlns:a16="http://schemas.microsoft.com/office/drawing/2014/main" id="{561568A9-330D-F5DD-477F-67D3039287F4}"/>
              </a:ext>
            </a:extLst>
          </p:cNvPr>
          <p:cNvSpPr>
            <a:spLocks noGrp="1"/>
          </p:cNvSpPr>
          <p:nvPr>
            <p:ph type="body" sz="quarter" idx="13"/>
          </p:nvPr>
        </p:nvSpPr>
        <p:spPr>
          <a:xfrm>
            <a:off x="891291" y="3262156"/>
            <a:ext cx="10409417" cy="648512"/>
          </a:xfrm>
        </p:spPr>
        <p:txBody>
          <a:bodyPr/>
          <a:lstStyle/>
          <a:p>
            <a:r>
              <a:rPr lang="fr-FR" dirty="0"/>
              <a:t>Activation du .</a:t>
            </a:r>
            <a:r>
              <a:rPr lang="fr-FR" dirty="0" err="1"/>
              <a:t>venv</a:t>
            </a:r>
            <a:endParaRPr lang="fr-FR" dirty="0"/>
          </a:p>
          <a:p>
            <a:r>
              <a:rPr lang="fr-FR" dirty="0"/>
              <a:t>ou</a:t>
            </a:r>
          </a:p>
          <a:p>
            <a:r>
              <a:rPr lang="fr-FR" dirty="0" err="1"/>
              <a:t>pip</a:t>
            </a:r>
            <a:r>
              <a:rPr lang="fr-FR" dirty="0"/>
              <a:t> </a:t>
            </a:r>
            <a:r>
              <a:rPr lang="fr-FR" dirty="0" err="1"/>
              <a:t>install</a:t>
            </a:r>
            <a:r>
              <a:rPr lang="fr-FR" dirty="0"/>
              <a:t> –r requirements.txt</a:t>
            </a:r>
          </a:p>
        </p:txBody>
      </p:sp>
    </p:spTree>
    <p:extLst>
      <p:ext uri="{BB962C8B-B14F-4D97-AF65-F5344CB8AC3E}">
        <p14:creationId xmlns:p14="http://schemas.microsoft.com/office/powerpoint/2010/main" val="3965714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DFA007-E637-1190-88A6-F0859D45AAA6}"/>
              </a:ext>
            </a:extLst>
          </p:cNvPr>
          <p:cNvSpPr>
            <a:spLocks noGrp="1"/>
          </p:cNvSpPr>
          <p:nvPr>
            <p:ph type="body" sz="quarter" idx="10"/>
          </p:nvPr>
        </p:nvSpPr>
        <p:spPr>
          <a:xfrm>
            <a:off x="5675626" y="2227952"/>
            <a:ext cx="840746" cy="825712"/>
          </a:xfrm>
        </p:spPr>
        <p:txBody>
          <a:bodyPr>
            <a:normAutofit lnSpcReduction="10000"/>
          </a:bodyPr>
          <a:lstStyle/>
          <a:p>
            <a:r>
              <a:rPr lang="fr-FR" dirty="0"/>
              <a:t>2</a:t>
            </a:r>
          </a:p>
        </p:txBody>
      </p:sp>
      <p:sp>
        <p:nvSpPr>
          <p:cNvPr id="3" name="Text Placeholder 2">
            <a:extLst>
              <a:ext uri="{FF2B5EF4-FFF2-40B4-BE49-F238E27FC236}">
                <a16:creationId xmlns:a16="http://schemas.microsoft.com/office/drawing/2014/main" id="{561568A9-330D-F5DD-477F-67D3039287F4}"/>
              </a:ext>
            </a:extLst>
          </p:cNvPr>
          <p:cNvSpPr>
            <a:spLocks noGrp="1"/>
          </p:cNvSpPr>
          <p:nvPr>
            <p:ph type="body" sz="quarter" idx="13"/>
          </p:nvPr>
        </p:nvSpPr>
        <p:spPr>
          <a:xfrm>
            <a:off x="891291" y="3262156"/>
            <a:ext cx="10409417" cy="648512"/>
          </a:xfrm>
        </p:spPr>
        <p:txBody>
          <a:bodyPr/>
          <a:lstStyle/>
          <a:p>
            <a:r>
              <a:rPr lang="fr-FR" dirty="0" err="1"/>
              <a:t>LangChain</a:t>
            </a:r>
            <a:r>
              <a:rPr lang="fr-FR" dirty="0"/>
              <a:t> avec Python</a:t>
            </a:r>
          </a:p>
        </p:txBody>
      </p:sp>
      <p:pic>
        <p:nvPicPr>
          <p:cNvPr id="1028" name="Picture 4" descr="How to Use LangChain and LLMs: An Overview of the Framework and Its  Applications">
            <a:extLst>
              <a:ext uri="{FF2B5EF4-FFF2-40B4-BE49-F238E27FC236}">
                <a16:creationId xmlns:a16="http://schemas.microsoft.com/office/drawing/2014/main" id="{1BFB4E8C-59EA-CBDF-E0D1-971F11EFE6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6700" y="4119160"/>
            <a:ext cx="4248150" cy="2445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843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02AD24-2DF2-C7BB-A077-F7DA5E4DD4A8}"/>
              </a:ext>
            </a:extLst>
          </p:cNvPr>
          <p:cNvSpPr>
            <a:spLocks noGrp="1"/>
          </p:cNvSpPr>
          <p:nvPr>
            <p:ph type="body" sz="quarter" idx="13"/>
          </p:nvPr>
        </p:nvSpPr>
        <p:spPr/>
        <p:txBody>
          <a:bodyPr>
            <a:normAutofit/>
          </a:bodyPr>
          <a:lstStyle/>
          <a:p>
            <a:r>
              <a:rPr lang="fr-FR" cap="small" dirty="0">
                <a:solidFill>
                  <a:srgbClr val="002060"/>
                </a:solidFill>
                <a:latin typeface="Montserrat"/>
              </a:rPr>
              <a:t>Chain</a:t>
            </a:r>
            <a:endParaRPr lang="fr-FR" dirty="0">
              <a:solidFill>
                <a:srgbClr val="002060"/>
              </a:solidFill>
            </a:endParaRPr>
          </a:p>
        </p:txBody>
      </p:sp>
      <p:pic>
        <p:nvPicPr>
          <p:cNvPr id="3" name="Picture 4" descr="How to Use LangChain and LLMs: An Overview of the Framework and Its  Applications">
            <a:extLst>
              <a:ext uri="{FF2B5EF4-FFF2-40B4-BE49-F238E27FC236}">
                <a16:creationId xmlns:a16="http://schemas.microsoft.com/office/drawing/2014/main" id="{E57E9EC1-B3F0-02FF-56BA-12C0E26C57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6055" y="230904"/>
            <a:ext cx="3267376" cy="188058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is LangChain Framework? + Example | by firstfinger | Medium">
            <a:extLst>
              <a:ext uri="{FF2B5EF4-FFF2-40B4-BE49-F238E27FC236}">
                <a16:creationId xmlns:a16="http://schemas.microsoft.com/office/drawing/2014/main" id="{141B3F5D-2F1E-1F0E-A9F6-07BA861886D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098"/>
          <a:stretch/>
        </p:blipFill>
        <p:spPr bwMode="auto">
          <a:xfrm>
            <a:off x="1540097" y="2231082"/>
            <a:ext cx="9412040" cy="4127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7894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CCF8B9-6F43-B1F2-D138-508CE186152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48DC303-CA37-7D24-FA97-200610517EB5}"/>
              </a:ext>
            </a:extLst>
          </p:cNvPr>
          <p:cNvSpPr>
            <a:spLocks noGrp="1"/>
          </p:cNvSpPr>
          <p:nvPr>
            <p:ph type="body" sz="quarter" idx="13"/>
          </p:nvPr>
        </p:nvSpPr>
        <p:spPr/>
        <p:txBody>
          <a:bodyPr>
            <a:normAutofit/>
          </a:bodyPr>
          <a:lstStyle/>
          <a:p>
            <a:r>
              <a:rPr lang="fr-FR" cap="small" dirty="0">
                <a:solidFill>
                  <a:srgbClr val="002060"/>
                </a:solidFill>
                <a:latin typeface="Montserrat"/>
              </a:rPr>
              <a:t>Prompt</a:t>
            </a:r>
            <a:endParaRPr lang="fr-FR" dirty="0">
              <a:solidFill>
                <a:srgbClr val="002060"/>
              </a:solidFill>
            </a:endParaRPr>
          </a:p>
        </p:txBody>
      </p:sp>
      <p:pic>
        <p:nvPicPr>
          <p:cNvPr id="3" name="Picture 4" descr="How to Use LangChain and LLMs: An Overview of the Framework and Its  Applications">
            <a:extLst>
              <a:ext uri="{FF2B5EF4-FFF2-40B4-BE49-F238E27FC236}">
                <a16:creationId xmlns:a16="http://schemas.microsoft.com/office/drawing/2014/main" id="{58319A5F-13C5-F8F3-3D1B-C387CABE5A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6055" y="230904"/>
            <a:ext cx="3267376" cy="188058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The Art and Science of Crafting Effective Prompts for LLMs | by Babar M  Bhatti | Medium">
            <a:extLst>
              <a:ext uri="{FF2B5EF4-FFF2-40B4-BE49-F238E27FC236}">
                <a16:creationId xmlns:a16="http://schemas.microsoft.com/office/drawing/2014/main" id="{75D5FDB5-4A12-1076-DBA8-26CD161DB62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333" t="25200" r="10567" b="16000"/>
          <a:stretch/>
        </p:blipFill>
        <p:spPr bwMode="auto">
          <a:xfrm>
            <a:off x="4050711" y="2111484"/>
            <a:ext cx="7790688" cy="463656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Frameworks to Build LLM Applications - by Marcel Salathé">
            <a:extLst>
              <a:ext uri="{FF2B5EF4-FFF2-40B4-BE49-F238E27FC236}">
                <a16:creationId xmlns:a16="http://schemas.microsoft.com/office/drawing/2014/main" id="{F1049335-03C2-9953-238B-23DF13BD5D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654" y="2798064"/>
            <a:ext cx="367665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6384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D0C09B-D8EE-8569-EC3A-597481BA9F1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17900BE-984D-F401-F247-F301E917AE5E}"/>
              </a:ext>
            </a:extLst>
          </p:cNvPr>
          <p:cNvSpPr>
            <a:spLocks noGrp="1"/>
          </p:cNvSpPr>
          <p:nvPr>
            <p:ph type="body" sz="quarter" idx="13"/>
          </p:nvPr>
        </p:nvSpPr>
        <p:spPr/>
        <p:txBody>
          <a:bodyPr>
            <a:normAutofit/>
          </a:bodyPr>
          <a:lstStyle/>
          <a:p>
            <a:r>
              <a:rPr lang="fr-FR" cap="small" dirty="0">
                <a:solidFill>
                  <a:srgbClr val="002060"/>
                </a:solidFill>
                <a:latin typeface="Montserrat"/>
              </a:rPr>
              <a:t>Memory</a:t>
            </a:r>
            <a:endParaRPr lang="fr-FR" dirty="0">
              <a:solidFill>
                <a:srgbClr val="002060"/>
              </a:solidFill>
            </a:endParaRPr>
          </a:p>
        </p:txBody>
      </p:sp>
      <p:pic>
        <p:nvPicPr>
          <p:cNvPr id="3" name="Picture 4" descr="How to Use LangChain and LLMs: An Overview of the Framework and Its  Applications">
            <a:extLst>
              <a:ext uri="{FF2B5EF4-FFF2-40B4-BE49-F238E27FC236}">
                <a16:creationId xmlns:a16="http://schemas.microsoft.com/office/drawing/2014/main" id="{71D87B1E-11E5-1152-B985-FA0211AA39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6055" y="230904"/>
            <a:ext cx="3267376" cy="188058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Beta] Memory | 🦜️🔗 Langchain">
            <a:extLst>
              <a:ext uri="{FF2B5EF4-FFF2-40B4-BE49-F238E27FC236}">
                <a16:creationId xmlns:a16="http://schemas.microsoft.com/office/drawing/2014/main" id="{D389AAAA-75F1-283C-CF8E-E89E728A44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2808" y="2111484"/>
            <a:ext cx="8622792" cy="4406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259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C727D9-42CF-DEEB-A334-D13129694D5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4581B2E-4605-B4A7-5DA2-545D3A16D347}"/>
              </a:ext>
            </a:extLst>
          </p:cNvPr>
          <p:cNvSpPr>
            <a:spLocks noGrp="1"/>
          </p:cNvSpPr>
          <p:nvPr>
            <p:ph type="body" sz="quarter" idx="13"/>
          </p:nvPr>
        </p:nvSpPr>
        <p:spPr/>
        <p:txBody>
          <a:bodyPr>
            <a:normAutofit/>
          </a:bodyPr>
          <a:lstStyle/>
          <a:p>
            <a:r>
              <a:rPr lang="fr-FR" cap="small" dirty="0">
                <a:solidFill>
                  <a:srgbClr val="002060"/>
                </a:solidFill>
                <a:latin typeface="Montserrat"/>
              </a:rPr>
              <a:t>Agent</a:t>
            </a:r>
            <a:endParaRPr lang="fr-FR" dirty="0">
              <a:solidFill>
                <a:srgbClr val="002060"/>
              </a:solidFill>
            </a:endParaRPr>
          </a:p>
        </p:txBody>
      </p:sp>
      <p:pic>
        <p:nvPicPr>
          <p:cNvPr id="9" name="Image 8">
            <a:extLst>
              <a:ext uri="{FF2B5EF4-FFF2-40B4-BE49-F238E27FC236}">
                <a16:creationId xmlns:a16="http://schemas.microsoft.com/office/drawing/2014/main" id="{DA7190F6-EF01-6ECC-F161-8380E9B3FF08}"/>
              </a:ext>
            </a:extLst>
          </p:cNvPr>
          <p:cNvPicPr>
            <a:picLocks noChangeAspect="1"/>
          </p:cNvPicPr>
          <p:nvPr/>
        </p:nvPicPr>
        <p:blipFill>
          <a:blip r:embed="rId2"/>
          <a:stretch>
            <a:fillRect/>
          </a:stretch>
        </p:blipFill>
        <p:spPr>
          <a:xfrm>
            <a:off x="2244897" y="1705387"/>
            <a:ext cx="7334846" cy="4921709"/>
          </a:xfrm>
          <a:prstGeom prst="rect">
            <a:avLst/>
          </a:prstGeom>
        </p:spPr>
      </p:pic>
      <p:pic>
        <p:nvPicPr>
          <p:cNvPr id="3" name="Picture 4" descr="How to Use LangChain and LLMs: An Overview of the Framework and Its  Applications">
            <a:extLst>
              <a:ext uri="{FF2B5EF4-FFF2-40B4-BE49-F238E27FC236}">
                <a16:creationId xmlns:a16="http://schemas.microsoft.com/office/drawing/2014/main" id="{A28B1CD0-24F8-719A-F04C-856691E7B0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6055" y="230904"/>
            <a:ext cx="3267376" cy="1880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1212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1265</TotalTime>
  <Words>276</Words>
  <Application>Microsoft Office PowerPoint</Application>
  <PresentationFormat>Grand écran</PresentationFormat>
  <Paragraphs>55</Paragraphs>
  <Slides>13</Slides>
  <Notes>1</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13</vt:i4>
      </vt:variant>
    </vt:vector>
  </HeadingPairs>
  <TitlesOfParts>
    <vt:vector size="23" baseType="lpstr">
      <vt:lpstr>Arial</vt:lpstr>
      <vt:lpstr>Calibri</vt:lpstr>
      <vt:lpstr>Calibri Light</vt:lpstr>
      <vt:lpstr>Montserrat</vt:lpstr>
      <vt:lpstr>Montserrat Medium</vt:lpstr>
      <vt:lpstr>Montserrat SemiBold</vt:lpstr>
      <vt:lpstr>Roboto</vt:lpstr>
      <vt:lpstr>Roboto Regular</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Charlotte Rieux</dc:creator>
  <cp:lastModifiedBy>Charlotte Rieux</cp:lastModifiedBy>
  <cp:revision>1</cp:revision>
  <dcterms:created xsi:type="dcterms:W3CDTF">2024-02-05T15:00:34Z</dcterms:created>
  <dcterms:modified xsi:type="dcterms:W3CDTF">2024-02-15T10:54:58Z</dcterms:modified>
</cp:coreProperties>
</file>