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sldIdLst>
    <p:sldId id="302" r:id="rId5"/>
    <p:sldId id="298" r:id="rId6"/>
    <p:sldId id="307" r:id="rId7"/>
    <p:sldId id="310" r:id="rId8"/>
    <p:sldId id="313" r:id="rId9"/>
    <p:sldId id="317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5" r:id="rId25"/>
    <p:sldId id="33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A2F"/>
    <a:srgbClr val="474134"/>
    <a:srgbClr val="554D3D"/>
    <a:srgbClr val="595515"/>
    <a:srgbClr val="5A532C"/>
    <a:srgbClr val="5B542C"/>
    <a:srgbClr val="59522B"/>
    <a:srgbClr val="5D562D"/>
    <a:srgbClr val="655D31"/>
    <a:srgbClr val="6B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16FB4-D848-24C3-DD02-61C1D42F5995}" v="608" dt="2025-06-20T10:10:08.097"/>
    <p1510:client id="{2D1685C5-D4BF-2C65-1FDD-11169DE7C48C}" v="1599" dt="2025-06-20T07:57:42.694"/>
    <p1510:client id="{F3EC36BD-2112-5809-9E84-B9A4E46D227C}" v="180" dt="2025-06-20T09:19:06.437"/>
  </p1510:revLst>
</p1510:revInfo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7"/>
    <p:restoredTop sz="94879" autoAdjust="0"/>
  </p:normalViewPr>
  <p:slideViewPr>
    <p:cSldViewPr snapToGrid="0" showGuides="1">
      <p:cViewPr varScale="1">
        <p:scale>
          <a:sx n="65" d="100"/>
          <a:sy n="65" d="100"/>
        </p:scale>
        <p:origin x="984" y="10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26648-F114-4402-B049-AA57EA7F2020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815FE-BC4D-474E-9AA3-6983BC3D87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5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177DF1D-D731-86FC-22F9-00221AD8C2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9143" y="440217"/>
            <a:ext cx="9613711" cy="2327086"/>
          </a:xfrm>
          <a:ln w="15875"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4FE67-D925-EFE3-2BA5-C28DA7C03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236976"/>
            <a:ext cx="6867144" cy="2386584"/>
          </a:xfrm>
        </p:spPr>
        <p:txBody>
          <a:bodyPr anchor="b">
            <a:noAutofit/>
          </a:bodyPr>
          <a:lstStyle>
            <a:lvl1pPr algn="l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58524-513B-3FD2-4ED0-CB0CA3A3D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7648" y="5971032"/>
            <a:ext cx="3776472" cy="530352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  <a:latin typeface="Gill Sans Nova Light" panose="020B03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A2A54F-058C-EF24-C892-91614AF2D7E8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313A15-57C2-5BD9-DE2B-442792010C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D750DB-651A-3C95-E822-712897C2D5A4}"/>
              </a:ext>
            </a:extLst>
          </p:cNvPr>
          <p:cNvCxnSpPr>
            <a:cxnSpLocks/>
          </p:cNvCxnSpPr>
          <p:nvPr userDrawn="1"/>
        </p:nvCxnSpPr>
        <p:spPr>
          <a:xfrm>
            <a:off x="398366" y="3226467"/>
            <a:ext cx="11395267" cy="443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36281F-EE75-A92A-B85E-00B02B5C0B67}"/>
              </a:ext>
            </a:extLst>
          </p:cNvPr>
          <p:cNvCxnSpPr>
            <a:cxnSpLocks/>
          </p:cNvCxnSpPr>
          <p:nvPr userDrawn="1"/>
        </p:nvCxnSpPr>
        <p:spPr>
          <a:xfrm>
            <a:off x="-11430" y="6165891"/>
            <a:ext cx="6339792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B98AA9-64E2-C5F9-3E90-D02F312EDC52}"/>
              </a:ext>
            </a:extLst>
          </p:cNvPr>
          <p:cNvCxnSpPr>
            <a:cxnSpLocks/>
          </p:cNvCxnSpPr>
          <p:nvPr userDrawn="1"/>
        </p:nvCxnSpPr>
        <p:spPr>
          <a:xfrm>
            <a:off x="10103564" y="6165891"/>
            <a:ext cx="208843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440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DE488-304D-8F7B-7181-CB5794855926}"/>
              </a:ext>
            </a:extLst>
          </p:cNvPr>
          <p:cNvCxnSpPr>
            <a:cxnSpLocks/>
          </p:cNvCxnSpPr>
          <p:nvPr userDrawn="1"/>
        </p:nvCxnSpPr>
        <p:spPr>
          <a:xfrm>
            <a:off x="1565155" y="1983947"/>
            <a:ext cx="10626845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73152"/>
            <a:ext cx="3227832" cy="96926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9436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1206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01752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916936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2916936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4068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35838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35838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8AC38C98-F011-6729-EA3D-B9F72D88DBB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44968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1D32DAF-E8E7-6294-0961-BC9CCFB6F413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64438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9875650-BD0D-32C5-3819-F8C14365B414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64438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04704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11326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1326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EA677E-8DEA-5E75-BA4B-23D1BA7F8E99}"/>
              </a:ext>
            </a:extLst>
          </p:cNvPr>
          <p:cNvCxnSpPr>
            <a:cxnSpLocks/>
          </p:cNvCxnSpPr>
          <p:nvPr userDrawn="1"/>
        </p:nvCxnSpPr>
        <p:spPr>
          <a:xfrm>
            <a:off x="3866404" y="522548"/>
            <a:ext cx="832559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3319DB-4A46-5428-C6CC-D0751895D66F}"/>
              </a:ext>
            </a:extLst>
          </p:cNvPr>
          <p:cNvCxnSpPr>
            <a:cxnSpLocks/>
          </p:cNvCxnSpPr>
          <p:nvPr userDrawn="1"/>
        </p:nvCxnSpPr>
        <p:spPr>
          <a:xfrm>
            <a:off x="0" y="5757057"/>
            <a:ext cx="850485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2B810B-B523-F767-647B-12432989B2E9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2A089CB3-1FD6-52E9-890B-0C5EC799D8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36655" y="5143104"/>
            <a:ext cx="3355345" cy="1252728"/>
          </a:xfrm>
        </p:spPr>
        <p:txBody>
          <a:bodyPr anchor="ctr"/>
          <a:lstStyle>
            <a:lvl1pPr marL="0" indent="0">
              <a:buNone/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1278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672C-3B98-424B-3047-A14FF403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36576"/>
            <a:ext cx="5294376" cy="969264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656258F0-1496-C756-9648-B7772E2B11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4501" y="1592221"/>
            <a:ext cx="5207000" cy="4292599"/>
          </a:xfrm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99D7D-8B9F-47AD-ACF1-0FAA45069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392" y="740664"/>
            <a:ext cx="5157787" cy="466344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E9DC0-11F7-BF92-00BF-7C7E9467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5392" y="1417320"/>
            <a:ext cx="5157787" cy="2029968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10F4B-383C-979A-7C67-60731A902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392" y="3941064"/>
            <a:ext cx="5183188" cy="466344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8E51B-C92F-F9B7-5D67-2EE0685CC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392" y="4485555"/>
            <a:ext cx="5183188" cy="1197864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76A9B-4626-290B-917F-B57D3512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7E33F-E2CD-B99B-7A79-CDC2550A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7C822-3603-1035-6BD5-07AEADAC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816DB4-C374-189A-F1F8-5F1B43EC2B71}"/>
              </a:ext>
            </a:extLst>
          </p:cNvPr>
          <p:cNvCxnSpPr>
            <a:cxnSpLocks/>
          </p:cNvCxnSpPr>
          <p:nvPr userDrawn="1"/>
        </p:nvCxnSpPr>
        <p:spPr>
          <a:xfrm>
            <a:off x="0" y="1037557"/>
            <a:ext cx="6096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EC7540-FB09-0AE1-04FF-3706800F4DB6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0"/>
            <a:ext cx="0" cy="6439485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9421D4-0B4D-95CB-4FCB-E139DCBAD9BB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848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0F0B75-DD75-7194-E40A-3AA5DD203B15}"/>
              </a:ext>
            </a:extLst>
          </p:cNvPr>
          <p:cNvSpPr/>
          <p:nvPr userDrawn="1"/>
        </p:nvSpPr>
        <p:spPr>
          <a:xfrm>
            <a:off x="3886830" y="1031243"/>
            <a:ext cx="7906804" cy="540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B85F28-9AE2-01CA-E801-96F2F2ACC4FE}"/>
              </a:ext>
            </a:extLst>
          </p:cNvPr>
          <p:cNvSpPr/>
          <p:nvPr userDrawn="1"/>
        </p:nvSpPr>
        <p:spPr>
          <a:xfrm>
            <a:off x="409046" y="1042071"/>
            <a:ext cx="3455590" cy="5395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64008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7B3A0F7-4877-4804-831D-E094CB4C49B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7512" y="1673352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307592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160F9ED-11F2-C22D-919C-AD28524B13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7512" y="3452264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C5B491A-910D-96D7-7910-D672B631333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123102" y="3086504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7845D54-C197-EEDA-099F-45ED6EC80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512" y="5288457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00C50B6-D96C-CEAF-4897-329D7DBC41E1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114800" y="4922697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A273E5-D639-4F22-9056-01A62C38E224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869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6F1646-E658-90F3-D203-86B50D2F5DEF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793165-641B-DB78-F1A5-573C6041DE9A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121FCC-C1AD-FD70-0727-3D611AEFAAD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90A2E-4E9B-29B4-124F-FBBCB462EB7C}"/>
              </a:ext>
            </a:extLst>
          </p:cNvPr>
          <p:cNvCxnSpPr>
            <a:cxnSpLocks/>
          </p:cNvCxnSpPr>
          <p:nvPr userDrawn="1"/>
        </p:nvCxnSpPr>
        <p:spPr>
          <a:xfrm>
            <a:off x="398366" y="2767098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56AAD6-732C-A795-FCB1-69CE94E3F1C4}"/>
              </a:ext>
            </a:extLst>
          </p:cNvPr>
          <p:cNvCxnSpPr>
            <a:cxnSpLocks/>
          </p:cNvCxnSpPr>
          <p:nvPr userDrawn="1"/>
        </p:nvCxnSpPr>
        <p:spPr>
          <a:xfrm>
            <a:off x="398366" y="4603773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162417-AD43-4C6C-A3F2-EC7D979B702A}"/>
              </a:ext>
            </a:extLst>
          </p:cNvPr>
          <p:cNvCxnSpPr>
            <a:cxnSpLocks/>
          </p:cNvCxnSpPr>
          <p:nvPr userDrawn="1"/>
        </p:nvCxnSpPr>
        <p:spPr>
          <a:xfrm flipV="1">
            <a:off x="3864636" y="1031243"/>
            <a:ext cx="0" cy="5407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48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A4D4F6-5B85-FBD0-E507-B32E94BF2066}"/>
              </a:ext>
            </a:extLst>
          </p:cNvPr>
          <p:cNvSpPr/>
          <p:nvPr userDrawn="1"/>
        </p:nvSpPr>
        <p:spPr>
          <a:xfrm>
            <a:off x="3886830" y="1031243"/>
            <a:ext cx="7906804" cy="540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7666C5-50ED-BD11-EBB3-5068C0F8FE27}"/>
              </a:ext>
            </a:extLst>
          </p:cNvPr>
          <p:cNvSpPr/>
          <p:nvPr userDrawn="1"/>
        </p:nvSpPr>
        <p:spPr>
          <a:xfrm>
            <a:off x="409046" y="1042071"/>
            <a:ext cx="3455590" cy="5395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EAF0B87-8A17-7C9D-202E-F0AC8A92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64008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C766325D-8175-9B95-4BB6-87E3195AAD3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7512" y="2155720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F9AFE21-B015-59CC-B869-6CA584CD8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283336"/>
            <a:ext cx="7598664" cy="2211112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81CCD754-FDAD-02A0-CC23-AE197F4DA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512" y="4856116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DA3CBCD-145A-E531-00B6-F66E3BB91D3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114800" y="3983732"/>
            <a:ext cx="7598664" cy="2211112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C8C7A88B-B5E6-DF17-298C-3F1D6F2B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F6BF98F2-CC55-EA67-AFEB-3B9BDA92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80D6DCDD-07F4-F7F0-12E1-CAF3B5CC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2471" y="6517634"/>
            <a:ext cx="950260" cy="274320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26EBCF-823D-784A-BF8D-A377758CEB81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869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6E25F4-4D19-CCBB-9F09-7369C86AAD57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A4D074-D2CA-D6E0-115B-1CEDA471F0F3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039A31-257E-2036-4142-307DD91B05CC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9C06B9-E1A2-A881-C800-86FBB69963F9}"/>
              </a:ext>
            </a:extLst>
          </p:cNvPr>
          <p:cNvCxnSpPr>
            <a:cxnSpLocks/>
          </p:cNvCxnSpPr>
          <p:nvPr userDrawn="1"/>
        </p:nvCxnSpPr>
        <p:spPr>
          <a:xfrm>
            <a:off x="398366" y="3739090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DBBDAB-1770-6117-02A2-DF798EAD6320}"/>
              </a:ext>
            </a:extLst>
          </p:cNvPr>
          <p:cNvCxnSpPr>
            <a:cxnSpLocks/>
          </p:cNvCxnSpPr>
          <p:nvPr userDrawn="1"/>
        </p:nvCxnSpPr>
        <p:spPr>
          <a:xfrm flipV="1">
            <a:off x="3864636" y="1031243"/>
            <a:ext cx="0" cy="5407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85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872" y="4389120"/>
            <a:ext cx="4709160" cy="1645920"/>
          </a:xfrm>
        </p:spPr>
        <p:txBody>
          <a:bodyPr/>
          <a:lstStyle>
            <a:lvl1pPr algn="ct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D728F67-F092-A253-7F58-A329D8F43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80" y="2130552"/>
            <a:ext cx="8165592" cy="17556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  <a:lvl2pPr marL="566928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solidFill>
                  <a:schemeClr val="accent1"/>
                </a:solidFill>
              </a:defRPr>
            </a:lvl2pPr>
            <a:lvl3pPr marL="850392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3pPr>
            <a:lvl4pPr marL="1133856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4pPr>
            <a:lvl5pPr marL="1417320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5CB43-9C58-7065-8F71-3D1335DCA2E8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7C51743-4A18-4275-9C86-2A02654EB16B}"/>
              </a:ext>
            </a:extLst>
          </p:cNvPr>
          <p:cNvSpPr/>
          <p:nvPr userDrawn="1"/>
        </p:nvSpPr>
        <p:spPr>
          <a:xfrm>
            <a:off x="1509823" y="1188365"/>
            <a:ext cx="9172353" cy="4481269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105206-25D5-CAFF-D01A-6C366A0DDD06}"/>
              </a:ext>
            </a:extLst>
          </p:cNvPr>
          <p:cNvCxnSpPr>
            <a:cxnSpLocks/>
          </p:cNvCxnSpPr>
          <p:nvPr userDrawn="1"/>
        </p:nvCxnSpPr>
        <p:spPr>
          <a:xfrm>
            <a:off x="0" y="5208047"/>
            <a:ext cx="583775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68D0A6-8634-2DEB-AE13-929FDDFD954E}"/>
              </a:ext>
            </a:extLst>
          </p:cNvPr>
          <p:cNvCxnSpPr>
            <a:cxnSpLocks/>
          </p:cNvCxnSpPr>
          <p:nvPr userDrawn="1"/>
        </p:nvCxnSpPr>
        <p:spPr>
          <a:xfrm>
            <a:off x="10546079" y="5220132"/>
            <a:ext cx="1645921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668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4" y="731520"/>
            <a:ext cx="5952744" cy="1645920"/>
          </a:xfrm>
        </p:spPr>
        <p:txBody>
          <a:bodyPr/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AA6941D-E239-2A54-E6C1-1574E59717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872540" cy="6858000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C3332-D605-38F6-7D05-D7B329747768}"/>
              </a:ext>
            </a:extLst>
          </p:cNvPr>
          <p:cNvCxnSpPr>
            <a:cxnSpLocks/>
          </p:cNvCxnSpPr>
          <p:nvPr userDrawn="1"/>
        </p:nvCxnSpPr>
        <p:spPr>
          <a:xfrm>
            <a:off x="4863079" y="4150757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B2C081-8C69-001E-872F-68A1B1E48B94}"/>
              </a:ext>
            </a:extLst>
          </p:cNvPr>
          <p:cNvCxnSpPr>
            <a:cxnSpLocks/>
          </p:cNvCxnSpPr>
          <p:nvPr userDrawn="1"/>
        </p:nvCxnSpPr>
        <p:spPr>
          <a:xfrm>
            <a:off x="4872540" y="5515589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613557-EA43-56E7-5DE1-8A9813B2D7EB}"/>
              </a:ext>
            </a:extLst>
          </p:cNvPr>
          <p:cNvCxnSpPr>
            <a:cxnSpLocks/>
          </p:cNvCxnSpPr>
          <p:nvPr userDrawn="1"/>
        </p:nvCxnSpPr>
        <p:spPr>
          <a:xfrm>
            <a:off x="4872540" y="2766534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CA79F44-DB47-D961-5554-E6CEF0F31D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5545" y="3191256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D8CB894C-EA47-EEFE-AB8C-A9B9B10EDF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4782" y="4498848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B3C09B13-9367-B435-A76A-9DBB1332FC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94782" y="5797296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01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77913A3-071A-44D9-E59A-B9C86D99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67C02-F658-3749-9924-99BDA9C1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120C0-232E-AD3B-138D-B65A7AD4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0ABD4-B26A-0940-A80F-399F8FCA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4864F6-8550-2BFC-DC03-2BB296DF2E95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195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95A92E-7815-7546-3201-42AEFA654F4C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F23430-1681-F3A4-F071-7C338746014B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B44D2F-F976-B752-100E-E994C9F0206A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943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C1505-F26B-3039-38E3-3A7F7CC7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C2A94-01A4-034C-9AE7-87CF123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5BEB7-6CEE-98EF-C00B-19BF6407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912249-F431-4F6C-4213-30FF47C81741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187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4" y="0"/>
            <a:ext cx="4370832" cy="2194560"/>
          </a:xfrm>
        </p:spPr>
        <p:txBody>
          <a:bodyPr/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4A61420-31F3-2DF5-A319-19A8896350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810"/>
            <a:ext cx="4856184" cy="6850379"/>
          </a:xfrm>
          <a:ln w="15875"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185" y="2212849"/>
            <a:ext cx="7335814" cy="4645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6354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32D5F1B-4B4F-5C42-0EFC-AE54D2C4EC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3A1AE-C2A2-3984-EE25-E51E8DD6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188720"/>
            <a:ext cx="9171432" cy="4480560"/>
          </a:xfrm>
          <a:ln w="15875">
            <a:solidFill>
              <a:schemeClr val="accent1"/>
            </a:solidFill>
          </a:ln>
        </p:spPr>
        <p:txBody>
          <a:bodyPr lIns="365760" bIns="640080" anchor="ctr"/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A141F-6D41-3734-9073-FB0B24ECB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5976" y="5102352"/>
            <a:ext cx="2889504" cy="36576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1374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66CC86A-5147-8A3A-D69B-E3F6DBACAE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36301" y="928122"/>
            <a:ext cx="3251199" cy="5001754"/>
          </a:xfrm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1225296"/>
            <a:ext cx="4718304" cy="164592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898648"/>
            <a:ext cx="4370832" cy="202996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  <a:lvl2pPr marL="566928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solidFill>
                  <a:schemeClr val="accent1"/>
                </a:solidFill>
              </a:defRPr>
            </a:lvl2pPr>
            <a:lvl3pPr marL="850392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3pPr>
            <a:lvl4pPr marL="1133856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4pPr>
            <a:lvl5pPr marL="1417320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1CC225-384C-A7E8-AFBF-89D35684100D}"/>
              </a:ext>
            </a:extLst>
          </p:cNvPr>
          <p:cNvCxnSpPr>
            <a:cxnSpLocks/>
          </p:cNvCxnSpPr>
          <p:nvPr userDrawn="1"/>
        </p:nvCxnSpPr>
        <p:spPr>
          <a:xfrm>
            <a:off x="0" y="395159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9E07A8-FF17-EE00-CEAE-9071F30D748F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52F90E-8B45-B50A-6BB9-250D96DE376E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915D5E-49E8-33A0-1B5E-9B7880A4BC6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56D179-21F4-E208-F1F2-385E53DC3F00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95159"/>
            <a:ext cx="0" cy="6044326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45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552" y="1444752"/>
            <a:ext cx="10287000" cy="4562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B47E35-6C3A-C32C-9037-4D421B7FAE15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195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DBFA4F-F38F-EF0F-7457-5210BB03F444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8DEE4A-F4AB-FB9A-FDD7-3AFBB5A2740B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921DE1-D458-FC03-01B4-9ECBDF8B6F2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2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66344"/>
            <a:ext cx="3236976" cy="99669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584448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483096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528048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30936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3584448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483096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28048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40664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685032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601968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546336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26C148-CFEE-21C0-96F3-EBC299FD2285}"/>
              </a:ext>
            </a:extLst>
          </p:cNvPr>
          <p:cNvCxnSpPr>
            <a:cxnSpLocks/>
          </p:cNvCxnSpPr>
          <p:nvPr userDrawn="1"/>
        </p:nvCxnSpPr>
        <p:spPr>
          <a:xfrm>
            <a:off x="6585357" y="2355475"/>
            <a:ext cx="192520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BFA673-0676-EDA2-B7AA-6FA05B486C17}"/>
              </a:ext>
            </a:extLst>
          </p:cNvPr>
          <p:cNvCxnSpPr>
            <a:cxnSpLocks/>
          </p:cNvCxnSpPr>
          <p:nvPr userDrawn="1"/>
        </p:nvCxnSpPr>
        <p:spPr>
          <a:xfrm>
            <a:off x="9628632" y="2361693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5B0A4BB-506D-F90C-BF18-B86999FDC27A}"/>
              </a:ext>
            </a:extLst>
          </p:cNvPr>
          <p:cNvCxnSpPr>
            <a:cxnSpLocks/>
          </p:cNvCxnSpPr>
          <p:nvPr userDrawn="1"/>
        </p:nvCxnSpPr>
        <p:spPr>
          <a:xfrm>
            <a:off x="729735" y="2354726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4F1002-8ECA-FF8D-84D1-D74BB9C00127}"/>
              </a:ext>
            </a:extLst>
          </p:cNvPr>
          <p:cNvCxnSpPr>
            <a:cxnSpLocks/>
          </p:cNvCxnSpPr>
          <p:nvPr userDrawn="1"/>
        </p:nvCxnSpPr>
        <p:spPr>
          <a:xfrm>
            <a:off x="3672459" y="2349116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0493A2-A97C-AF3D-B912-358EF45F61BD}"/>
              </a:ext>
            </a:extLst>
          </p:cNvPr>
          <p:cNvCxnSpPr>
            <a:cxnSpLocks/>
          </p:cNvCxnSpPr>
          <p:nvPr userDrawn="1"/>
        </p:nvCxnSpPr>
        <p:spPr>
          <a:xfrm>
            <a:off x="3866404" y="929468"/>
            <a:ext cx="832559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5BFB79-CBB3-07C6-9054-B6A67EB74CD0}"/>
              </a:ext>
            </a:extLst>
          </p:cNvPr>
          <p:cNvCxnSpPr>
            <a:cxnSpLocks/>
          </p:cNvCxnSpPr>
          <p:nvPr userDrawn="1"/>
        </p:nvCxnSpPr>
        <p:spPr>
          <a:xfrm>
            <a:off x="0" y="39708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D070E1-5B92-2362-47F1-B8BCB4EFFA48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930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192024"/>
            <a:ext cx="8165592" cy="722376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101852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124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060704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31">
            <a:extLst>
              <a:ext uri="{FF2B5EF4-FFF2-40B4-BE49-F238E27FC236}">
                <a16:creationId xmlns:a16="http://schemas.microsoft.com/office/drawing/2014/main" id="{19E34216-9950-3FAF-F3B8-AB91DE92628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101852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3F46F42-C5D7-B0CE-E3C5-46117B70A93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978408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F01F58CE-C433-DC58-1D16-405DC2D82D88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1060704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962764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853036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3921616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D8E671C2-9C83-AF2B-0C7A-D8CE142046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962764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1E0C8150-95EC-3B89-D427-0C4AD56ABB9E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3839320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8B6CA730-8E8F-2283-CFDB-358748B1ED30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3921616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41853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732125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800705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Picture Placeholder 31">
            <a:extLst>
              <a:ext uri="{FF2B5EF4-FFF2-40B4-BE49-F238E27FC236}">
                <a16:creationId xmlns:a16="http://schemas.microsoft.com/office/drawing/2014/main" id="{385AF281-7DED-566C-E62C-76BBF2A795A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841853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1C2E707-78B6-51F1-8B2D-EA2147D58C21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718409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E91D85A-CBAB-980E-5BD9-3BCF8CEAC7EA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800705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685057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575329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43909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Picture Placeholder 31">
            <a:extLst>
              <a:ext uri="{FF2B5EF4-FFF2-40B4-BE49-F238E27FC236}">
                <a16:creationId xmlns:a16="http://schemas.microsoft.com/office/drawing/2014/main" id="{5993608C-B818-3AD4-B4D3-28D2DF627D0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685057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0E307E95-A0E7-5F5C-DFF3-F33EF29FFC3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561613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3D6B271-D0F0-7CDA-BE9D-BD03B6C47B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643909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211C01-E0D3-34B5-C635-7ED6C7C89E9C}"/>
              </a:ext>
            </a:extLst>
          </p:cNvPr>
          <p:cNvCxnSpPr>
            <a:cxnSpLocks/>
          </p:cNvCxnSpPr>
          <p:nvPr userDrawn="1"/>
        </p:nvCxnSpPr>
        <p:spPr>
          <a:xfrm>
            <a:off x="0" y="330022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4CCE68-630E-A4CE-AF43-3FB81EADDF21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42465"/>
            <a:ext cx="11395267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0AA902-F568-9A37-2C1B-1E3659DBE780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4CF9AA-8029-6D34-457C-9FC583E8DFD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CAFEB8-8359-AC67-8760-CFF0FC604D80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E393C7-F0CA-6CFE-7A57-82D059DF9D96}"/>
              </a:ext>
            </a:extLst>
          </p:cNvPr>
          <p:cNvCxnSpPr>
            <a:cxnSpLocks/>
          </p:cNvCxnSpPr>
          <p:nvPr userDrawn="1"/>
        </p:nvCxnSpPr>
        <p:spPr>
          <a:xfrm>
            <a:off x="0" y="5915157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72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32" y="1005840"/>
            <a:ext cx="7187184" cy="4251960"/>
          </a:xfrm>
        </p:spPr>
        <p:txBody>
          <a:bodyPr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E3754CA-7CD5-66C6-9A94-42B6D2AEC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832" y="5312664"/>
            <a:ext cx="2889504" cy="365760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7150B01-E47B-1FE6-D289-46641618F6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37714" y="1028362"/>
            <a:ext cx="2451100" cy="4800597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C5A325-67B4-EB21-61D9-11A62C1149D0}"/>
              </a:ext>
            </a:extLst>
          </p:cNvPr>
          <p:cNvCxnSpPr>
            <a:cxnSpLocks/>
          </p:cNvCxnSpPr>
          <p:nvPr userDrawn="1"/>
        </p:nvCxnSpPr>
        <p:spPr>
          <a:xfrm>
            <a:off x="0" y="395159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66DF71-8DDC-0AE8-6067-6C8BDF66AEE6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53E1C8-4CA4-75B1-C371-4A379986E7A8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4A3361-4A2D-2ED2-946A-46EA9B3FCC9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A1A3AD-F519-2787-F127-4698F8E5CA39}"/>
              </a:ext>
            </a:extLst>
          </p:cNvPr>
          <p:cNvCxnSpPr>
            <a:cxnSpLocks/>
          </p:cNvCxnSpPr>
          <p:nvPr userDrawn="1"/>
        </p:nvCxnSpPr>
        <p:spPr>
          <a:xfrm>
            <a:off x="0" y="5516519"/>
            <a:ext cx="914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5322AF-E7A0-773B-0886-72337FA4AC8E}"/>
              </a:ext>
            </a:extLst>
          </p:cNvPr>
          <p:cNvCxnSpPr>
            <a:cxnSpLocks/>
            <a:stCxn id="19" idx="3"/>
          </p:cNvCxnSpPr>
          <p:nvPr userDrawn="1"/>
        </p:nvCxnSpPr>
        <p:spPr>
          <a:xfrm>
            <a:off x="3831336" y="5495544"/>
            <a:ext cx="83606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4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CCC7076-FFA4-750E-431A-0BE2B1B6F2E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7796" y="1652080"/>
            <a:ext cx="4406901" cy="3124681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F410FA-6919-A95F-E465-F3650BC704A5}"/>
              </a:ext>
            </a:extLst>
          </p:cNvPr>
          <p:cNvCxnSpPr>
            <a:cxnSpLocks/>
          </p:cNvCxnSpPr>
          <p:nvPr userDrawn="1"/>
        </p:nvCxnSpPr>
        <p:spPr>
          <a:xfrm>
            <a:off x="0" y="1037308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6D016C-FD2C-0B4B-A727-8A7CAF4A9846}"/>
              </a:ext>
            </a:extLst>
          </p:cNvPr>
          <p:cNvCxnSpPr>
            <a:cxnSpLocks/>
          </p:cNvCxnSpPr>
          <p:nvPr userDrawn="1"/>
        </p:nvCxnSpPr>
        <p:spPr>
          <a:xfrm flipV="1">
            <a:off x="5476731" y="1037308"/>
            <a:ext cx="0" cy="540217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79FE8F-AD7E-5CA6-4AC2-165DA0C9BEF5}"/>
              </a:ext>
            </a:extLst>
          </p:cNvPr>
          <p:cNvCxnSpPr>
            <a:cxnSpLocks/>
          </p:cNvCxnSpPr>
          <p:nvPr userDrawn="1"/>
        </p:nvCxnSpPr>
        <p:spPr>
          <a:xfrm flipV="1">
            <a:off x="8792556" y="1027906"/>
            <a:ext cx="0" cy="54115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AA6A48-79F7-A000-AA19-3EB390EBAFAF}"/>
              </a:ext>
            </a:extLst>
          </p:cNvPr>
          <p:cNvCxnSpPr>
            <a:cxnSpLocks/>
          </p:cNvCxnSpPr>
          <p:nvPr userDrawn="1"/>
        </p:nvCxnSpPr>
        <p:spPr>
          <a:xfrm>
            <a:off x="5476731" y="3833413"/>
            <a:ext cx="67152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2FB9E0-941D-A849-6C69-C8A3BDD784D2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68" y="54864"/>
            <a:ext cx="11256264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3483" y="1802860"/>
            <a:ext cx="2843784" cy="182734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9E7CC0C-0A82-6C16-C499-CE38E6A5E1A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34474" y="1802860"/>
            <a:ext cx="2843784" cy="182734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7CEC54D-1FD6-3F78-8B9D-D145F9B1C3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34474" y="1279472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61EC6ED-86B0-89B9-F4F3-A17A7F150D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23483" y="1278001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51AA82-3529-805D-5461-E1C5DC523EB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9023483" y="4599432"/>
            <a:ext cx="2843784" cy="16459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2A58E13-B509-86DD-D9FA-FE6B76B706C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634474" y="4599432"/>
            <a:ext cx="2843784" cy="16459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D3275BA4-1A29-81A8-890F-A2019D6AD1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34474" y="4078224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97742C31-A952-F092-74D6-5D432DBE495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23483" y="4078224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1AF03A42-3FAC-6EF4-3C19-01EADE20F3D9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1207008" y="5788152"/>
            <a:ext cx="3858768" cy="5324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30">
            <a:extLst>
              <a:ext uri="{FF2B5EF4-FFF2-40B4-BE49-F238E27FC236}">
                <a16:creationId xmlns:a16="http://schemas.microsoft.com/office/drawing/2014/main" id="{D4A2DF13-0ACD-F5E4-200D-EF0469F75D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07008" y="5266944"/>
            <a:ext cx="3858768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7B805FCC-6D7A-F1CC-3B04-A84A068DBB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695176" y="3310128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FEE3F2FF-41FC-A05B-F6EB-A97A7D1B064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695176" y="5897880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271E6249-39AB-A674-474B-129F0FC28F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93608" y="3310128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1743218C-8B3C-DC33-5CD2-D82FA77A52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93608" y="5897880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8" name="Text Placeholder 43">
            <a:extLst>
              <a:ext uri="{FF2B5EF4-FFF2-40B4-BE49-F238E27FC236}">
                <a16:creationId xmlns:a16="http://schemas.microsoft.com/office/drawing/2014/main" id="{6018CAD3-E7B7-16B7-5631-0C3F7C38C53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8640" y="5330952"/>
            <a:ext cx="512064" cy="512064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54059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5AA5F-2C28-9886-0D00-5D18198EC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2471" y="6517634"/>
            <a:ext cx="95026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22ECB-9F56-BDF6-8792-01F55B2E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2B5B1-8D0B-68C6-B628-3FF8E5DCD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F9CC0-D93B-C416-BCCE-87441F99C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fld id="{84D792B7-0397-C047-AE12-1A03F7E3DC8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4253F60-8B31-6272-41B3-5C95D6A90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0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60" r:id="rId4"/>
    <p:sldLayoutId id="2147483670" r:id="rId5"/>
    <p:sldLayoutId id="2147483668" r:id="rId6"/>
    <p:sldLayoutId id="2147483669" r:id="rId7"/>
    <p:sldLayoutId id="2147483667" r:id="rId8"/>
    <p:sldLayoutId id="2147483666" r:id="rId9"/>
    <p:sldLayoutId id="2147483665" r:id="rId10"/>
    <p:sldLayoutId id="2147483653" r:id="rId11"/>
    <p:sldLayoutId id="2147483664" r:id="rId12"/>
    <p:sldLayoutId id="2147483671" r:id="rId13"/>
    <p:sldLayoutId id="2147483663" r:id="rId14"/>
    <p:sldLayoutId id="2147483662" r:id="rId15"/>
    <p:sldLayoutId id="2147483654" r:id="rId16"/>
    <p:sldLayoutId id="2147483655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33856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2931C-9CCF-F4AA-632B-3980F2CEC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2F64BC-4DC1-8C92-A3C6-DA7F31C48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 anchor="ctr">
            <a:normAutofit/>
          </a:bodyPr>
          <a:lstStyle/>
          <a:p>
            <a:r>
              <a:rPr lang="en-US" sz="3100" b="1" u="sng" dirty="0" err="1">
                <a:latin typeface="Felix Titling"/>
              </a:rPr>
              <a:t>TRabajo</a:t>
            </a:r>
            <a:r>
              <a:rPr lang="en-US" sz="3100" b="1" u="sng" dirty="0">
                <a:latin typeface="Felix Titling"/>
              </a:rPr>
              <a:t> </a:t>
            </a:r>
            <a:r>
              <a:rPr lang="en-US" sz="3100" b="1" u="sng" dirty="0" err="1">
                <a:latin typeface="Felix Titling"/>
              </a:rPr>
              <a:t>practico</a:t>
            </a:r>
            <a:r>
              <a:rPr lang="en-US" sz="3100" b="1" u="sng" dirty="0">
                <a:latin typeface="Felix Titling"/>
              </a:rPr>
              <a:t> </a:t>
            </a:r>
            <a:r>
              <a:rPr lang="en-US" sz="3100" b="1" u="sng" dirty="0" err="1">
                <a:latin typeface="Felix Titling"/>
              </a:rPr>
              <a:t>integrador</a:t>
            </a:r>
            <a:endParaRPr lang="en-US" sz="3100" b="1" u="sng" dirty="0">
              <a:latin typeface="Felix Titling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3CC09B3-E291-21C6-E778-3016329B6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038" y="1329733"/>
            <a:ext cx="5048250" cy="45628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b="1" u="sng" dirty="0"/>
              <a:t>MATERIA:</a:t>
            </a:r>
          </a:p>
          <a:p>
            <a:pPr marL="0" indent="0" algn="ctr">
              <a:buNone/>
            </a:pPr>
            <a:r>
              <a:rPr lang="en-US" sz="2400" dirty="0"/>
              <a:t>Programacion I</a:t>
            </a:r>
          </a:p>
          <a:p>
            <a:pPr marL="0" indent="0" algn="ctr">
              <a:buNone/>
            </a:pPr>
            <a:r>
              <a:rPr lang="en-US" sz="2400" b="1" u="sng" dirty="0"/>
              <a:t>PROFESORES:</a:t>
            </a:r>
            <a:endParaRPr lang="en-US" sz="2400" u="sng" dirty="0"/>
          </a:p>
          <a:p>
            <a:pPr marL="0" indent="0" algn="ctr">
              <a:buNone/>
            </a:pPr>
            <a:r>
              <a:rPr lang="en-US" sz="2400" dirty="0"/>
              <a:t>Cinthia </a:t>
            </a:r>
            <a:r>
              <a:rPr lang="en-US" sz="2400" dirty="0" err="1"/>
              <a:t>Rogoni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 err="1"/>
              <a:t>Bruselario</a:t>
            </a:r>
            <a:r>
              <a:rPr lang="en-US" sz="2400" dirty="0"/>
              <a:t> Sebastian</a:t>
            </a:r>
          </a:p>
          <a:p>
            <a:pPr marL="0" indent="0" algn="ctr">
              <a:buNone/>
            </a:pPr>
            <a:r>
              <a:rPr lang="en-US" sz="2400" b="1" u="sng" dirty="0"/>
              <a:t>TEMA:</a:t>
            </a:r>
          </a:p>
          <a:p>
            <a:pPr marL="0" indent="0" algn="ctr">
              <a:buNone/>
            </a:pPr>
            <a:r>
              <a:rPr lang="en-US" sz="2400" dirty="0" err="1"/>
              <a:t>Arboles</a:t>
            </a:r>
            <a:r>
              <a:rPr lang="en-US" sz="2400" dirty="0"/>
              <a:t> </a:t>
            </a:r>
            <a:r>
              <a:rPr lang="en-US" sz="2400" dirty="0" err="1"/>
              <a:t>binarios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b="1" u="sng" dirty="0" err="1"/>
              <a:t>Alumnos</a:t>
            </a:r>
            <a:r>
              <a:rPr lang="en-US" sz="2400" b="1" u="sng" dirty="0"/>
              <a:t>:</a:t>
            </a:r>
          </a:p>
          <a:p>
            <a:pPr marL="0" indent="0" algn="ctr">
              <a:buNone/>
            </a:pPr>
            <a:r>
              <a:rPr lang="en-US" sz="2400" dirty="0"/>
              <a:t>Salomon Marcos</a:t>
            </a:r>
          </a:p>
          <a:p>
            <a:pPr marL="0" indent="0" algn="ctr">
              <a:buNone/>
            </a:pPr>
            <a:r>
              <a:rPr lang="en-US" sz="2400" dirty="0"/>
              <a:t>Gonzalez Gabriel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8" name="Picture Placeholder 17" descr="Icono&#10;&#10;El contenido generado por IA puede ser incorrecto.">
            <a:extLst>
              <a:ext uri="{FF2B5EF4-FFF2-40B4-BE49-F238E27FC236}">
                <a16:creationId xmlns:a16="http://schemas.microsoft.com/office/drawing/2014/main" id="{C5036A9C-7081-5A94-D415-DBC0CA50BF7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/>
          <a:srcRect t="8780" b="8780"/>
          <a:stretch/>
        </p:blipFill>
        <p:spPr>
          <a:xfrm>
            <a:off x="4840682" y="1559026"/>
            <a:ext cx="2575345" cy="233585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9B6BDBB5-B98A-9AC8-99E1-6B95CCA1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D792B7-0397-C047-AE12-1A03F7E3DC83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FC13236E-D96A-521C-22C2-E2ECFC9D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</a:p>
        </p:txBody>
      </p:sp>
      <p:sp>
        <p:nvSpPr>
          <p:cNvPr id="14" name="Date Placeholder 6">
            <a:extLst>
              <a:ext uri="{FF2B5EF4-FFF2-40B4-BE49-F238E27FC236}">
                <a16:creationId xmlns:a16="http://schemas.microsoft.com/office/drawing/2014/main" id="{6C0B4BFB-AAFF-2847-9BB2-22BBF858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2471" y="6517634"/>
            <a:ext cx="95026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pic>
        <p:nvPicPr>
          <p:cNvPr id="5" name="Imagen 4" descr="Icono&#10;&#10;El contenido generado por IA puede ser incorrecto.">
            <a:extLst>
              <a:ext uri="{FF2B5EF4-FFF2-40B4-BE49-F238E27FC236}">
                <a16:creationId xmlns:a16="http://schemas.microsoft.com/office/drawing/2014/main" id="{C53CB029-4B2E-2EB4-7F8A-C3AB73807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452" y="3736675"/>
            <a:ext cx="2566719" cy="25189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4272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56A7A-8755-553D-4DFF-04207EEB2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21A78-1DE0-4E27-549B-2A7F7A565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31C495-50B3-DDA5-DF73-E29B3F30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4B673-5503-A0EC-53DD-22150459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8FB63893-13E2-CA0A-A678-1F2ADB87A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838325"/>
            <a:ext cx="8039100" cy="3181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35318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E7C83-674F-C53E-0462-B291A544A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C57961-C59A-F960-E23D-592A7E293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EB594-9525-C43F-D8B0-23F09E0B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BB7BC-609A-1FF0-59B0-EA9053BFB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Imagen 5" descr="Texto&#10;&#10;El contenido generado por IA puede ser incorrecto.">
            <a:extLst>
              <a:ext uri="{FF2B5EF4-FFF2-40B4-BE49-F238E27FC236}">
                <a16:creationId xmlns:a16="http://schemas.microsoft.com/office/drawing/2014/main" id="{DA6DC3FB-F27A-D8C1-17EE-44087A95E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3" y="1819275"/>
            <a:ext cx="7534275" cy="3219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95522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FD4B7-5203-7E1A-BF96-336970B36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68C5A4-6FEC-CCFE-66E5-A945015F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88CC0C-CC8B-D288-B7D9-D23311847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9201B-84C4-2CCB-F63B-57078794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668C929A-FB6A-E065-6AE5-F2BB91200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157288"/>
            <a:ext cx="8496300" cy="4543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47661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CDA41-71C6-4C0B-FBAF-624CC2FDF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0D48B-9DF4-20F4-E892-BEB4C180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0EC40-7A82-9358-EEC7-FA3AD3D4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DBD4E-7160-2FDA-E02B-D216C5F0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329FC621-547F-321B-DFA6-537D8B21B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926" y="1712794"/>
            <a:ext cx="6559130" cy="33749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06239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9CB80-C6DB-8D1B-A908-31DC70270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87226-AE18-D570-7158-EED98F76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BF21-53EF-6E6A-7A0F-0C16F7CE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AE596-F70E-6B68-62BC-7E8EEA4E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68CF9BE3-A69F-7E83-D54D-AFD6F16AA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117" y="1922792"/>
            <a:ext cx="7563389" cy="30124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99358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B3102-9BF2-0484-9664-E45F74146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84DDF-6D51-79B0-B05B-A1C1400B5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773E1-CEE8-0461-EF6F-05B6D667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B5983-1235-65C2-50F5-B9F997E5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61B0DDF5-AE6A-6118-5F16-D1EB40A1E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2319338"/>
            <a:ext cx="8858250" cy="2219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97040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17942-347B-A908-1C7B-ED64F278E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9CBECE-4343-9C54-70F7-9516AA80B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36A8B-BD1B-5448-8312-C5EA8CA6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23E7F-FF8E-C7AC-D670-0BA6B9BB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87035909-7761-0EFC-1961-19E9C7F20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001" y="2218247"/>
            <a:ext cx="7745622" cy="24071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54290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9BF11-980B-977F-DA8A-F1AB6EF2A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A99259-6C5D-5ABC-56EB-D79AE22F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ED221-1DF8-F87F-2FF7-16A28A4B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B794D-C2D6-EAAA-1EA6-F0A4DB87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D2E756CD-7276-1FCA-117D-1F8F983BF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632" y="1481138"/>
            <a:ext cx="6872736" cy="3895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67402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54D5F-0864-EBD5-02F9-0B3A854A3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FB6A8-BF3F-1E81-E487-7A47D322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0C93EA-29B4-87DB-F3E4-7AE18754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B6BB4-BEF8-060C-C909-B749CF43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7FE546A8-5EFB-8F88-0590-AF92A1C13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3" y="2019300"/>
            <a:ext cx="7991475" cy="2819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04885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96F41-1590-FD82-4573-63A019B7C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FFDD2-684F-6654-B2E7-E8D7F524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322E3-E65E-94DD-044D-5DAD71DC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47221-5067-1DF5-B2BB-47CD0CDB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D1134309-DF59-B597-1D0D-B31AAB85E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781175"/>
            <a:ext cx="8229600" cy="3295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547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BBD9FBF-BDEA-E2A9-5AC0-F365EF1C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3695" y="115018"/>
            <a:ext cx="4370832" cy="1202523"/>
          </a:xfrm>
        </p:spPr>
        <p:txBody>
          <a:bodyPr/>
          <a:lstStyle/>
          <a:p>
            <a:r>
              <a:rPr lang="en-US" b="1" u="sng">
                <a:latin typeface="Felix Titling"/>
              </a:rPr>
              <a:t>Indice: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B69E8E6-9D16-D9E3-B5C1-6F6E6588BF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933463"/>
              </p:ext>
            </p:extLst>
          </p:nvPr>
        </p:nvGraphicFramePr>
        <p:xfrm>
          <a:off x="5650301" y="1509622"/>
          <a:ext cx="6539173" cy="5344504"/>
        </p:xfrm>
        <a:graphic>
          <a:graphicData uri="http://schemas.openxmlformats.org/drawingml/2006/table">
            <a:tbl>
              <a:tblPr firstRow="1" bandRow="1"/>
              <a:tblGrid>
                <a:gridCol w="711228">
                  <a:extLst>
                    <a:ext uri="{9D8B030D-6E8A-4147-A177-3AD203B41FA5}">
                      <a16:colId xmlns:a16="http://schemas.microsoft.com/office/drawing/2014/main" val="1680321436"/>
                    </a:ext>
                  </a:extLst>
                </a:gridCol>
                <a:gridCol w="5827945">
                  <a:extLst>
                    <a:ext uri="{9D8B030D-6E8A-4147-A177-3AD203B41FA5}">
                      <a16:colId xmlns:a16="http://schemas.microsoft.com/office/drawing/2014/main" val="1621479666"/>
                    </a:ext>
                  </a:extLst>
                </a:gridCol>
              </a:tblGrid>
              <a:tr h="66806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Avenir Next LT Pro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err="1">
                          <a:latin typeface="Avenir Next LT Pro"/>
                        </a:rPr>
                        <a:t>Introduccion</a:t>
                      </a:r>
                      <a:endParaRPr lang="es-ES" b="0" err="1">
                        <a:latin typeface="Avenir Next LT Pro"/>
                      </a:endParaRP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244635"/>
                  </a:ext>
                </a:extLst>
              </a:tr>
              <a:tr h="66806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Avenir Next LT Pro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400" b="0">
                          <a:latin typeface="Avenir Next LT Pro"/>
                          <a:cs typeface="Felix Titling" panose="020F0502020204030204" pitchFamily="34" charset="0"/>
                        </a:rPr>
                        <a:t>Estructura de los nodos</a:t>
                      </a:r>
                      <a:endParaRPr lang="en-US" sz="2400" b="0" dirty="0" err="1">
                        <a:latin typeface="Avenir Next LT Pro"/>
                        <a:cs typeface="Felix Titling" panose="020F0502020204030204" pitchFamily="34" charset="0"/>
                      </a:endParaRP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0913436"/>
                  </a:ext>
                </a:extLst>
              </a:tr>
              <a:tr h="66806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Avenir Next LT Pro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400" b="0">
                          <a:latin typeface="Avenir Next LT Pro"/>
                          <a:cs typeface="Felix Titling" panose="020F0502020204030204" pitchFamily="34" charset="0"/>
                        </a:rPr>
                        <a:t>Clasificacion de arboles binarios</a:t>
                      </a:r>
                      <a:endParaRPr lang="en-US" sz="2400" b="0" err="1">
                        <a:latin typeface="Avenir Next LT Pro"/>
                        <a:cs typeface="Felix Titling" panose="020F0502020204030204" pitchFamily="34" charset="0"/>
                      </a:endParaRP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8392374"/>
                  </a:ext>
                </a:extLst>
              </a:tr>
              <a:tr h="668063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Avenir Next LT Pro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400" b="0">
                          <a:latin typeface="Avenir Next LT Pro"/>
                          <a:cs typeface="Felix Titling" panose="020F0502020204030204" pitchFamily="34" charset="0"/>
                        </a:rPr>
                        <a:t>Tipo de recorrido</a:t>
                      </a:r>
                      <a:endParaRPr lang="en-US" sz="2400" b="0" dirty="0" err="1">
                        <a:latin typeface="Avenir Next LT Pro"/>
                        <a:cs typeface="Felix Titling" panose="020F0502020204030204" pitchFamily="34" charset="0"/>
                      </a:endParaRP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282632"/>
                  </a:ext>
                </a:extLst>
              </a:tr>
              <a:tr h="66806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dirty="0">
                          <a:latin typeface="Avenir Next LT Pro"/>
                        </a:rPr>
                        <a:t>5</a:t>
                      </a:r>
                    </a:p>
                  </a:txBody>
                  <a:tcPr anchor="ctr">
                    <a:lnL w="0">
                      <a:noFill/>
                    </a:lnL>
                    <a:lnR w="9524">
                      <a:solidFill>
                        <a:schemeClr val="tx1"/>
                      </a:solidFill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Avenir Next LT Pro"/>
                          <a:cs typeface="Felix Titling" panose="020F0502020204030204" pitchFamily="34" charset="0"/>
                        </a:rPr>
                        <a:t>Prueba de laboratorio</a:t>
                      </a:r>
                      <a:endParaRPr lang="en-US" sz="2400" b="0" dirty="0" err="1">
                        <a:latin typeface="Avenir Next LT Pro"/>
                        <a:cs typeface="Felix Titling" panose="020F0502020204030204" pitchFamily="34" charset="0"/>
                      </a:endParaRPr>
                    </a:p>
                  </a:txBody>
                  <a:tcPr marL="411480" anchor="ctr">
                    <a:lnL w="9524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4046993"/>
                  </a:ext>
                </a:extLst>
              </a:tr>
              <a:tr h="66806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dirty="0">
                          <a:latin typeface="Avenir Next LT Pro"/>
                        </a:rPr>
                        <a:t>6</a:t>
                      </a:r>
                    </a:p>
                  </a:txBody>
                  <a:tcPr anchor="ctr">
                    <a:lnL w="0">
                      <a:noFill/>
                    </a:lnL>
                    <a:lnR w="9524">
                      <a:solidFill>
                        <a:schemeClr val="tx1"/>
                      </a:solidFill>
                    </a:lnR>
                    <a:lnT w="9524">
                      <a:solidFill>
                        <a:schemeClr val="tx1"/>
                      </a:solidFill>
                    </a:lnT>
                    <a:lnB w="9524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Avenir Next LT Pro"/>
                          <a:cs typeface="Felix Titling" panose="020F0502020204030204" pitchFamily="34" charset="0"/>
                        </a:rPr>
                        <a:t>Resultados obtenidos</a:t>
                      </a:r>
                      <a:endParaRPr lang="en-US" sz="2400" b="0" dirty="0" err="1">
                        <a:latin typeface="Avenir Next LT Pro"/>
                        <a:cs typeface="Felix Titling" panose="020F0502020204030204" pitchFamily="34" charset="0"/>
                      </a:endParaRPr>
                    </a:p>
                  </a:txBody>
                  <a:tcPr marL="411480" anchor="ctr">
                    <a:lnL w="9524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9524">
                      <a:solidFill>
                        <a:schemeClr val="tx1"/>
                      </a:solidFill>
                    </a:lnT>
                    <a:lnB w="9524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7496648"/>
                  </a:ext>
                </a:extLst>
              </a:tr>
              <a:tr h="66806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dirty="0">
                          <a:latin typeface="Avenir Next LT Pro"/>
                        </a:rPr>
                        <a:t>7</a:t>
                      </a:r>
                    </a:p>
                  </a:txBody>
                  <a:tcPr anchor="ctr">
                    <a:lnL w="0">
                      <a:noFill/>
                    </a:lnL>
                    <a:lnR w="9524">
                      <a:solidFill>
                        <a:schemeClr val="tx1"/>
                      </a:solidFill>
                    </a:lnR>
                    <a:lnT w="9524">
                      <a:solidFill>
                        <a:schemeClr val="tx1"/>
                      </a:solidFill>
                    </a:lnT>
                    <a:lnB w="952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Avenir Next LT Pro"/>
                          <a:cs typeface="Felix Titling" panose="020F0502020204030204" pitchFamily="34" charset="0"/>
                        </a:rPr>
                        <a:t>Conclusion </a:t>
                      </a:r>
                      <a:endParaRPr lang="en-US" sz="2400" b="0" dirty="0" err="1">
                        <a:latin typeface="Avenir Next LT Pro"/>
                        <a:cs typeface="Felix Titling" panose="020F0502020204030204" pitchFamily="34" charset="0"/>
                      </a:endParaRPr>
                    </a:p>
                  </a:txBody>
                  <a:tcPr marL="411480" anchor="ctr">
                    <a:lnL w="9524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9524">
                      <a:solidFill>
                        <a:schemeClr val="tx1"/>
                      </a:solidFill>
                    </a:lnT>
                    <a:lnB w="9524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9336185"/>
                  </a:ext>
                </a:extLst>
              </a:tr>
              <a:tr h="66806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dirty="0">
                          <a:latin typeface="Avenir Next LT Pro"/>
                        </a:rPr>
                        <a:t>8</a:t>
                      </a:r>
                    </a:p>
                  </a:txBody>
                  <a:tcPr anchor="ctr">
                    <a:lnL w="0">
                      <a:noFill/>
                    </a:lnL>
                    <a:lnR w="9524">
                      <a:solidFill>
                        <a:schemeClr val="tx1"/>
                      </a:solidFill>
                    </a:lnR>
                    <a:lnT w="9524">
                      <a:solidFill>
                        <a:schemeClr val="tx1"/>
                      </a:solidFill>
                    </a:lnT>
                    <a:lnB w="9524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latin typeface="Avenir Next LT Pro"/>
                          <a:cs typeface="Felix Titling" panose="020F0502020204030204" pitchFamily="34" charset="0"/>
                        </a:rPr>
                        <a:t>Bibliografia</a:t>
                      </a:r>
                      <a:endParaRPr lang="en-US" sz="2400" b="0" dirty="0">
                        <a:latin typeface="Avenir Next LT Pro"/>
                        <a:cs typeface="Felix Titling" panose="020F0502020204030204" pitchFamily="34" charset="0"/>
                      </a:endParaRPr>
                    </a:p>
                  </a:txBody>
                  <a:tcPr marL="411480" anchor="ctr">
                    <a:lnL w="9524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9524">
                      <a:solidFill>
                        <a:schemeClr val="tx1"/>
                      </a:solidFill>
                    </a:lnT>
                    <a:lnB w="9524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5230554"/>
                  </a:ext>
                </a:extLst>
              </a:tr>
            </a:tbl>
          </a:graphicData>
        </a:graphic>
      </p:graphicFrame>
      <p:pic>
        <p:nvPicPr>
          <p:cNvPr id="28" name="Picture Placeholder 27" descr="Imagen que contiene Logotipo&#10;&#10;El contenido generado por IA puede ser incorrecto.">
            <a:extLst>
              <a:ext uri="{FF2B5EF4-FFF2-40B4-BE49-F238E27FC236}">
                <a16:creationId xmlns:a16="http://schemas.microsoft.com/office/drawing/2014/main" id="{2E77C18E-95F3-116A-DC2A-AAB3F1BAFA9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0076" r="30076"/>
          <a:stretch/>
        </p:blipFill>
        <p:spPr>
          <a:xfrm>
            <a:off x="129397" y="118828"/>
            <a:ext cx="5359392" cy="662034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1214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C454C-35F8-DB04-1078-5F05D6B0B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DCEE-7CA7-8550-A9A9-E8899F6D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89" y="122840"/>
            <a:ext cx="5294376" cy="969264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u="sng">
                <a:solidFill>
                  <a:schemeClr val="tx1"/>
                </a:solidFill>
              </a:rPr>
              <a:t>6 # Resultados </a:t>
            </a:r>
            <a:r>
              <a:rPr lang="en-US" sz="3200" b="1" u="sng" err="1">
                <a:solidFill>
                  <a:schemeClr val="tx1"/>
                </a:solidFill>
              </a:rPr>
              <a:t>obtenidos</a:t>
            </a:r>
            <a:endParaRPr lang="en-US" sz="3200" err="1">
              <a:solidFill>
                <a:schemeClr val="tx1"/>
              </a:solidFill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8C31404-27BB-6A24-0E02-4977C9A7B07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4518" r="4209" b="-1"/>
          <a:stretch>
            <a:fillRect/>
          </a:stretch>
        </p:blipFill>
        <p:spPr>
          <a:xfrm>
            <a:off x="444501" y="1592221"/>
            <a:ext cx="5207000" cy="429259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8CE3B202-D2C2-AF71-038B-5E04E2AD4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36638" y="1417320"/>
            <a:ext cx="5215295" cy="412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>
              <a:buFont typeface="Wingdings" panose="05000000000000000000" pitchFamily="2" charset="2"/>
              <a:buChar char="ü"/>
            </a:pPr>
            <a:r>
              <a:rPr lang="en-US" sz="2800" err="1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Construcción</a:t>
            </a:r>
            <a:r>
              <a:rPr lang="en-US" sz="2800" dirty="0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correcta</a:t>
            </a:r>
            <a:r>
              <a:rPr lang="en-US" sz="2800" dirty="0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 del árbol </a:t>
            </a:r>
            <a:r>
              <a:rPr lang="en-US" sz="2800" err="1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binario</a:t>
            </a:r>
            <a:endParaRPr lang="en-US" err="1">
              <a:latin typeface="Avenir Next LT Pro"/>
            </a:endParaRPr>
          </a:p>
          <a:p>
            <a:pPr marL="283210" indent="-283210">
              <a:buFont typeface="Wingdings" panose="05000000000000000000" pitchFamily="2" charset="2"/>
              <a:buChar char="ü"/>
            </a:pPr>
            <a:r>
              <a:rPr lang="en-US" sz="2800" err="1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Recorridos</a:t>
            </a:r>
            <a:r>
              <a:rPr lang="en-US" sz="2800" dirty="0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 y </a:t>
            </a:r>
            <a:r>
              <a:rPr lang="en-US" sz="2800" err="1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búsquedas</a:t>
            </a:r>
            <a:r>
              <a:rPr lang="en-US" sz="2800" dirty="0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verificados</a:t>
            </a:r>
            <a:endParaRPr lang="en-US" err="1">
              <a:latin typeface="Avenir Next LT Pro"/>
            </a:endParaRPr>
          </a:p>
          <a:p>
            <a:pPr marL="283210" indent="-283210">
              <a:buFont typeface="Wingdings" panose="05000000000000000000" pitchFamily="2" charset="2"/>
              <a:buChar char="ü"/>
            </a:pPr>
            <a:r>
              <a:rPr lang="en-US" sz="2800" err="1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Visualización</a:t>
            </a:r>
            <a:r>
              <a:rPr lang="en-US" sz="2800" dirty="0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 90° con </a:t>
            </a:r>
            <a:r>
              <a:rPr lang="en-US" sz="2800" err="1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imprimir_arbol</a:t>
            </a:r>
            <a:endParaRPr lang="en-US" err="1">
              <a:latin typeface="Avenir Next LT Pro"/>
            </a:endParaRPr>
          </a:p>
          <a:p>
            <a:pPr marL="283210" indent="-283210">
              <a:buFont typeface="Wingdings" panose="05000000000000000000" pitchFamily="2" charset="2"/>
              <a:buChar char="ü"/>
            </a:pPr>
            <a:r>
              <a:rPr lang="en-US" sz="2800" err="1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Análisis</a:t>
            </a:r>
            <a:r>
              <a:rPr lang="en-US" sz="2800" dirty="0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 de </a:t>
            </a:r>
            <a:r>
              <a:rPr lang="en-US" sz="2800" err="1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altura</a:t>
            </a:r>
            <a:r>
              <a:rPr lang="en-US" sz="2800" dirty="0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 y </a:t>
            </a:r>
            <a:r>
              <a:rPr lang="en-US" sz="2800" err="1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recorrido</a:t>
            </a:r>
            <a:r>
              <a:rPr lang="en-US" sz="2800" dirty="0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por</a:t>
            </a:r>
            <a:r>
              <a:rPr lang="en-US" sz="2800" dirty="0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 </a:t>
            </a:r>
            <a:r>
              <a:rPr lang="en-US" sz="2800" err="1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niveles</a:t>
            </a:r>
            <a:endParaRPr lang="en-US" err="1">
              <a:latin typeface="Avenir Next LT Pro"/>
            </a:endParaRPr>
          </a:p>
          <a:p>
            <a:pPr marL="283210" indent="-28321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9F1A29D4-3737-5540-528A-168584DF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fld id="{84D792B7-0397-C047-AE12-1A03F7E3DC83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22" name="Footer Placeholder 8">
            <a:extLst>
              <a:ext uri="{FF2B5EF4-FFF2-40B4-BE49-F238E27FC236}">
                <a16:creationId xmlns:a16="http://schemas.microsoft.com/office/drawing/2014/main" id="{3F9CD7D8-6B76-C312-4763-C59FE85C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24" name="Date Placeholder 9">
            <a:extLst>
              <a:ext uri="{FF2B5EF4-FFF2-40B4-BE49-F238E27FC236}">
                <a16:creationId xmlns:a16="http://schemas.microsoft.com/office/drawing/2014/main" id="{83505DA5-F148-6EC4-62B4-5A0CEAC0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2471" y="6517634"/>
            <a:ext cx="950260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861874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971033D-200D-F6D5-E21C-EE916CACB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872" y="4389120"/>
            <a:ext cx="4709160" cy="1645920"/>
          </a:xfrm>
        </p:spPr>
        <p:txBody>
          <a:bodyPr/>
          <a:lstStyle/>
          <a:p>
            <a:r>
              <a:rPr lang="en-US" sz="4000" b="1" u="sng">
                <a:solidFill>
                  <a:schemeClr val="tx1"/>
                </a:solidFill>
              </a:rPr>
              <a:t>7 # conclusion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4FBDE69-F4E1-60A0-87FD-44B7C0FCA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80" y="1397307"/>
            <a:ext cx="8165592" cy="338028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Char char="q"/>
            </a:pPr>
            <a:r>
              <a:rPr lang="en-US" sz="2800">
                <a:solidFill>
                  <a:srgbClr val="000000"/>
                </a:solidFill>
                <a:latin typeface="Avenir Next LT Pro"/>
                <a:cs typeface="Arial"/>
              </a:rPr>
              <a:t>•</a:t>
            </a:r>
            <a:r>
              <a:rPr lang="en-US" sz="2800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El enfoque con listas simplifica la comprensión de árboles</a:t>
            </a:r>
            <a:endParaRPr lang="es-ES">
              <a:latin typeface="Avenir Next LT Pro"/>
            </a:endParaRPr>
          </a:p>
          <a:p>
            <a:pPr marL="457200" indent="-457200">
              <a:buChar char="q"/>
            </a:pPr>
            <a:r>
              <a:rPr lang="en-US" sz="2800">
                <a:solidFill>
                  <a:srgbClr val="000000"/>
                </a:solidFill>
                <a:latin typeface="Avenir Next LT Pro"/>
                <a:cs typeface="Arial"/>
              </a:rPr>
              <a:t>•</a:t>
            </a:r>
            <a:r>
              <a:rPr lang="en-US" sz="2800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Base sólida antes de pasar a estructuras avanzadas</a:t>
            </a:r>
            <a:endParaRPr lang="en-US">
              <a:latin typeface="Avenir Next LT Pro"/>
            </a:endParaRPr>
          </a:p>
          <a:p>
            <a:pPr marL="457200" indent="-457200">
              <a:buChar char="q"/>
            </a:pPr>
            <a:r>
              <a:rPr lang="en-US" sz="2800">
                <a:solidFill>
                  <a:srgbClr val="000000"/>
                </a:solidFill>
                <a:latin typeface="Avenir Next LT Pro"/>
                <a:cs typeface="Arial"/>
              </a:rPr>
              <a:t>•</a:t>
            </a:r>
            <a:r>
              <a:rPr lang="en-US" sz="2800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Aprender algoritmos recursivos mejora el pensamiento estructurado</a:t>
            </a:r>
            <a:endParaRPr lang="en-US">
              <a:latin typeface="Avenir Next LT Pro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8B105-7377-2B4D-84C9-00B6623D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D792B7-0397-C047-AE12-1A03F7E3DC83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012F3-9372-83F8-E779-D040A3FD4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A8CCDB-B534-AA58-1531-DBDBBF4FD8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2471" y="6517634"/>
            <a:ext cx="95026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542329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F4316-CC6D-F5F1-BAB3-5DF00974A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n que contiene computadora, juguete, tabla, sostener&#10;&#10;El contenido generado por IA puede ser incorrecto.">
            <a:extLst>
              <a:ext uri="{FF2B5EF4-FFF2-40B4-BE49-F238E27FC236}">
                <a16:creationId xmlns:a16="http://schemas.microsoft.com/office/drawing/2014/main" id="{E0DB3CEC-7AC1-F9EB-2D17-9C7957CB89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54" r="-115" b="287"/>
          <a:stretch>
            <a:fillRect/>
          </a:stretch>
        </p:blipFill>
        <p:spPr>
          <a:xfrm>
            <a:off x="787093" y="928122"/>
            <a:ext cx="5005927" cy="49873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81BC63-A561-2077-84DC-0A7B4F6C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05787"/>
            <a:ext cx="4718304" cy="1645920"/>
          </a:xfrm>
        </p:spPr>
        <p:txBody>
          <a:bodyPr anchor="ctr">
            <a:normAutofit/>
          </a:bodyPr>
          <a:lstStyle/>
          <a:p>
            <a:r>
              <a:rPr lang="en-US" b="1" u="sng">
                <a:solidFill>
                  <a:schemeClr val="tx1"/>
                </a:solidFill>
              </a:rPr>
              <a:t>8 # bibliografia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B616AFD-9439-3A40-76AA-F4F26C446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1719705"/>
            <a:ext cx="4370832" cy="43447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q"/>
            </a:pPr>
            <a:r>
              <a:rPr lang="en-US" sz="2000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• Cormen, T. H., Leiserson, C. E., Rivest, R. L., &amp; Stein, C. (2009). Introduction to Algorithms. MIT Press.</a:t>
            </a:r>
            <a:endParaRPr lang="es-ES" sz="2000" dirty="0">
              <a:solidFill>
                <a:srgbClr val="000000"/>
              </a:solidFill>
              <a:latin typeface="Avenir Next LT Pro"/>
              <a:ea typeface="Calibri"/>
              <a:cs typeface="Calibri"/>
            </a:endParaRPr>
          </a:p>
          <a:p>
            <a:pPr marL="457200" indent="-457200">
              <a:buChar char="q"/>
            </a:pPr>
            <a:endParaRPr lang="es-ES" sz="2000">
              <a:solidFill>
                <a:srgbClr val="000000"/>
              </a:solidFill>
              <a:latin typeface="Avenir Next LT Pro"/>
              <a:ea typeface="Calibri"/>
              <a:cs typeface="Calibri"/>
            </a:endParaRPr>
          </a:p>
          <a:p>
            <a:pPr marL="457200" indent="-457200">
              <a:buChar char="q"/>
            </a:pPr>
            <a:r>
              <a:rPr lang="en-US" sz="2000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• Documentación de Python: </a:t>
            </a:r>
            <a:r>
              <a:rPr lang="en-US" sz="2000" dirty="0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https://docs.python.org/3/tutorial/ </a:t>
            </a:r>
            <a:endParaRPr lang="es-ES" sz="2000" dirty="0">
              <a:solidFill>
                <a:srgbClr val="000000"/>
              </a:solidFill>
              <a:latin typeface="Avenir Next LT Pro"/>
              <a:ea typeface="Calibri"/>
              <a:cs typeface="Calibri"/>
            </a:endParaRPr>
          </a:p>
          <a:p>
            <a:pPr marL="457200" indent="-457200">
              <a:buChar char="q"/>
            </a:pPr>
            <a:endParaRPr lang="en-US" sz="2000" dirty="0">
              <a:solidFill>
                <a:srgbClr val="000000"/>
              </a:solidFill>
              <a:latin typeface="Avenir Next LT Pro"/>
              <a:ea typeface="Calibri"/>
              <a:cs typeface="Calibri"/>
            </a:endParaRPr>
          </a:p>
          <a:p>
            <a:pPr marL="457200" indent="-457200">
              <a:buChar char="q"/>
            </a:pPr>
            <a:r>
              <a:rPr lang="en-US" sz="2000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•Visualgo:https://visualgo.net/en/bst </a:t>
            </a:r>
            <a:endParaRPr lang="es-ES" sz="2000">
              <a:solidFill>
                <a:srgbClr val="000000"/>
              </a:solidFill>
              <a:latin typeface="Avenir Next LT Pro"/>
              <a:ea typeface="Calibri"/>
              <a:cs typeface="Calibri"/>
            </a:endParaRPr>
          </a:p>
          <a:p>
            <a:endParaRPr lang="en-US" sz="17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EEE7A-53BA-3142-BE6B-119D5A20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D792B7-0397-C047-AE12-1A03F7E3DC83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46D56-F0F7-313D-19AC-CBA42D81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D09DF67-B0F5-EE10-7713-82913A93DF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2471" y="6517634"/>
            <a:ext cx="95026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28629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44CF9-7EBF-407B-E5F6-DF4B88C28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C55405-E9CD-6D08-CAD5-BF719DA7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 anchor="ctr">
            <a:normAutofit/>
          </a:bodyPr>
          <a:lstStyle/>
          <a:p>
            <a:r>
              <a:rPr lang="en-US" b="1" u="sng" dirty="0"/>
              <a:t>1 # </a:t>
            </a:r>
            <a:r>
              <a:rPr lang="en-US" b="1" u="sng" dirty="0" err="1"/>
              <a:t>INTRODuccion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1B6A-D3BD-51E1-C0FD-FA1957D6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33" y="1344110"/>
            <a:ext cx="5479570" cy="45628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>
                <a:latin typeface="Avenir Next LT Pro"/>
              </a:rPr>
              <a:t>Árbol </a:t>
            </a:r>
            <a:r>
              <a:rPr lang="en-US" err="1">
                <a:latin typeface="Avenir Next LT Pro"/>
              </a:rPr>
              <a:t>binario</a:t>
            </a:r>
            <a:r>
              <a:rPr lang="en-US" dirty="0">
                <a:latin typeface="Avenir Next LT Pro"/>
              </a:rPr>
              <a:t>: </a:t>
            </a:r>
            <a:r>
              <a:rPr lang="en-US" err="1">
                <a:latin typeface="Avenir Next LT Pro"/>
              </a:rPr>
              <a:t>estructura</a:t>
            </a:r>
            <a:r>
              <a:rPr lang="en-US" dirty="0">
                <a:latin typeface="Avenir Next LT Pro"/>
              </a:rPr>
              <a:t> </a:t>
            </a:r>
            <a:r>
              <a:rPr lang="en-US" err="1">
                <a:latin typeface="Avenir Next LT Pro"/>
              </a:rPr>
              <a:t>jerárquica</a:t>
            </a:r>
            <a:r>
              <a:rPr lang="en-US" dirty="0">
                <a:latin typeface="Avenir Next LT Pro"/>
              </a:rPr>
              <a:t> con </a:t>
            </a:r>
            <a:r>
              <a:rPr lang="en-US" err="1">
                <a:latin typeface="Avenir Next LT Pro"/>
              </a:rPr>
              <a:t>nodos</a:t>
            </a:r>
            <a:r>
              <a:rPr lang="en-US" dirty="0">
                <a:latin typeface="Avenir Next LT Pro"/>
              </a:rPr>
              <a:t> que </a:t>
            </a:r>
            <a:r>
              <a:rPr lang="en-US" err="1">
                <a:latin typeface="Avenir Next LT Pro"/>
              </a:rPr>
              <a:t>tienen</a:t>
            </a:r>
            <a:r>
              <a:rPr lang="en-US" dirty="0">
                <a:latin typeface="Avenir Next LT Pro"/>
              </a:rPr>
              <a:t> hasta dos </a:t>
            </a:r>
            <a:r>
              <a:rPr lang="en-US" err="1">
                <a:latin typeface="Avenir Next LT Pro"/>
              </a:rPr>
              <a:t>hijos</a:t>
            </a:r>
            <a:r>
              <a:rPr lang="en-US" dirty="0">
                <a:latin typeface="Avenir Next LT Pro"/>
              </a:rPr>
              <a:t>.</a:t>
            </a:r>
          </a:p>
          <a:p>
            <a:pPr marL="283210" indent="-283210"/>
            <a:r>
              <a:rPr lang="en-US" err="1">
                <a:latin typeface="Avenir Next LT Pro"/>
              </a:rPr>
              <a:t>Aplicaciones</a:t>
            </a:r>
            <a:r>
              <a:rPr lang="en-US" dirty="0">
                <a:latin typeface="Avenir Next LT Pro"/>
              </a:rPr>
              <a:t>: </a:t>
            </a:r>
            <a:r>
              <a:rPr lang="en-US" err="1">
                <a:latin typeface="Avenir Next LT Pro"/>
              </a:rPr>
              <a:t>sistemas</a:t>
            </a:r>
            <a:r>
              <a:rPr lang="en-US" dirty="0">
                <a:latin typeface="Avenir Next LT Pro"/>
              </a:rPr>
              <a:t> de </a:t>
            </a:r>
            <a:r>
              <a:rPr lang="en-US" err="1">
                <a:latin typeface="Avenir Next LT Pro"/>
              </a:rPr>
              <a:t>archivos</a:t>
            </a:r>
            <a:r>
              <a:rPr lang="en-US" dirty="0">
                <a:latin typeface="Avenir Next LT Pro"/>
              </a:rPr>
              <a:t>, </a:t>
            </a:r>
            <a:r>
              <a:rPr lang="en-US" err="1">
                <a:latin typeface="Avenir Next LT Pro"/>
              </a:rPr>
              <a:t>algoritmos</a:t>
            </a:r>
            <a:r>
              <a:rPr lang="en-US" dirty="0">
                <a:latin typeface="Avenir Next LT Pro"/>
              </a:rPr>
              <a:t> de </a:t>
            </a:r>
            <a:r>
              <a:rPr lang="en-US" err="1">
                <a:latin typeface="Avenir Next LT Pro"/>
              </a:rPr>
              <a:t>ordenamiento</a:t>
            </a:r>
            <a:r>
              <a:rPr lang="en-US" dirty="0">
                <a:latin typeface="Avenir Next LT Pro"/>
              </a:rPr>
              <a:t> y </a:t>
            </a:r>
            <a:r>
              <a:rPr lang="en-US" err="1">
                <a:latin typeface="Avenir Next LT Pro"/>
              </a:rPr>
              <a:t>búsqueda</a:t>
            </a:r>
            <a:r>
              <a:rPr lang="en-US" dirty="0">
                <a:latin typeface="Avenir Next LT Pro"/>
              </a:rPr>
              <a:t>.</a:t>
            </a:r>
          </a:p>
          <a:p>
            <a:pPr marL="283210" indent="-283210"/>
            <a:r>
              <a:rPr lang="en-US" err="1">
                <a:latin typeface="Avenir Next LT Pro"/>
              </a:rPr>
              <a:t>Representación</a:t>
            </a:r>
            <a:r>
              <a:rPr lang="en-US" dirty="0">
                <a:latin typeface="Avenir Next LT Pro"/>
              </a:rPr>
              <a:t>: </a:t>
            </a:r>
            <a:r>
              <a:rPr lang="en-US" err="1">
                <a:latin typeface="Avenir Next LT Pro"/>
              </a:rPr>
              <a:t>listas</a:t>
            </a:r>
            <a:r>
              <a:rPr lang="en-US" dirty="0">
                <a:latin typeface="Avenir Next LT Pro"/>
              </a:rPr>
              <a:t> </a:t>
            </a:r>
            <a:r>
              <a:rPr lang="en-US" err="1">
                <a:latin typeface="Avenir Next LT Pro"/>
              </a:rPr>
              <a:t>anidadas</a:t>
            </a:r>
            <a:r>
              <a:rPr lang="en-US" dirty="0">
                <a:latin typeface="Avenir Next LT Pro"/>
              </a:rPr>
              <a:t> </a:t>
            </a:r>
            <a:r>
              <a:rPr lang="en-US" err="1">
                <a:latin typeface="Avenir Next LT Pro"/>
              </a:rPr>
              <a:t>en</a:t>
            </a:r>
            <a:r>
              <a:rPr lang="en-US" dirty="0">
                <a:latin typeface="Avenir Next LT Pro"/>
              </a:rPr>
              <a:t> Python.</a:t>
            </a:r>
          </a:p>
          <a:p>
            <a:pPr marL="283210" indent="-283210"/>
            <a:r>
              <a:rPr lang="en-US" dirty="0">
                <a:latin typeface="Avenir Next LT Pro"/>
              </a:rPr>
              <a:t>Pronto </a:t>
            </a:r>
            <a:r>
              <a:rPr lang="en-US" err="1">
                <a:latin typeface="Avenir Next LT Pro"/>
              </a:rPr>
              <a:t>detallaremos</a:t>
            </a:r>
            <a:r>
              <a:rPr lang="en-US" dirty="0">
                <a:latin typeface="Avenir Next LT Pro"/>
              </a:rPr>
              <a:t> la </a:t>
            </a:r>
            <a:r>
              <a:rPr lang="en-US" err="1">
                <a:latin typeface="Avenir Next LT Pro"/>
              </a:rPr>
              <a:t>mecánica</a:t>
            </a:r>
            <a:r>
              <a:rPr lang="en-US" dirty="0">
                <a:latin typeface="Avenir Next LT Pro"/>
              </a:rPr>
              <a:t> de </a:t>
            </a:r>
            <a:r>
              <a:rPr lang="en-US" err="1">
                <a:latin typeface="Avenir Next LT Pro"/>
              </a:rPr>
              <a:t>inserción</a:t>
            </a:r>
            <a:r>
              <a:rPr lang="en-US" dirty="0">
                <a:latin typeface="Avenir Next LT Pro"/>
              </a:rPr>
              <a:t>, </a:t>
            </a:r>
            <a:r>
              <a:rPr lang="en-US" err="1">
                <a:latin typeface="Avenir Next LT Pro"/>
              </a:rPr>
              <a:t>los</a:t>
            </a:r>
            <a:r>
              <a:rPr lang="en-US" dirty="0">
                <a:latin typeface="Avenir Next LT Pro"/>
              </a:rPr>
              <a:t> </a:t>
            </a:r>
            <a:r>
              <a:rPr lang="en-US" err="1">
                <a:latin typeface="Avenir Next LT Pro"/>
              </a:rPr>
              <a:t>recorridos</a:t>
            </a:r>
            <a:r>
              <a:rPr lang="en-US" dirty="0">
                <a:latin typeface="Avenir Next LT Pro"/>
              </a:rPr>
              <a:t> y la </a:t>
            </a:r>
            <a:r>
              <a:rPr lang="en-US" err="1">
                <a:latin typeface="Avenir Next LT Pro"/>
              </a:rPr>
              <a:t>visualización</a:t>
            </a:r>
            <a:endParaRPr lang="en-US">
              <a:latin typeface="Avenir Next LT Pro"/>
            </a:endParaRPr>
          </a:p>
          <a:p>
            <a:pPr marL="283210" indent="-283210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0842783-9519-1A7E-5957-8E6327E0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D792B7-0397-C047-AE12-1A03F7E3DC8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F958ECC-FC8D-8D19-386C-2825F886E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CB78DC8-99E7-9BE8-FC54-DCD26791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2471" y="6517634"/>
            <a:ext cx="95026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pic>
        <p:nvPicPr>
          <p:cNvPr id="5" name="Imagen 4" descr="Imagen que contiene Forma&#10;&#10;El contenido generado por IA puede ser incorrecto.">
            <a:extLst>
              <a:ext uri="{FF2B5EF4-FFF2-40B4-BE49-F238E27FC236}">
                <a16:creationId xmlns:a16="http://schemas.microsoft.com/office/drawing/2014/main" id="{D1279113-DB35-278D-7230-3842B65A9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235" y="1333411"/>
            <a:ext cx="4903040" cy="45937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60233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54014-8CDC-22C4-F61A-035B6330D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F0F6-67C3-3241-696C-C475DF5BB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100" b="1" u="sng">
                <a:solidFill>
                  <a:schemeClr val="tx1"/>
                </a:solidFill>
              </a:rPr>
              <a:t>2 # estructura de los nodos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BB0C4-86FE-CE8B-D050-784ED8BF4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5318" y="-394226"/>
            <a:ext cx="6092313" cy="67169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>
              <a:buNone/>
            </a:pPr>
            <a:endParaRPr lang="en-US" sz="28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283210" indent="-283210">
              <a:buNone/>
            </a:pPr>
            <a:endParaRPr lang="en-US" sz="2400" b="1" dirty="0">
              <a:solidFill>
                <a:schemeClr val="tx1"/>
              </a:solidFill>
              <a:latin typeface="Felix Titling"/>
              <a:ea typeface="+mj-ea"/>
              <a:cs typeface="+mj-cs"/>
            </a:endParaRPr>
          </a:p>
          <a:p>
            <a:pPr marL="283210" indent="-283210">
              <a:buNone/>
            </a:pPr>
            <a:endParaRPr lang="en-US" sz="2400" dirty="0">
              <a:solidFill>
                <a:schemeClr val="tx1"/>
              </a:solidFill>
              <a:ea typeface="+mn-lt"/>
              <a:cs typeface="+mn-lt"/>
            </a:endParaRPr>
          </a:p>
          <a:p>
            <a:pPr marL="283210" indent="-283210">
              <a:buNone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• Un valor o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dato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</a:p>
          <a:p>
            <a:pPr marL="283210" indent="-283210">
              <a:buNone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• Un enlace al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subárbol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izquierdo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</a:p>
          <a:p>
            <a:pPr marL="283210" indent="-283210">
              <a:buNone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• Un enlace al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subárbol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derecho </a:t>
            </a:r>
            <a:endParaRPr lang="en-US" sz="2000">
              <a:solidFill>
                <a:schemeClr val="tx1"/>
              </a:solidFill>
            </a:endParaRPr>
          </a:p>
          <a:p>
            <a:pPr marL="283210" indent="-283210">
              <a:buNone/>
            </a:pPr>
            <a:endParaRPr lang="en-US" sz="2400" dirty="0">
              <a:solidFill>
                <a:schemeClr val="tx1"/>
              </a:solidFill>
              <a:ea typeface="+mn-lt"/>
              <a:cs typeface="+mn-lt"/>
            </a:endParaRPr>
          </a:p>
          <a:p>
            <a:pPr marL="283210" indent="-283210" algn="ctr">
              <a:buNone/>
            </a:pP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Esto se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puede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representar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como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una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lista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en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python:</a:t>
            </a:r>
          </a:p>
          <a:p>
            <a:pPr marL="283210" indent="-283210" algn="ctr">
              <a:buNone/>
            </a:pP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nodo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=[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valor,subárbol_izquierdo,subárbol_derecho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]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370A79C-EC5E-00A1-15BF-66743796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7B6BB26-9EDF-7B72-70A1-21EEC636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D198A47-F8E9-D046-F16E-4A73AF4B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pic>
        <p:nvPicPr>
          <p:cNvPr id="9" name="Picture Placeholder 8" descr="Diagrama, Esquemático&#10;&#10;El contenido generado por IA puede ser incorrecto.">
            <a:extLst>
              <a:ext uri="{FF2B5EF4-FFF2-40B4-BE49-F238E27FC236}">
                <a16:creationId xmlns:a16="http://schemas.microsoft.com/office/drawing/2014/main" id="{1F8A84B3-A043-F346-AAAA-5600038D25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8134" r="18134"/>
          <a:stretch/>
        </p:blipFill>
        <p:spPr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83542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4FA41-A745-C40D-8FB5-7E79E383A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0586-DD19-28D4-7D8E-70035A39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033" y="466344"/>
            <a:ext cx="3740183" cy="996696"/>
          </a:xfrm>
        </p:spPr>
        <p:txBody>
          <a:bodyPr/>
          <a:lstStyle/>
          <a:p>
            <a:pPr algn="ctr"/>
            <a:r>
              <a:rPr lang="es-ES" sz="2400" b="1">
                <a:solidFill>
                  <a:schemeClr val="tx1"/>
                </a:solidFill>
              </a:rPr>
              <a:t>3 # Clasificacion</a:t>
            </a:r>
            <a:r>
              <a:rPr lang="es-ES" sz="2400" b="1" dirty="0">
                <a:solidFill>
                  <a:schemeClr val="tx1"/>
                </a:solidFill>
              </a:rPr>
              <a:t> de arboles binarios</a:t>
            </a:r>
            <a:endParaRPr lang="es-ES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54F8A-BD10-FBDF-B294-EE9C05D06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162" y="2078564"/>
            <a:ext cx="2308486" cy="466344"/>
          </a:xfrm>
        </p:spPr>
        <p:txBody>
          <a:bodyPr/>
          <a:lstStyle/>
          <a:p>
            <a:pPr algn="ctr"/>
            <a:r>
              <a:rPr lang="es-ES" sz="2000" err="1">
                <a:solidFill>
                  <a:schemeClr val="tx1"/>
                </a:solidFill>
                <a:latin typeface="Avenir Next LT Pro"/>
              </a:rPr>
              <a:t>Ar</a:t>
            </a:r>
            <a:r>
              <a:rPr lang="es-ES" sz="20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bol</a:t>
            </a:r>
            <a:r>
              <a:rPr lang="es-ES" sz="2000" dirty="0">
                <a:solidFill>
                  <a:schemeClr val="tx1"/>
                </a:solidFill>
                <a:latin typeface="Avenir Next LT Pro"/>
              </a:rPr>
              <a:t> completo</a:t>
            </a:r>
            <a:r>
              <a:rPr lang="es-ES" dirty="0"/>
              <a:t> 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4E60E-670B-2E1F-F267-D085B6D5264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584448" y="2078563"/>
            <a:ext cx="1819656" cy="451967"/>
          </a:xfrm>
        </p:spPr>
        <p:txBody>
          <a:bodyPr/>
          <a:lstStyle/>
          <a:p>
            <a:pPr algn="ctr"/>
            <a:r>
              <a:rPr lang="es-ES" sz="2000" dirty="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Arbol</a:t>
            </a:r>
            <a:r>
              <a:rPr lang="es-ES" sz="20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lleno</a:t>
            </a:r>
            <a:endParaRPr lang="es-ES" sz="2000" dirty="0">
              <a:solidFill>
                <a:schemeClr val="tx1"/>
              </a:solidFill>
              <a:latin typeface="Avenir Next LT Pro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4DE68-78BE-30AB-FC93-4DF185365C22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598115" y="2064187"/>
            <a:ext cx="1949052" cy="466344"/>
          </a:xfrm>
        </p:spPr>
        <p:txBody>
          <a:bodyPr/>
          <a:lstStyle/>
          <a:p>
            <a:r>
              <a:rPr lang="es-ES" sz="2000" err="1">
                <a:solidFill>
                  <a:schemeClr val="tx1"/>
                </a:solidFill>
                <a:latin typeface="+mn-lt"/>
                <a:ea typeface="+mn-lt"/>
                <a:cs typeface="+mn-lt"/>
              </a:rPr>
              <a:t>Arbol</a:t>
            </a:r>
            <a:r>
              <a:rPr lang="es-ES" sz="20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perfecto</a:t>
            </a:r>
            <a:endParaRPr lang="es-ES" sz="2000" dirty="0">
              <a:solidFill>
                <a:schemeClr val="tx1"/>
              </a:solidFill>
              <a:latin typeface="+mn-lt"/>
              <a:ea typeface="+mn-lt"/>
              <a:cs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AF00EB-8563-3D72-A033-49561F453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82991" y="2064187"/>
            <a:ext cx="2552901" cy="466344"/>
          </a:xfrm>
        </p:spPr>
        <p:txBody>
          <a:bodyPr/>
          <a:lstStyle/>
          <a:p>
            <a:r>
              <a:rPr lang="es-ES" sz="2000" dirty="0" err="1">
                <a:solidFill>
                  <a:schemeClr val="tx1"/>
                </a:solidFill>
                <a:latin typeface="Avenir Next LT Pro"/>
              </a:rPr>
              <a:t>Arbol</a:t>
            </a:r>
            <a:r>
              <a:rPr lang="es-ES" sz="2000" dirty="0">
                <a:solidFill>
                  <a:schemeClr val="tx1"/>
                </a:solidFill>
                <a:latin typeface="Avenir Next LT Pro"/>
              </a:rPr>
              <a:t> balanceado</a:t>
            </a:r>
          </a:p>
        </p:txBody>
      </p:sp>
      <p:pic>
        <p:nvPicPr>
          <p:cNvPr id="23" name="Picture Placeholder 22" descr="Forma&#10;&#10;El contenido generado por IA puede ser incorrecto.">
            <a:extLst>
              <a:ext uri="{FF2B5EF4-FFF2-40B4-BE49-F238E27FC236}">
                <a16:creationId xmlns:a16="http://schemas.microsoft.com/office/drawing/2014/main" id="{C31A0F2F-6401-AB28-DF01-1AAD475ACEE6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/>
          <a:srcRect l="362" r="457" b="-5"/>
          <a:stretch>
            <a:fillRect/>
          </a:stretch>
        </p:blipFill>
        <p:spPr>
          <a:xfrm>
            <a:off x="6100428" y="3111720"/>
            <a:ext cx="2566148" cy="2457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183D3BC4-16BA-6641-07E0-B9F6A18F677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/>
          <a:srcRect l="635" r="317" b="-5"/>
          <a:stretch>
            <a:fillRect/>
          </a:stretch>
        </p:blipFill>
        <p:spPr>
          <a:xfrm>
            <a:off x="3309552" y="3111720"/>
            <a:ext cx="2384352" cy="2457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25F2FA2-D190-192D-9A55-8E37E71E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4A5EE36-3F63-4231-31C4-9F67DE0B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07A150CC-13A1-7118-DE7C-68D7E88E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pic>
        <p:nvPicPr>
          <p:cNvPr id="22" name="Picture Placeholder 21" descr="Diagrama&#10;&#10;El contenido generado por IA puede ser incorrecto.">
            <a:extLst>
              <a:ext uri="{FF2B5EF4-FFF2-40B4-BE49-F238E27FC236}">
                <a16:creationId xmlns:a16="http://schemas.microsoft.com/office/drawing/2014/main" id="{2711D315-CC08-0E6B-2464-2C7EDC78CE4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/>
          <a:srcRect l="6725" t="136" r="11377"/>
          <a:stretch>
            <a:fillRect/>
          </a:stretch>
        </p:blipFill>
        <p:spPr>
          <a:xfrm>
            <a:off x="237456" y="3115195"/>
            <a:ext cx="2661102" cy="24676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A1F80954-FC58-FF10-A0E9-5E932642372A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5"/>
          <a:srcRect l="6746" t="38624" r="3368" b="529"/>
          <a:stretch>
            <a:fillRect/>
          </a:stretch>
        </p:blipFill>
        <p:spPr>
          <a:xfrm>
            <a:off x="8956864" y="3111721"/>
            <a:ext cx="3009042" cy="24575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8152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5FC37-AE52-2E31-3675-C00EA8BC8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1BAC-7B91-C3CE-F47A-CB695B4B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/>
              <a:t>4 # Tipo de Recorrido(traversals)</a:t>
            </a:r>
            <a:endParaRPr lang="es-ES" sz="2400" b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4486A-3250-A0E0-7BC7-8223B295D31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Inorden</a:t>
            </a:r>
            <a:endParaRPr lang="es-E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F9CB-5C3A-BB8E-0FA9-6AF989D61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3210" indent="-283210"/>
            <a:r>
              <a:rPr lang="en-US" sz="3200" err="1">
                <a:ea typeface="+mn-lt"/>
                <a:cs typeface="+mn-lt"/>
              </a:rPr>
              <a:t>izq</a:t>
            </a:r>
            <a:r>
              <a:rPr lang="en-US" sz="3200">
                <a:ea typeface="+mn-lt"/>
                <a:cs typeface="+mn-lt"/>
              </a:rPr>
              <a:t> → </a:t>
            </a:r>
            <a:r>
              <a:rPr lang="en-US" sz="3200" err="1">
                <a:ea typeface="+mn-lt"/>
                <a:cs typeface="+mn-lt"/>
              </a:rPr>
              <a:t>raíz</a:t>
            </a:r>
            <a:r>
              <a:rPr lang="en-US" sz="3200">
                <a:ea typeface="+mn-lt"/>
                <a:cs typeface="+mn-lt"/>
              </a:rPr>
              <a:t> → der</a:t>
            </a:r>
            <a:endParaRPr lang="en-US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534E20-4311-DCF2-320B-F4D41ED5D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Preorden</a:t>
            </a:r>
            <a:r>
              <a:rPr lang="en-US" dirty="0">
                <a:ea typeface="+mj-lt"/>
                <a:cs typeface="+mj-lt"/>
              </a:rPr>
              <a:t> </a:t>
            </a:r>
            <a:endParaRPr lang="es-E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313292-2E82-966B-DF25-99633299DAB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283210" indent="-283210"/>
            <a:r>
              <a:rPr lang="en-US" sz="3200" err="1">
                <a:ea typeface="+mn-lt"/>
                <a:cs typeface="+mn-lt"/>
              </a:rPr>
              <a:t>raíz</a:t>
            </a:r>
            <a:r>
              <a:rPr lang="en-US" sz="3200" dirty="0">
                <a:ea typeface="+mn-lt"/>
                <a:cs typeface="+mn-lt"/>
              </a:rPr>
              <a:t> → </a:t>
            </a:r>
            <a:r>
              <a:rPr lang="en-US" sz="3200" err="1">
                <a:ea typeface="+mn-lt"/>
                <a:cs typeface="+mn-lt"/>
              </a:rPr>
              <a:t>izq</a:t>
            </a:r>
            <a:r>
              <a:rPr lang="en-US" sz="3200" dirty="0">
                <a:ea typeface="+mn-lt"/>
                <a:cs typeface="+mn-lt"/>
              </a:rPr>
              <a:t> → der</a:t>
            </a:r>
            <a:endParaRPr lang="en-US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92D3C4-84CA-7353-EC40-06E3E598C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Postorden</a:t>
            </a:r>
            <a:endParaRPr lang="es-ES" dirty="0" err="1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C4FA0E-693C-6A3E-377E-78FB9B919F86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283210" indent="-283210"/>
            <a:r>
              <a:rPr lang="en-US" sz="3200" err="1">
                <a:ea typeface="+mn-lt"/>
                <a:cs typeface="+mn-lt"/>
              </a:rPr>
              <a:t>izq</a:t>
            </a:r>
            <a:r>
              <a:rPr lang="en-US" sz="3200" dirty="0">
                <a:ea typeface="+mn-lt"/>
                <a:cs typeface="+mn-lt"/>
              </a:rPr>
              <a:t> → der → </a:t>
            </a:r>
            <a:r>
              <a:rPr lang="en-US" sz="3200" err="1">
                <a:ea typeface="+mn-lt"/>
                <a:cs typeface="+mn-lt"/>
              </a:rPr>
              <a:t>raíz</a:t>
            </a:r>
            <a:endParaRPr lang="en-US" sz="3200" err="1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3E8D177-1047-A6A5-2FCE-9B1468D1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6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38F17CB5-3E80-1242-F303-EB447487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78F05AEA-18EE-AD8E-525C-B9A439EFA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36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2CBC59D-E7EE-2C4A-0CAF-1CF079AAD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/>
          <a:lstStyle/>
          <a:p>
            <a:r>
              <a:rPr lang="en-US" b="1" u="sng"/>
              <a:t>5 # Prueba </a:t>
            </a:r>
            <a:r>
              <a:rPr lang="en-US" b="1" u="sng" err="1"/>
              <a:t>laboratorio</a:t>
            </a:r>
            <a:endParaRPr lang="en-US" b="1" i="1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CC994CC0-E227-AFD6-B6FE-57B0A632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fld id="{84D792B7-0397-C047-AE12-1A03F7E3DC8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A64D5D3-C1C9-56FC-DAEA-F3339F03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7" name="Date Placeholder 5">
            <a:extLst>
              <a:ext uri="{FF2B5EF4-FFF2-40B4-BE49-F238E27FC236}">
                <a16:creationId xmlns:a16="http://schemas.microsoft.com/office/drawing/2014/main" id="{853E6279-0553-4374-5633-EEEED854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2471" y="6517634"/>
            <a:ext cx="950260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pic>
        <p:nvPicPr>
          <p:cNvPr id="5" name="Imagen 4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3A109FF8-20E4-4752-5743-62A608467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47" y="3556779"/>
            <a:ext cx="4514850" cy="2533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 descr="Logotipo&#10;&#10;El contenido generado por IA puede ser incorrecto.">
            <a:extLst>
              <a:ext uri="{FF2B5EF4-FFF2-40B4-BE49-F238E27FC236}">
                <a16:creationId xmlns:a16="http://schemas.microsoft.com/office/drawing/2014/main" id="{845004D7-3B1A-73C5-CE57-9C02BAA17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207" y="3536830"/>
            <a:ext cx="4701397" cy="2559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63D4625-B516-973A-80C9-43C21FA32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708" y="1010998"/>
            <a:ext cx="2667000" cy="2219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120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AD3DA0-DF6B-36C6-79D3-924D07E1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A296E9-BA64-F037-3A71-5F606DA4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2248F-B665-BCA5-81E0-12F2AD93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AAC9AE09-7BF7-5D8C-2B75-8AEA4E94C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52" y="1457325"/>
            <a:ext cx="9911211" cy="3943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87566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40CA0-5471-9992-3305-DC68B6DDD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35419-96F7-23C0-59A7-975A0CA47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95ED3-F2D1-5A63-5B76-C910553A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1829E-CFF3-F430-8250-33A2EB81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023C9CB1-CB00-3789-D537-91FB360AE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8" y="1709738"/>
            <a:ext cx="8543925" cy="3438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18694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3">
      <a:dk1>
        <a:srgbClr val="000000"/>
      </a:dk1>
      <a:lt1>
        <a:srgbClr val="FFFFFF"/>
      </a:lt1>
      <a:dk2>
        <a:srgbClr val="59512B"/>
      </a:dk2>
      <a:lt2>
        <a:srgbClr val="E7E4E6"/>
      </a:lt2>
      <a:accent1>
        <a:srgbClr val="F8F4EC"/>
      </a:accent1>
      <a:accent2>
        <a:srgbClr val="474134"/>
      </a:accent2>
      <a:accent3>
        <a:srgbClr val="E5E0D8"/>
      </a:accent3>
      <a:accent4>
        <a:srgbClr val="B6A592"/>
      </a:accent4>
      <a:accent5>
        <a:srgbClr val="F4F0ED"/>
      </a:accent5>
      <a:accent6>
        <a:srgbClr val="CEC5A7"/>
      </a:accent6>
      <a:hlink>
        <a:srgbClr val="827D57"/>
      </a:hlink>
      <a:folHlink>
        <a:srgbClr val="867052"/>
      </a:folHlink>
    </a:clrScheme>
    <a:fontScheme name="Custom 31">
      <a:majorFont>
        <a:latin typeface="Felix Titl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y-Design-Berlin-Presentation_Win32_SW_v11" id="{A1E1012F-E9F8-4F40-92C8-C50A5DD6BDB3}" vid="{84DD5023-C7E9-4B03-B2A5-92320E38EF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AEB05A-1290-41EF-A3CD-520462C3FF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9262BC-C013-4067-8A15-9DCD1281E34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7B04EA5-0343-4579-A177-61682A6D2ED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395</Words>
  <Application>Microsoft Office PowerPoint</Application>
  <PresentationFormat>Panorámica</PresentationFormat>
  <Paragraphs>134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Avenir Next LT Pro</vt:lpstr>
      <vt:lpstr>Calibri</vt:lpstr>
      <vt:lpstr>Felix Titling</vt:lpstr>
      <vt:lpstr>Gill Sans Nova Light</vt:lpstr>
      <vt:lpstr>Wingdings</vt:lpstr>
      <vt:lpstr>Office Theme</vt:lpstr>
      <vt:lpstr>TRabajo practico integrador</vt:lpstr>
      <vt:lpstr>Indice:</vt:lpstr>
      <vt:lpstr>1 # INTRODuccion</vt:lpstr>
      <vt:lpstr>2 # estructura de los nodos</vt:lpstr>
      <vt:lpstr>3 # Clasificacion de arboles binarios</vt:lpstr>
      <vt:lpstr>4 # Tipo de Recorrido(traversals)</vt:lpstr>
      <vt:lpstr>5 # Prueba laboratorio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6 # Resultados obtenidos</vt:lpstr>
      <vt:lpstr>7 # conclusion</vt:lpstr>
      <vt:lpstr>8 # 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Gabriel Gonzalez</cp:lastModifiedBy>
  <cp:revision>779</cp:revision>
  <dcterms:created xsi:type="dcterms:W3CDTF">2025-06-20T03:28:13Z</dcterms:created>
  <dcterms:modified xsi:type="dcterms:W3CDTF">2025-06-20T21:13:19Z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