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9"/>
    <p:restoredTop sz="94694"/>
  </p:normalViewPr>
  <p:slideViewPr>
    <p:cSldViewPr snapToGrid="0" snapToObjects="1">
      <p:cViewPr varScale="1">
        <p:scale>
          <a:sx n="64" d="100"/>
          <a:sy n="64" d="100"/>
        </p:scale>
        <p:origin x="192" y="2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0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363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616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55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578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42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68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2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4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5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3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98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9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5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5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65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59CD-1323-2B49-96E8-51A6175F8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354994" cy="2387600"/>
          </a:xfrm>
        </p:spPr>
        <p:txBody>
          <a:bodyPr>
            <a:normAutofit/>
          </a:bodyPr>
          <a:lstStyle/>
          <a:p>
            <a:r>
              <a:rPr lang="en-US" dirty="0"/>
              <a:t>Using Deep Feed-forward Neural Networks to Extract the language from a Sentence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00D27-097A-6341-A41F-894170EA3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Christian Yeganeh</a:t>
            </a:r>
          </a:p>
        </p:txBody>
      </p:sp>
    </p:spTree>
    <p:extLst>
      <p:ext uri="{BB962C8B-B14F-4D97-AF65-F5344CB8AC3E}">
        <p14:creationId xmlns:p14="http://schemas.microsoft.com/office/powerpoint/2010/main" val="209339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6D13-AF7D-1F4D-B3CC-DDDBB578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48DD-60E4-2E49-8320-604B7B6F3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based approach more databases, and lengthy checking </a:t>
            </a:r>
          </a:p>
          <a:p>
            <a:r>
              <a:rPr lang="en-US" dirty="0"/>
              <a:t>Neural networks are very efficient and fast at learning</a:t>
            </a:r>
          </a:p>
          <a:p>
            <a:r>
              <a:rPr lang="en-US" dirty="0"/>
              <a:t>Neural network are portable and can be easily shared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9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F074-C879-BC43-82A1-5D7F4637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080D-E84B-7649-ADDE-4F2C68599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feed forward neural network with 19, 60, 30, 19, then 3 nodes in each layer</a:t>
            </a:r>
          </a:p>
          <a:p>
            <a:r>
              <a:rPr lang="en-US" dirty="0"/>
              <a:t>Trained using large data set of sentences</a:t>
            </a:r>
          </a:p>
          <a:p>
            <a:r>
              <a:rPr lang="en-US" dirty="0"/>
              <a:t>Takes in a word in a array form with letters as value for each index</a:t>
            </a:r>
          </a:p>
          <a:p>
            <a:r>
              <a:rPr lang="en-US" dirty="0"/>
              <a:t>Takes the number of words that are classified as each language and assigns the sentence the most common language</a:t>
            </a:r>
          </a:p>
        </p:txBody>
      </p:sp>
    </p:spTree>
    <p:extLst>
      <p:ext uri="{BB962C8B-B14F-4D97-AF65-F5344CB8AC3E}">
        <p14:creationId xmlns:p14="http://schemas.microsoft.com/office/powerpoint/2010/main" val="116710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99DE-0DC9-734A-92B8-D756336F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layout</a:t>
            </a:r>
          </a:p>
        </p:txBody>
      </p:sp>
      <p:pic>
        <p:nvPicPr>
          <p:cNvPr id="4" name="Picture 2" descr="Exploring Deep Learning &amp; CNNs - RSIP Vision">
            <a:extLst>
              <a:ext uri="{FF2B5EF4-FFF2-40B4-BE49-F238E27FC236}">
                <a16:creationId xmlns:a16="http://schemas.microsoft.com/office/drawing/2014/main" id="{2888F208-BCD1-1B40-B1B0-6B79145158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64"/>
          <a:stretch/>
        </p:blipFill>
        <p:spPr bwMode="auto">
          <a:xfrm>
            <a:off x="1141415" y="2443077"/>
            <a:ext cx="9905996" cy="359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942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3F81-58F0-5D4B-870F-8BA1A4F2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AEFD8-A91A-F841-BC4A-82FAFCCDC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languages, English, French, German</a:t>
            </a:r>
          </a:p>
          <a:p>
            <a:r>
              <a:rPr lang="en-US" dirty="0"/>
              <a:t>The books were downloaded from Gutenberg</a:t>
            </a:r>
          </a:p>
          <a:p>
            <a:r>
              <a:rPr lang="en-US" dirty="0"/>
              <a:t>20 books in each language</a:t>
            </a:r>
          </a:p>
          <a:p>
            <a:r>
              <a:rPr lang="en-US" dirty="0"/>
              <a:t>160 sentences were extracted from each book</a:t>
            </a:r>
          </a:p>
          <a:p>
            <a:r>
              <a:rPr lang="en-US" dirty="0"/>
              <a:t>3200 sentences per language, 9600 in total</a:t>
            </a:r>
          </a:p>
        </p:txBody>
      </p:sp>
    </p:spTree>
    <p:extLst>
      <p:ext uri="{BB962C8B-B14F-4D97-AF65-F5344CB8AC3E}">
        <p14:creationId xmlns:p14="http://schemas.microsoft.com/office/powerpoint/2010/main" val="62449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47F5-B293-A149-BD96-E6F15D17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length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100049-651D-784E-AD8C-56659FB87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595" y="1668162"/>
            <a:ext cx="7813636" cy="4704364"/>
          </a:xfrm>
        </p:spPr>
      </p:pic>
    </p:spTree>
    <p:extLst>
      <p:ext uri="{BB962C8B-B14F-4D97-AF65-F5344CB8AC3E}">
        <p14:creationId xmlns:p14="http://schemas.microsoft.com/office/powerpoint/2010/main" val="1847865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C018-1667-D64B-9071-0FD06666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2024E-63BE-B548-90BD-5E9F3631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took about 8 hours until the loss function wasn’t changing significantly.</a:t>
            </a:r>
          </a:p>
          <a:p>
            <a:r>
              <a:rPr lang="en-US" dirty="0"/>
              <a:t>I trained 4 different layouts for the hidden layers. [19,19,19] , [19,14], [60,60], and the one I found was best [60,30,19]</a:t>
            </a:r>
          </a:p>
          <a:p>
            <a:r>
              <a:rPr lang="en-US" dirty="0"/>
              <a:t>Took around 143,000 training sessions in TensorFlow to achieve the minimal loss of 7,300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C4B1A-8A18-F046-8B0C-AD08EBB8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870" y="188986"/>
            <a:ext cx="1889210" cy="190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0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6027-FF47-8D41-BA0D-56FCD868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3347-6E20-5E43-AF76-474043BC1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able to achieve acceptable accuracy in the detection of the language.</a:t>
            </a:r>
          </a:p>
          <a:p>
            <a:pPr lvl="1"/>
            <a:r>
              <a:rPr lang="en-US" dirty="0"/>
              <a:t>English was correct 67.82% of the time</a:t>
            </a:r>
          </a:p>
          <a:p>
            <a:pPr lvl="1"/>
            <a:r>
              <a:rPr lang="en-US" dirty="0"/>
              <a:t>French was correct 75.63% of the time </a:t>
            </a:r>
          </a:p>
          <a:p>
            <a:pPr lvl="1"/>
            <a:r>
              <a:rPr lang="en-US" dirty="0"/>
              <a:t>German was correct 68.35% of the time</a:t>
            </a:r>
          </a:p>
          <a:p>
            <a:pPr lvl="1"/>
            <a:r>
              <a:rPr lang="en-US" dirty="0"/>
              <a:t>Total was correct 70.60% of the time in any given input</a:t>
            </a:r>
          </a:p>
          <a:p>
            <a:r>
              <a:rPr lang="en-US" dirty="0"/>
              <a:t>Consider guessing would be 33.33%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FF326-4E2B-EF49-8D1B-B4BBA98A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C672-5FC8-3E4B-A747-73DBE8A27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Tensorflow</a:t>
            </a:r>
            <a:r>
              <a:rPr lang="en-US" dirty="0"/>
              <a:t> for modeling and training the neural network</a:t>
            </a:r>
          </a:p>
          <a:p>
            <a:r>
              <a:rPr lang="en-US" dirty="0"/>
              <a:t>Used Gutenberg for the acquiring of books and thus sentences</a:t>
            </a:r>
          </a:p>
          <a:p>
            <a:r>
              <a:rPr lang="en-US" dirty="0"/>
              <a:t>NumPy for processing</a:t>
            </a:r>
          </a:p>
          <a:p>
            <a:r>
              <a:rPr lang="en-US" dirty="0" err="1"/>
              <a:t>TextBlob</a:t>
            </a:r>
            <a:r>
              <a:rPr lang="en-US" dirty="0"/>
              <a:t> for text preprocessing</a:t>
            </a:r>
          </a:p>
          <a:p>
            <a:r>
              <a:rPr lang="en-US" dirty="0" err="1"/>
              <a:t>Json</a:t>
            </a:r>
            <a:r>
              <a:rPr lang="en-US" dirty="0"/>
              <a:t> for saving data for less preprocessing.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11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{F61E7BD4-E97C-004E-A85E-A12E233EB21A}tf10001122</Template>
  <TotalTime>53</TotalTime>
  <Words>306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Using Deep Feed-forward Neural Networks to Extract the language from a Sentence</vt:lpstr>
      <vt:lpstr>What is the problem</vt:lpstr>
      <vt:lpstr>Program Design</vt:lpstr>
      <vt:lpstr>Neural network layout</vt:lpstr>
      <vt:lpstr>Information about the data</vt:lpstr>
      <vt:lpstr>Word length</vt:lpstr>
      <vt:lpstr>Training</vt:lpstr>
      <vt:lpstr>Results</vt:lpstr>
      <vt:lpstr>Tools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Feed-forward Neural Networks to Extract the language from a language</dc:title>
  <dc:creator>Christian Yeganeh</dc:creator>
  <cp:lastModifiedBy>Christian Yeganeh</cp:lastModifiedBy>
  <cp:revision>6</cp:revision>
  <dcterms:created xsi:type="dcterms:W3CDTF">2019-05-06T14:22:15Z</dcterms:created>
  <dcterms:modified xsi:type="dcterms:W3CDTF">2019-05-07T18:06:37Z</dcterms:modified>
</cp:coreProperties>
</file>