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622E-B1EB-2147-B24C-97957CE2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02FE6-F0B4-7B4C-AAEA-215A1FCD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F012-4C22-7B4E-AA88-75D19345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7115-B341-C54B-AC16-AEC0E3D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FA25E-2883-3D49-BC62-2EDE1A2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D32A-3C81-854F-8340-935C49A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83BC1-B77D-0545-B9AB-621559222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F13-4032-D240-B834-11C8692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C4EA4-BD39-024F-A0D9-9444111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C142E-E5AA-664F-87B5-43D461EF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7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19A32-C645-BE47-A4E0-D9FCF7822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7865-4456-314C-B2E4-2A414D33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BD5C-FA35-9E47-AEBD-7FE05768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F9379-D319-FA43-9625-9A07F885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7277-CFBE-F842-B2EB-4953D62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1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76C7-7214-914E-9476-3EBECAD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86084-E1FC-7149-885F-E84FC0E4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C4AC-87D6-A54D-9524-3A1371E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7CB5-3B57-2241-9E27-218AB9F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3687-87B3-B644-955D-C83DA13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7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7F9D-11C5-284C-940D-C43306D2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079D9-024C-2944-AA2D-C5BB3BB8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D35A-5292-034A-B14A-9BFF70A1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D961-B746-9F45-8BBF-3DB3C2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77E7-107D-A34D-8761-83199406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04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BA58-B88D-EF4D-8698-CB7860A7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7C459-C607-2D49-8DB9-7F9ABEED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D42F6-2C0E-A542-B3E0-901BA4E1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C7B1A-2C89-E147-BB53-5FFF4F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D41CF-8609-2641-8274-6B945B6A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07F8-5B1A-3442-B26F-28C294A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54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789-C4C0-3F40-96B6-74F26EA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8418B-1B10-DA45-948B-97812A4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6ED45-BE7E-D449-826F-81FE93E4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A3C3EB-4512-874C-B233-E1661EF2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A38A3-A0C8-894C-8AA7-CD944D28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3094B8-BA49-8544-B67E-D3A0949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1CB3E-3156-2E42-A511-161CF2A1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801DB-EC5E-0043-A2A9-AE751766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86D32-CFB6-A548-8F7A-4296AAF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721E4-F974-904F-9A58-EB96F02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BAB18-EB0F-FF4B-88E2-6214AC6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CD15E-1868-884D-86F8-1C4D35D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33450-1B4C-F242-BB64-B86B1746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2CF2D-7BCA-3D4C-9FB7-762371C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3A6DC-46FF-8543-9A92-7909281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9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0841-BCBA-E742-8C46-24E685D9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B6CE4-1FB7-254F-89EC-DC0D2CB7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D9CE6-BF90-DC4E-8654-F7B4DFEB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B4521-79BA-A24B-B8E0-D96AB836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0AFF7-0FE8-2E4B-87BF-E095F8F9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BB93D-6C22-9842-9D0F-F6428BB6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1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C922-E474-704B-A170-75C5F813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E9A1D-D8DE-7A4C-B9F7-50D09E14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E114D-2228-DD4A-B9FE-D3B2BC49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94720-9FCF-E14E-884D-AA3B855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15EDB-7536-0A49-B781-19144321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4C50-774E-3742-B01B-10FB483F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9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20BBA-C624-7641-8C57-80524C8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56776-46FB-2341-B4DE-E963FD71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5964D-46FF-B244-9C9B-21C06572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357C-D114-C842-88CE-EA70F38C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21155-2B80-324A-A42E-D30580513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0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41404E-4A1A-8849-B893-F89EA1E9984B}"/>
              </a:ext>
            </a:extLst>
          </p:cNvPr>
          <p:cNvSpPr/>
          <p:nvPr/>
        </p:nvSpPr>
        <p:spPr>
          <a:xfrm>
            <a:off x="1365813" y="636610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 menu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EFECC6-34A1-EC41-86DB-78EFA06A610A}"/>
              </a:ext>
            </a:extLst>
          </p:cNvPr>
          <p:cNvSpPr/>
          <p:nvPr/>
        </p:nvSpPr>
        <p:spPr>
          <a:xfrm>
            <a:off x="1365811" y="1909825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Initalize</a:t>
            </a:r>
            <a:r>
              <a:rPr kumimoji="1" lang="en-US" altLang="ko-KR" dirty="0">
                <a:solidFill>
                  <a:schemeClr val="tx1"/>
                </a:solidFill>
              </a:rPr>
              <a:t> screen and character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1A0F3-7CC5-AA43-B2C2-1F420155707B}"/>
              </a:ext>
            </a:extLst>
          </p:cNvPr>
          <p:cNvSpPr/>
          <p:nvPr/>
        </p:nvSpPr>
        <p:spPr>
          <a:xfrm>
            <a:off x="1365811" y="1273217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Load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BE2CB-BEEA-D646-AD6A-C1CB3E0C30E2}"/>
              </a:ext>
            </a:extLst>
          </p:cNvPr>
          <p:cNvSpPr/>
          <p:nvPr/>
        </p:nvSpPr>
        <p:spPr>
          <a:xfrm>
            <a:off x="1365810" y="2546433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Move char on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668C-3FA7-1047-A09E-7E4B82305D95}"/>
              </a:ext>
            </a:extLst>
          </p:cNvPr>
          <p:cNvSpPr/>
          <p:nvPr/>
        </p:nvSpPr>
        <p:spPr>
          <a:xfrm>
            <a:off x="1365809" y="3183040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Shoot the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98B51-F061-2940-B2DB-3A5F20FABB78}"/>
              </a:ext>
            </a:extLst>
          </p:cNvPr>
          <p:cNvSpPr/>
          <p:nvPr/>
        </p:nvSpPr>
        <p:spPr>
          <a:xfrm>
            <a:off x="1365808" y="3819647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Bomb move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21CB0-4758-9A40-A075-36A358FB63B1}"/>
              </a:ext>
            </a:extLst>
          </p:cNvPr>
          <p:cNvSpPr/>
          <p:nvPr/>
        </p:nvSpPr>
        <p:spPr>
          <a:xfrm>
            <a:off x="5578995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F3C00C-CB91-4842-B7BF-75F1B077C8F7}"/>
              </a:ext>
            </a:extLst>
          </p:cNvPr>
          <p:cNvSpPr/>
          <p:nvPr/>
        </p:nvSpPr>
        <p:spPr>
          <a:xfrm>
            <a:off x="5578995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Player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7FDA4D-94F9-4A4E-ABD9-B9F32095FB02}"/>
              </a:ext>
            </a:extLst>
          </p:cNvPr>
          <p:cNvSpPr/>
          <p:nvPr/>
        </p:nvSpPr>
        <p:spPr>
          <a:xfrm>
            <a:off x="5578995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544998-2234-F14F-82C1-C1636CAEDD92}"/>
              </a:ext>
            </a:extLst>
          </p:cNvPr>
          <p:cNvSpPr/>
          <p:nvPr/>
        </p:nvSpPr>
        <p:spPr>
          <a:xfrm>
            <a:off x="1365808" y="4456254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If player dead?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DFC714C-1FF7-3E48-B65F-7D46F84840C0}"/>
              </a:ext>
            </a:extLst>
          </p:cNvPr>
          <p:cNvCxnSpPr>
            <a:stCxn id="16" idx="1"/>
            <a:endCxn id="8" idx="1"/>
          </p:cNvCxnSpPr>
          <p:nvPr/>
        </p:nvCxnSpPr>
        <p:spPr>
          <a:xfrm rot="10800000" flipH="1">
            <a:off x="1365808" y="2801077"/>
            <a:ext cx="2" cy="1909821"/>
          </a:xfrm>
          <a:prstGeom prst="curvedConnector3">
            <a:avLst>
              <a:gd name="adj1" fmla="val -1143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224DCCA6-C21C-6C40-8627-E026A5A1FB35}"/>
              </a:ext>
            </a:extLst>
          </p:cNvPr>
          <p:cNvSpPr txBox="1"/>
          <p:nvPr/>
        </p:nvSpPr>
        <p:spPr>
          <a:xfrm>
            <a:off x="670183" y="35713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C50E159A-75B8-4C4D-8928-6D9DAFDC17DA}"/>
              </a:ext>
            </a:extLst>
          </p:cNvPr>
          <p:cNvSpPr txBox="1"/>
          <p:nvPr/>
        </p:nvSpPr>
        <p:spPr>
          <a:xfrm>
            <a:off x="2158284" y="51628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355073-9D4D-C84B-80A8-F4153CDAADA1}"/>
              </a:ext>
            </a:extLst>
          </p:cNvPr>
          <p:cNvSpPr/>
          <p:nvPr/>
        </p:nvSpPr>
        <p:spPr>
          <a:xfrm>
            <a:off x="1365807" y="5729468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Game 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9C4CA24-D333-E246-AE3F-2A013F1A953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2291784" y="5347504"/>
            <a:ext cx="76392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DE6593F-2AC8-754F-9DBF-5987C0DB282F}"/>
              </a:ext>
            </a:extLst>
          </p:cNvPr>
          <p:cNvSpPr txBox="1"/>
          <p:nvPr/>
        </p:nvSpPr>
        <p:spPr>
          <a:xfrm>
            <a:off x="3981686" y="38896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If collision?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19901-B2B5-1B41-BB7F-914FCB1AC4D2}"/>
              </a:ext>
            </a:extLst>
          </p:cNvPr>
          <p:cNvCxnSpPr>
            <a:stCxn id="27" idx="3"/>
            <a:endCxn id="13" idx="1"/>
          </p:cNvCxnSpPr>
          <p:nvPr/>
        </p:nvCxnSpPr>
        <p:spPr>
          <a:xfrm flipV="1">
            <a:off x="5331736" y="3009948"/>
            <a:ext cx="247259" cy="10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B67F6-D4F8-254E-A50B-D644088D7311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5331736" y="4074289"/>
            <a:ext cx="247259" cy="12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0EAD09-9D60-4646-8384-BE46E7BFE8DF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5331736" y="4074289"/>
            <a:ext cx="247259" cy="1088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19C164-7719-DF4D-A576-8AE417FA30B5}"/>
              </a:ext>
            </a:extLst>
          </p:cNvPr>
          <p:cNvSpPr/>
          <p:nvPr/>
        </p:nvSpPr>
        <p:spPr>
          <a:xfrm>
            <a:off x="8660332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Remove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851019-5BD2-324D-B222-02FFF2EEFF7A}"/>
              </a:ext>
            </a:extLst>
          </p:cNvPr>
          <p:cNvSpPr/>
          <p:nvPr/>
        </p:nvSpPr>
        <p:spPr>
          <a:xfrm>
            <a:off x="8660331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Player has damage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FB3425-E180-724F-854D-A9EDFEC50452}"/>
              </a:ext>
            </a:extLst>
          </p:cNvPr>
          <p:cNvSpPr/>
          <p:nvPr/>
        </p:nvSpPr>
        <p:spPr>
          <a:xfrm>
            <a:off x="8660330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53857E-5620-D042-95AE-E8AC6B841280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8194874" y="3009948"/>
            <a:ext cx="465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CBE968-3124-1741-A172-3CF1823093E1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8194874" y="4086391"/>
            <a:ext cx="465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B8BBF0-38CE-4B48-A25B-EB480C75B398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8194874" y="5162834"/>
            <a:ext cx="465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김현학</dc:creator>
  <cp:lastModifiedBy>김현학</cp:lastModifiedBy>
  <cp:revision>2</cp:revision>
  <dcterms:created xsi:type="dcterms:W3CDTF">2018-05-10T03:52:46Z</dcterms:created>
  <dcterms:modified xsi:type="dcterms:W3CDTF">2018-05-10T04:11:38Z</dcterms:modified>
</cp:coreProperties>
</file>