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4" autoAdjust="0"/>
    <p:restoredTop sz="94660"/>
  </p:normalViewPr>
  <p:slideViewPr>
    <p:cSldViewPr>
      <p:cViewPr varScale="1">
        <p:scale>
          <a:sx n="114" d="100"/>
          <a:sy n="114" d="100"/>
        </p:scale>
        <p:origin x="8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5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09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1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2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12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8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7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42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4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0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3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8FB9-7791-478A-996F-BE0371660F16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628E-6993-4225-A7BE-53B80A2C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b="1" dirty="0">
                <a:latin typeface="AR JULIAN" panose="02000000000000000000" pitchFamily="2" charset="0"/>
              </a:rPr>
              <a:t>DEBUGGER</a:t>
            </a:r>
            <a:br>
              <a:rPr lang="es-ES" sz="6600" b="1" dirty="0">
                <a:latin typeface="AR JULIAN" panose="02000000000000000000" pitchFamily="2" charset="0"/>
              </a:rPr>
            </a:br>
            <a:r>
              <a:rPr lang="es-ES" sz="6600" b="1" dirty="0">
                <a:latin typeface="AR JULIAN" panose="02000000000000000000" pitchFamily="2" charset="0"/>
              </a:rPr>
              <a:t>EN JAVA</a:t>
            </a:r>
            <a:br>
              <a:rPr lang="es-ES" sz="6600" b="1" dirty="0">
                <a:latin typeface="AR JULIAN" panose="02000000000000000000" pitchFamily="2" charset="0"/>
              </a:rPr>
            </a:br>
            <a:r>
              <a:rPr lang="es-ES" sz="6600" b="1" dirty="0">
                <a:latin typeface="AR JULIAN" panose="02000000000000000000" pitchFamily="2" charset="0"/>
              </a:rPr>
              <a:t>(ECLIPSE)</a:t>
            </a:r>
          </a:p>
        </p:txBody>
      </p:sp>
    </p:spTree>
    <p:extLst>
      <p:ext uri="{BB962C8B-B14F-4D97-AF65-F5344CB8AC3E}">
        <p14:creationId xmlns:p14="http://schemas.microsoft.com/office/powerpoint/2010/main" val="28445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R JULIAN" panose="02000000000000000000" pitchFamily="2" charset="0"/>
              </a:rPr>
              <a:t>DEBUGGER – DEPURADOR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5683F6-4909-2DAF-AB95-031D13C6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690168"/>
            <a:ext cx="4248472" cy="26552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ED059D-E905-E5F5-70F7-670B7CFE690B}"/>
              </a:ext>
            </a:extLst>
          </p:cNvPr>
          <p:cNvSpPr txBox="1"/>
          <p:nvPr/>
        </p:nvSpPr>
        <p:spPr>
          <a:xfrm>
            <a:off x="1151620" y="4617993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3200" b="1" dirty="0"/>
              <a:t>¿Depurar?</a:t>
            </a:r>
          </a:p>
          <a:p>
            <a:pPr marL="0" indent="0">
              <a:buNone/>
            </a:pPr>
            <a:r>
              <a:rPr lang="es-ES" sz="2400" dirty="0"/>
              <a:t>Recorrer paso a paso nuestro programa.</a:t>
            </a: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63A36D-73B8-A777-0414-CA86839C4A13}"/>
              </a:ext>
            </a:extLst>
          </p:cNvPr>
          <p:cNvSpPr txBox="1"/>
          <p:nvPr/>
        </p:nvSpPr>
        <p:spPr>
          <a:xfrm>
            <a:off x="6012160" y="4617993"/>
            <a:ext cx="2160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¿Para qué?</a:t>
            </a:r>
          </a:p>
          <a:p>
            <a:r>
              <a:rPr lang="es-ES" sz="2400" dirty="0"/>
              <a:t>Para encontrar </a:t>
            </a:r>
            <a:r>
              <a:rPr lang="es-ES" sz="2400" b="1" dirty="0"/>
              <a:t>errores</a:t>
            </a:r>
            <a:r>
              <a:rPr lang="es-ES" sz="2400" dirty="0"/>
              <a:t> </a:t>
            </a:r>
            <a:r>
              <a:rPr lang="es-ES" sz="2400" b="1" dirty="0"/>
              <a:t>lógicos.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A40E6D-4CFB-BDB4-9C98-20BB97E22E2D}"/>
              </a:ext>
            </a:extLst>
          </p:cNvPr>
          <p:cNvSpPr txBox="1"/>
          <p:nvPr/>
        </p:nvSpPr>
        <p:spPr>
          <a:xfrm>
            <a:off x="1259632" y="2105561"/>
            <a:ext cx="306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¿</a:t>
            </a:r>
            <a:r>
              <a:rPr lang="es-ES" sz="3200" b="1" dirty="0" err="1"/>
              <a:t>Debugger</a:t>
            </a:r>
            <a:r>
              <a:rPr lang="es-ES" sz="3200" b="1" dirty="0"/>
              <a:t>?</a:t>
            </a:r>
          </a:p>
          <a:p>
            <a:r>
              <a:rPr lang="es-ES" sz="2400" dirty="0"/>
              <a:t>Herramienta para depurar códigos.</a:t>
            </a:r>
          </a:p>
        </p:txBody>
      </p:sp>
    </p:spTree>
    <p:extLst>
      <p:ext uri="{BB962C8B-B14F-4D97-AF65-F5344CB8AC3E}">
        <p14:creationId xmlns:p14="http://schemas.microsoft.com/office/powerpoint/2010/main" val="28634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AR JULIAN" panose="02000000000000000000" pitchFamily="2" charset="0"/>
              </a:rPr>
              <a:t>BREAKPOINTS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655439-53E3-FE2C-94BD-22F41EE8B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57" y="2852936"/>
            <a:ext cx="4437312" cy="334835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20A346-E03C-1975-78BF-181F00C9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73" y="4309596"/>
            <a:ext cx="3543795" cy="3524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5F1CB8B-FD27-66F4-756D-CA6DACEF2119}"/>
              </a:ext>
            </a:extLst>
          </p:cNvPr>
          <p:cNvSpPr txBox="1"/>
          <p:nvPr/>
        </p:nvSpPr>
        <p:spPr>
          <a:xfrm>
            <a:off x="956257" y="1268760"/>
            <a:ext cx="748883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b="1" dirty="0"/>
              <a:t>Puntos de interrupción: </a:t>
            </a:r>
            <a:r>
              <a:rPr lang="es-ES" sz="2900" dirty="0"/>
              <a:t>Lugar donde se detiene</a:t>
            </a:r>
          </a:p>
          <a:p>
            <a:endParaRPr lang="es-ES" sz="1500" dirty="0"/>
          </a:p>
          <a:p>
            <a:pPr algn="ctr"/>
            <a:r>
              <a:rPr lang="es-ES" sz="2900" dirty="0"/>
              <a:t>DOBLE CLICK o CTRL + SHIFT + B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1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R JULIAN" panose="02000000000000000000" pitchFamily="2" charset="0"/>
              </a:rPr>
              <a:t>COMANDOS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55EBC-F509-6589-46BF-F8451C212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3"/>
          <a:stretch/>
        </p:blipFill>
        <p:spPr>
          <a:xfrm>
            <a:off x="2735796" y="2027177"/>
            <a:ext cx="3672408" cy="598220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A606435-98D5-DDCE-75D8-F44B77709AD3}"/>
              </a:ext>
            </a:extLst>
          </p:cNvPr>
          <p:cNvCxnSpPr>
            <a:cxnSpLocks/>
          </p:cNvCxnSpPr>
          <p:nvPr/>
        </p:nvCxnSpPr>
        <p:spPr>
          <a:xfrm flipH="1">
            <a:off x="2152584" y="2429824"/>
            <a:ext cx="792088" cy="52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841544-3005-58C2-CAB7-8C6AD0BDD34A}"/>
              </a:ext>
            </a:extLst>
          </p:cNvPr>
          <p:cNvCxnSpPr>
            <a:cxnSpLocks/>
          </p:cNvCxnSpPr>
          <p:nvPr/>
        </p:nvCxnSpPr>
        <p:spPr>
          <a:xfrm flipH="1">
            <a:off x="3219166" y="2480698"/>
            <a:ext cx="344370" cy="22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869E992-8050-0B76-D5E1-2942C2CCFECD}"/>
              </a:ext>
            </a:extLst>
          </p:cNvPr>
          <p:cNvCxnSpPr>
            <a:cxnSpLocks/>
          </p:cNvCxnSpPr>
          <p:nvPr/>
        </p:nvCxnSpPr>
        <p:spPr>
          <a:xfrm>
            <a:off x="4176762" y="2456279"/>
            <a:ext cx="444081" cy="8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9C9C53D-5F9C-3FF5-3D7D-EF6DFD68BFFC}"/>
              </a:ext>
            </a:extLst>
          </p:cNvPr>
          <p:cNvCxnSpPr>
            <a:cxnSpLocks/>
          </p:cNvCxnSpPr>
          <p:nvPr/>
        </p:nvCxnSpPr>
        <p:spPr>
          <a:xfrm flipV="1">
            <a:off x="5114185" y="1808238"/>
            <a:ext cx="463124" cy="3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D54126B-DA7F-535E-FBE4-A81738F5857A}"/>
              </a:ext>
            </a:extLst>
          </p:cNvPr>
          <p:cNvCxnSpPr>
            <a:cxnSpLocks/>
          </p:cNvCxnSpPr>
          <p:nvPr/>
        </p:nvCxnSpPr>
        <p:spPr>
          <a:xfrm flipH="1" flipV="1">
            <a:off x="5704881" y="1822470"/>
            <a:ext cx="520424" cy="3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7B75E7-A391-52E1-8570-23AB54351987}"/>
              </a:ext>
            </a:extLst>
          </p:cNvPr>
          <p:cNvSpPr txBox="1"/>
          <p:nvPr/>
        </p:nvSpPr>
        <p:spPr>
          <a:xfrm>
            <a:off x="4913634" y="1467830"/>
            <a:ext cx="174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Para métodos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556598B-0ECD-BD13-08B8-CF37421AD2D2}"/>
              </a:ext>
            </a:extLst>
          </p:cNvPr>
          <p:cNvCxnSpPr>
            <a:cxnSpLocks/>
          </p:cNvCxnSpPr>
          <p:nvPr/>
        </p:nvCxnSpPr>
        <p:spPr>
          <a:xfrm>
            <a:off x="5693224" y="2406093"/>
            <a:ext cx="1298192" cy="122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2D8489-C029-990B-D883-938032E9FC15}"/>
              </a:ext>
            </a:extLst>
          </p:cNvPr>
          <p:cNvSpPr txBox="1"/>
          <p:nvPr/>
        </p:nvSpPr>
        <p:spPr>
          <a:xfrm>
            <a:off x="591573" y="2955235"/>
            <a:ext cx="2468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RESUME o F8</a:t>
            </a:r>
          </a:p>
          <a:p>
            <a:r>
              <a:rPr lang="es-ES" sz="2200" dirty="0"/>
              <a:t>Continuar hasta próximo </a:t>
            </a:r>
            <a:r>
              <a:rPr lang="es-ES" sz="2200" dirty="0" err="1"/>
              <a:t>breakpoint</a:t>
            </a:r>
            <a:r>
              <a:rPr lang="es-ES" sz="2200" dirty="0"/>
              <a:t> o hasta el final.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8031747-534E-07DE-3F51-B2352AD19F7A}"/>
              </a:ext>
            </a:extLst>
          </p:cNvPr>
          <p:cNvSpPr txBox="1"/>
          <p:nvPr/>
        </p:nvSpPr>
        <p:spPr>
          <a:xfrm>
            <a:off x="2257915" y="4776994"/>
            <a:ext cx="2314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SUSPEND</a:t>
            </a:r>
          </a:p>
          <a:p>
            <a:r>
              <a:rPr lang="es-ES" sz="2100" dirty="0"/>
              <a:t>Detener ejecución. Bucles infinitos</a:t>
            </a:r>
          </a:p>
          <a:p>
            <a:endParaRPr lang="es-ES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668A2D-2D7B-9E90-7217-1F9A6E863531}"/>
              </a:ext>
            </a:extLst>
          </p:cNvPr>
          <p:cNvSpPr txBox="1"/>
          <p:nvPr/>
        </p:nvSpPr>
        <p:spPr>
          <a:xfrm>
            <a:off x="3800758" y="3304882"/>
            <a:ext cx="2465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STOP o CTRL + F2</a:t>
            </a:r>
          </a:p>
          <a:p>
            <a:r>
              <a:rPr lang="es-ES" sz="2200" dirty="0"/>
              <a:t>Detener depuración</a:t>
            </a:r>
          </a:p>
          <a:p>
            <a:endParaRPr lang="es-ES" sz="2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8FBA1F-2856-8B8D-BB97-8FE7CD02F1A9}"/>
              </a:ext>
            </a:extLst>
          </p:cNvPr>
          <p:cNvSpPr txBox="1"/>
          <p:nvPr/>
        </p:nvSpPr>
        <p:spPr>
          <a:xfrm>
            <a:off x="6654764" y="3628846"/>
            <a:ext cx="21886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STEP OVER o F6</a:t>
            </a:r>
          </a:p>
          <a:p>
            <a:r>
              <a:rPr lang="es-ES" sz="2200" dirty="0"/>
              <a:t>Pasar a la siguiente </a:t>
            </a:r>
            <a:r>
              <a:rPr lang="es-ES" sz="2200" dirty="0" err="1"/>
              <a:t>linea</a:t>
            </a:r>
            <a:endParaRPr lang="es-ES" sz="2200" dirty="0"/>
          </a:p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201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D94ED1FD-6B3D-DB46-E4AB-F4AA521E2259}"/>
              </a:ext>
            </a:extLst>
          </p:cNvPr>
          <p:cNvSpPr txBox="1">
            <a:spLocks/>
          </p:cNvSpPr>
          <p:nvPr/>
        </p:nvSpPr>
        <p:spPr>
          <a:xfrm>
            <a:off x="685800" y="17008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AR JULIAN" panose="02000000000000000000" pitchFamily="2" charset="0"/>
              </a:rPr>
              <a:t>Y AHORA… VAMOS A ECLIPSE A VER UNOS EJEMPLILLOS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25065F-B03F-B569-DF16-21111239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687168"/>
            <a:ext cx="6057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102</Words>
  <Application>Microsoft Office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 JULIAN</vt:lpstr>
      <vt:lpstr>Arial</vt:lpstr>
      <vt:lpstr>Calibri</vt:lpstr>
      <vt:lpstr>Tema de Office</vt:lpstr>
      <vt:lpstr>DEBUGGER EN JAVA (ECLIPSE)</vt:lpstr>
      <vt:lpstr>DEBUGGER – DEPURADOR</vt:lpstr>
      <vt:lpstr>BREAKPOINTS</vt:lpstr>
      <vt:lpstr>COMANDOS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creator>Family</dc:creator>
  <cp:lastModifiedBy>Pedro</cp:lastModifiedBy>
  <cp:revision>3</cp:revision>
  <dcterms:created xsi:type="dcterms:W3CDTF">2022-09-29T15:10:45Z</dcterms:created>
  <dcterms:modified xsi:type="dcterms:W3CDTF">2022-09-29T17:51:24Z</dcterms:modified>
</cp:coreProperties>
</file>