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47BE-176F-4981-8B4D-3DC3A2C8628B}" type="datetimeFigureOut">
              <a:rPr lang="es-CL" smtClean="0"/>
              <a:t>26-07-2015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8770-69F4-4672-9C11-59A5BEFC32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246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47BE-176F-4981-8B4D-3DC3A2C8628B}" type="datetimeFigureOut">
              <a:rPr lang="es-CL" smtClean="0"/>
              <a:t>27-07-2015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8770-69F4-4672-9C11-59A5BEFC32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649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47BE-176F-4981-8B4D-3DC3A2C8628B}" type="datetimeFigureOut">
              <a:rPr lang="es-CL" smtClean="0"/>
              <a:t>27-07-2015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8770-69F4-4672-9C11-59A5BEFC32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295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47BE-176F-4981-8B4D-3DC3A2C8628B}" type="datetimeFigureOut">
              <a:rPr lang="es-CL" smtClean="0"/>
              <a:t>27-07-2015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8770-69F4-4672-9C11-59A5BEFC32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382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47BE-176F-4981-8B4D-3DC3A2C8628B}" type="datetimeFigureOut">
              <a:rPr lang="es-CL" smtClean="0"/>
              <a:t>27-07-2015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8770-69F4-4672-9C11-59A5BEFC32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40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47BE-176F-4981-8B4D-3DC3A2C8628B}" type="datetimeFigureOut">
              <a:rPr lang="es-CL" smtClean="0"/>
              <a:t>27-07-2015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8770-69F4-4672-9C11-59A5BEFC32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073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47BE-176F-4981-8B4D-3DC3A2C8628B}" type="datetimeFigureOut">
              <a:rPr lang="es-CL" smtClean="0"/>
              <a:t>27-07-2015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8770-69F4-4672-9C11-59A5BEFC32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488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47BE-176F-4981-8B4D-3DC3A2C8628B}" type="datetimeFigureOut">
              <a:rPr lang="es-CL" smtClean="0"/>
              <a:t>27-07-2015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8770-69F4-4672-9C11-59A5BEFC32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693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47BE-176F-4981-8B4D-3DC3A2C8628B}" type="datetimeFigureOut">
              <a:rPr lang="es-CL" smtClean="0"/>
              <a:t>27-07-2015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8770-69F4-4672-9C11-59A5BEFC32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738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47BE-176F-4981-8B4D-3DC3A2C8628B}" type="datetimeFigureOut">
              <a:rPr lang="es-CL" smtClean="0"/>
              <a:t>27-07-2015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8770-69F4-4672-9C11-59A5BEFC32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6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47BE-176F-4981-8B4D-3DC3A2C8628B}" type="datetimeFigureOut">
              <a:rPr lang="es-CL" smtClean="0"/>
              <a:t>27-07-2015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8770-69F4-4672-9C11-59A5BEFC32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487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C47BE-176F-4981-8B4D-3DC3A2C8628B}" type="datetimeFigureOut">
              <a:rPr lang="es-CL" smtClean="0"/>
              <a:t>26-07-2015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68770-69F4-4672-9C11-59A5BEFC32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634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979078"/>
              </p:ext>
            </p:extLst>
          </p:nvPr>
        </p:nvGraphicFramePr>
        <p:xfrm>
          <a:off x="564523" y="5075607"/>
          <a:ext cx="4572000" cy="762000"/>
        </p:xfrm>
        <a:graphic>
          <a:graphicData uri="http://schemas.openxmlformats.org/drawingml/2006/table">
            <a:tbl>
              <a:tblPr/>
              <a:tblGrid>
                <a:gridCol w="762000"/>
                <a:gridCol w="3810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Estrella de Arica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Titulo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pesar de las diferencias la región es la menos desigual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25-07-2015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Logo Diver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704" y="279020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9788" y="279020"/>
            <a:ext cx="4914578" cy="614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8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 Diver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704" y="279020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94502"/>
              </p:ext>
            </p:extLst>
          </p:nvPr>
        </p:nvGraphicFramePr>
        <p:xfrm>
          <a:off x="822101" y="5152880"/>
          <a:ext cx="4572000" cy="762000"/>
        </p:xfrm>
        <a:graphic>
          <a:graphicData uri="http://schemas.openxmlformats.org/drawingml/2006/table">
            <a:tbl>
              <a:tblPr/>
              <a:tblGrid>
                <a:gridCol w="762000"/>
                <a:gridCol w="3810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Mercurio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Titulo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Cotizantes: que isapres se reformen y sigan existiendo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25-07-2015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7847" y="98484"/>
            <a:ext cx="3668664" cy="658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3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 Diver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704" y="279020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011860"/>
              </p:ext>
            </p:extLst>
          </p:nvPr>
        </p:nvGraphicFramePr>
        <p:xfrm>
          <a:off x="796344" y="5127122"/>
          <a:ext cx="4572000" cy="762000"/>
        </p:xfrm>
        <a:graphic>
          <a:graphicData uri="http://schemas.openxmlformats.org/drawingml/2006/table">
            <a:tbl>
              <a:tblPr/>
              <a:tblGrid>
                <a:gridCol w="762000"/>
                <a:gridCol w="3810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Tercera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Titulo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Isapres solicitan ley corta para frenar judicializaciones por alzas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25-07-2015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0088" y="0"/>
            <a:ext cx="4483889" cy="652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 Diver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704" y="279020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908063"/>
              </p:ext>
            </p:extLst>
          </p:nvPr>
        </p:nvGraphicFramePr>
        <p:xfrm>
          <a:off x="1079679" y="5011212"/>
          <a:ext cx="4572000" cy="762000"/>
        </p:xfrm>
        <a:graphic>
          <a:graphicData uri="http://schemas.openxmlformats.org/drawingml/2006/table">
            <a:tbl>
              <a:tblPr/>
              <a:tblGrid>
                <a:gridCol w="762000"/>
                <a:gridCol w="3810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Pingüino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Titulo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Instan a denunciar a isapres que no pagan traslados por atenciones GES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25-07-2015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9520" y="427014"/>
            <a:ext cx="4512219" cy="590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6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 Diver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704" y="279020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36072"/>
              </p:ext>
            </p:extLst>
          </p:nvPr>
        </p:nvGraphicFramePr>
        <p:xfrm>
          <a:off x="926742" y="4921060"/>
          <a:ext cx="4800600" cy="762000"/>
        </p:xfrm>
        <a:graphic>
          <a:graphicData uri="http://schemas.openxmlformats.org/drawingml/2006/table">
            <a:tbl>
              <a:tblPr/>
              <a:tblGrid>
                <a:gridCol w="762000"/>
                <a:gridCol w="4038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Tercera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Titulo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Gobierno adelanta los detalles de su próxima reforma: cambios a isapres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26-07-2015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9741" y="279020"/>
            <a:ext cx="4440068" cy="646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8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 Diver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704" y="279020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003448"/>
              </p:ext>
            </p:extLst>
          </p:nvPr>
        </p:nvGraphicFramePr>
        <p:xfrm>
          <a:off x="1112904" y="4830908"/>
          <a:ext cx="4800600" cy="762000"/>
        </p:xfrm>
        <a:graphic>
          <a:graphicData uri="http://schemas.openxmlformats.org/drawingml/2006/table">
            <a:tbl>
              <a:tblPr/>
              <a:tblGrid>
                <a:gridCol w="762000"/>
                <a:gridCol w="4038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Tercera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Titulo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"Con la reforma a las isapres queremos recuperar el fin social de la salud"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26-07-2015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9172" y="428028"/>
            <a:ext cx="4057301" cy="590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2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 Diver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704" y="279020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1112904" y="4830908"/>
          <a:ext cx="4800600" cy="762000"/>
        </p:xfrm>
        <a:graphic>
          <a:graphicData uri="http://schemas.openxmlformats.org/drawingml/2006/table">
            <a:tbl>
              <a:tblPr/>
              <a:tblGrid>
                <a:gridCol w="762000"/>
                <a:gridCol w="4038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Tercera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Titulo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"Con la reforma a las isapres queremos recuperar el fin social de la salud"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26-07-2015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9490" y="279020"/>
            <a:ext cx="4091377" cy="59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1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 Diver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704" y="279020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810142"/>
              </p:ext>
            </p:extLst>
          </p:nvPr>
        </p:nvGraphicFramePr>
        <p:xfrm>
          <a:off x="1112904" y="4908181"/>
          <a:ext cx="4800600" cy="762000"/>
        </p:xfrm>
        <a:graphic>
          <a:graphicData uri="http://schemas.openxmlformats.org/drawingml/2006/table">
            <a:tbl>
              <a:tblPr/>
              <a:tblGrid>
                <a:gridCol w="762000"/>
                <a:gridCol w="4038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Tercera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Titulo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Chilenos ponen nota 3,5 al sistema de salud y tiempo de espera es el ítem peor evaluado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26-07-2015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5954" y="102225"/>
            <a:ext cx="4594992" cy="669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4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 Diver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704" y="279020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52693"/>
              </p:ext>
            </p:extLst>
          </p:nvPr>
        </p:nvGraphicFramePr>
        <p:xfrm>
          <a:off x="1112904" y="4998334"/>
          <a:ext cx="4800600" cy="762000"/>
        </p:xfrm>
        <a:graphic>
          <a:graphicData uri="http://schemas.openxmlformats.org/drawingml/2006/table">
            <a:tbl>
              <a:tblPr/>
              <a:tblGrid>
                <a:gridCol w="762000"/>
                <a:gridCol w="4038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Diario 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Titulo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Arica y Parinacota es la región menos desigual en ingresos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26-07-2015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Imagen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8831" y="450000"/>
            <a:ext cx="5232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098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195</Words>
  <Application>Microsoft Office PowerPoint</Application>
  <PresentationFormat>Panorámica</PresentationFormat>
  <Paragraphs>72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P</dc:creator>
  <cp:lastModifiedBy>Gonzalo P</cp:lastModifiedBy>
  <cp:revision>3</cp:revision>
  <dcterms:created xsi:type="dcterms:W3CDTF">2015-07-27T03:07:23Z</dcterms:created>
  <dcterms:modified xsi:type="dcterms:W3CDTF">2015-07-27T03:26:20Z</dcterms:modified>
</cp:coreProperties>
</file>