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D393-A98A-2246-90C6-7FC8CB4EA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26E0-D73F-5EC7-DC58-D871A3BA8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241C-D85A-78D7-ADE3-18C8D2AC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A001-221B-0839-1949-66CFB225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CA3D-6034-1474-E840-1C1D71B9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8003-02C0-8B89-019F-97477210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B10FF-4633-8C61-882C-71CCBC5D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9514-410F-1A2D-0BAA-F1A219AE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BD26-AD08-556E-7363-C0156BE6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A771-AEE2-1929-B7A5-DE044154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196EA-9191-9BEC-A4C6-42676F5C2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D1275-5076-4D9F-20C8-1A199D42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25E9-6EEA-DA19-6052-C4A9584D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8982-72A6-9888-493D-54547A87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191E-B70B-660B-F0B7-3D167695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1E83-75E4-CE12-25B8-90E2FCA8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C835-34A2-C6E8-E6F8-30D792C4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0050-75D4-84D7-4476-A1B5846F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258A-6F07-E3EC-2E4E-2F6E98CA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53D5-633A-E8A3-2731-EF6E82A8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FB4C-42BB-3C0F-A99B-78641CEE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25648-CF7F-FA28-50ED-6F29D9C7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B36F-9C5E-4F8D-A73C-F11E5B90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8B13-F92E-1EC1-3BC6-45DE8D5C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C67C-8A9D-FD9B-C904-C8225694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6212-A4A1-6023-AE7B-4F97AE45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AFBA-025A-5E7F-5708-08924FCC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0079C-5AEF-0E18-9BB7-46B0361F6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5DFF2-D791-326E-A055-02B02FD2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8B99A-3FE3-D6D5-CC63-E9EA9D44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5FD98-5E57-F056-1A73-5782C8E8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07F4-6276-20FF-F4F5-4B660A57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5886-8255-2C51-0E4C-C86B3011E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9FCDC-7872-59E1-7C62-E6894D768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27B5-93A9-3E7A-3B22-7271CB19C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EFC3A-A6B1-1BB1-AE41-98B5B6E36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F317A-49F7-B5FD-0B31-D29CD160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5E500-AD72-00B1-FCE1-A42AA5C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2746D-63EB-6E0A-2908-CB6B617C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1CC1-5C8D-9762-A38D-3F040235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63E52-C5A5-0D82-0567-74748DFF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86EE5-7B5D-CB41-C1FB-A9641E6B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F269-D75A-46F6-8DBC-7749017E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3E518-4C23-5AC6-5C29-CADEAAB1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519F1-D728-E93B-D6EC-DC935BB7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E5120-734C-0BEF-E675-39A1523C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E791-BEC4-73A9-424E-DA8F0F7E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3AE6-2195-5CFF-B191-073062AD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79720-FA5F-4AE4-A039-9AB4C1D6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649F-1915-632C-BB92-4E76595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E7E74-61DB-D353-647A-0DE89928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EC7D-9C6F-E38B-5559-6D44E993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F547-762A-1D5E-5A7F-D86F38FE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7AF24-1244-83B2-AD50-EE94465D1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8EEFE-DCD8-41BF-39D3-210590971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B5A2-34F6-7314-86BD-59130BFA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05E55-F464-8F52-F927-D610D9AB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5CDA-A87A-C8AF-595E-F52F7225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E4FD7-1A47-23F9-B38B-AD8B1452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4B2FC-DE93-9818-6CF2-E83087011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B937-BAAC-00EF-F030-FA24DF364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B61D-82F7-4D02-97F0-995F3D303FD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E94D-04D5-B1D1-F4A6-470E65537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55C4-F3E3-C771-6484-B1714AF14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1039-D3F4-4865-B1B1-5FF73F936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05EC-5B12-A1C2-F4A8-EE46C3B9A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Testing</a:t>
            </a:r>
            <a:r>
              <a:rPr lang="es-CO" dirty="0"/>
              <a:t> </a:t>
            </a:r>
            <a:r>
              <a:rPr lang="es-CO" dirty="0" err="1"/>
              <a:t>pptx</a:t>
            </a:r>
            <a:r>
              <a:rPr lang="es-CO" dirty="0"/>
              <a:t> </a:t>
            </a:r>
            <a:r>
              <a:rPr lang="es-CO"/>
              <a:t>to </a:t>
            </a:r>
            <a:r>
              <a:rPr lang="es-CO" dirty="0" err="1"/>
              <a:t>pdf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3583C-0991-1250-986D-6F3EACDA6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pptx to 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pptx a pdf</dc:title>
  <dc:creator>Cristian Julian Munoz Buenahora</dc:creator>
  <cp:lastModifiedBy>Cristian Julian Munoz Buenahora</cp:lastModifiedBy>
  <cp:revision>2</cp:revision>
  <dcterms:created xsi:type="dcterms:W3CDTF">2023-08-04T20:24:16Z</dcterms:created>
  <dcterms:modified xsi:type="dcterms:W3CDTF">2023-08-04T20:24:51Z</dcterms:modified>
</cp:coreProperties>
</file>