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122036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122036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122036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122036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1398e8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1398e8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31398e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31398e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1398e8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31398e8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3122036a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3122036a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3122036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3122036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3122036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3122036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análisis y resultados de la solución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Christian Luis Lopez Bravo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la migracion de los datos almacenados en una base de datos mysql a una arquitectura distribuida utilizando Hadoop que tiene una arquitectura de cluster con un mayor rendimiento.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0" y="2000825"/>
            <a:ext cx="536116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Cargado de </a:t>
            </a:r>
            <a:r>
              <a:rPr lang="es"/>
              <a:t>información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vez</a:t>
            </a:r>
            <a:r>
              <a:rPr lang="es"/>
              <a:t> levantado el ambiente haddop de cluster se trabajo: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Creación</a:t>
            </a:r>
            <a:r>
              <a:rPr lang="es"/>
              <a:t> de scripts para la carga archivos csv en servidor Hadoop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Creacion de tablas y cargado de la </a:t>
            </a:r>
            <a:r>
              <a:rPr lang="es"/>
              <a:t>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realización</a:t>
            </a:r>
            <a:r>
              <a:rPr lang="es"/>
              <a:t> de scripts hql para el </a:t>
            </a:r>
            <a:r>
              <a:rPr lang="es"/>
              <a:t>análisis</a:t>
            </a:r>
            <a:r>
              <a:rPr lang="es"/>
              <a:t> de </a:t>
            </a:r>
            <a:r>
              <a:rPr lang="es"/>
              <a:t>información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Aerolíneas</a:t>
            </a:r>
            <a:r>
              <a:rPr lang="es"/>
              <a:t> con </a:t>
            </a:r>
            <a:r>
              <a:rPr lang="es"/>
              <a:t>más</a:t>
            </a:r>
            <a:r>
              <a:rPr lang="es"/>
              <a:t> vuelos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50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5 </a:t>
            </a:r>
            <a:r>
              <a:rPr lang="es"/>
              <a:t>aerolíneas</a:t>
            </a:r>
            <a:r>
              <a:rPr lang="es"/>
              <a:t> con mas vuelos son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Air Dolomiti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American Airlines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Delta Airlines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United Airlines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Skywest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750" y="2006250"/>
            <a:ext cx="4604851" cy="272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Aerolíneas</a:t>
            </a:r>
            <a:r>
              <a:rPr lang="es"/>
              <a:t> que llegan a tiempo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91950"/>
            <a:ext cx="3799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identificaron las siguientes </a:t>
            </a:r>
            <a:r>
              <a:rPr lang="es"/>
              <a:t>aerolíneas</a:t>
            </a:r>
            <a:r>
              <a:rPr lang="es"/>
              <a:t> que llegan a tiempo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Republic Airways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AirSwift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Delta Airlines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Norwegian Air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Allegiant Air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Skywest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United Airlines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American Eagle Airlines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Air Dolomiti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Frontier Airlines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75" y="2006250"/>
            <a:ext cx="4848824" cy="24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Performance de vuelos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129475"/>
            <a:ext cx="50202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identificó</a:t>
            </a:r>
            <a:r>
              <a:rPr lang="es"/>
              <a:t>  que existe un 35,2% de vuelos con retraso durante el primer trimestre de 2024.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63% vuelos a tiempo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35.2% vuelos con retraso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1.7% vuelos cancelados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875" y="1219875"/>
            <a:ext cx="3407624" cy="34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Promedio de retrasos en aerolineas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435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identifico que dentro las 5 aerolineas con mas vuelos el promedio de retrasos es el siguiente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AmericanAirlines 21.9 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Delta Airlines 11.58 </a:t>
            </a:r>
            <a:r>
              <a:rPr lang="es"/>
              <a:t>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Skywest 17.12 </a:t>
            </a:r>
            <a:r>
              <a:rPr lang="es"/>
              <a:t>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United Airlines, Inc </a:t>
            </a:r>
            <a:r>
              <a:rPr lang="es"/>
              <a:t>14.64 </a:t>
            </a:r>
            <a:r>
              <a:rPr lang="es"/>
              <a:t>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Air Dolomiti </a:t>
            </a:r>
            <a:r>
              <a:rPr lang="es"/>
              <a:t>12.19 </a:t>
            </a:r>
            <a:r>
              <a:rPr lang="es"/>
              <a:t>minutos promedio</a:t>
            </a:r>
            <a:endParaRPr b="1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26519" l="0" r="26519" t="0"/>
          <a:stretch/>
        </p:blipFill>
        <p:spPr>
          <a:xfrm>
            <a:off x="5168050" y="2078875"/>
            <a:ext cx="3329524" cy="21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 la </a:t>
            </a:r>
            <a:r>
              <a:rPr lang="es"/>
              <a:t>migración</a:t>
            </a:r>
            <a:r>
              <a:rPr lang="es"/>
              <a:t> de datos se puede realizar un </a:t>
            </a:r>
            <a:r>
              <a:rPr lang="es"/>
              <a:t>análisis</a:t>
            </a:r>
            <a:r>
              <a:rPr lang="es"/>
              <a:t> profundo sobre los vuelos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migración de MySQL a un clúster de Hadoop ofrece mejoras significativas en términos de escalabilidad, costos y capacidad de procesamiento de grandes volúmenes de datos.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