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122036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122036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122036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122036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3122036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3122036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122036a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122036a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122036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3122036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3122036a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3122036a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igración desde MySQL hacia un cluster de Hadoop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Ing. Christian Luis Lopez Bravo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Realizar la migracion de los datos almacenados en una base de datos mysql a una arquitectura distribuida utilizando Hadoop que tiene una arquitectura de cluster con un mayor rendimiento.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Razones para migrar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Hadoop permite un </a:t>
            </a:r>
            <a:r>
              <a:rPr lang="es"/>
              <a:t>análisis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complejo de la </a:t>
            </a:r>
            <a:r>
              <a:rPr lang="es"/>
              <a:t>información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Hadoop esta optimizado para poder procesar </a:t>
            </a:r>
            <a:r>
              <a:rPr lang="es"/>
              <a:t>gran</a:t>
            </a:r>
            <a:r>
              <a:rPr lang="es"/>
              <a:t> cantidad de </a:t>
            </a:r>
            <a:r>
              <a:rPr lang="es"/>
              <a:t>información</a:t>
            </a:r>
            <a:r>
              <a:rPr lang="es"/>
              <a:t> de datos estructurado y no estructurados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Dado que Hadoop tiene una arquitectura de cluster la escalabilidad horizontal </a:t>
            </a:r>
            <a:r>
              <a:rPr lang="es"/>
              <a:t>está</a:t>
            </a:r>
            <a:r>
              <a:rPr lang="es"/>
              <a:t> garantizada simplemente adicionando nodos para un mayor procesamiento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0" y="2000825"/>
            <a:ext cx="5361161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Performance de vuelos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129475"/>
            <a:ext cx="50202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identificó</a:t>
            </a:r>
            <a:r>
              <a:rPr lang="es"/>
              <a:t>  que existe un 35,2% de vuelos con retraso durante el primer trimestre de 2024.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63% vuelos a tiempo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35.2% vuelos con retraso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1.7% vuelos cancelados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875" y="1219875"/>
            <a:ext cx="3407624" cy="34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Promedio de retrasos en aerolineas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435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identifico que dentro las 5 aerolineas con mas vuelos el promedio de retrasos es el siguiente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AmericanAirlines 21.9 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Delta Airlines 11.58 </a:t>
            </a:r>
            <a:r>
              <a:rPr lang="es"/>
              <a:t>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Skywest 17.12 </a:t>
            </a:r>
            <a:r>
              <a:rPr lang="es"/>
              <a:t>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United Airlines, Inc </a:t>
            </a:r>
            <a:r>
              <a:rPr lang="es"/>
              <a:t>14.64 </a:t>
            </a:r>
            <a:r>
              <a:rPr lang="es"/>
              <a:t>minutos promedio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Air Dolomiti </a:t>
            </a:r>
            <a:r>
              <a:rPr lang="es"/>
              <a:t>12.19 </a:t>
            </a:r>
            <a:r>
              <a:rPr lang="es"/>
              <a:t>minutos promedio</a:t>
            </a:r>
            <a:endParaRPr b="1"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26519" l="0" r="26519" t="0"/>
          <a:stretch/>
        </p:blipFill>
        <p:spPr>
          <a:xfrm>
            <a:off x="5168050" y="2078875"/>
            <a:ext cx="2678200" cy="16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 la </a:t>
            </a:r>
            <a:r>
              <a:rPr lang="es"/>
              <a:t>migración</a:t>
            </a:r>
            <a:r>
              <a:rPr lang="es"/>
              <a:t> de datos se puede realizar un </a:t>
            </a:r>
            <a:r>
              <a:rPr lang="es"/>
              <a:t>análisis</a:t>
            </a:r>
            <a:r>
              <a:rPr lang="es"/>
              <a:t> profundo sobre los vuelos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migración de MySQL a un clúster de Hadoop ofrece mejoras significativas en términos de escalabilidad, costos y capacidad de procesamiento de grandes volúmenes de datos.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