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9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2"/>
    <p:sldId id="296" r:id="rId3"/>
    <p:sldId id="258" r:id="rId4"/>
    <p:sldId id="259" r:id="rId5"/>
    <p:sldId id="287" r:id="rId6"/>
    <p:sldId id="260" r:id="rId7"/>
    <p:sldId id="261" r:id="rId8"/>
    <p:sldId id="288" r:id="rId9"/>
    <p:sldId id="281" r:id="rId10"/>
    <p:sldId id="305" r:id="rId11"/>
    <p:sldId id="280" r:id="rId12"/>
    <p:sldId id="307" r:id="rId13"/>
    <p:sldId id="283" r:id="rId14"/>
    <p:sldId id="306" r:id="rId15"/>
    <p:sldId id="292" r:id="rId16"/>
    <p:sldId id="304" r:id="rId17"/>
    <p:sldId id="274" r:id="rId18"/>
    <p:sldId id="293" r:id="rId19"/>
    <p:sldId id="301" r:id="rId20"/>
    <p:sldId id="302" r:id="rId21"/>
    <p:sldId id="300" r:id="rId22"/>
    <p:sldId id="303" r:id="rId23"/>
    <p:sldId id="279" r:id="rId24"/>
  </p:sldIdLst>
  <p:sldSz cx="12192000" cy="6858000"/>
  <p:notesSz cx="12192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3840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1C3061"/>
    <a:srgbClr val="396DAF"/>
    <a:srgbClr val="6CA755"/>
    <a:srgbClr val="4597A9"/>
    <a:srgbClr val="FB9576"/>
    <a:srgbClr val="969696"/>
    <a:srgbClr val="37466A"/>
    <a:srgbClr val="CBCBCB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68" autoAdjust="0"/>
    <p:restoredTop sz="89437" autoAdjust="0"/>
  </p:normalViewPr>
  <p:slideViewPr>
    <p:cSldViewPr>
      <p:cViewPr>
        <p:scale>
          <a:sx n="125" d="100"/>
          <a:sy n="125" d="100"/>
        </p:scale>
        <p:origin x="372" y="-486"/>
      </p:cViewPr>
      <p:guideLst>
        <p:guide pos="3840"/>
        <p:guide orient="horz"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111" d="100"/>
          <a:sy n="111" d="100"/>
        </p:scale>
        <p:origin x="1392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edici\Downloads\wind_count%20(1).csv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edici\Downloads\weekday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edici\Downloads\hour_count%20(1)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edici\Downloads\3-1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6392906708423886E-2"/>
          <c:y val="0.16946530147895336"/>
          <c:w val="0.69303735950757139"/>
          <c:h val="0.57418326122204011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'wind_count (1)'!$A$2</c:f>
              <c:strCache>
                <c:ptCount val="1"/>
                <c:pt idx="0">
                  <c:v>D_10_8L_A_10_8L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'wind_count (1)'!$B$1:$AG$1</c:f>
              <c:strCache>
                <c:ptCount val="32"/>
                <c:pt idx="0">
                  <c:v>1도</c:v>
                </c:pt>
                <c:pt idx="1">
                  <c:v>2도</c:v>
                </c:pt>
                <c:pt idx="2">
                  <c:v>3도</c:v>
                </c:pt>
                <c:pt idx="3">
                  <c:v>4도</c:v>
                </c:pt>
                <c:pt idx="4">
                  <c:v>5도</c:v>
                </c:pt>
                <c:pt idx="5">
                  <c:v>6도</c:v>
                </c:pt>
                <c:pt idx="6">
                  <c:v>7도</c:v>
                </c:pt>
                <c:pt idx="7">
                  <c:v>8도</c:v>
                </c:pt>
                <c:pt idx="8">
                  <c:v>9도</c:v>
                </c:pt>
                <c:pt idx="9">
                  <c:v>10도</c:v>
                </c:pt>
                <c:pt idx="10">
                  <c:v>11도</c:v>
                </c:pt>
                <c:pt idx="11">
                  <c:v>12도</c:v>
                </c:pt>
                <c:pt idx="12">
                  <c:v>13도</c:v>
                </c:pt>
                <c:pt idx="13">
                  <c:v>14도</c:v>
                </c:pt>
                <c:pt idx="14">
                  <c:v>15도</c:v>
                </c:pt>
                <c:pt idx="15">
                  <c:v>16도</c:v>
                </c:pt>
                <c:pt idx="16">
                  <c:v>17도</c:v>
                </c:pt>
                <c:pt idx="17">
                  <c:v>18도</c:v>
                </c:pt>
                <c:pt idx="18">
                  <c:v>19도</c:v>
                </c:pt>
                <c:pt idx="19">
                  <c:v>20도</c:v>
                </c:pt>
                <c:pt idx="20">
                  <c:v>21도</c:v>
                </c:pt>
                <c:pt idx="21">
                  <c:v>22도</c:v>
                </c:pt>
                <c:pt idx="22">
                  <c:v>23도</c:v>
                </c:pt>
                <c:pt idx="23">
                  <c:v>24도</c:v>
                </c:pt>
                <c:pt idx="24">
                  <c:v>25도</c:v>
                </c:pt>
                <c:pt idx="25">
                  <c:v>26도</c:v>
                </c:pt>
                <c:pt idx="26">
                  <c:v>27도</c:v>
                </c:pt>
                <c:pt idx="27">
                  <c:v>28도</c:v>
                </c:pt>
                <c:pt idx="28">
                  <c:v>29도</c:v>
                </c:pt>
                <c:pt idx="29">
                  <c:v>30도</c:v>
                </c:pt>
                <c:pt idx="30">
                  <c:v>31도</c:v>
                </c:pt>
                <c:pt idx="31">
                  <c:v>32도</c:v>
                </c:pt>
              </c:strCache>
            </c:strRef>
          </c:cat>
          <c:val>
            <c:numRef>
              <c:f>'wind_count (1)'!$B$2:$AG$2</c:f>
              <c:numCache>
                <c:formatCode>General</c:formatCode>
                <c:ptCount val="3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1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7D0-49DA-9D64-847657867641}"/>
            </c:ext>
          </c:extLst>
        </c:ser>
        <c:ser>
          <c:idx val="1"/>
          <c:order val="1"/>
          <c:tx>
            <c:strRef>
              <c:f>'wind_count (1)'!$A$3</c:f>
              <c:strCache>
                <c:ptCount val="1"/>
                <c:pt idx="0">
                  <c:v>D_10_8R_9L_A_10_8L_9R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'wind_count (1)'!$B$1:$AG$1</c:f>
              <c:strCache>
                <c:ptCount val="32"/>
                <c:pt idx="0">
                  <c:v>1도</c:v>
                </c:pt>
                <c:pt idx="1">
                  <c:v>2도</c:v>
                </c:pt>
                <c:pt idx="2">
                  <c:v>3도</c:v>
                </c:pt>
                <c:pt idx="3">
                  <c:v>4도</c:v>
                </c:pt>
                <c:pt idx="4">
                  <c:v>5도</c:v>
                </c:pt>
                <c:pt idx="5">
                  <c:v>6도</c:v>
                </c:pt>
                <c:pt idx="6">
                  <c:v>7도</c:v>
                </c:pt>
                <c:pt idx="7">
                  <c:v>8도</c:v>
                </c:pt>
                <c:pt idx="8">
                  <c:v>9도</c:v>
                </c:pt>
                <c:pt idx="9">
                  <c:v>10도</c:v>
                </c:pt>
                <c:pt idx="10">
                  <c:v>11도</c:v>
                </c:pt>
                <c:pt idx="11">
                  <c:v>12도</c:v>
                </c:pt>
                <c:pt idx="12">
                  <c:v>13도</c:v>
                </c:pt>
                <c:pt idx="13">
                  <c:v>14도</c:v>
                </c:pt>
                <c:pt idx="14">
                  <c:v>15도</c:v>
                </c:pt>
                <c:pt idx="15">
                  <c:v>16도</c:v>
                </c:pt>
                <c:pt idx="16">
                  <c:v>17도</c:v>
                </c:pt>
                <c:pt idx="17">
                  <c:v>18도</c:v>
                </c:pt>
                <c:pt idx="18">
                  <c:v>19도</c:v>
                </c:pt>
                <c:pt idx="19">
                  <c:v>20도</c:v>
                </c:pt>
                <c:pt idx="20">
                  <c:v>21도</c:v>
                </c:pt>
                <c:pt idx="21">
                  <c:v>22도</c:v>
                </c:pt>
                <c:pt idx="22">
                  <c:v>23도</c:v>
                </c:pt>
                <c:pt idx="23">
                  <c:v>24도</c:v>
                </c:pt>
                <c:pt idx="24">
                  <c:v>25도</c:v>
                </c:pt>
                <c:pt idx="25">
                  <c:v>26도</c:v>
                </c:pt>
                <c:pt idx="26">
                  <c:v>27도</c:v>
                </c:pt>
                <c:pt idx="27">
                  <c:v>28도</c:v>
                </c:pt>
                <c:pt idx="28">
                  <c:v>29도</c:v>
                </c:pt>
                <c:pt idx="29">
                  <c:v>30도</c:v>
                </c:pt>
                <c:pt idx="30">
                  <c:v>31도</c:v>
                </c:pt>
                <c:pt idx="31">
                  <c:v>32도</c:v>
                </c:pt>
              </c:strCache>
            </c:strRef>
          </c:cat>
          <c:val>
            <c:numRef>
              <c:f>'wind_count (1)'!$B$3:$AG$3</c:f>
              <c:numCache>
                <c:formatCode>General</c:formatCode>
                <c:ptCount val="3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5</c:v>
                </c:pt>
                <c:pt idx="19">
                  <c:v>3</c:v>
                </c:pt>
                <c:pt idx="20">
                  <c:v>2</c:v>
                </c:pt>
                <c:pt idx="21">
                  <c:v>3</c:v>
                </c:pt>
                <c:pt idx="22">
                  <c:v>2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7D0-49DA-9D64-847657867641}"/>
            </c:ext>
          </c:extLst>
        </c:ser>
        <c:ser>
          <c:idx val="2"/>
          <c:order val="2"/>
          <c:tx>
            <c:strRef>
              <c:f>'wind_count (1)'!$A$4</c:f>
              <c:strCache>
                <c:ptCount val="1"/>
                <c:pt idx="0">
                  <c:v>D_10_8R_A_10_8R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'wind_count (1)'!$B$1:$AG$1</c:f>
              <c:strCache>
                <c:ptCount val="32"/>
                <c:pt idx="0">
                  <c:v>1도</c:v>
                </c:pt>
                <c:pt idx="1">
                  <c:v>2도</c:v>
                </c:pt>
                <c:pt idx="2">
                  <c:v>3도</c:v>
                </c:pt>
                <c:pt idx="3">
                  <c:v>4도</c:v>
                </c:pt>
                <c:pt idx="4">
                  <c:v>5도</c:v>
                </c:pt>
                <c:pt idx="5">
                  <c:v>6도</c:v>
                </c:pt>
                <c:pt idx="6">
                  <c:v>7도</c:v>
                </c:pt>
                <c:pt idx="7">
                  <c:v>8도</c:v>
                </c:pt>
                <c:pt idx="8">
                  <c:v>9도</c:v>
                </c:pt>
                <c:pt idx="9">
                  <c:v>10도</c:v>
                </c:pt>
                <c:pt idx="10">
                  <c:v>11도</c:v>
                </c:pt>
                <c:pt idx="11">
                  <c:v>12도</c:v>
                </c:pt>
                <c:pt idx="12">
                  <c:v>13도</c:v>
                </c:pt>
                <c:pt idx="13">
                  <c:v>14도</c:v>
                </c:pt>
                <c:pt idx="14">
                  <c:v>15도</c:v>
                </c:pt>
                <c:pt idx="15">
                  <c:v>16도</c:v>
                </c:pt>
                <c:pt idx="16">
                  <c:v>17도</c:v>
                </c:pt>
                <c:pt idx="17">
                  <c:v>18도</c:v>
                </c:pt>
                <c:pt idx="18">
                  <c:v>19도</c:v>
                </c:pt>
                <c:pt idx="19">
                  <c:v>20도</c:v>
                </c:pt>
                <c:pt idx="20">
                  <c:v>21도</c:v>
                </c:pt>
                <c:pt idx="21">
                  <c:v>22도</c:v>
                </c:pt>
                <c:pt idx="22">
                  <c:v>23도</c:v>
                </c:pt>
                <c:pt idx="23">
                  <c:v>24도</c:v>
                </c:pt>
                <c:pt idx="24">
                  <c:v>25도</c:v>
                </c:pt>
                <c:pt idx="25">
                  <c:v>26도</c:v>
                </c:pt>
                <c:pt idx="26">
                  <c:v>27도</c:v>
                </c:pt>
                <c:pt idx="27">
                  <c:v>28도</c:v>
                </c:pt>
                <c:pt idx="28">
                  <c:v>29도</c:v>
                </c:pt>
                <c:pt idx="29">
                  <c:v>30도</c:v>
                </c:pt>
                <c:pt idx="30">
                  <c:v>31도</c:v>
                </c:pt>
                <c:pt idx="31">
                  <c:v>32도</c:v>
                </c:pt>
              </c:strCache>
            </c:strRef>
          </c:cat>
          <c:val>
            <c:numRef>
              <c:f>'wind_count (1)'!$B$4:$AG$4</c:f>
              <c:numCache>
                <c:formatCode>General</c:formatCode>
                <c:ptCount val="3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4</c:v>
                </c:pt>
                <c:pt idx="12">
                  <c:v>2</c:v>
                </c:pt>
                <c:pt idx="13">
                  <c:v>0</c:v>
                </c:pt>
                <c:pt idx="14">
                  <c:v>0</c:v>
                </c:pt>
                <c:pt idx="15">
                  <c:v>2</c:v>
                </c:pt>
                <c:pt idx="16">
                  <c:v>0</c:v>
                </c:pt>
                <c:pt idx="17">
                  <c:v>2</c:v>
                </c:pt>
                <c:pt idx="18">
                  <c:v>2</c:v>
                </c:pt>
                <c:pt idx="19">
                  <c:v>1</c:v>
                </c:pt>
                <c:pt idx="20">
                  <c:v>0</c:v>
                </c:pt>
                <c:pt idx="21">
                  <c:v>1</c:v>
                </c:pt>
                <c:pt idx="22">
                  <c:v>2</c:v>
                </c:pt>
                <c:pt idx="23">
                  <c:v>1</c:v>
                </c:pt>
                <c:pt idx="24">
                  <c:v>3</c:v>
                </c:pt>
                <c:pt idx="25">
                  <c:v>1</c:v>
                </c:pt>
                <c:pt idx="26">
                  <c:v>1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7D0-49DA-9D64-847657867641}"/>
            </c:ext>
          </c:extLst>
        </c:ser>
        <c:ser>
          <c:idx val="3"/>
          <c:order val="3"/>
          <c:tx>
            <c:strRef>
              <c:f>'wind_count (1)'!$A$5</c:f>
              <c:strCache>
                <c:ptCount val="1"/>
                <c:pt idx="0">
                  <c:v>D_26L_27L_A_26R_27L_28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'wind_count (1)'!$B$1:$AG$1</c:f>
              <c:strCache>
                <c:ptCount val="32"/>
                <c:pt idx="0">
                  <c:v>1도</c:v>
                </c:pt>
                <c:pt idx="1">
                  <c:v>2도</c:v>
                </c:pt>
                <c:pt idx="2">
                  <c:v>3도</c:v>
                </c:pt>
                <c:pt idx="3">
                  <c:v>4도</c:v>
                </c:pt>
                <c:pt idx="4">
                  <c:v>5도</c:v>
                </c:pt>
                <c:pt idx="5">
                  <c:v>6도</c:v>
                </c:pt>
                <c:pt idx="6">
                  <c:v>7도</c:v>
                </c:pt>
                <c:pt idx="7">
                  <c:v>8도</c:v>
                </c:pt>
                <c:pt idx="8">
                  <c:v>9도</c:v>
                </c:pt>
                <c:pt idx="9">
                  <c:v>10도</c:v>
                </c:pt>
                <c:pt idx="10">
                  <c:v>11도</c:v>
                </c:pt>
                <c:pt idx="11">
                  <c:v>12도</c:v>
                </c:pt>
                <c:pt idx="12">
                  <c:v>13도</c:v>
                </c:pt>
                <c:pt idx="13">
                  <c:v>14도</c:v>
                </c:pt>
                <c:pt idx="14">
                  <c:v>15도</c:v>
                </c:pt>
                <c:pt idx="15">
                  <c:v>16도</c:v>
                </c:pt>
                <c:pt idx="16">
                  <c:v>17도</c:v>
                </c:pt>
                <c:pt idx="17">
                  <c:v>18도</c:v>
                </c:pt>
                <c:pt idx="18">
                  <c:v>19도</c:v>
                </c:pt>
                <c:pt idx="19">
                  <c:v>20도</c:v>
                </c:pt>
                <c:pt idx="20">
                  <c:v>21도</c:v>
                </c:pt>
                <c:pt idx="21">
                  <c:v>22도</c:v>
                </c:pt>
                <c:pt idx="22">
                  <c:v>23도</c:v>
                </c:pt>
                <c:pt idx="23">
                  <c:v>24도</c:v>
                </c:pt>
                <c:pt idx="24">
                  <c:v>25도</c:v>
                </c:pt>
                <c:pt idx="25">
                  <c:v>26도</c:v>
                </c:pt>
                <c:pt idx="26">
                  <c:v>27도</c:v>
                </c:pt>
                <c:pt idx="27">
                  <c:v>28도</c:v>
                </c:pt>
                <c:pt idx="28">
                  <c:v>29도</c:v>
                </c:pt>
                <c:pt idx="29">
                  <c:v>30도</c:v>
                </c:pt>
                <c:pt idx="30">
                  <c:v>31도</c:v>
                </c:pt>
                <c:pt idx="31">
                  <c:v>32도</c:v>
                </c:pt>
              </c:strCache>
            </c:strRef>
          </c:cat>
          <c:val>
            <c:numRef>
              <c:f>'wind_count (1)'!$B$5:$AG$5</c:f>
              <c:numCache>
                <c:formatCode>General</c:formatCode>
                <c:ptCount val="3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3</c:v>
                </c:pt>
                <c:pt idx="19">
                  <c:v>2</c:v>
                </c:pt>
                <c:pt idx="20">
                  <c:v>5</c:v>
                </c:pt>
                <c:pt idx="21">
                  <c:v>4</c:v>
                </c:pt>
                <c:pt idx="22">
                  <c:v>1</c:v>
                </c:pt>
                <c:pt idx="23">
                  <c:v>3</c:v>
                </c:pt>
                <c:pt idx="24">
                  <c:v>6</c:v>
                </c:pt>
                <c:pt idx="25">
                  <c:v>3</c:v>
                </c:pt>
                <c:pt idx="26">
                  <c:v>4</c:v>
                </c:pt>
                <c:pt idx="27">
                  <c:v>5</c:v>
                </c:pt>
                <c:pt idx="28">
                  <c:v>6</c:v>
                </c:pt>
                <c:pt idx="29">
                  <c:v>2</c:v>
                </c:pt>
                <c:pt idx="30">
                  <c:v>0</c:v>
                </c:pt>
                <c:pt idx="3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7D0-49DA-9D64-847657867641}"/>
            </c:ext>
          </c:extLst>
        </c:ser>
        <c:ser>
          <c:idx val="4"/>
          <c:order val="4"/>
          <c:tx>
            <c:strRef>
              <c:f>'wind_count (1)'!$A$6</c:f>
              <c:strCache>
                <c:ptCount val="1"/>
                <c:pt idx="0">
                  <c:v>D_26L_27R_28_A_26R_27L_28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'wind_count (1)'!$B$1:$AG$1</c:f>
              <c:strCache>
                <c:ptCount val="32"/>
                <c:pt idx="0">
                  <c:v>1도</c:v>
                </c:pt>
                <c:pt idx="1">
                  <c:v>2도</c:v>
                </c:pt>
                <c:pt idx="2">
                  <c:v>3도</c:v>
                </c:pt>
                <c:pt idx="3">
                  <c:v>4도</c:v>
                </c:pt>
                <c:pt idx="4">
                  <c:v>5도</c:v>
                </c:pt>
                <c:pt idx="5">
                  <c:v>6도</c:v>
                </c:pt>
                <c:pt idx="6">
                  <c:v>7도</c:v>
                </c:pt>
                <c:pt idx="7">
                  <c:v>8도</c:v>
                </c:pt>
                <c:pt idx="8">
                  <c:v>9도</c:v>
                </c:pt>
                <c:pt idx="9">
                  <c:v>10도</c:v>
                </c:pt>
                <c:pt idx="10">
                  <c:v>11도</c:v>
                </c:pt>
                <c:pt idx="11">
                  <c:v>12도</c:v>
                </c:pt>
                <c:pt idx="12">
                  <c:v>13도</c:v>
                </c:pt>
                <c:pt idx="13">
                  <c:v>14도</c:v>
                </c:pt>
                <c:pt idx="14">
                  <c:v>15도</c:v>
                </c:pt>
                <c:pt idx="15">
                  <c:v>16도</c:v>
                </c:pt>
                <c:pt idx="16">
                  <c:v>17도</c:v>
                </c:pt>
                <c:pt idx="17">
                  <c:v>18도</c:v>
                </c:pt>
                <c:pt idx="18">
                  <c:v>19도</c:v>
                </c:pt>
                <c:pt idx="19">
                  <c:v>20도</c:v>
                </c:pt>
                <c:pt idx="20">
                  <c:v>21도</c:v>
                </c:pt>
                <c:pt idx="21">
                  <c:v>22도</c:v>
                </c:pt>
                <c:pt idx="22">
                  <c:v>23도</c:v>
                </c:pt>
                <c:pt idx="23">
                  <c:v>24도</c:v>
                </c:pt>
                <c:pt idx="24">
                  <c:v>25도</c:v>
                </c:pt>
                <c:pt idx="25">
                  <c:v>26도</c:v>
                </c:pt>
                <c:pt idx="26">
                  <c:v>27도</c:v>
                </c:pt>
                <c:pt idx="27">
                  <c:v>28도</c:v>
                </c:pt>
                <c:pt idx="28">
                  <c:v>29도</c:v>
                </c:pt>
                <c:pt idx="29">
                  <c:v>30도</c:v>
                </c:pt>
                <c:pt idx="30">
                  <c:v>31도</c:v>
                </c:pt>
                <c:pt idx="31">
                  <c:v>32도</c:v>
                </c:pt>
              </c:strCache>
            </c:strRef>
          </c:cat>
          <c:val>
            <c:numRef>
              <c:f>'wind_count (1)'!$B$6:$AG$6</c:f>
              <c:numCache>
                <c:formatCode>General</c:formatCode>
                <c:ptCount val="3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1</c:v>
                </c:pt>
                <c:pt idx="12">
                  <c:v>2</c:v>
                </c:pt>
                <c:pt idx="13">
                  <c:v>2</c:v>
                </c:pt>
                <c:pt idx="14">
                  <c:v>0</c:v>
                </c:pt>
                <c:pt idx="15">
                  <c:v>1</c:v>
                </c:pt>
                <c:pt idx="16">
                  <c:v>0</c:v>
                </c:pt>
                <c:pt idx="17">
                  <c:v>1</c:v>
                </c:pt>
                <c:pt idx="18">
                  <c:v>2</c:v>
                </c:pt>
                <c:pt idx="19">
                  <c:v>3</c:v>
                </c:pt>
                <c:pt idx="20">
                  <c:v>5</c:v>
                </c:pt>
                <c:pt idx="21">
                  <c:v>11</c:v>
                </c:pt>
                <c:pt idx="22">
                  <c:v>9</c:v>
                </c:pt>
                <c:pt idx="23">
                  <c:v>21</c:v>
                </c:pt>
                <c:pt idx="24">
                  <c:v>14</c:v>
                </c:pt>
                <c:pt idx="25">
                  <c:v>14</c:v>
                </c:pt>
                <c:pt idx="26">
                  <c:v>6</c:v>
                </c:pt>
                <c:pt idx="27">
                  <c:v>11</c:v>
                </c:pt>
                <c:pt idx="28">
                  <c:v>5</c:v>
                </c:pt>
                <c:pt idx="29">
                  <c:v>3</c:v>
                </c:pt>
                <c:pt idx="30">
                  <c:v>0</c:v>
                </c:pt>
                <c:pt idx="3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7D0-49DA-9D64-847657867641}"/>
            </c:ext>
          </c:extLst>
        </c:ser>
        <c:ser>
          <c:idx val="5"/>
          <c:order val="5"/>
          <c:tx>
            <c:strRef>
              <c:f>'wind_count (1)'!$A$7</c:f>
              <c:strCache>
                <c:ptCount val="1"/>
                <c:pt idx="0">
                  <c:v>D_26L_27R_A_26L_27L_28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'wind_count (1)'!$B$1:$AG$1</c:f>
              <c:strCache>
                <c:ptCount val="32"/>
                <c:pt idx="0">
                  <c:v>1도</c:v>
                </c:pt>
                <c:pt idx="1">
                  <c:v>2도</c:v>
                </c:pt>
                <c:pt idx="2">
                  <c:v>3도</c:v>
                </c:pt>
                <c:pt idx="3">
                  <c:v>4도</c:v>
                </c:pt>
                <c:pt idx="4">
                  <c:v>5도</c:v>
                </c:pt>
                <c:pt idx="5">
                  <c:v>6도</c:v>
                </c:pt>
                <c:pt idx="6">
                  <c:v>7도</c:v>
                </c:pt>
                <c:pt idx="7">
                  <c:v>8도</c:v>
                </c:pt>
                <c:pt idx="8">
                  <c:v>9도</c:v>
                </c:pt>
                <c:pt idx="9">
                  <c:v>10도</c:v>
                </c:pt>
                <c:pt idx="10">
                  <c:v>11도</c:v>
                </c:pt>
                <c:pt idx="11">
                  <c:v>12도</c:v>
                </c:pt>
                <c:pt idx="12">
                  <c:v>13도</c:v>
                </c:pt>
                <c:pt idx="13">
                  <c:v>14도</c:v>
                </c:pt>
                <c:pt idx="14">
                  <c:v>15도</c:v>
                </c:pt>
                <c:pt idx="15">
                  <c:v>16도</c:v>
                </c:pt>
                <c:pt idx="16">
                  <c:v>17도</c:v>
                </c:pt>
                <c:pt idx="17">
                  <c:v>18도</c:v>
                </c:pt>
                <c:pt idx="18">
                  <c:v>19도</c:v>
                </c:pt>
                <c:pt idx="19">
                  <c:v>20도</c:v>
                </c:pt>
                <c:pt idx="20">
                  <c:v>21도</c:v>
                </c:pt>
                <c:pt idx="21">
                  <c:v>22도</c:v>
                </c:pt>
                <c:pt idx="22">
                  <c:v>23도</c:v>
                </c:pt>
                <c:pt idx="23">
                  <c:v>24도</c:v>
                </c:pt>
                <c:pt idx="24">
                  <c:v>25도</c:v>
                </c:pt>
                <c:pt idx="25">
                  <c:v>26도</c:v>
                </c:pt>
                <c:pt idx="26">
                  <c:v>27도</c:v>
                </c:pt>
                <c:pt idx="27">
                  <c:v>28도</c:v>
                </c:pt>
                <c:pt idx="28">
                  <c:v>29도</c:v>
                </c:pt>
                <c:pt idx="29">
                  <c:v>30도</c:v>
                </c:pt>
                <c:pt idx="30">
                  <c:v>31도</c:v>
                </c:pt>
                <c:pt idx="31">
                  <c:v>32도</c:v>
                </c:pt>
              </c:strCache>
            </c:strRef>
          </c:cat>
          <c:val>
            <c:numRef>
              <c:f>'wind_count (1)'!$B$7:$AG$7</c:f>
              <c:numCache>
                <c:formatCode>General</c:formatCode>
                <c:ptCount val="3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4</c:v>
                </c:pt>
                <c:pt idx="11">
                  <c:v>2</c:v>
                </c:pt>
                <c:pt idx="12">
                  <c:v>2</c:v>
                </c:pt>
                <c:pt idx="13">
                  <c:v>1</c:v>
                </c:pt>
                <c:pt idx="14">
                  <c:v>2</c:v>
                </c:pt>
                <c:pt idx="15">
                  <c:v>2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10</c:v>
                </c:pt>
                <c:pt idx="21">
                  <c:v>7</c:v>
                </c:pt>
                <c:pt idx="22">
                  <c:v>2</c:v>
                </c:pt>
                <c:pt idx="23">
                  <c:v>10</c:v>
                </c:pt>
                <c:pt idx="24">
                  <c:v>10</c:v>
                </c:pt>
                <c:pt idx="25">
                  <c:v>4</c:v>
                </c:pt>
                <c:pt idx="26">
                  <c:v>2</c:v>
                </c:pt>
                <c:pt idx="27">
                  <c:v>7</c:v>
                </c:pt>
                <c:pt idx="28">
                  <c:v>11</c:v>
                </c:pt>
                <c:pt idx="29">
                  <c:v>11</c:v>
                </c:pt>
                <c:pt idx="30">
                  <c:v>5</c:v>
                </c:pt>
                <c:pt idx="3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7D0-49DA-9D64-847657867641}"/>
            </c:ext>
          </c:extLst>
        </c:ser>
        <c:ser>
          <c:idx val="6"/>
          <c:order val="6"/>
          <c:tx>
            <c:strRef>
              <c:f>'wind_count (1)'!$A$8</c:f>
              <c:strCache>
                <c:ptCount val="1"/>
                <c:pt idx="0">
                  <c:v>D_26L_27R_A_26L_27R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'wind_count (1)'!$B$1:$AG$1</c:f>
              <c:strCache>
                <c:ptCount val="32"/>
                <c:pt idx="0">
                  <c:v>1도</c:v>
                </c:pt>
                <c:pt idx="1">
                  <c:v>2도</c:v>
                </c:pt>
                <c:pt idx="2">
                  <c:v>3도</c:v>
                </c:pt>
                <c:pt idx="3">
                  <c:v>4도</c:v>
                </c:pt>
                <c:pt idx="4">
                  <c:v>5도</c:v>
                </c:pt>
                <c:pt idx="5">
                  <c:v>6도</c:v>
                </c:pt>
                <c:pt idx="6">
                  <c:v>7도</c:v>
                </c:pt>
                <c:pt idx="7">
                  <c:v>8도</c:v>
                </c:pt>
                <c:pt idx="8">
                  <c:v>9도</c:v>
                </c:pt>
                <c:pt idx="9">
                  <c:v>10도</c:v>
                </c:pt>
                <c:pt idx="10">
                  <c:v>11도</c:v>
                </c:pt>
                <c:pt idx="11">
                  <c:v>12도</c:v>
                </c:pt>
                <c:pt idx="12">
                  <c:v>13도</c:v>
                </c:pt>
                <c:pt idx="13">
                  <c:v>14도</c:v>
                </c:pt>
                <c:pt idx="14">
                  <c:v>15도</c:v>
                </c:pt>
                <c:pt idx="15">
                  <c:v>16도</c:v>
                </c:pt>
                <c:pt idx="16">
                  <c:v>17도</c:v>
                </c:pt>
                <c:pt idx="17">
                  <c:v>18도</c:v>
                </c:pt>
                <c:pt idx="18">
                  <c:v>19도</c:v>
                </c:pt>
                <c:pt idx="19">
                  <c:v>20도</c:v>
                </c:pt>
                <c:pt idx="20">
                  <c:v>21도</c:v>
                </c:pt>
                <c:pt idx="21">
                  <c:v>22도</c:v>
                </c:pt>
                <c:pt idx="22">
                  <c:v>23도</c:v>
                </c:pt>
                <c:pt idx="23">
                  <c:v>24도</c:v>
                </c:pt>
                <c:pt idx="24">
                  <c:v>25도</c:v>
                </c:pt>
                <c:pt idx="25">
                  <c:v>26도</c:v>
                </c:pt>
                <c:pt idx="26">
                  <c:v>27도</c:v>
                </c:pt>
                <c:pt idx="27">
                  <c:v>28도</c:v>
                </c:pt>
                <c:pt idx="28">
                  <c:v>29도</c:v>
                </c:pt>
                <c:pt idx="29">
                  <c:v>30도</c:v>
                </c:pt>
                <c:pt idx="30">
                  <c:v>31도</c:v>
                </c:pt>
                <c:pt idx="31">
                  <c:v>32도</c:v>
                </c:pt>
              </c:strCache>
            </c:strRef>
          </c:cat>
          <c:val>
            <c:numRef>
              <c:f>'wind_count (1)'!$B$8:$AG$8</c:f>
              <c:numCache>
                <c:formatCode>General</c:formatCode>
                <c:ptCount val="3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0</c:v>
                </c:pt>
                <c:pt idx="15">
                  <c:v>2</c:v>
                </c:pt>
                <c:pt idx="16">
                  <c:v>0</c:v>
                </c:pt>
                <c:pt idx="17">
                  <c:v>5</c:v>
                </c:pt>
                <c:pt idx="18">
                  <c:v>3</c:v>
                </c:pt>
                <c:pt idx="19">
                  <c:v>0</c:v>
                </c:pt>
                <c:pt idx="20">
                  <c:v>3</c:v>
                </c:pt>
                <c:pt idx="21">
                  <c:v>4</c:v>
                </c:pt>
                <c:pt idx="22">
                  <c:v>1</c:v>
                </c:pt>
                <c:pt idx="23">
                  <c:v>3</c:v>
                </c:pt>
                <c:pt idx="24">
                  <c:v>0</c:v>
                </c:pt>
                <c:pt idx="25">
                  <c:v>1</c:v>
                </c:pt>
                <c:pt idx="26">
                  <c:v>0</c:v>
                </c:pt>
                <c:pt idx="27">
                  <c:v>1</c:v>
                </c:pt>
                <c:pt idx="28">
                  <c:v>5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7D0-49DA-9D64-847657867641}"/>
            </c:ext>
          </c:extLst>
        </c:ser>
        <c:ser>
          <c:idx val="7"/>
          <c:order val="7"/>
          <c:tx>
            <c:strRef>
              <c:f>'wind_count (1)'!$A$9</c:f>
              <c:strCache>
                <c:ptCount val="1"/>
                <c:pt idx="0">
                  <c:v>D_26L_27R_A_26L_27R_28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'wind_count (1)'!$B$1:$AG$1</c:f>
              <c:strCache>
                <c:ptCount val="32"/>
                <c:pt idx="0">
                  <c:v>1도</c:v>
                </c:pt>
                <c:pt idx="1">
                  <c:v>2도</c:v>
                </c:pt>
                <c:pt idx="2">
                  <c:v>3도</c:v>
                </c:pt>
                <c:pt idx="3">
                  <c:v>4도</c:v>
                </c:pt>
                <c:pt idx="4">
                  <c:v>5도</c:v>
                </c:pt>
                <c:pt idx="5">
                  <c:v>6도</c:v>
                </c:pt>
                <c:pt idx="6">
                  <c:v>7도</c:v>
                </c:pt>
                <c:pt idx="7">
                  <c:v>8도</c:v>
                </c:pt>
                <c:pt idx="8">
                  <c:v>9도</c:v>
                </c:pt>
                <c:pt idx="9">
                  <c:v>10도</c:v>
                </c:pt>
                <c:pt idx="10">
                  <c:v>11도</c:v>
                </c:pt>
                <c:pt idx="11">
                  <c:v>12도</c:v>
                </c:pt>
                <c:pt idx="12">
                  <c:v>13도</c:v>
                </c:pt>
                <c:pt idx="13">
                  <c:v>14도</c:v>
                </c:pt>
                <c:pt idx="14">
                  <c:v>15도</c:v>
                </c:pt>
                <c:pt idx="15">
                  <c:v>16도</c:v>
                </c:pt>
                <c:pt idx="16">
                  <c:v>17도</c:v>
                </c:pt>
                <c:pt idx="17">
                  <c:v>18도</c:v>
                </c:pt>
                <c:pt idx="18">
                  <c:v>19도</c:v>
                </c:pt>
                <c:pt idx="19">
                  <c:v>20도</c:v>
                </c:pt>
                <c:pt idx="20">
                  <c:v>21도</c:v>
                </c:pt>
                <c:pt idx="21">
                  <c:v>22도</c:v>
                </c:pt>
                <c:pt idx="22">
                  <c:v>23도</c:v>
                </c:pt>
                <c:pt idx="23">
                  <c:v>24도</c:v>
                </c:pt>
                <c:pt idx="24">
                  <c:v>25도</c:v>
                </c:pt>
                <c:pt idx="25">
                  <c:v>26도</c:v>
                </c:pt>
                <c:pt idx="26">
                  <c:v>27도</c:v>
                </c:pt>
                <c:pt idx="27">
                  <c:v>28도</c:v>
                </c:pt>
                <c:pt idx="28">
                  <c:v>29도</c:v>
                </c:pt>
                <c:pt idx="29">
                  <c:v>30도</c:v>
                </c:pt>
                <c:pt idx="30">
                  <c:v>31도</c:v>
                </c:pt>
                <c:pt idx="31">
                  <c:v>32도</c:v>
                </c:pt>
              </c:strCache>
            </c:strRef>
          </c:cat>
          <c:val>
            <c:numRef>
              <c:f>'wind_count (1)'!$B$9:$AG$9</c:f>
              <c:numCache>
                <c:formatCode>General</c:formatCode>
                <c:ptCount val="3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3</c:v>
                </c:pt>
                <c:pt idx="22">
                  <c:v>5</c:v>
                </c:pt>
                <c:pt idx="23">
                  <c:v>7</c:v>
                </c:pt>
                <c:pt idx="24">
                  <c:v>0</c:v>
                </c:pt>
                <c:pt idx="25">
                  <c:v>1</c:v>
                </c:pt>
                <c:pt idx="26">
                  <c:v>8</c:v>
                </c:pt>
                <c:pt idx="27">
                  <c:v>3</c:v>
                </c:pt>
                <c:pt idx="28">
                  <c:v>12</c:v>
                </c:pt>
                <c:pt idx="29">
                  <c:v>6</c:v>
                </c:pt>
                <c:pt idx="30">
                  <c:v>2</c:v>
                </c:pt>
                <c:pt idx="3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C7D0-49DA-9D64-847657867641}"/>
            </c:ext>
          </c:extLst>
        </c:ser>
        <c:ser>
          <c:idx val="8"/>
          <c:order val="8"/>
          <c:tx>
            <c:strRef>
              <c:f>'wind_count (1)'!$A$10</c:f>
              <c:strCache>
                <c:ptCount val="1"/>
                <c:pt idx="0">
                  <c:v>D_26L_27R_A_26R_27L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'wind_count (1)'!$B$1:$AG$1</c:f>
              <c:strCache>
                <c:ptCount val="32"/>
                <c:pt idx="0">
                  <c:v>1도</c:v>
                </c:pt>
                <c:pt idx="1">
                  <c:v>2도</c:v>
                </c:pt>
                <c:pt idx="2">
                  <c:v>3도</c:v>
                </c:pt>
                <c:pt idx="3">
                  <c:v>4도</c:v>
                </c:pt>
                <c:pt idx="4">
                  <c:v>5도</c:v>
                </c:pt>
                <c:pt idx="5">
                  <c:v>6도</c:v>
                </c:pt>
                <c:pt idx="6">
                  <c:v>7도</c:v>
                </c:pt>
                <c:pt idx="7">
                  <c:v>8도</c:v>
                </c:pt>
                <c:pt idx="8">
                  <c:v>9도</c:v>
                </c:pt>
                <c:pt idx="9">
                  <c:v>10도</c:v>
                </c:pt>
                <c:pt idx="10">
                  <c:v>11도</c:v>
                </c:pt>
                <c:pt idx="11">
                  <c:v>12도</c:v>
                </c:pt>
                <c:pt idx="12">
                  <c:v>13도</c:v>
                </c:pt>
                <c:pt idx="13">
                  <c:v>14도</c:v>
                </c:pt>
                <c:pt idx="14">
                  <c:v>15도</c:v>
                </c:pt>
                <c:pt idx="15">
                  <c:v>16도</c:v>
                </c:pt>
                <c:pt idx="16">
                  <c:v>17도</c:v>
                </c:pt>
                <c:pt idx="17">
                  <c:v>18도</c:v>
                </c:pt>
                <c:pt idx="18">
                  <c:v>19도</c:v>
                </c:pt>
                <c:pt idx="19">
                  <c:v>20도</c:v>
                </c:pt>
                <c:pt idx="20">
                  <c:v>21도</c:v>
                </c:pt>
                <c:pt idx="21">
                  <c:v>22도</c:v>
                </c:pt>
                <c:pt idx="22">
                  <c:v>23도</c:v>
                </c:pt>
                <c:pt idx="23">
                  <c:v>24도</c:v>
                </c:pt>
                <c:pt idx="24">
                  <c:v>25도</c:v>
                </c:pt>
                <c:pt idx="25">
                  <c:v>26도</c:v>
                </c:pt>
                <c:pt idx="26">
                  <c:v>27도</c:v>
                </c:pt>
                <c:pt idx="27">
                  <c:v>28도</c:v>
                </c:pt>
                <c:pt idx="28">
                  <c:v>29도</c:v>
                </c:pt>
                <c:pt idx="29">
                  <c:v>30도</c:v>
                </c:pt>
                <c:pt idx="30">
                  <c:v>31도</c:v>
                </c:pt>
                <c:pt idx="31">
                  <c:v>32도</c:v>
                </c:pt>
              </c:strCache>
            </c:strRef>
          </c:cat>
          <c:val>
            <c:numRef>
              <c:f>'wind_count (1)'!$B$10:$AG$10</c:f>
              <c:numCache>
                <c:formatCode>General</c:formatCode>
                <c:ptCount val="3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6</c:v>
                </c:pt>
                <c:pt idx="19">
                  <c:v>6</c:v>
                </c:pt>
                <c:pt idx="20">
                  <c:v>2</c:v>
                </c:pt>
                <c:pt idx="21">
                  <c:v>2</c:v>
                </c:pt>
                <c:pt idx="22">
                  <c:v>3</c:v>
                </c:pt>
                <c:pt idx="23">
                  <c:v>5</c:v>
                </c:pt>
                <c:pt idx="24">
                  <c:v>7</c:v>
                </c:pt>
                <c:pt idx="25">
                  <c:v>8</c:v>
                </c:pt>
                <c:pt idx="26">
                  <c:v>6</c:v>
                </c:pt>
                <c:pt idx="27">
                  <c:v>2</c:v>
                </c:pt>
                <c:pt idx="28">
                  <c:v>5</c:v>
                </c:pt>
                <c:pt idx="29">
                  <c:v>5</c:v>
                </c:pt>
                <c:pt idx="30">
                  <c:v>3</c:v>
                </c:pt>
                <c:pt idx="3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7D0-49DA-9D64-847657867641}"/>
            </c:ext>
          </c:extLst>
        </c:ser>
        <c:ser>
          <c:idx val="9"/>
          <c:order val="9"/>
          <c:tx>
            <c:strRef>
              <c:f>'wind_count (1)'!$A$11</c:f>
              <c:strCache>
                <c:ptCount val="1"/>
                <c:pt idx="0">
                  <c:v>D_26L_27R_A_26R_27L_28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cat>
            <c:strRef>
              <c:f>'wind_count (1)'!$B$1:$AG$1</c:f>
              <c:strCache>
                <c:ptCount val="32"/>
                <c:pt idx="0">
                  <c:v>1도</c:v>
                </c:pt>
                <c:pt idx="1">
                  <c:v>2도</c:v>
                </c:pt>
                <c:pt idx="2">
                  <c:v>3도</c:v>
                </c:pt>
                <c:pt idx="3">
                  <c:v>4도</c:v>
                </c:pt>
                <c:pt idx="4">
                  <c:v>5도</c:v>
                </c:pt>
                <c:pt idx="5">
                  <c:v>6도</c:v>
                </c:pt>
                <c:pt idx="6">
                  <c:v>7도</c:v>
                </c:pt>
                <c:pt idx="7">
                  <c:v>8도</c:v>
                </c:pt>
                <c:pt idx="8">
                  <c:v>9도</c:v>
                </c:pt>
                <c:pt idx="9">
                  <c:v>10도</c:v>
                </c:pt>
                <c:pt idx="10">
                  <c:v>11도</c:v>
                </c:pt>
                <c:pt idx="11">
                  <c:v>12도</c:v>
                </c:pt>
                <c:pt idx="12">
                  <c:v>13도</c:v>
                </c:pt>
                <c:pt idx="13">
                  <c:v>14도</c:v>
                </c:pt>
                <c:pt idx="14">
                  <c:v>15도</c:v>
                </c:pt>
                <c:pt idx="15">
                  <c:v>16도</c:v>
                </c:pt>
                <c:pt idx="16">
                  <c:v>17도</c:v>
                </c:pt>
                <c:pt idx="17">
                  <c:v>18도</c:v>
                </c:pt>
                <c:pt idx="18">
                  <c:v>19도</c:v>
                </c:pt>
                <c:pt idx="19">
                  <c:v>20도</c:v>
                </c:pt>
                <c:pt idx="20">
                  <c:v>21도</c:v>
                </c:pt>
                <c:pt idx="21">
                  <c:v>22도</c:v>
                </c:pt>
                <c:pt idx="22">
                  <c:v>23도</c:v>
                </c:pt>
                <c:pt idx="23">
                  <c:v>24도</c:v>
                </c:pt>
                <c:pt idx="24">
                  <c:v>25도</c:v>
                </c:pt>
                <c:pt idx="25">
                  <c:v>26도</c:v>
                </c:pt>
                <c:pt idx="26">
                  <c:v>27도</c:v>
                </c:pt>
                <c:pt idx="27">
                  <c:v>28도</c:v>
                </c:pt>
                <c:pt idx="28">
                  <c:v>29도</c:v>
                </c:pt>
                <c:pt idx="29">
                  <c:v>30도</c:v>
                </c:pt>
                <c:pt idx="30">
                  <c:v>31도</c:v>
                </c:pt>
                <c:pt idx="31">
                  <c:v>32도</c:v>
                </c:pt>
              </c:strCache>
            </c:strRef>
          </c:cat>
          <c:val>
            <c:numRef>
              <c:f>'wind_count (1)'!$B$11:$AG$11</c:f>
              <c:numCache>
                <c:formatCode>General</c:formatCode>
                <c:ptCount val="3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2</c:v>
                </c:pt>
                <c:pt idx="4">
                  <c:v>3</c:v>
                </c:pt>
                <c:pt idx="5">
                  <c:v>15</c:v>
                </c:pt>
                <c:pt idx="6">
                  <c:v>15</c:v>
                </c:pt>
                <c:pt idx="7">
                  <c:v>21</c:v>
                </c:pt>
                <c:pt idx="8">
                  <c:v>44</c:v>
                </c:pt>
                <c:pt idx="9">
                  <c:v>36</c:v>
                </c:pt>
                <c:pt idx="10">
                  <c:v>41</c:v>
                </c:pt>
                <c:pt idx="11">
                  <c:v>42</c:v>
                </c:pt>
                <c:pt idx="12">
                  <c:v>74</c:v>
                </c:pt>
                <c:pt idx="13">
                  <c:v>91</c:v>
                </c:pt>
                <c:pt idx="14">
                  <c:v>81</c:v>
                </c:pt>
                <c:pt idx="15">
                  <c:v>81</c:v>
                </c:pt>
                <c:pt idx="16">
                  <c:v>107</c:v>
                </c:pt>
                <c:pt idx="17">
                  <c:v>150</c:v>
                </c:pt>
                <c:pt idx="18">
                  <c:v>193</c:v>
                </c:pt>
                <c:pt idx="19">
                  <c:v>157</c:v>
                </c:pt>
                <c:pt idx="20">
                  <c:v>152</c:v>
                </c:pt>
                <c:pt idx="21">
                  <c:v>188</c:v>
                </c:pt>
                <c:pt idx="22">
                  <c:v>265</c:v>
                </c:pt>
                <c:pt idx="23">
                  <c:v>352</c:v>
                </c:pt>
                <c:pt idx="24">
                  <c:v>297</c:v>
                </c:pt>
                <c:pt idx="25">
                  <c:v>247</c:v>
                </c:pt>
                <c:pt idx="26">
                  <c:v>315</c:v>
                </c:pt>
                <c:pt idx="27">
                  <c:v>309</c:v>
                </c:pt>
                <c:pt idx="28">
                  <c:v>245</c:v>
                </c:pt>
                <c:pt idx="29">
                  <c:v>264</c:v>
                </c:pt>
                <c:pt idx="30">
                  <c:v>75</c:v>
                </c:pt>
                <c:pt idx="31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C7D0-49DA-9D64-847657867641}"/>
            </c:ext>
          </c:extLst>
        </c:ser>
        <c:ser>
          <c:idx val="10"/>
          <c:order val="10"/>
          <c:tx>
            <c:strRef>
              <c:f>'wind_count (1)'!$A$12</c:f>
              <c:strCache>
                <c:ptCount val="1"/>
                <c:pt idx="0">
                  <c:v>D_26L_27R_A_26R_27R_28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'wind_count (1)'!$B$1:$AG$1</c:f>
              <c:strCache>
                <c:ptCount val="32"/>
                <c:pt idx="0">
                  <c:v>1도</c:v>
                </c:pt>
                <c:pt idx="1">
                  <c:v>2도</c:v>
                </c:pt>
                <c:pt idx="2">
                  <c:v>3도</c:v>
                </c:pt>
                <c:pt idx="3">
                  <c:v>4도</c:v>
                </c:pt>
                <c:pt idx="4">
                  <c:v>5도</c:v>
                </c:pt>
                <c:pt idx="5">
                  <c:v>6도</c:v>
                </c:pt>
                <c:pt idx="6">
                  <c:v>7도</c:v>
                </c:pt>
                <c:pt idx="7">
                  <c:v>8도</c:v>
                </c:pt>
                <c:pt idx="8">
                  <c:v>9도</c:v>
                </c:pt>
                <c:pt idx="9">
                  <c:v>10도</c:v>
                </c:pt>
                <c:pt idx="10">
                  <c:v>11도</c:v>
                </c:pt>
                <c:pt idx="11">
                  <c:v>12도</c:v>
                </c:pt>
                <c:pt idx="12">
                  <c:v>13도</c:v>
                </c:pt>
                <c:pt idx="13">
                  <c:v>14도</c:v>
                </c:pt>
                <c:pt idx="14">
                  <c:v>15도</c:v>
                </c:pt>
                <c:pt idx="15">
                  <c:v>16도</c:v>
                </c:pt>
                <c:pt idx="16">
                  <c:v>17도</c:v>
                </c:pt>
                <c:pt idx="17">
                  <c:v>18도</c:v>
                </c:pt>
                <c:pt idx="18">
                  <c:v>19도</c:v>
                </c:pt>
                <c:pt idx="19">
                  <c:v>20도</c:v>
                </c:pt>
                <c:pt idx="20">
                  <c:v>21도</c:v>
                </c:pt>
                <c:pt idx="21">
                  <c:v>22도</c:v>
                </c:pt>
                <c:pt idx="22">
                  <c:v>23도</c:v>
                </c:pt>
                <c:pt idx="23">
                  <c:v>24도</c:v>
                </c:pt>
                <c:pt idx="24">
                  <c:v>25도</c:v>
                </c:pt>
                <c:pt idx="25">
                  <c:v>26도</c:v>
                </c:pt>
                <c:pt idx="26">
                  <c:v>27도</c:v>
                </c:pt>
                <c:pt idx="27">
                  <c:v>28도</c:v>
                </c:pt>
                <c:pt idx="28">
                  <c:v>29도</c:v>
                </c:pt>
                <c:pt idx="29">
                  <c:v>30도</c:v>
                </c:pt>
                <c:pt idx="30">
                  <c:v>31도</c:v>
                </c:pt>
                <c:pt idx="31">
                  <c:v>32도</c:v>
                </c:pt>
              </c:strCache>
            </c:strRef>
          </c:cat>
          <c:val>
            <c:numRef>
              <c:f>'wind_count (1)'!$B$12:$AG$12</c:f>
              <c:numCache>
                <c:formatCode>General</c:formatCode>
                <c:ptCount val="3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3</c:v>
                </c:pt>
                <c:pt idx="19">
                  <c:v>2</c:v>
                </c:pt>
                <c:pt idx="20">
                  <c:v>4</c:v>
                </c:pt>
                <c:pt idx="21">
                  <c:v>7</c:v>
                </c:pt>
                <c:pt idx="22">
                  <c:v>5</c:v>
                </c:pt>
                <c:pt idx="23">
                  <c:v>6</c:v>
                </c:pt>
                <c:pt idx="24">
                  <c:v>4</c:v>
                </c:pt>
                <c:pt idx="25">
                  <c:v>10</c:v>
                </c:pt>
                <c:pt idx="26">
                  <c:v>7</c:v>
                </c:pt>
                <c:pt idx="27">
                  <c:v>6</c:v>
                </c:pt>
                <c:pt idx="28">
                  <c:v>4</c:v>
                </c:pt>
                <c:pt idx="29">
                  <c:v>6</c:v>
                </c:pt>
                <c:pt idx="30">
                  <c:v>0</c:v>
                </c:pt>
                <c:pt idx="3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C7D0-49DA-9D64-847657867641}"/>
            </c:ext>
          </c:extLst>
        </c:ser>
        <c:ser>
          <c:idx val="11"/>
          <c:order val="11"/>
          <c:tx>
            <c:strRef>
              <c:f>'wind_count (1)'!$A$13</c:f>
              <c:strCache>
                <c:ptCount val="1"/>
                <c:pt idx="0">
                  <c:v>D_26L_27R_A_26R_28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'wind_count (1)'!$B$1:$AG$1</c:f>
              <c:strCache>
                <c:ptCount val="32"/>
                <c:pt idx="0">
                  <c:v>1도</c:v>
                </c:pt>
                <c:pt idx="1">
                  <c:v>2도</c:v>
                </c:pt>
                <c:pt idx="2">
                  <c:v>3도</c:v>
                </c:pt>
                <c:pt idx="3">
                  <c:v>4도</c:v>
                </c:pt>
                <c:pt idx="4">
                  <c:v>5도</c:v>
                </c:pt>
                <c:pt idx="5">
                  <c:v>6도</c:v>
                </c:pt>
                <c:pt idx="6">
                  <c:v>7도</c:v>
                </c:pt>
                <c:pt idx="7">
                  <c:v>8도</c:v>
                </c:pt>
                <c:pt idx="8">
                  <c:v>9도</c:v>
                </c:pt>
                <c:pt idx="9">
                  <c:v>10도</c:v>
                </c:pt>
                <c:pt idx="10">
                  <c:v>11도</c:v>
                </c:pt>
                <c:pt idx="11">
                  <c:v>12도</c:v>
                </c:pt>
                <c:pt idx="12">
                  <c:v>13도</c:v>
                </c:pt>
                <c:pt idx="13">
                  <c:v>14도</c:v>
                </c:pt>
                <c:pt idx="14">
                  <c:v>15도</c:v>
                </c:pt>
                <c:pt idx="15">
                  <c:v>16도</c:v>
                </c:pt>
                <c:pt idx="16">
                  <c:v>17도</c:v>
                </c:pt>
                <c:pt idx="17">
                  <c:v>18도</c:v>
                </c:pt>
                <c:pt idx="18">
                  <c:v>19도</c:v>
                </c:pt>
                <c:pt idx="19">
                  <c:v>20도</c:v>
                </c:pt>
                <c:pt idx="20">
                  <c:v>21도</c:v>
                </c:pt>
                <c:pt idx="21">
                  <c:v>22도</c:v>
                </c:pt>
                <c:pt idx="22">
                  <c:v>23도</c:v>
                </c:pt>
                <c:pt idx="23">
                  <c:v>24도</c:v>
                </c:pt>
                <c:pt idx="24">
                  <c:v>25도</c:v>
                </c:pt>
                <c:pt idx="25">
                  <c:v>26도</c:v>
                </c:pt>
                <c:pt idx="26">
                  <c:v>27도</c:v>
                </c:pt>
                <c:pt idx="27">
                  <c:v>28도</c:v>
                </c:pt>
                <c:pt idx="28">
                  <c:v>29도</c:v>
                </c:pt>
                <c:pt idx="29">
                  <c:v>30도</c:v>
                </c:pt>
                <c:pt idx="30">
                  <c:v>31도</c:v>
                </c:pt>
                <c:pt idx="31">
                  <c:v>32도</c:v>
                </c:pt>
              </c:strCache>
            </c:strRef>
          </c:cat>
          <c:val>
            <c:numRef>
              <c:f>'wind_count (1)'!$B$13:$AG$13</c:f>
              <c:numCache>
                <c:formatCode>General</c:formatCode>
                <c:ptCount val="3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1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3</c:v>
                </c:pt>
                <c:pt idx="21">
                  <c:v>2</c:v>
                </c:pt>
                <c:pt idx="22">
                  <c:v>2</c:v>
                </c:pt>
                <c:pt idx="23">
                  <c:v>2</c:v>
                </c:pt>
                <c:pt idx="24">
                  <c:v>3</c:v>
                </c:pt>
                <c:pt idx="25">
                  <c:v>10</c:v>
                </c:pt>
                <c:pt idx="26">
                  <c:v>2</c:v>
                </c:pt>
                <c:pt idx="27">
                  <c:v>2</c:v>
                </c:pt>
                <c:pt idx="28">
                  <c:v>0</c:v>
                </c:pt>
                <c:pt idx="29">
                  <c:v>4</c:v>
                </c:pt>
                <c:pt idx="30">
                  <c:v>2</c:v>
                </c:pt>
                <c:pt idx="3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C7D0-49DA-9D64-847657867641}"/>
            </c:ext>
          </c:extLst>
        </c:ser>
        <c:ser>
          <c:idx val="12"/>
          <c:order val="12"/>
          <c:tx>
            <c:strRef>
              <c:f>'wind_count (1)'!$A$14</c:f>
              <c:strCache>
                <c:ptCount val="1"/>
                <c:pt idx="0">
                  <c:v>D_26L_27R_A_27L_28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'wind_count (1)'!$B$1:$AG$1</c:f>
              <c:strCache>
                <c:ptCount val="32"/>
                <c:pt idx="0">
                  <c:v>1도</c:v>
                </c:pt>
                <c:pt idx="1">
                  <c:v>2도</c:v>
                </c:pt>
                <c:pt idx="2">
                  <c:v>3도</c:v>
                </c:pt>
                <c:pt idx="3">
                  <c:v>4도</c:v>
                </c:pt>
                <c:pt idx="4">
                  <c:v>5도</c:v>
                </c:pt>
                <c:pt idx="5">
                  <c:v>6도</c:v>
                </c:pt>
                <c:pt idx="6">
                  <c:v>7도</c:v>
                </c:pt>
                <c:pt idx="7">
                  <c:v>8도</c:v>
                </c:pt>
                <c:pt idx="8">
                  <c:v>9도</c:v>
                </c:pt>
                <c:pt idx="9">
                  <c:v>10도</c:v>
                </c:pt>
                <c:pt idx="10">
                  <c:v>11도</c:v>
                </c:pt>
                <c:pt idx="11">
                  <c:v>12도</c:v>
                </c:pt>
                <c:pt idx="12">
                  <c:v>13도</c:v>
                </c:pt>
                <c:pt idx="13">
                  <c:v>14도</c:v>
                </c:pt>
                <c:pt idx="14">
                  <c:v>15도</c:v>
                </c:pt>
                <c:pt idx="15">
                  <c:v>16도</c:v>
                </c:pt>
                <c:pt idx="16">
                  <c:v>17도</c:v>
                </c:pt>
                <c:pt idx="17">
                  <c:v>18도</c:v>
                </c:pt>
                <c:pt idx="18">
                  <c:v>19도</c:v>
                </c:pt>
                <c:pt idx="19">
                  <c:v>20도</c:v>
                </c:pt>
                <c:pt idx="20">
                  <c:v>21도</c:v>
                </c:pt>
                <c:pt idx="21">
                  <c:v>22도</c:v>
                </c:pt>
                <c:pt idx="22">
                  <c:v>23도</c:v>
                </c:pt>
                <c:pt idx="23">
                  <c:v>24도</c:v>
                </c:pt>
                <c:pt idx="24">
                  <c:v>25도</c:v>
                </c:pt>
                <c:pt idx="25">
                  <c:v>26도</c:v>
                </c:pt>
                <c:pt idx="26">
                  <c:v>27도</c:v>
                </c:pt>
                <c:pt idx="27">
                  <c:v>28도</c:v>
                </c:pt>
                <c:pt idx="28">
                  <c:v>29도</c:v>
                </c:pt>
                <c:pt idx="29">
                  <c:v>30도</c:v>
                </c:pt>
                <c:pt idx="30">
                  <c:v>31도</c:v>
                </c:pt>
                <c:pt idx="31">
                  <c:v>32도</c:v>
                </c:pt>
              </c:strCache>
            </c:strRef>
          </c:cat>
          <c:val>
            <c:numRef>
              <c:f>'wind_count (1)'!$B$14:$AG$14</c:f>
              <c:numCache>
                <c:formatCode>General</c:formatCode>
                <c:ptCount val="3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1</c:v>
                </c:pt>
                <c:pt idx="22">
                  <c:v>0</c:v>
                </c:pt>
                <c:pt idx="23">
                  <c:v>1</c:v>
                </c:pt>
                <c:pt idx="24">
                  <c:v>1</c:v>
                </c:pt>
                <c:pt idx="25">
                  <c:v>7</c:v>
                </c:pt>
                <c:pt idx="26">
                  <c:v>3</c:v>
                </c:pt>
                <c:pt idx="27">
                  <c:v>2</c:v>
                </c:pt>
                <c:pt idx="28">
                  <c:v>3</c:v>
                </c:pt>
                <c:pt idx="29">
                  <c:v>7</c:v>
                </c:pt>
                <c:pt idx="30">
                  <c:v>2</c:v>
                </c:pt>
                <c:pt idx="3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C7D0-49DA-9D64-847657867641}"/>
            </c:ext>
          </c:extLst>
        </c:ser>
        <c:ser>
          <c:idx val="13"/>
          <c:order val="13"/>
          <c:tx>
            <c:strRef>
              <c:f>'wind_count (1)'!$A$15</c:f>
              <c:strCache>
                <c:ptCount val="1"/>
                <c:pt idx="0">
                  <c:v>D_26L_28_A_26L_28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'wind_count (1)'!$B$1:$AG$1</c:f>
              <c:strCache>
                <c:ptCount val="32"/>
                <c:pt idx="0">
                  <c:v>1도</c:v>
                </c:pt>
                <c:pt idx="1">
                  <c:v>2도</c:v>
                </c:pt>
                <c:pt idx="2">
                  <c:v>3도</c:v>
                </c:pt>
                <c:pt idx="3">
                  <c:v>4도</c:v>
                </c:pt>
                <c:pt idx="4">
                  <c:v>5도</c:v>
                </c:pt>
                <c:pt idx="5">
                  <c:v>6도</c:v>
                </c:pt>
                <c:pt idx="6">
                  <c:v>7도</c:v>
                </c:pt>
                <c:pt idx="7">
                  <c:v>8도</c:v>
                </c:pt>
                <c:pt idx="8">
                  <c:v>9도</c:v>
                </c:pt>
                <c:pt idx="9">
                  <c:v>10도</c:v>
                </c:pt>
                <c:pt idx="10">
                  <c:v>11도</c:v>
                </c:pt>
                <c:pt idx="11">
                  <c:v>12도</c:v>
                </c:pt>
                <c:pt idx="12">
                  <c:v>13도</c:v>
                </c:pt>
                <c:pt idx="13">
                  <c:v>14도</c:v>
                </c:pt>
                <c:pt idx="14">
                  <c:v>15도</c:v>
                </c:pt>
                <c:pt idx="15">
                  <c:v>16도</c:v>
                </c:pt>
                <c:pt idx="16">
                  <c:v>17도</c:v>
                </c:pt>
                <c:pt idx="17">
                  <c:v>18도</c:v>
                </c:pt>
                <c:pt idx="18">
                  <c:v>19도</c:v>
                </c:pt>
                <c:pt idx="19">
                  <c:v>20도</c:v>
                </c:pt>
                <c:pt idx="20">
                  <c:v>21도</c:v>
                </c:pt>
                <c:pt idx="21">
                  <c:v>22도</c:v>
                </c:pt>
                <c:pt idx="22">
                  <c:v>23도</c:v>
                </c:pt>
                <c:pt idx="23">
                  <c:v>24도</c:v>
                </c:pt>
                <c:pt idx="24">
                  <c:v>25도</c:v>
                </c:pt>
                <c:pt idx="25">
                  <c:v>26도</c:v>
                </c:pt>
                <c:pt idx="26">
                  <c:v>27도</c:v>
                </c:pt>
                <c:pt idx="27">
                  <c:v>28도</c:v>
                </c:pt>
                <c:pt idx="28">
                  <c:v>29도</c:v>
                </c:pt>
                <c:pt idx="29">
                  <c:v>30도</c:v>
                </c:pt>
                <c:pt idx="30">
                  <c:v>31도</c:v>
                </c:pt>
                <c:pt idx="31">
                  <c:v>32도</c:v>
                </c:pt>
              </c:strCache>
            </c:strRef>
          </c:cat>
          <c:val>
            <c:numRef>
              <c:f>'wind_count (1)'!$B$15:$AG$15</c:f>
              <c:numCache>
                <c:formatCode>General</c:formatCode>
                <c:ptCount val="3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3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1</c:v>
                </c:pt>
                <c:pt idx="16">
                  <c:v>2</c:v>
                </c:pt>
                <c:pt idx="17">
                  <c:v>1</c:v>
                </c:pt>
                <c:pt idx="18">
                  <c:v>2</c:v>
                </c:pt>
                <c:pt idx="19">
                  <c:v>1</c:v>
                </c:pt>
                <c:pt idx="20">
                  <c:v>2</c:v>
                </c:pt>
                <c:pt idx="21">
                  <c:v>1</c:v>
                </c:pt>
                <c:pt idx="22">
                  <c:v>10</c:v>
                </c:pt>
                <c:pt idx="23">
                  <c:v>14</c:v>
                </c:pt>
                <c:pt idx="24">
                  <c:v>11</c:v>
                </c:pt>
                <c:pt idx="25">
                  <c:v>13</c:v>
                </c:pt>
                <c:pt idx="26">
                  <c:v>6</c:v>
                </c:pt>
                <c:pt idx="27">
                  <c:v>1</c:v>
                </c:pt>
                <c:pt idx="28">
                  <c:v>9</c:v>
                </c:pt>
                <c:pt idx="29">
                  <c:v>5</c:v>
                </c:pt>
                <c:pt idx="30">
                  <c:v>1</c:v>
                </c:pt>
                <c:pt idx="3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C7D0-49DA-9D64-847657867641}"/>
            </c:ext>
          </c:extLst>
        </c:ser>
        <c:ser>
          <c:idx val="14"/>
          <c:order val="14"/>
          <c:tx>
            <c:strRef>
              <c:f>'wind_count (1)'!$A$16</c:f>
              <c:strCache>
                <c:ptCount val="1"/>
                <c:pt idx="0">
                  <c:v>D_26L_28_A_26R_27L_28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'wind_count (1)'!$B$1:$AG$1</c:f>
              <c:strCache>
                <c:ptCount val="32"/>
                <c:pt idx="0">
                  <c:v>1도</c:v>
                </c:pt>
                <c:pt idx="1">
                  <c:v>2도</c:v>
                </c:pt>
                <c:pt idx="2">
                  <c:v>3도</c:v>
                </c:pt>
                <c:pt idx="3">
                  <c:v>4도</c:v>
                </c:pt>
                <c:pt idx="4">
                  <c:v>5도</c:v>
                </c:pt>
                <c:pt idx="5">
                  <c:v>6도</c:v>
                </c:pt>
                <c:pt idx="6">
                  <c:v>7도</c:v>
                </c:pt>
                <c:pt idx="7">
                  <c:v>8도</c:v>
                </c:pt>
                <c:pt idx="8">
                  <c:v>9도</c:v>
                </c:pt>
                <c:pt idx="9">
                  <c:v>10도</c:v>
                </c:pt>
                <c:pt idx="10">
                  <c:v>11도</c:v>
                </c:pt>
                <c:pt idx="11">
                  <c:v>12도</c:v>
                </c:pt>
                <c:pt idx="12">
                  <c:v>13도</c:v>
                </c:pt>
                <c:pt idx="13">
                  <c:v>14도</c:v>
                </c:pt>
                <c:pt idx="14">
                  <c:v>15도</c:v>
                </c:pt>
                <c:pt idx="15">
                  <c:v>16도</c:v>
                </c:pt>
                <c:pt idx="16">
                  <c:v>17도</c:v>
                </c:pt>
                <c:pt idx="17">
                  <c:v>18도</c:v>
                </c:pt>
                <c:pt idx="18">
                  <c:v>19도</c:v>
                </c:pt>
                <c:pt idx="19">
                  <c:v>20도</c:v>
                </c:pt>
                <c:pt idx="20">
                  <c:v>21도</c:v>
                </c:pt>
                <c:pt idx="21">
                  <c:v>22도</c:v>
                </c:pt>
                <c:pt idx="22">
                  <c:v>23도</c:v>
                </c:pt>
                <c:pt idx="23">
                  <c:v>24도</c:v>
                </c:pt>
                <c:pt idx="24">
                  <c:v>25도</c:v>
                </c:pt>
                <c:pt idx="25">
                  <c:v>26도</c:v>
                </c:pt>
                <c:pt idx="26">
                  <c:v>27도</c:v>
                </c:pt>
                <c:pt idx="27">
                  <c:v>28도</c:v>
                </c:pt>
                <c:pt idx="28">
                  <c:v>29도</c:v>
                </c:pt>
                <c:pt idx="29">
                  <c:v>30도</c:v>
                </c:pt>
                <c:pt idx="30">
                  <c:v>31도</c:v>
                </c:pt>
                <c:pt idx="31">
                  <c:v>32도</c:v>
                </c:pt>
              </c:strCache>
            </c:strRef>
          </c:cat>
          <c:val>
            <c:numRef>
              <c:f>'wind_count (1)'!$B$16:$AG$16</c:f>
              <c:numCache>
                <c:formatCode>General</c:formatCode>
                <c:ptCount val="3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1</c:v>
                </c:pt>
                <c:pt idx="19">
                  <c:v>1</c:v>
                </c:pt>
                <c:pt idx="20">
                  <c:v>2</c:v>
                </c:pt>
                <c:pt idx="21">
                  <c:v>4</c:v>
                </c:pt>
                <c:pt idx="22">
                  <c:v>4</c:v>
                </c:pt>
                <c:pt idx="23">
                  <c:v>2</c:v>
                </c:pt>
                <c:pt idx="24">
                  <c:v>7</c:v>
                </c:pt>
                <c:pt idx="25">
                  <c:v>2</c:v>
                </c:pt>
                <c:pt idx="26">
                  <c:v>2</c:v>
                </c:pt>
                <c:pt idx="27">
                  <c:v>5</c:v>
                </c:pt>
                <c:pt idx="28">
                  <c:v>0</c:v>
                </c:pt>
                <c:pt idx="29">
                  <c:v>0</c:v>
                </c:pt>
                <c:pt idx="30">
                  <c:v>2</c:v>
                </c:pt>
                <c:pt idx="3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C7D0-49DA-9D64-847657867641}"/>
            </c:ext>
          </c:extLst>
        </c:ser>
        <c:ser>
          <c:idx val="15"/>
          <c:order val="15"/>
          <c:tx>
            <c:strRef>
              <c:f>'wind_count (1)'!$A$17</c:f>
              <c:strCache>
                <c:ptCount val="1"/>
                <c:pt idx="0">
                  <c:v>D_26L_28_A_26R_28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'wind_count (1)'!$B$1:$AG$1</c:f>
              <c:strCache>
                <c:ptCount val="32"/>
                <c:pt idx="0">
                  <c:v>1도</c:v>
                </c:pt>
                <c:pt idx="1">
                  <c:v>2도</c:v>
                </c:pt>
                <c:pt idx="2">
                  <c:v>3도</c:v>
                </c:pt>
                <c:pt idx="3">
                  <c:v>4도</c:v>
                </c:pt>
                <c:pt idx="4">
                  <c:v>5도</c:v>
                </c:pt>
                <c:pt idx="5">
                  <c:v>6도</c:v>
                </c:pt>
                <c:pt idx="6">
                  <c:v>7도</c:v>
                </c:pt>
                <c:pt idx="7">
                  <c:v>8도</c:v>
                </c:pt>
                <c:pt idx="8">
                  <c:v>9도</c:v>
                </c:pt>
                <c:pt idx="9">
                  <c:v>10도</c:v>
                </c:pt>
                <c:pt idx="10">
                  <c:v>11도</c:v>
                </c:pt>
                <c:pt idx="11">
                  <c:v>12도</c:v>
                </c:pt>
                <c:pt idx="12">
                  <c:v>13도</c:v>
                </c:pt>
                <c:pt idx="13">
                  <c:v>14도</c:v>
                </c:pt>
                <c:pt idx="14">
                  <c:v>15도</c:v>
                </c:pt>
                <c:pt idx="15">
                  <c:v>16도</c:v>
                </c:pt>
                <c:pt idx="16">
                  <c:v>17도</c:v>
                </c:pt>
                <c:pt idx="17">
                  <c:v>18도</c:v>
                </c:pt>
                <c:pt idx="18">
                  <c:v>19도</c:v>
                </c:pt>
                <c:pt idx="19">
                  <c:v>20도</c:v>
                </c:pt>
                <c:pt idx="20">
                  <c:v>21도</c:v>
                </c:pt>
                <c:pt idx="21">
                  <c:v>22도</c:v>
                </c:pt>
                <c:pt idx="22">
                  <c:v>23도</c:v>
                </c:pt>
                <c:pt idx="23">
                  <c:v>24도</c:v>
                </c:pt>
                <c:pt idx="24">
                  <c:v>25도</c:v>
                </c:pt>
                <c:pt idx="25">
                  <c:v>26도</c:v>
                </c:pt>
                <c:pt idx="26">
                  <c:v>27도</c:v>
                </c:pt>
                <c:pt idx="27">
                  <c:v>28도</c:v>
                </c:pt>
                <c:pt idx="28">
                  <c:v>29도</c:v>
                </c:pt>
                <c:pt idx="29">
                  <c:v>30도</c:v>
                </c:pt>
                <c:pt idx="30">
                  <c:v>31도</c:v>
                </c:pt>
                <c:pt idx="31">
                  <c:v>32도</c:v>
                </c:pt>
              </c:strCache>
            </c:strRef>
          </c:cat>
          <c:val>
            <c:numRef>
              <c:f>'wind_count (1)'!$B$17:$AG$17</c:f>
              <c:numCache>
                <c:formatCode>General</c:formatCode>
                <c:ptCount val="3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2</c:v>
                </c:pt>
                <c:pt idx="19">
                  <c:v>4</c:v>
                </c:pt>
                <c:pt idx="20">
                  <c:v>0</c:v>
                </c:pt>
                <c:pt idx="21">
                  <c:v>8</c:v>
                </c:pt>
                <c:pt idx="22">
                  <c:v>3</c:v>
                </c:pt>
                <c:pt idx="23">
                  <c:v>5</c:v>
                </c:pt>
                <c:pt idx="24">
                  <c:v>2</c:v>
                </c:pt>
                <c:pt idx="25">
                  <c:v>0</c:v>
                </c:pt>
                <c:pt idx="26">
                  <c:v>0</c:v>
                </c:pt>
                <c:pt idx="27">
                  <c:v>1</c:v>
                </c:pt>
                <c:pt idx="28">
                  <c:v>0</c:v>
                </c:pt>
                <c:pt idx="29">
                  <c:v>1</c:v>
                </c:pt>
                <c:pt idx="30">
                  <c:v>4</c:v>
                </c:pt>
                <c:pt idx="3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C7D0-49DA-9D64-847657867641}"/>
            </c:ext>
          </c:extLst>
        </c:ser>
        <c:ser>
          <c:idx val="16"/>
          <c:order val="16"/>
          <c:tx>
            <c:strRef>
              <c:f>'wind_count (1)'!$A$18</c:f>
              <c:strCache>
                <c:ptCount val="1"/>
                <c:pt idx="0">
                  <c:v>D_26R_27R_A_26R_27L_28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'wind_count (1)'!$B$1:$AG$1</c:f>
              <c:strCache>
                <c:ptCount val="32"/>
                <c:pt idx="0">
                  <c:v>1도</c:v>
                </c:pt>
                <c:pt idx="1">
                  <c:v>2도</c:v>
                </c:pt>
                <c:pt idx="2">
                  <c:v>3도</c:v>
                </c:pt>
                <c:pt idx="3">
                  <c:v>4도</c:v>
                </c:pt>
                <c:pt idx="4">
                  <c:v>5도</c:v>
                </c:pt>
                <c:pt idx="5">
                  <c:v>6도</c:v>
                </c:pt>
                <c:pt idx="6">
                  <c:v>7도</c:v>
                </c:pt>
                <c:pt idx="7">
                  <c:v>8도</c:v>
                </c:pt>
                <c:pt idx="8">
                  <c:v>9도</c:v>
                </c:pt>
                <c:pt idx="9">
                  <c:v>10도</c:v>
                </c:pt>
                <c:pt idx="10">
                  <c:v>11도</c:v>
                </c:pt>
                <c:pt idx="11">
                  <c:v>12도</c:v>
                </c:pt>
                <c:pt idx="12">
                  <c:v>13도</c:v>
                </c:pt>
                <c:pt idx="13">
                  <c:v>14도</c:v>
                </c:pt>
                <c:pt idx="14">
                  <c:v>15도</c:v>
                </c:pt>
                <c:pt idx="15">
                  <c:v>16도</c:v>
                </c:pt>
                <c:pt idx="16">
                  <c:v>17도</c:v>
                </c:pt>
                <c:pt idx="17">
                  <c:v>18도</c:v>
                </c:pt>
                <c:pt idx="18">
                  <c:v>19도</c:v>
                </c:pt>
                <c:pt idx="19">
                  <c:v>20도</c:v>
                </c:pt>
                <c:pt idx="20">
                  <c:v>21도</c:v>
                </c:pt>
                <c:pt idx="21">
                  <c:v>22도</c:v>
                </c:pt>
                <c:pt idx="22">
                  <c:v>23도</c:v>
                </c:pt>
                <c:pt idx="23">
                  <c:v>24도</c:v>
                </c:pt>
                <c:pt idx="24">
                  <c:v>25도</c:v>
                </c:pt>
                <c:pt idx="25">
                  <c:v>26도</c:v>
                </c:pt>
                <c:pt idx="26">
                  <c:v>27도</c:v>
                </c:pt>
                <c:pt idx="27">
                  <c:v>28도</c:v>
                </c:pt>
                <c:pt idx="28">
                  <c:v>29도</c:v>
                </c:pt>
                <c:pt idx="29">
                  <c:v>30도</c:v>
                </c:pt>
                <c:pt idx="30">
                  <c:v>31도</c:v>
                </c:pt>
                <c:pt idx="31">
                  <c:v>32도</c:v>
                </c:pt>
              </c:strCache>
            </c:strRef>
          </c:cat>
          <c:val>
            <c:numRef>
              <c:f>'wind_count (1)'!$B$18:$AG$18</c:f>
              <c:numCache>
                <c:formatCode>General</c:formatCode>
                <c:ptCount val="3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3</c:v>
                </c:pt>
                <c:pt idx="9">
                  <c:v>3</c:v>
                </c:pt>
                <c:pt idx="10">
                  <c:v>3</c:v>
                </c:pt>
                <c:pt idx="11">
                  <c:v>2</c:v>
                </c:pt>
                <c:pt idx="12">
                  <c:v>0</c:v>
                </c:pt>
                <c:pt idx="13">
                  <c:v>3</c:v>
                </c:pt>
                <c:pt idx="14">
                  <c:v>0</c:v>
                </c:pt>
                <c:pt idx="15">
                  <c:v>1</c:v>
                </c:pt>
                <c:pt idx="16">
                  <c:v>2</c:v>
                </c:pt>
                <c:pt idx="17">
                  <c:v>1</c:v>
                </c:pt>
                <c:pt idx="18">
                  <c:v>1</c:v>
                </c:pt>
                <c:pt idx="19">
                  <c:v>3</c:v>
                </c:pt>
                <c:pt idx="20">
                  <c:v>1</c:v>
                </c:pt>
                <c:pt idx="21">
                  <c:v>2</c:v>
                </c:pt>
                <c:pt idx="22">
                  <c:v>13</c:v>
                </c:pt>
                <c:pt idx="23">
                  <c:v>5</c:v>
                </c:pt>
                <c:pt idx="24">
                  <c:v>2</c:v>
                </c:pt>
                <c:pt idx="25">
                  <c:v>7</c:v>
                </c:pt>
                <c:pt idx="26">
                  <c:v>2</c:v>
                </c:pt>
                <c:pt idx="27">
                  <c:v>1</c:v>
                </c:pt>
                <c:pt idx="28">
                  <c:v>1</c:v>
                </c:pt>
                <c:pt idx="29">
                  <c:v>4</c:v>
                </c:pt>
                <c:pt idx="30">
                  <c:v>2</c:v>
                </c:pt>
                <c:pt idx="3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C7D0-49DA-9D64-847657867641}"/>
            </c:ext>
          </c:extLst>
        </c:ser>
        <c:ser>
          <c:idx val="17"/>
          <c:order val="17"/>
          <c:tx>
            <c:strRef>
              <c:f>'wind_count (1)'!$A$19</c:f>
              <c:strCache>
                <c:ptCount val="1"/>
                <c:pt idx="0">
                  <c:v>D_26R_28_A_26R_28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'wind_count (1)'!$B$1:$AG$1</c:f>
              <c:strCache>
                <c:ptCount val="32"/>
                <c:pt idx="0">
                  <c:v>1도</c:v>
                </c:pt>
                <c:pt idx="1">
                  <c:v>2도</c:v>
                </c:pt>
                <c:pt idx="2">
                  <c:v>3도</c:v>
                </c:pt>
                <c:pt idx="3">
                  <c:v>4도</c:v>
                </c:pt>
                <c:pt idx="4">
                  <c:v>5도</c:v>
                </c:pt>
                <c:pt idx="5">
                  <c:v>6도</c:v>
                </c:pt>
                <c:pt idx="6">
                  <c:v>7도</c:v>
                </c:pt>
                <c:pt idx="7">
                  <c:v>8도</c:v>
                </c:pt>
                <c:pt idx="8">
                  <c:v>9도</c:v>
                </c:pt>
                <c:pt idx="9">
                  <c:v>10도</c:v>
                </c:pt>
                <c:pt idx="10">
                  <c:v>11도</c:v>
                </c:pt>
                <c:pt idx="11">
                  <c:v>12도</c:v>
                </c:pt>
                <c:pt idx="12">
                  <c:v>13도</c:v>
                </c:pt>
                <c:pt idx="13">
                  <c:v>14도</c:v>
                </c:pt>
                <c:pt idx="14">
                  <c:v>15도</c:v>
                </c:pt>
                <c:pt idx="15">
                  <c:v>16도</c:v>
                </c:pt>
                <c:pt idx="16">
                  <c:v>17도</c:v>
                </c:pt>
                <c:pt idx="17">
                  <c:v>18도</c:v>
                </c:pt>
                <c:pt idx="18">
                  <c:v>19도</c:v>
                </c:pt>
                <c:pt idx="19">
                  <c:v>20도</c:v>
                </c:pt>
                <c:pt idx="20">
                  <c:v>21도</c:v>
                </c:pt>
                <c:pt idx="21">
                  <c:v>22도</c:v>
                </c:pt>
                <c:pt idx="22">
                  <c:v>23도</c:v>
                </c:pt>
                <c:pt idx="23">
                  <c:v>24도</c:v>
                </c:pt>
                <c:pt idx="24">
                  <c:v>25도</c:v>
                </c:pt>
                <c:pt idx="25">
                  <c:v>26도</c:v>
                </c:pt>
                <c:pt idx="26">
                  <c:v>27도</c:v>
                </c:pt>
                <c:pt idx="27">
                  <c:v>28도</c:v>
                </c:pt>
                <c:pt idx="28">
                  <c:v>29도</c:v>
                </c:pt>
                <c:pt idx="29">
                  <c:v>30도</c:v>
                </c:pt>
                <c:pt idx="30">
                  <c:v>31도</c:v>
                </c:pt>
                <c:pt idx="31">
                  <c:v>32도</c:v>
                </c:pt>
              </c:strCache>
            </c:strRef>
          </c:cat>
          <c:val>
            <c:numRef>
              <c:f>'wind_count (1)'!$B$19:$AG$19</c:f>
              <c:numCache>
                <c:formatCode>General</c:formatCode>
                <c:ptCount val="3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1</c:v>
                </c:pt>
                <c:pt idx="19">
                  <c:v>6</c:v>
                </c:pt>
                <c:pt idx="20">
                  <c:v>7</c:v>
                </c:pt>
                <c:pt idx="21">
                  <c:v>7</c:v>
                </c:pt>
                <c:pt idx="22">
                  <c:v>10</c:v>
                </c:pt>
                <c:pt idx="23">
                  <c:v>9</c:v>
                </c:pt>
                <c:pt idx="24">
                  <c:v>0</c:v>
                </c:pt>
                <c:pt idx="25">
                  <c:v>0</c:v>
                </c:pt>
                <c:pt idx="26">
                  <c:v>14</c:v>
                </c:pt>
                <c:pt idx="27">
                  <c:v>4</c:v>
                </c:pt>
                <c:pt idx="28">
                  <c:v>2</c:v>
                </c:pt>
                <c:pt idx="29">
                  <c:v>2</c:v>
                </c:pt>
                <c:pt idx="30">
                  <c:v>0</c:v>
                </c:pt>
                <c:pt idx="3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C7D0-49DA-9D64-847657867641}"/>
            </c:ext>
          </c:extLst>
        </c:ser>
        <c:ser>
          <c:idx val="18"/>
          <c:order val="18"/>
          <c:tx>
            <c:strRef>
              <c:f>'wind_count (1)'!$A$20</c:f>
              <c:strCache>
                <c:ptCount val="1"/>
                <c:pt idx="0">
                  <c:v>D_8R_9L_A_10_8L_9R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'wind_count (1)'!$B$1:$AG$1</c:f>
              <c:strCache>
                <c:ptCount val="32"/>
                <c:pt idx="0">
                  <c:v>1도</c:v>
                </c:pt>
                <c:pt idx="1">
                  <c:v>2도</c:v>
                </c:pt>
                <c:pt idx="2">
                  <c:v>3도</c:v>
                </c:pt>
                <c:pt idx="3">
                  <c:v>4도</c:v>
                </c:pt>
                <c:pt idx="4">
                  <c:v>5도</c:v>
                </c:pt>
                <c:pt idx="5">
                  <c:v>6도</c:v>
                </c:pt>
                <c:pt idx="6">
                  <c:v>7도</c:v>
                </c:pt>
                <c:pt idx="7">
                  <c:v>8도</c:v>
                </c:pt>
                <c:pt idx="8">
                  <c:v>9도</c:v>
                </c:pt>
                <c:pt idx="9">
                  <c:v>10도</c:v>
                </c:pt>
                <c:pt idx="10">
                  <c:v>11도</c:v>
                </c:pt>
                <c:pt idx="11">
                  <c:v>12도</c:v>
                </c:pt>
                <c:pt idx="12">
                  <c:v>13도</c:v>
                </c:pt>
                <c:pt idx="13">
                  <c:v>14도</c:v>
                </c:pt>
                <c:pt idx="14">
                  <c:v>15도</c:v>
                </c:pt>
                <c:pt idx="15">
                  <c:v>16도</c:v>
                </c:pt>
                <c:pt idx="16">
                  <c:v>17도</c:v>
                </c:pt>
                <c:pt idx="17">
                  <c:v>18도</c:v>
                </c:pt>
                <c:pt idx="18">
                  <c:v>19도</c:v>
                </c:pt>
                <c:pt idx="19">
                  <c:v>20도</c:v>
                </c:pt>
                <c:pt idx="20">
                  <c:v>21도</c:v>
                </c:pt>
                <c:pt idx="21">
                  <c:v>22도</c:v>
                </c:pt>
                <c:pt idx="22">
                  <c:v>23도</c:v>
                </c:pt>
                <c:pt idx="23">
                  <c:v>24도</c:v>
                </c:pt>
                <c:pt idx="24">
                  <c:v>25도</c:v>
                </c:pt>
                <c:pt idx="25">
                  <c:v>26도</c:v>
                </c:pt>
                <c:pt idx="26">
                  <c:v>27도</c:v>
                </c:pt>
                <c:pt idx="27">
                  <c:v>28도</c:v>
                </c:pt>
                <c:pt idx="28">
                  <c:v>29도</c:v>
                </c:pt>
                <c:pt idx="29">
                  <c:v>30도</c:v>
                </c:pt>
                <c:pt idx="30">
                  <c:v>31도</c:v>
                </c:pt>
                <c:pt idx="31">
                  <c:v>32도</c:v>
                </c:pt>
              </c:strCache>
            </c:strRef>
          </c:cat>
          <c:val>
            <c:numRef>
              <c:f>'wind_count (1)'!$B$20:$AG$20</c:f>
              <c:numCache>
                <c:formatCode>General</c:formatCode>
                <c:ptCount val="32"/>
                <c:pt idx="0">
                  <c:v>2</c:v>
                </c:pt>
                <c:pt idx="1">
                  <c:v>10</c:v>
                </c:pt>
                <c:pt idx="2">
                  <c:v>34</c:v>
                </c:pt>
                <c:pt idx="3">
                  <c:v>65</c:v>
                </c:pt>
                <c:pt idx="4">
                  <c:v>133</c:v>
                </c:pt>
                <c:pt idx="5">
                  <c:v>154</c:v>
                </c:pt>
                <c:pt idx="6">
                  <c:v>225</c:v>
                </c:pt>
                <c:pt idx="7">
                  <c:v>262</c:v>
                </c:pt>
                <c:pt idx="8">
                  <c:v>175</c:v>
                </c:pt>
                <c:pt idx="9">
                  <c:v>175</c:v>
                </c:pt>
                <c:pt idx="10">
                  <c:v>165</c:v>
                </c:pt>
                <c:pt idx="11">
                  <c:v>114</c:v>
                </c:pt>
                <c:pt idx="12">
                  <c:v>109</c:v>
                </c:pt>
                <c:pt idx="13">
                  <c:v>118</c:v>
                </c:pt>
                <c:pt idx="14">
                  <c:v>105</c:v>
                </c:pt>
                <c:pt idx="15">
                  <c:v>86</c:v>
                </c:pt>
                <c:pt idx="16">
                  <c:v>83</c:v>
                </c:pt>
                <c:pt idx="17">
                  <c:v>82</c:v>
                </c:pt>
                <c:pt idx="18">
                  <c:v>73</c:v>
                </c:pt>
                <c:pt idx="19">
                  <c:v>66</c:v>
                </c:pt>
                <c:pt idx="20">
                  <c:v>50</c:v>
                </c:pt>
                <c:pt idx="21">
                  <c:v>54</c:v>
                </c:pt>
                <c:pt idx="22">
                  <c:v>40</c:v>
                </c:pt>
                <c:pt idx="23">
                  <c:v>33</c:v>
                </c:pt>
                <c:pt idx="24">
                  <c:v>34</c:v>
                </c:pt>
                <c:pt idx="25">
                  <c:v>31</c:v>
                </c:pt>
                <c:pt idx="26">
                  <c:v>24</c:v>
                </c:pt>
                <c:pt idx="27">
                  <c:v>9</c:v>
                </c:pt>
                <c:pt idx="28">
                  <c:v>10</c:v>
                </c:pt>
                <c:pt idx="29">
                  <c:v>4</c:v>
                </c:pt>
                <c:pt idx="30">
                  <c:v>1</c:v>
                </c:pt>
                <c:pt idx="3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C7D0-49DA-9D64-847657867641}"/>
            </c:ext>
          </c:extLst>
        </c:ser>
        <c:ser>
          <c:idx val="19"/>
          <c:order val="19"/>
          <c:tx>
            <c:strRef>
              <c:f>'wind_count (1)'!$A$21</c:f>
              <c:strCache>
                <c:ptCount val="1"/>
                <c:pt idx="0">
                  <c:v>D_8R_9L_A_8L_9R</c:v>
                </c:pt>
              </c:strCache>
            </c:strRef>
          </c:tx>
          <c:spPr>
            <a:solidFill>
              <a:schemeClr val="accent2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'wind_count (1)'!$B$1:$AG$1</c:f>
              <c:strCache>
                <c:ptCount val="32"/>
                <c:pt idx="0">
                  <c:v>1도</c:v>
                </c:pt>
                <c:pt idx="1">
                  <c:v>2도</c:v>
                </c:pt>
                <c:pt idx="2">
                  <c:v>3도</c:v>
                </c:pt>
                <c:pt idx="3">
                  <c:v>4도</c:v>
                </c:pt>
                <c:pt idx="4">
                  <c:v>5도</c:v>
                </c:pt>
                <c:pt idx="5">
                  <c:v>6도</c:v>
                </c:pt>
                <c:pt idx="6">
                  <c:v>7도</c:v>
                </c:pt>
                <c:pt idx="7">
                  <c:v>8도</c:v>
                </c:pt>
                <c:pt idx="8">
                  <c:v>9도</c:v>
                </c:pt>
                <c:pt idx="9">
                  <c:v>10도</c:v>
                </c:pt>
                <c:pt idx="10">
                  <c:v>11도</c:v>
                </c:pt>
                <c:pt idx="11">
                  <c:v>12도</c:v>
                </c:pt>
                <c:pt idx="12">
                  <c:v>13도</c:v>
                </c:pt>
                <c:pt idx="13">
                  <c:v>14도</c:v>
                </c:pt>
                <c:pt idx="14">
                  <c:v>15도</c:v>
                </c:pt>
                <c:pt idx="15">
                  <c:v>16도</c:v>
                </c:pt>
                <c:pt idx="16">
                  <c:v>17도</c:v>
                </c:pt>
                <c:pt idx="17">
                  <c:v>18도</c:v>
                </c:pt>
                <c:pt idx="18">
                  <c:v>19도</c:v>
                </c:pt>
                <c:pt idx="19">
                  <c:v>20도</c:v>
                </c:pt>
                <c:pt idx="20">
                  <c:v>21도</c:v>
                </c:pt>
                <c:pt idx="21">
                  <c:v>22도</c:v>
                </c:pt>
                <c:pt idx="22">
                  <c:v>23도</c:v>
                </c:pt>
                <c:pt idx="23">
                  <c:v>24도</c:v>
                </c:pt>
                <c:pt idx="24">
                  <c:v>25도</c:v>
                </c:pt>
                <c:pt idx="25">
                  <c:v>26도</c:v>
                </c:pt>
                <c:pt idx="26">
                  <c:v>27도</c:v>
                </c:pt>
                <c:pt idx="27">
                  <c:v>28도</c:v>
                </c:pt>
                <c:pt idx="28">
                  <c:v>29도</c:v>
                </c:pt>
                <c:pt idx="29">
                  <c:v>30도</c:v>
                </c:pt>
                <c:pt idx="30">
                  <c:v>31도</c:v>
                </c:pt>
                <c:pt idx="31">
                  <c:v>32도</c:v>
                </c:pt>
              </c:strCache>
            </c:strRef>
          </c:cat>
          <c:val>
            <c:numRef>
              <c:f>'wind_count (1)'!$B$21:$AG$21</c:f>
              <c:numCache>
                <c:formatCode>General</c:formatCode>
                <c:ptCount val="3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1</c:v>
                </c:pt>
                <c:pt idx="22">
                  <c:v>2</c:v>
                </c:pt>
                <c:pt idx="23">
                  <c:v>2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C7D0-49DA-9D64-847657867641}"/>
            </c:ext>
          </c:extLst>
        </c:ser>
        <c:ser>
          <c:idx val="20"/>
          <c:order val="20"/>
          <c:tx>
            <c:strRef>
              <c:f>'wind_count (1)'!$A$22</c:f>
              <c:strCache>
                <c:ptCount val="1"/>
                <c:pt idx="0">
                  <c:v>D_8R_9R_A_10_8L_9R</c:v>
                </c:pt>
              </c:strCache>
            </c:strRef>
          </c:tx>
          <c:spPr>
            <a:solidFill>
              <a:schemeClr val="accent3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'wind_count (1)'!$B$1:$AG$1</c:f>
              <c:strCache>
                <c:ptCount val="32"/>
                <c:pt idx="0">
                  <c:v>1도</c:v>
                </c:pt>
                <c:pt idx="1">
                  <c:v>2도</c:v>
                </c:pt>
                <c:pt idx="2">
                  <c:v>3도</c:v>
                </c:pt>
                <c:pt idx="3">
                  <c:v>4도</c:v>
                </c:pt>
                <c:pt idx="4">
                  <c:v>5도</c:v>
                </c:pt>
                <c:pt idx="5">
                  <c:v>6도</c:v>
                </c:pt>
                <c:pt idx="6">
                  <c:v>7도</c:v>
                </c:pt>
                <c:pt idx="7">
                  <c:v>8도</c:v>
                </c:pt>
                <c:pt idx="8">
                  <c:v>9도</c:v>
                </c:pt>
                <c:pt idx="9">
                  <c:v>10도</c:v>
                </c:pt>
                <c:pt idx="10">
                  <c:v>11도</c:v>
                </c:pt>
                <c:pt idx="11">
                  <c:v>12도</c:v>
                </c:pt>
                <c:pt idx="12">
                  <c:v>13도</c:v>
                </c:pt>
                <c:pt idx="13">
                  <c:v>14도</c:v>
                </c:pt>
                <c:pt idx="14">
                  <c:v>15도</c:v>
                </c:pt>
                <c:pt idx="15">
                  <c:v>16도</c:v>
                </c:pt>
                <c:pt idx="16">
                  <c:v>17도</c:v>
                </c:pt>
                <c:pt idx="17">
                  <c:v>18도</c:v>
                </c:pt>
                <c:pt idx="18">
                  <c:v>19도</c:v>
                </c:pt>
                <c:pt idx="19">
                  <c:v>20도</c:v>
                </c:pt>
                <c:pt idx="20">
                  <c:v>21도</c:v>
                </c:pt>
                <c:pt idx="21">
                  <c:v>22도</c:v>
                </c:pt>
                <c:pt idx="22">
                  <c:v>23도</c:v>
                </c:pt>
                <c:pt idx="23">
                  <c:v>24도</c:v>
                </c:pt>
                <c:pt idx="24">
                  <c:v>25도</c:v>
                </c:pt>
                <c:pt idx="25">
                  <c:v>26도</c:v>
                </c:pt>
                <c:pt idx="26">
                  <c:v>27도</c:v>
                </c:pt>
                <c:pt idx="27">
                  <c:v>28도</c:v>
                </c:pt>
                <c:pt idx="28">
                  <c:v>29도</c:v>
                </c:pt>
                <c:pt idx="29">
                  <c:v>30도</c:v>
                </c:pt>
                <c:pt idx="30">
                  <c:v>31도</c:v>
                </c:pt>
                <c:pt idx="31">
                  <c:v>32도</c:v>
                </c:pt>
              </c:strCache>
            </c:strRef>
          </c:cat>
          <c:val>
            <c:numRef>
              <c:f>'wind_count (1)'!$B$22:$AG$22</c:f>
              <c:numCache>
                <c:formatCode>General</c:formatCode>
                <c:ptCount val="3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2</c:v>
                </c:pt>
                <c:pt idx="5">
                  <c:v>13</c:v>
                </c:pt>
                <c:pt idx="6">
                  <c:v>6</c:v>
                </c:pt>
                <c:pt idx="7">
                  <c:v>3</c:v>
                </c:pt>
                <c:pt idx="8">
                  <c:v>13</c:v>
                </c:pt>
                <c:pt idx="9">
                  <c:v>5</c:v>
                </c:pt>
                <c:pt idx="10">
                  <c:v>1</c:v>
                </c:pt>
                <c:pt idx="11">
                  <c:v>2</c:v>
                </c:pt>
                <c:pt idx="12">
                  <c:v>1</c:v>
                </c:pt>
                <c:pt idx="13">
                  <c:v>2</c:v>
                </c:pt>
                <c:pt idx="14">
                  <c:v>1</c:v>
                </c:pt>
                <c:pt idx="15">
                  <c:v>2</c:v>
                </c:pt>
                <c:pt idx="16">
                  <c:v>2</c:v>
                </c:pt>
                <c:pt idx="17">
                  <c:v>4</c:v>
                </c:pt>
                <c:pt idx="18">
                  <c:v>5</c:v>
                </c:pt>
                <c:pt idx="19">
                  <c:v>1</c:v>
                </c:pt>
                <c:pt idx="20">
                  <c:v>2</c:v>
                </c:pt>
                <c:pt idx="21">
                  <c:v>3</c:v>
                </c:pt>
                <c:pt idx="22">
                  <c:v>4</c:v>
                </c:pt>
                <c:pt idx="23">
                  <c:v>6</c:v>
                </c:pt>
                <c:pt idx="24">
                  <c:v>2</c:v>
                </c:pt>
                <c:pt idx="25">
                  <c:v>1</c:v>
                </c:pt>
                <c:pt idx="26">
                  <c:v>2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C7D0-49DA-9D64-847657867641}"/>
            </c:ext>
          </c:extLst>
        </c:ser>
        <c:ser>
          <c:idx val="21"/>
          <c:order val="21"/>
          <c:tx>
            <c:strRef>
              <c:f>'wind_count (1)'!$A$23</c:f>
              <c:strCache>
                <c:ptCount val="1"/>
                <c:pt idx="0">
                  <c:v>D_9L_A_9R</c:v>
                </c:pt>
              </c:strCache>
            </c:strRef>
          </c:tx>
          <c:spPr>
            <a:solidFill>
              <a:schemeClr val="accent4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'wind_count (1)'!$B$1:$AG$1</c:f>
              <c:strCache>
                <c:ptCount val="32"/>
                <c:pt idx="0">
                  <c:v>1도</c:v>
                </c:pt>
                <c:pt idx="1">
                  <c:v>2도</c:v>
                </c:pt>
                <c:pt idx="2">
                  <c:v>3도</c:v>
                </c:pt>
                <c:pt idx="3">
                  <c:v>4도</c:v>
                </c:pt>
                <c:pt idx="4">
                  <c:v>5도</c:v>
                </c:pt>
                <c:pt idx="5">
                  <c:v>6도</c:v>
                </c:pt>
                <c:pt idx="6">
                  <c:v>7도</c:v>
                </c:pt>
                <c:pt idx="7">
                  <c:v>8도</c:v>
                </c:pt>
                <c:pt idx="8">
                  <c:v>9도</c:v>
                </c:pt>
                <c:pt idx="9">
                  <c:v>10도</c:v>
                </c:pt>
                <c:pt idx="10">
                  <c:v>11도</c:v>
                </c:pt>
                <c:pt idx="11">
                  <c:v>12도</c:v>
                </c:pt>
                <c:pt idx="12">
                  <c:v>13도</c:v>
                </c:pt>
                <c:pt idx="13">
                  <c:v>14도</c:v>
                </c:pt>
                <c:pt idx="14">
                  <c:v>15도</c:v>
                </c:pt>
                <c:pt idx="15">
                  <c:v>16도</c:v>
                </c:pt>
                <c:pt idx="16">
                  <c:v>17도</c:v>
                </c:pt>
                <c:pt idx="17">
                  <c:v>18도</c:v>
                </c:pt>
                <c:pt idx="18">
                  <c:v>19도</c:v>
                </c:pt>
                <c:pt idx="19">
                  <c:v>20도</c:v>
                </c:pt>
                <c:pt idx="20">
                  <c:v>21도</c:v>
                </c:pt>
                <c:pt idx="21">
                  <c:v>22도</c:v>
                </c:pt>
                <c:pt idx="22">
                  <c:v>23도</c:v>
                </c:pt>
                <c:pt idx="23">
                  <c:v>24도</c:v>
                </c:pt>
                <c:pt idx="24">
                  <c:v>25도</c:v>
                </c:pt>
                <c:pt idx="25">
                  <c:v>26도</c:v>
                </c:pt>
                <c:pt idx="26">
                  <c:v>27도</c:v>
                </c:pt>
                <c:pt idx="27">
                  <c:v>28도</c:v>
                </c:pt>
                <c:pt idx="28">
                  <c:v>29도</c:v>
                </c:pt>
                <c:pt idx="29">
                  <c:v>30도</c:v>
                </c:pt>
                <c:pt idx="30">
                  <c:v>31도</c:v>
                </c:pt>
                <c:pt idx="31">
                  <c:v>32도</c:v>
                </c:pt>
              </c:strCache>
            </c:strRef>
          </c:cat>
          <c:val>
            <c:numRef>
              <c:f>'wind_count (1)'!$B$23:$AG$23</c:f>
              <c:numCache>
                <c:formatCode>General</c:formatCode>
                <c:ptCount val="3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3</c:v>
                </c:pt>
                <c:pt idx="12">
                  <c:v>2</c:v>
                </c:pt>
                <c:pt idx="13">
                  <c:v>2</c:v>
                </c:pt>
                <c:pt idx="14">
                  <c:v>5</c:v>
                </c:pt>
                <c:pt idx="15">
                  <c:v>0</c:v>
                </c:pt>
                <c:pt idx="16">
                  <c:v>2</c:v>
                </c:pt>
                <c:pt idx="17">
                  <c:v>6</c:v>
                </c:pt>
                <c:pt idx="18">
                  <c:v>1</c:v>
                </c:pt>
                <c:pt idx="19">
                  <c:v>1</c:v>
                </c:pt>
                <c:pt idx="20">
                  <c:v>0</c:v>
                </c:pt>
                <c:pt idx="21">
                  <c:v>9</c:v>
                </c:pt>
                <c:pt idx="22">
                  <c:v>5</c:v>
                </c:pt>
                <c:pt idx="23">
                  <c:v>1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5-C7D0-49DA-9D64-847657867641}"/>
            </c:ext>
          </c:extLst>
        </c:ser>
        <c:ser>
          <c:idx val="22"/>
          <c:order val="22"/>
          <c:tx>
            <c:strRef>
              <c:f>'wind_count (1)'!$A$24</c:f>
              <c:strCache>
                <c:ptCount val="1"/>
                <c:pt idx="0">
                  <c:v>other</c:v>
                </c:pt>
              </c:strCache>
            </c:strRef>
          </c:tx>
          <c:spPr>
            <a:solidFill>
              <a:schemeClr val="accent5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'wind_count (1)'!$B$1:$AG$1</c:f>
              <c:strCache>
                <c:ptCount val="32"/>
                <c:pt idx="0">
                  <c:v>1도</c:v>
                </c:pt>
                <c:pt idx="1">
                  <c:v>2도</c:v>
                </c:pt>
                <c:pt idx="2">
                  <c:v>3도</c:v>
                </c:pt>
                <c:pt idx="3">
                  <c:v>4도</c:v>
                </c:pt>
                <c:pt idx="4">
                  <c:v>5도</c:v>
                </c:pt>
                <c:pt idx="5">
                  <c:v>6도</c:v>
                </c:pt>
                <c:pt idx="6">
                  <c:v>7도</c:v>
                </c:pt>
                <c:pt idx="7">
                  <c:v>8도</c:v>
                </c:pt>
                <c:pt idx="8">
                  <c:v>9도</c:v>
                </c:pt>
                <c:pt idx="9">
                  <c:v>10도</c:v>
                </c:pt>
                <c:pt idx="10">
                  <c:v>11도</c:v>
                </c:pt>
                <c:pt idx="11">
                  <c:v>12도</c:v>
                </c:pt>
                <c:pt idx="12">
                  <c:v>13도</c:v>
                </c:pt>
                <c:pt idx="13">
                  <c:v>14도</c:v>
                </c:pt>
                <c:pt idx="14">
                  <c:v>15도</c:v>
                </c:pt>
                <c:pt idx="15">
                  <c:v>16도</c:v>
                </c:pt>
                <c:pt idx="16">
                  <c:v>17도</c:v>
                </c:pt>
                <c:pt idx="17">
                  <c:v>18도</c:v>
                </c:pt>
                <c:pt idx="18">
                  <c:v>19도</c:v>
                </c:pt>
                <c:pt idx="19">
                  <c:v>20도</c:v>
                </c:pt>
                <c:pt idx="20">
                  <c:v>21도</c:v>
                </c:pt>
                <c:pt idx="21">
                  <c:v>22도</c:v>
                </c:pt>
                <c:pt idx="22">
                  <c:v>23도</c:v>
                </c:pt>
                <c:pt idx="23">
                  <c:v>24도</c:v>
                </c:pt>
                <c:pt idx="24">
                  <c:v>25도</c:v>
                </c:pt>
                <c:pt idx="25">
                  <c:v>26도</c:v>
                </c:pt>
                <c:pt idx="26">
                  <c:v>27도</c:v>
                </c:pt>
                <c:pt idx="27">
                  <c:v>28도</c:v>
                </c:pt>
                <c:pt idx="28">
                  <c:v>29도</c:v>
                </c:pt>
                <c:pt idx="29">
                  <c:v>30도</c:v>
                </c:pt>
                <c:pt idx="30">
                  <c:v>31도</c:v>
                </c:pt>
                <c:pt idx="31">
                  <c:v>32도</c:v>
                </c:pt>
              </c:strCache>
            </c:strRef>
          </c:cat>
          <c:val>
            <c:numRef>
              <c:f>'wind_count (1)'!$B$24:$AG$24</c:f>
              <c:numCache>
                <c:formatCode>General</c:formatCode>
                <c:ptCount val="3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14</c:v>
                </c:pt>
                <c:pt idx="4">
                  <c:v>20</c:v>
                </c:pt>
                <c:pt idx="5">
                  <c:v>31</c:v>
                </c:pt>
                <c:pt idx="6">
                  <c:v>35</c:v>
                </c:pt>
                <c:pt idx="7">
                  <c:v>65</c:v>
                </c:pt>
                <c:pt idx="8">
                  <c:v>38</c:v>
                </c:pt>
                <c:pt idx="9">
                  <c:v>38</c:v>
                </c:pt>
                <c:pt idx="10">
                  <c:v>30</c:v>
                </c:pt>
                <c:pt idx="11">
                  <c:v>25</c:v>
                </c:pt>
                <c:pt idx="12">
                  <c:v>35</c:v>
                </c:pt>
                <c:pt idx="13">
                  <c:v>27</c:v>
                </c:pt>
                <c:pt idx="14">
                  <c:v>28</c:v>
                </c:pt>
                <c:pt idx="15">
                  <c:v>18</c:v>
                </c:pt>
                <c:pt idx="16">
                  <c:v>20</c:v>
                </c:pt>
                <c:pt idx="17">
                  <c:v>28</c:v>
                </c:pt>
                <c:pt idx="18">
                  <c:v>29</c:v>
                </c:pt>
                <c:pt idx="19">
                  <c:v>26</c:v>
                </c:pt>
                <c:pt idx="20">
                  <c:v>26</c:v>
                </c:pt>
                <c:pt idx="21">
                  <c:v>29</c:v>
                </c:pt>
                <c:pt idx="22">
                  <c:v>26</c:v>
                </c:pt>
                <c:pt idx="23">
                  <c:v>19</c:v>
                </c:pt>
                <c:pt idx="24">
                  <c:v>43</c:v>
                </c:pt>
                <c:pt idx="25">
                  <c:v>19</c:v>
                </c:pt>
                <c:pt idx="26">
                  <c:v>30</c:v>
                </c:pt>
                <c:pt idx="27">
                  <c:v>32</c:v>
                </c:pt>
                <c:pt idx="28">
                  <c:v>26</c:v>
                </c:pt>
                <c:pt idx="29">
                  <c:v>30</c:v>
                </c:pt>
                <c:pt idx="30">
                  <c:v>3</c:v>
                </c:pt>
                <c:pt idx="3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C7D0-49DA-9D64-8476578676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714804335"/>
        <c:axId val="1714805583"/>
      </c:barChart>
      <c:catAx>
        <c:axId val="17148043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14805583"/>
        <c:crosses val="autoZero"/>
        <c:auto val="1"/>
        <c:lblAlgn val="ctr"/>
        <c:lblOffset val="100"/>
        <c:noMultiLvlLbl val="0"/>
      </c:catAx>
      <c:valAx>
        <c:axId val="17148055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148043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6511980664508139"/>
          <c:y val="0.1066106167036146"/>
          <c:w val="0.23309018324629469"/>
          <c:h val="0.7335302748864608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6224489270430476E-2"/>
          <c:y val="0.1981032483785628"/>
          <c:w val="0.67077413230475025"/>
          <c:h val="0.67744602207172777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weekday!$A$2</c:f>
              <c:strCache>
                <c:ptCount val="1"/>
                <c:pt idx="0">
                  <c:v>D_10_8L_A_10_8L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weekday!$B$1:$H$1</c:f>
              <c:strCache>
                <c:ptCount val="7"/>
                <c:pt idx="0">
                  <c:v>월요일</c:v>
                </c:pt>
                <c:pt idx="1">
                  <c:v>화요일</c:v>
                </c:pt>
                <c:pt idx="2">
                  <c:v>수요일</c:v>
                </c:pt>
                <c:pt idx="3">
                  <c:v>목요일</c:v>
                </c:pt>
                <c:pt idx="4">
                  <c:v>금요일</c:v>
                </c:pt>
                <c:pt idx="5">
                  <c:v>토요일</c:v>
                </c:pt>
                <c:pt idx="6">
                  <c:v>일요일</c:v>
                </c:pt>
              </c:strCache>
            </c:strRef>
          </c:cat>
          <c:val>
            <c:numRef>
              <c:f>weekday!$B$2:$H$2</c:f>
              <c:numCache>
                <c:formatCode>General</c:formatCode>
                <c:ptCount val="7"/>
                <c:pt idx="0">
                  <c:v>17</c:v>
                </c:pt>
                <c:pt idx="1">
                  <c:v>0</c:v>
                </c:pt>
                <c:pt idx="2">
                  <c:v>0</c:v>
                </c:pt>
                <c:pt idx="3">
                  <c:v>17</c:v>
                </c:pt>
                <c:pt idx="4">
                  <c:v>21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545-4B72-B7A4-8D76BE03E58D}"/>
            </c:ext>
          </c:extLst>
        </c:ser>
        <c:ser>
          <c:idx val="1"/>
          <c:order val="1"/>
          <c:tx>
            <c:strRef>
              <c:f>weekday!$A$3</c:f>
              <c:strCache>
                <c:ptCount val="1"/>
                <c:pt idx="0">
                  <c:v>D_10_8R_9L_A_10_8L_9R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weekday!$B$1:$H$1</c:f>
              <c:strCache>
                <c:ptCount val="7"/>
                <c:pt idx="0">
                  <c:v>월요일</c:v>
                </c:pt>
                <c:pt idx="1">
                  <c:v>화요일</c:v>
                </c:pt>
                <c:pt idx="2">
                  <c:v>수요일</c:v>
                </c:pt>
                <c:pt idx="3">
                  <c:v>목요일</c:v>
                </c:pt>
                <c:pt idx="4">
                  <c:v>금요일</c:v>
                </c:pt>
                <c:pt idx="5">
                  <c:v>토요일</c:v>
                </c:pt>
                <c:pt idx="6">
                  <c:v>일요일</c:v>
                </c:pt>
              </c:strCache>
            </c:strRef>
          </c:cat>
          <c:val>
            <c:numRef>
              <c:f>weekday!$B$3:$H$3</c:f>
              <c:numCache>
                <c:formatCode>General</c:formatCode>
                <c:ptCount val="7"/>
                <c:pt idx="0">
                  <c:v>1</c:v>
                </c:pt>
                <c:pt idx="1">
                  <c:v>5</c:v>
                </c:pt>
                <c:pt idx="2">
                  <c:v>9</c:v>
                </c:pt>
                <c:pt idx="3">
                  <c:v>17</c:v>
                </c:pt>
                <c:pt idx="4">
                  <c:v>6</c:v>
                </c:pt>
                <c:pt idx="5">
                  <c:v>16</c:v>
                </c:pt>
                <c:pt idx="6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545-4B72-B7A4-8D76BE03E58D}"/>
            </c:ext>
          </c:extLst>
        </c:ser>
        <c:ser>
          <c:idx val="2"/>
          <c:order val="2"/>
          <c:tx>
            <c:strRef>
              <c:f>weekday!$A$4</c:f>
              <c:strCache>
                <c:ptCount val="1"/>
                <c:pt idx="0">
                  <c:v>D_10_8R_A_10_8R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weekday!$B$1:$H$1</c:f>
              <c:strCache>
                <c:ptCount val="7"/>
                <c:pt idx="0">
                  <c:v>월요일</c:v>
                </c:pt>
                <c:pt idx="1">
                  <c:v>화요일</c:v>
                </c:pt>
                <c:pt idx="2">
                  <c:v>수요일</c:v>
                </c:pt>
                <c:pt idx="3">
                  <c:v>목요일</c:v>
                </c:pt>
                <c:pt idx="4">
                  <c:v>금요일</c:v>
                </c:pt>
                <c:pt idx="5">
                  <c:v>토요일</c:v>
                </c:pt>
                <c:pt idx="6">
                  <c:v>일요일</c:v>
                </c:pt>
              </c:strCache>
            </c:strRef>
          </c:cat>
          <c:val>
            <c:numRef>
              <c:f>weekday!$B$4:$H$4</c:f>
              <c:numCache>
                <c:formatCode>General</c:formatCode>
                <c:ptCount val="7"/>
                <c:pt idx="0">
                  <c:v>6</c:v>
                </c:pt>
                <c:pt idx="1">
                  <c:v>13</c:v>
                </c:pt>
                <c:pt idx="2">
                  <c:v>25</c:v>
                </c:pt>
                <c:pt idx="3">
                  <c:v>25</c:v>
                </c:pt>
                <c:pt idx="4">
                  <c:v>7</c:v>
                </c:pt>
                <c:pt idx="5">
                  <c:v>9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545-4B72-B7A4-8D76BE03E58D}"/>
            </c:ext>
          </c:extLst>
        </c:ser>
        <c:ser>
          <c:idx val="3"/>
          <c:order val="3"/>
          <c:tx>
            <c:strRef>
              <c:f>weekday!$A$5</c:f>
              <c:strCache>
                <c:ptCount val="1"/>
                <c:pt idx="0">
                  <c:v>D_26L_27L_A_26R_27L_28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weekday!$B$1:$H$1</c:f>
              <c:strCache>
                <c:ptCount val="7"/>
                <c:pt idx="0">
                  <c:v>월요일</c:v>
                </c:pt>
                <c:pt idx="1">
                  <c:v>화요일</c:v>
                </c:pt>
                <c:pt idx="2">
                  <c:v>수요일</c:v>
                </c:pt>
                <c:pt idx="3">
                  <c:v>목요일</c:v>
                </c:pt>
                <c:pt idx="4">
                  <c:v>금요일</c:v>
                </c:pt>
                <c:pt idx="5">
                  <c:v>토요일</c:v>
                </c:pt>
                <c:pt idx="6">
                  <c:v>일요일</c:v>
                </c:pt>
              </c:strCache>
            </c:strRef>
          </c:cat>
          <c:val>
            <c:numRef>
              <c:f>weekday!$B$5:$H$5</c:f>
              <c:numCache>
                <c:formatCode>General</c:formatCode>
                <c:ptCount val="7"/>
                <c:pt idx="0">
                  <c:v>17</c:v>
                </c:pt>
                <c:pt idx="1">
                  <c:v>15</c:v>
                </c:pt>
                <c:pt idx="2">
                  <c:v>9</c:v>
                </c:pt>
                <c:pt idx="3">
                  <c:v>25</c:v>
                </c:pt>
                <c:pt idx="4">
                  <c:v>19</c:v>
                </c:pt>
                <c:pt idx="5">
                  <c:v>22</c:v>
                </c:pt>
                <c:pt idx="6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545-4B72-B7A4-8D76BE03E58D}"/>
            </c:ext>
          </c:extLst>
        </c:ser>
        <c:ser>
          <c:idx val="4"/>
          <c:order val="4"/>
          <c:tx>
            <c:strRef>
              <c:f>weekday!$A$6</c:f>
              <c:strCache>
                <c:ptCount val="1"/>
                <c:pt idx="0">
                  <c:v>D_26L_27R_28_A_26R_27L_28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weekday!$B$1:$H$1</c:f>
              <c:strCache>
                <c:ptCount val="7"/>
                <c:pt idx="0">
                  <c:v>월요일</c:v>
                </c:pt>
                <c:pt idx="1">
                  <c:v>화요일</c:v>
                </c:pt>
                <c:pt idx="2">
                  <c:v>수요일</c:v>
                </c:pt>
                <c:pt idx="3">
                  <c:v>목요일</c:v>
                </c:pt>
                <c:pt idx="4">
                  <c:v>금요일</c:v>
                </c:pt>
                <c:pt idx="5">
                  <c:v>토요일</c:v>
                </c:pt>
                <c:pt idx="6">
                  <c:v>일요일</c:v>
                </c:pt>
              </c:strCache>
            </c:strRef>
          </c:cat>
          <c:val>
            <c:numRef>
              <c:f>weekday!$B$6:$H$6</c:f>
              <c:numCache>
                <c:formatCode>General</c:formatCode>
                <c:ptCount val="7"/>
                <c:pt idx="0">
                  <c:v>34</c:v>
                </c:pt>
                <c:pt idx="1">
                  <c:v>29</c:v>
                </c:pt>
                <c:pt idx="2">
                  <c:v>44</c:v>
                </c:pt>
                <c:pt idx="3">
                  <c:v>42</c:v>
                </c:pt>
                <c:pt idx="4">
                  <c:v>9</c:v>
                </c:pt>
                <c:pt idx="5">
                  <c:v>1</c:v>
                </c:pt>
                <c:pt idx="6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545-4B72-B7A4-8D76BE03E58D}"/>
            </c:ext>
          </c:extLst>
        </c:ser>
        <c:ser>
          <c:idx val="5"/>
          <c:order val="5"/>
          <c:tx>
            <c:strRef>
              <c:f>weekday!$A$7</c:f>
              <c:strCache>
                <c:ptCount val="1"/>
                <c:pt idx="0">
                  <c:v>D_26L_27R_A_26L_27L_28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weekday!$B$1:$H$1</c:f>
              <c:strCache>
                <c:ptCount val="7"/>
                <c:pt idx="0">
                  <c:v>월요일</c:v>
                </c:pt>
                <c:pt idx="1">
                  <c:v>화요일</c:v>
                </c:pt>
                <c:pt idx="2">
                  <c:v>수요일</c:v>
                </c:pt>
                <c:pt idx="3">
                  <c:v>목요일</c:v>
                </c:pt>
                <c:pt idx="4">
                  <c:v>금요일</c:v>
                </c:pt>
                <c:pt idx="5">
                  <c:v>토요일</c:v>
                </c:pt>
                <c:pt idx="6">
                  <c:v>일요일</c:v>
                </c:pt>
              </c:strCache>
            </c:strRef>
          </c:cat>
          <c:val>
            <c:numRef>
              <c:f>weekday!$B$7:$H$7</c:f>
              <c:numCache>
                <c:formatCode>General</c:formatCode>
                <c:ptCount val="7"/>
                <c:pt idx="0">
                  <c:v>19</c:v>
                </c:pt>
                <c:pt idx="1">
                  <c:v>22</c:v>
                </c:pt>
                <c:pt idx="2">
                  <c:v>3</c:v>
                </c:pt>
                <c:pt idx="3">
                  <c:v>26</c:v>
                </c:pt>
                <c:pt idx="4">
                  <c:v>24</c:v>
                </c:pt>
                <c:pt idx="5">
                  <c:v>33</c:v>
                </c:pt>
                <c:pt idx="6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F545-4B72-B7A4-8D76BE03E58D}"/>
            </c:ext>
          </c:extLst>
        </c:ser>
        <c:ser>
          <c:idx val="6"/>
          <c:order val="6"/>
          <c:tx>
            <c:strRef>
              <c:f>weekday!$A$8</c:f>
              <c:strCache>
                <c:ptCount val="1"/>
                <c:pt idx="0">
                  <c:v>D_26L_27R_A_26L_27R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weekday!$B$1:$H$1</c:f>
              <c:strCache>
                <c:ptCount val="7"/>
                <c:pt idx="0">
                  <c:v>월요일</c:v>
                </c:pt>
                <c:pt idx="1">
                  <c:v>화요일</c:v>
                </c:pt>
                <c:pt idx="2">
                  <c:v>수요일</c:v>
                </c:pt>
                <c:pt idx="3">
                  <c:v>목요일</c:v>
                </c:pt>
                <c:pt idx="4">
                  <c:v>금요일</c:v>
                </c:pt>
                <c:pt idx="5">
                  <c:v>토요일</c:v>
                </c:pt>
                <c:pt idx="6">
                  <c:v>일요일</c:v>
                </c:pt>
              </c:strCache>
            </c:strRef>
          </c:cat>
          <c:val>
            <c:numRef>
              <c:f>weekday!$B$8:$H$8</c:f>
              <c:numCache>
                <c:formatCode>General</c:formatCode>
                <c:ptCount val="7"/>
                <c:pt idx="0">
                  <c:v>16</c:v>
                </c:pt>
                <c:pt idx="1">
                  <c:v>7</c:v>
                </c:pt>
                <c:pt idx="2">
                  <c:v>15</c:v>
                </c:pt>
                <c:pt idx="3">
                  <c:v>8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545-4B72-B7A4-8D76BE03E58D}"/>
            </c:ext>
          </c:extLst>
        </c:ser>
        <c:ser>
          <c:idx val="7"/>
          <c:order val="7"/>
          <c:tx>
            <c:strRef>
              <c:f>weekday!$A$9</c:f>
              <c:strCache>
                <c:ptCount val="1"/>
                <c:pt idx="0">
                  <c:v>D_26L_27R_A_26L_27R_28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weekday!$B$1:$H$1</c:f>
              <c:strCache>
                <c:ptCount val="7"/>
                <c:pt idx="0">
                  <c:v>월요일</c:v>
                </c:pt>
                <c:pt idx="1">
                  <c:v>화요일</c:v>
                </c:pt>
                <c:pt idx="2">
                  <c:v>수요일</c:v>
                </c:pt>
                <c:pt idx="3">
                  <c:v>목요일</c:v>
                </c:pt>
                <c:pt idx="4">
                  <c:v>금요일</c:v>
                </c:pt>
                <c:pt idx="5">
                  <c:v>토요일</c:v>
                </c:pt>
                <c:pt idx="6">
                  <c:v>일요일</c:v>
                </c:pt>
              </c:strCache>
            </c:strRef>
          </c:cat>
          <c:val>
            <c:numRef>
              <c:f>weekday!$B$9:$H$9</c:f>
              <c:numCache>
                <c:formatCode>General</c:formatCode>
                <c:ptCount val="7"/>
                <c:pt idx="0">
                  <c:v>31</c:v>
                </c:pt>
                <c:pt idx="1">
                  <c:v>30</c:v>
                </c:pt>
                <c:pt idx="2">
                  <c:v>6</c:v>
                </c:pt>
                <c:pt idx="3">
                  <c:v>26</c:v>
                </c:pt>
                <c:pt idx="4">
                  <c:v>17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F545-4B72-B7A4-8D76BE03E58D}"/>
            </c:ext>
          </c:extLst>
        </c:ser>
        <c:ser>
          <c:idx val="8"/>
          <c:order val="8"/>
          <c:tx>
            <c:strRef>
              <c:f>weekday!$A$10</c:f>
              <c:strCache>
                <c:ptCount val="1"/>
                <c:pt idx="0">
                  <c:v>D_26L_27R_A_26R_27L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weekday!$B$1:$H$1</c:f>
              <c:strCache>
                <c:ptCount val="7"/>
                <c:pt idx="0">
                  <c:v>월요일</c:v>
                </c:pt>
                <c:pt idx="1">
                  <c:v>화요일</c:v>
                </c:pt>
                <c:pt idx="2">
                  <c:v>수요일</c:v>
                </c:pt>
                <c:pt idx="3">
                  <c:v>목요일</c:v>
                </c:pt>
                <c:pt idx="4">
                  <c:v>금요일</c:v>
                </c:pt>
                <c:pt idx="5">
                  <c:v>토요일</c:v>
                </c:pt>
                <c:pt idx="6">
                  <c:v>일요일</c:v>
                </c:pt>
              </c:strCache>
            </c:strRef>
          </c:cat>
          <c:val>
            <c:numRef>
              <c:f>weekday!$B$10:$H$10</c:f>
              <c:numCache>
                <c:formatCode>General</c:formatCode>
                <c:ptCount val="7"/>
                <c:pt idx="0">
                  <c:v>34</c:v>
                </c:pt>
                <c:pt idx="1">
                  <c:v>10</c:v>
                </c:pt>
                <c:pt idx="2">
                  <c:v>7</c:v>
                </c:pt>
                <c:pt idx="3">
                  <c:v>5</c:v>
                </c:pt>
                <c:pt idx="4">
                  <c:v>26</c:v>
                </c:pt>
                <c:pt idx="5">
                  <c:v>24</c:v>
                </c:pt>
                <c:pt idx="6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545-4B72-B7A4-8D76BE03E58D}"/>
            </c:ext>
          </c:extLst>
        </c:ser>
        <c:ser>
          <c:idx val="9"/>
          <c:order val="9"/>
          <c:tx>
            <c:strRef>
              <c:f>weekday!$A$11</c:f>
              <c:strCache>
                <c:ptCount val="1"/>
                <c:pt idx="0">
                  <c:v>D_26L_27R_A_26R_27L_28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cat>
            <c:strRef>
              <c:f>weekday!$B$1:$H$1</c:f>
              <c:strCache>
                <c:ptCount val="7"/>
                <c:pt idx="0">
                  <c:v>월요일</c:v>
                </c:pt>
                <c:pt idx="1">
                  <c:v>화요일</c:v>
                </c:pt>
                <c:pt idx="2">
                  <c:v>수요일</c:v>
                </c:pt>
                <c:pt idx="3">
                  <c:v>목요일</c:v>
                </c:pt>
                <c:pt idx="4">
                  <c:v>금요일</c:v>
                </c:pt>
                <c:pt idx="5">
                  <c:v>토요일</c:v>
                </c:pt>
                <c:pt idx="6">
                  <c:v>일요일</c:v>
                </c:pt>
              </c:strCache>
            </c:strRef>
          </c:cat>
          <c:val>
            <c:numRef>
              <c:f>weekday!$B$11:$H$11</c:f>
              <c:numCache>
                <c:formatCode>General</c:formatCode>
                <c:ptCount val="7"/>
                <c:pt idx="0">
                  <c:v>779</c:v>
                </c:pt>
                <c:pt idx="1">
                  <c:v>757</c:v>
                </c:pt>
                <c:pt idx="2">
                  <c:v>660</c:v>
                </c:pt>
                <c:pt idx="3">
                  <c:v>779</c:v>
                </c:pt>
                <c:pt idx="4">
                  <c:v>792</c:v>
                </c:pt>
                <c:pt idx="5">
                  <c:v>725</c:v>
                </c:pt>
                <c:pt idx="6">
                  <c:v>780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F545-4B72-B7A4-8D76BE03E58D}"/>
            </c:ext>
          </c:extLst>
        </c:ser>
        <c:ser>
          <c:idx val="10"/>
          <c:order val="10"/>
          <c:tx>
            <c:strRef>
              <c:f>weekday!$A$12</c:f>
              <c:strCache>
                <c:ptCount val="1"/>
                <c:pt idx="0">
                  <c:v>D_26L_27R_A_26R_27R_28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weekday!$B$1:$H$1</c:f>
              <c:strCache>
                <c:ptCount val="7"/>
                <c:pt idx="0">
                  <c:v>월요일</c:v>
                </c:pt>
                <c:pt idx="1">
                  <c:v>화요일</c:v>
                </c:pt>
                <c:pt idx="2">
                  <c:v>수요일</c:v>
                </c:pt>
                <c:pt idx="3">
                  <c:v>목요일</c:v>
                </c:pt>
                <c:pt idx="4">
                  <c:v>금요일</c:v>
                </c:pt>
                <c:pt idx="5">
                  <c:v>토요일</c:v>
                </c:pt>
                <c:pt idx="6">
                  <c:v>일요일</c:v>
                </c:pt>
              </c:strCache>
            </c:strRef>
          </c:cat>
          <c:val>
            <c:numRef>
              <c:f>weekday!$B$12:$H$12</c:f>
              <c:numCache>
                <c:formatCode>General</c:formatCode>
                <c:ptCount val="7"/>
                <c:pt idx="0">
                  <c:v>20</c:v>
                </c:pt>
                <c:pt idx="1">
                  <c:v>14</c:v>
                </c:pt>
                <c:pt idx="2">
                  <c:v>21</c:v>
                </c:pt>
                <c:pt idx="3">
                  <c:v>10</c:v>
                </c:pt>
                <c:pt idx="4">
                  <c:v>3</c:v>
                </c:pt>
                <c:pt idx="5">
                  <c:v>14</c:v>
                </c:pt>
                <c:pt idx="6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F545-4B72-B7A4-8D76BE03E58D}"/>
            </c:ext>
          </c:extLst>
        </c:ser>
        <c:ser>
          <c:idx val="11"/>
          <c:order val="11"/>
          <c:tx>
            <c:strRef>
              <c:f>weekday!$A$13</c:f>
              <c:strCache>
                <c:ptCount val="1"/>
                <c:pt idx="0">
                  <c:v>D_26L_27R_A_26R_28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weekday!$B$1:$H$1</c:f>
              <c:strCache>
                <c:ptCount val="7"/>
                <c:pt idx="0">
                  <c:v>월요일</c:v>
                </c:pt>
                <c:pt idx="1">
                  <c:v>화요일</c:v>
                </c:pt>
                <c:pt idx="2">
                  <c:v>수요일</c:v>
                </c:pt>
                <c:pt idx="3">
                  <c:v>목요일</c:v>
                </c:pt>
                <c:pt idx="4">
                  <c:v>금요일</c:v>
                </c:pt>
                <c:pt idx="5">
                  <c:v>토요일</c:v>
                </c:pt>
                <c:pt idx="6">
                  <c:v>일요일</c:v>
                </c:pt>
              </c:strCache>
            </c:strRef>
          </c:cat>
          <c:val>
            <c:numRef>
              <c:f>weekday!$B$13:$H$13</c:f>
              <c:numCache>
                <c:formatCode>General</c:formatCode>
                <c:ptCount val="7"/>
                <c:pt idx="0">
                  <c:v>15</c:v>
                </c:pt>
                <c:pt idx="1">
                  <c:v>18</c:v>
                </c:pt>
                <c:pt idx="2">
                  <c:v>0</c:v>
                </c:pt>
                <c:pt idx="3">
                  <c:v>7</c:v>
                </c:pt>
                <c:pt idx="4">
                  <c:v>10</c:v>
                </c:pt>
                <c:pt idx="5">
                  <c:v>7</c:v>
                </c:pt>
                <c:pt idx="6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F545-4B72-B7A4-8D76BE03E58D}"/>
            </c:ext>
          </c:extLst>
        </c:ser>
        <c:ser>
          <c:idx val="12"/>
          <c:order val="12"/>
          <c:tx>
            <c:strRef>
              <c:f>weekday!$A$14</c:f>
              <c:strCache>
                <c:ptCount val="1"/>
                <c:pt idx="0">
                  <c:v>D_26L_27R_A_27L_28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weekday!$B$1:$H$1</c:f>
              <c:strCache>
                <c:ptCount val="7"/>
                <c:pt idx="0">
                  <c:v>월요일</c:v>
                </c:pt>
                <c:pt idx="1">
                  <c:v>화요일</c:v>
                </c:pt>
                <c:pt idx="2">
                  <c:v>수요일</c:v>
                </c:pt>
                <c:pt idx="3">
                  <c:v>목요일</c:v>
                </c:pt>
                <c:pt idx="4">
                  <c:v>금요일</c:v>
                </c:pt>
                <c:pt idx="5">
                  <c:v>토요일</c:v>
                </c:pt>
                <c:pt idx="6">
                  <c:v>일요일</c:v>
                </c:pt>
              </c:strCache>
            </c:strRef>
          </c:cat>
          <c:val>
            <c:numRef>
              <c:f>weekday!$B$14:$H$14</c:f>
              <c:numCache>
                <c:formatCode>General</c:formatCode>
                <c:ptCount val="7"/>
                <c:pt idx="0">
                  <c:v>12</c:v>
                </c:pt>
                <c:pt idx="1">
                  <c:v>9</c:v>
                </c:pt>
                <c:pt idx="2">
                  <c:v>13</c:v>
                </c:pt>
                <c:pt idx="3">
                  <c:v>13</c:v>
                </c:pt>
                <c:pt idx="4">
                  <c:v>17</c:v>
                </c:pt>
                <c:pt idx="5">
                  <c:v>0</c:v>
                </c:pt>
                <c:pt idx="6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F545-4B72-B7A4-8D76BE03E58D}"/>
            </c:ext>
          </c:extLst>
        </c:ser>
        <c:ser>
          <c:idx val="13"/>
          <c:order val="13"/>
          <c:tx>
            <c:strRef>
              <c:f>weekday!$A$15</c:f>
              <c:strCache>
                <c:ptCount val="1"/>
                <c:pt idx="0">
                  <c:v>D_26L_28_A_26L_28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weekday!$B$1:$H$1</c:f>
              <c:strCache>
                <c:ptCount val="7"/>
                <c:pt idx="0">
                  <c:v>월요일</c:v>
                </c:pt>
                <c:pt idx="1">
                  <c:v>화요일</c:v>
                </c:pt>
                <c:pt idx="2">
                  <c:v>수요일</c:v>
                </c:pt>
                <c:pt idx="3">
                  <c:v>목요일</c:v>
                </c:pt>
                <c:pt idx="4">
                  <c:v>금요일</c:v>
                </c:pt>
                <c:pt idx="5">
                  <c:v>토요일</c:v>
                </c:pt>
                <c:pt idx="6">
                  <c:v>일요일</c:v>
                </c:pt>
              </c:strCache>
            </c:strRef>
          </c:cat>
          <c:val>
            <c:numRef>
              <c:f>weekday!$B$15:$H$15</c:f>
              <c:numCache>
                <c:formatCode>General</c:formatCode>
                <c:ptCount val="7"/>
                <c:pt idx="0">
                  <c:v>23</c:v>
                </c:pt>
                <c:pt idx="1">
                  <c:v>17</c:v>
                </c:pt>
                <c:pt idx="2">
                  <c:v>0</c:v>
                </c:pt>
                <c:pt idx="3">
                  <c:v>41</c:v>
                </c:pt>
                <c:pt idx="4">
                  <c:v>55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F545-4B72-B7A4-8D76BE03E58D}"/>
            </c:ext>
          </c:extLst>
        </c:ser>
        <c:ser>
          <c:idx val="14"/>
          <c:order val="14"/>
          <c:tx>
            <c:strRef>
              <c:f>weekday!$A$16</c:f>
              <c:strCache>
                <c:ptCount val="1"/>
                <c:pt idx="0">
                  <c:v>D_26L_28_A_26R_27L_28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weekday!$B$1:$H$1</c:f>
              <c:strCache>
                <c:ptCount val="7"/>
                <c:pt idx="0">
                  <c:v>월요일</c:v>
                </c:pt>
                <c:pt idx="1">
                  <c:v>화요일</c:v>
                </c:pt>
                <c:pt idx="2">
                  <c:v>수요일</c:v>
                </c:pt>
                <c:pt idx="3">
                  <c:v>목요일</c:v>
                </c:pt>
                <c:pt idx="4">
                  <c:v>금요일</c:v>
                </c:pt>
                <c:pt idx="5">
                  <c:v>토요일</c:v>
                </c:pt>
                <c:pt idx="6">
                  <c:v>일요일</c:v>
                </c:pt>
              </c:strCache>
            </c:strRef>
          </c:cat>
          <c:val>
            <c:numRef>
              <c:f>weekday!$B$16:$H$16</c:f>
              <c:numCache>
                <c:formatCode>General</c:formatCode>
                <c:ptCount val="7"/>
                <c:pt idx="0">
                  <c:v>10</c:v>
                </c:pt>
                <c:pt idx="1">
                  <c:v>11</c:v>
                </c:pt>
                <c:pt idx="2">
                  <c:v>8</c:v>
                </c:pt>
                <c:pt idx="3">
                  <c:v>27</c:v>
                </c:pt>
                <c:pt idx="4">
                  <c:v>5</c:v>
                </c:pt>
                <c:pt idx="5">
                  <c:v>3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F545-4B72-B7A4-8D76BE03E58D}"/>
            </c:ext>
          </c:extLst>
        </c:ser>
        <c:ser>
          <c:idx val="15"/>
          <c:order val="15"/>
          <c:tx>
            <c:strRef>
              <c:f>weekday!$A$17</c:f>
              <c:strCache>
                <c:ptCount val="1"/>
                <c:pt idx="0">
                  <c:v>D_26L_28_A_26R_28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weekday!$B$1:$H$1</c:f>
              <c:strCache>
                <c:ptCount val="7"/>
                <c:pt idx="0">
                  <c:v>월요일</c:v>
                </c:pt>
                <c:pt idx="1">
                  <c:v>화요일</c:v>
                </c:pt>
                <c:pt idx="2">
                  <c:v>수요일</c:v>
                </c:pt>
                <c:pt idx="3">
                  <c:v>목요일</c:v>
                </c:pt>
                <c:pt idx="4">
                  <c:v>금요일</c:v>
                </c:pt>
                <c:pt idx="5">
                  <c:v>토요일</c:v>
                </c:pt>
                <c:pt idx="6">
                  <c:v>일요일</c:v>
                </c:pt>
              </c:strCache>
            </c:strRef>
          </c:cat>
          <c:val>
            <c:numRef>
              <c:f>weekday!$B$17:$H$17</c:f>
              <c:numCache>
                <c:formatCode>General</c:formatCode>
                <c:ptCount val="7"/>
                <c:pt idx="0">
                  <c:v>6</c:v>
                </c:pt>
                <c:pt idx="1">
                  <c:v>22</c:v>
                </c:pt>
                <c:pt idx="2">
                  <c:v>15</c:v>
                </c:pt>
                <c:pt idx="3">
                  <c:v>16</c:v>
                </c:pt>
                <c:pt idx="4">
                  <c:v>9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F545-4B72-B7A4-8D76BE03E58D}"/>
            </c:ext>
          </c:extLst>
        </c:ser>
        <c:ser>
          <c:idx val="16"/>
          <c:order val="16"/>
          <c:tx>
            <c:strRef>
              <c:f>weekday!$A$18</c:f>
              <c:strCache>
                <c:ptCount val="1"/>
                <c:pt idx="0">
                  <c:v>D_26R_27R_A_26R_27L_28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weekday!$B$1:$H$1</c:f>
              <c:strCache>
                <c:ptCount val="7"/>
                <c:pt idx="0">
                  <c:v>월요일</c:v>
                </c:pt>
                <c:pt idx="1">
                  <c:v>화요일</c:v>
                </c:pt>
                <c:pt idx="2">
                  <c:v>수요일</c:v>
                </c:pt>
                <c:pt idx="3">
                  <c:v>목요일</c:v>
                </c:pt>
                <c:pt idx="4">
                  <c:v>금요일</c:v>
                </c:pt>
                <c:pt idx="5">
                  <c:v>토요일</c:v>
                </c:pt>
                <c:pt idx="6">
                  <c:v>일요일</c:v>
                </c:pt>
              </c:strCache>
            </c:strRef>
          </c:cat>
          <c:val>
            <c:numRef>
              <c:f>weekday!$B$18:$H$18</c:f>
              <c:numCache>
                <c:formatCode>General</c:formatCode>
                <c:ptCount val="7"/>
                <c:pt idx="0">
                  <c:v>9</c:v>
                </c:pt>
                <c:pt idx="1">
                  <c:v>14</c:v>
                </c:pt>
                <c:pt idx="2">
                  <c:v>28</c:v>
                </c:pt>
                <c:pt idx="3">
                  <c:v>20</c:v>
                </c:pt>
                <c:pt idx="4">
                  <c:v>12</c:v>
                </c:pt>
                <c:pt idx="5">
                  <c:v>3</c:v>
                </c:pt>
                <c:pt idx="6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F545-4B72-B7A4-8D76BE03E58D}"/>
            </c:ext>
          </c:extLst>
        </c:ser>
        <c:ser>
          <c:idx val="17"/>
          <c:order val="17"/>
          <c:tx>
            <c:strRef>
              <c:f>weekday!$A$19</c:f>
              <c:strCache>
                <c:ptCount val="1"/>
                <c:pt idx="0">
                  <c:v>D_26R_28_A_26R_28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weekday!$B$1:$H$1</c:f>
              <c:strCache>
                <c:ptCount val="7"/>
                <c:pt idx="0">
                  <c:v>월요일</c:v>
                </c:pt>
                <c:pt idx="1">
                  <c:v>화요일</c:v>
                </c:pt>
                <c:pt idx="2">
                  <c:v>수요일</c:v>
                </c:pt>
                <c:pt idx="3">
                  <c:v>목요일</c:v>
                </c:pt>
                <c:pt idx="4">
                  <c:v>금요일</c:v>
                </c:pt>
                <c:pt idx="5">
                  <c:v>토요일</c:v>
                </c:pt>
                <c:pt idx="6">
                  <c:v>일요일</c:v>
                </c:pt>
              </c:strCache>
            </c:strRef>
          </c:cat>
          <c:val>
            <c:numRef>
              <c:f>weekday!$B$19:$H$19</c:f>
              <c:numCache>
                <c:formatCode>General</c:formatCode>
                <c:ptCount val="7"/>
                <c:pt idx="0">
                  <c:v>14</c:v>
                </c:pt>
                <c:pt idx="1">
                  <c:v>0</c:v>
                </c:pt>
                <c:pt idx="2">
                  <c:v>28</c:v>
                </c:pt>
                <c:pt idx="3">
                  <c:v>42</c:v>
                </c:pt>
                <c:pt idx="4">
                  <c:v>27</c:v>
                </c:pt>
                <c:pt idx="5">
                  <c:v>0</c:v>
                </c:pt>
                <c:pt idx="6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F545-4B72-B7A4-8D76BE03E58D}"/>
            </c:ext>
          </c:extLst>
        </c:ser>
        <c:ser>
          <c:idx val="18"/>
          <c:order val="18"/>
          <c:tx>
            <c:strRef>
              <c:f>weekday!$A$20</c:f>
              <c:strCache>
                <c:ptCount val="1"/>
                <c:pt idx="0">
                  <c:v>D_8L_9L_A_10_8L_9R</c:v>
                </c:pt>
              </c:strCache>
            </c:strRef>
          </c:tx>
          <c:spPr>
            <a:solidFill>
              <a:schemeClr val="accent1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weekday!$B$1:$H$1</c:f>
              <c:strCache>
                <c:ptCount val="7"/>
                <c:pt idx="0">
                  <c:v>월요일</c:v>
                </c:pt>
                <c:pt idx="1">
                  <c:v>화요일</c:v>
                </c:pt>
                <c:pt idx="2">
                  <c:v>수요일</c:v>
                </c:pt>
                <c:pt idx="3">
                  <c:v>목요일</c:v>
                </c:pt>
                <c:pt idx="4">
                  <c:v>금요일</c:v>
                </c:pt>
                <c:pt idx="5">
                  <c:v>토요일</c:v>
                </c:pt>
                <c:pt idx="6">
                  <c:v>일요일</c:v>
                </c:pt>
              </c:strCache>
            </c:strRef>
          </c:cat>
          <c:val>
            <c:numRef>
              <c:f>weekday!$B$20:$H$20</c:f>
              <c:numCache>
                <c:formatCode>General</c:formatCode>
                <c:ptCount val="7"/>
                <c:pt idx="0">
                  <c:v>3</c:v>
                </c:pt>
                <c:pt idx="1">
                  <c:v>7</c:v>
                </c:pt>
                <c:pt idx="2">
                  <c:v>0</c:v>
                </c:pt>
                <c:pt idx="3">
                  <c:v>15</c:v>
                </c:pt>
                <c:pt idx="4">
                  <c:v>5</c:v>
                </c:pt>
                <c:pt idx="5">
                  <c:v>3</c:v>
                </c:pt>
                <c:pt idx="6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F545-4B72-B7A4-8D76BE03E58D}"/>
            </c:ext>
          </c:extLst>
        </c:ser>
        <c:ser>
          <c:idx val="19"/>
          <c:order val="19"/>
          <c:tx>
            <c:strRef>
              <c:f>weekday!$A$21</c:f>
              <c:strCache>
                <c:ptCount val="1"/>
                <c:pt idx="0">
                  <c:v>D_8R_9L_A_10_8L_9R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weekday!$B$1:$H$1</c:f>
              <c:strCache>
                <c:ptCount val="7"/>
                <c:pt idx="0">
                  <c:v>월요일</c:v>
                </c:pt>
                <c:pt idx="1">
                  <c:v>화요일</c:v>
                </c:pt>
                <c:pt idx="2">
                  <c:v>수요일</c:v>
                </c:pt>
                <c:pt idx="3">
                  <c:v>목요일</c:v>
                </c:pt>
                <c:pt idx="4">
                  <c:v>금요일</c:v>
                </c:pt>
                <c:pt idx="5">
                  <c:v>토요일</c:v>
                </c:pt>
                <c:pt idx="6">
                  <c:v>일요일</c:v>
                </c:pt>
              </c:strCache>
            </c:strRef>
          </c:cat>
          <c:val>
            <c:numRef>
              <c:f>weekday!$B$21:$H$21</c:f>
              <c:numCache>
                <c:formatCode>General</c:formatCode>
                <c:ptCount val="7"/>
                <c:pt idx="0">
                  <c:v>516</c:v>
                </c:pt>
                <c:pt idx="1">
                  <c:v>557</c:v>
                </c:pt>
                <c:pt idx="2">
                  <c:v>534</c:v>
                </c:pt>
                <c:pt idx="3">
                  <c:v>443</c:v>
                </c:pt>
                <c:pt idx="4">
                  <c:v>413</c:v>
                </c:pt>
                <c:pt idx="5">
                  <c:v>519</c:v>
                </c:pt>
                <c:pt idx="6">
                  <c:v>649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F545-4B72-B7A4-8D76BE03E58D}"/>
            </c:ext>
          </c:extLst>
        </c:ser>
        <c:ser>
          <c:idx val="20"/>
          <c:order val="20"/>
          <c:tx>
            <c:strRef>
              <c:f>weekday!$A$22</c:f>
              <c:strCache>
                <c:ptCount val="1"/>
                <c:pt idx="0">
                  <c:v>D_8R_9L_A_10_8R_9R</c:v>
                </c:pt>
              </c:strCache>
            </c:strRef>
          </c:tx>
          <c:spPr>
            <a:solidFill>
              <a:schemeClr val="accent3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weekday!$B$1:$H$1</c:f>
              <c:strCache>
                <c:ptCount val="7"/>
                <c:pt idx="0">
                  <c:v>월요일</c:v>
                </c:pt>
                <c:pt idx="1">
                  <c:v>화요일</c:v>
                </c:pt>
                <c:pt idx="2">
                  <c:v>수요일</c:v>
                </c:pt>
                <c:pt idx="3">
                  <c:v>목요일</c:v>
                </c:pt>
                <c:pt idx="4">
                  <c:v>금요일</c:v>
                </c:pt>
                <c:pt idx="5">
                  <c:v>토요일</c:v>
                </c:pt>
                <c:pt idx="6">
                  <c:v>일요일</c:v>
                </c:pt>
              </c:strCache>
            </c:strRef>
          </c:cat>
          <c:val>
            <c:numRef>
              <c:f>weekday!$B$22:$H$22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4</c:v>
                </c:pt>
                <c:pt idx="4">
                  <c:v>2</c:v>
                </c:pt>
                <c:pt idx="5">
                  <c:v>20</c:v>
                </c:pt>
                <c:pt idx="6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F545-4B72-B7A4-8D76BE03E58D}"/>
            </c:ext>
          </c:extLst>
        </c:ser>
        <c:ser>
          <c:idx val="21"/>
          <c:order val="21"/>
          <c:tx>
            <c:strRef>
              <c:f>weekday!$A$23</c:f>
              <c:strCache>
                <c:ptCount val="1"/>
                <c:pt idx="0">
                  <c:v>D_8R_9L_A_8L_9R</c:v>
                </c:pt>
              </c:strCache>
            </c:strRef>
          </c:tx>
          <c:spPr>
            <a:solidFill>
              <a:schemeClr val="accent4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weekday!$B$1:$H$1</c:f>
              <c:strCache>
                <c:ptCount val="7"/>
                <c:pt idx="0">
                  <c:v>월요일</c:v>
                </c:pt>
                <c:pt idx="1">
                  <c:v>화요일</c:v>
                </c:pt>
                <c:pt idx="2">
                  <c:v>수요일</c:v>
                </c:pt>
                <c:pt idx="3">
                  <c:v>목요일</c:v>
                </c:pt>
                <c:pt idx="4">
                  <c:v>금요일</c:v>
                </c:pt>
                <c:pt idx="5">
                  <c:v>토요일</c:v>
                </c:pt>
                <c:pt idx="6">
                  <c:v>일요일</c:v>
                </c:pt>
              </c:strCache>
            </c:strRef>
          </c:cat>
          <c:val>
            <c:numRef>
              <c:f>weekday!$B$23:$H$23</c:f>
              <c:numCache>
                <c:formatCode>General</c:formatCode>
                <c:ptCount val="7"/>
                <c:pt idx="0">
                  <c:v>1</c:v>
                </c:pt>
                <c:pt idx="1">
                  <c:v>29</c:v>
                </c:pt>
                <c:pt idx="2">
                  <c:v>10</c:v>
                </c:pt>
                <c:pt idx="3">
                  <c:v>21</c:v>
                </c:pt>
                <c:pt idx="4">
                  <c:v>0</c:v>
                </c:pt>
                <c:pt idx="5">
                  <c:v>17</c:v>
                </c:pt>
                <c:pt idx="6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5-F545-4B72-B7A4-8D76BE03E58D}"/>
            </c:ext>
          </c:extLst>
        </c:ser>
        <c:ser>
          <c:idx val="22"/>
          <c:order val="22"/>
          <c:tx>
            <c:strRef>
              <c:f>weekday!$A$24</c:f>
              <c:strCache>
                <c:ptCount val="1"/>
                <c:pt idx="0">
                  <c:v>D_8R_9L_A_8R_9L</c:v>
                </c:pt>
              </c:strCache>
            </c:strRef>
          </c:tx>
          <c:spPr>
            <a:solidFill>
              <a:schemeClr val="accent5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weekday!$B$1:$H$1</c:f>
              <c:strCache>
                <c:ptCount val="7"/>
                <c:pt idx="0">
                  <c:v>월요일</c:v>
                </c:pt>
                <c:pt idx="1">
                  <c:v>화요일</c:v>
                </c:pt>
                <c:pt idx="2">
                  <c:v>수요일</c:v>
                </c:pt>
                <c:pt idx="3">
                  <c:v>목요일</c:v>
                </c:pt>
                <c:pt idx="4">
                  <c:v>금요일</c:v>
                </c:pt>
                <c:pt idx="5">
                  <c:v>토요일</c:v>
                </c:pt>
                <c:pt idx="6">
                  <c:v>일요일</c:v>
                </c:pt>
              </c:strCache>
            </c:strRef>
          </c:cat>
          <c:val>
            <c:numRef>
              <c:f>weekday!$B$24:$H$24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14</c:v>
                </c:pt>
                <c:pt idx="4">
                  <c:v>9</c:v>
                </c:pt>
                <c:pt idx="5">
                  <c:v>6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F545-4B72-B7A4-8D76BE03E58D}"/>
            </c:ext>
          </c:extLst>
        </c:ser>
        <c:ser>
          <c:idx val="23"/>
          <c:order val="23"/>
          <c:tx>
            <c:strRef>
              <c:f>weekday!$A$25</c:f>
              <c:strCache>
                <c:ptCount val="1"/>
                <c:pt idx="0">
                  <c:v>D_8R_9R_A_10_8L_9R</c:v>
                </c:pt>
              </c:strCache>
            </c:strRef>
          </c:tx>
          <c:spPr>
            <a:solidFill>
              <a:schemeClr val="accent6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weekday!$B$1:$H$1</c:f>
              <c:strCache>
                <c:ptCount val="7"/>
                <c:pt idx="0">
                  <c:v>월요일</c:v>
                </c:pt>
                <c:pt idx="1">
                  <c:v>화요일</c:v>
                </c:pt>
                <c:pt idx="2">
                  <c:v>수요일</c:v>
                </c:pt>
                <c:pt idx="3">
                  <c:v>목요일</c:v>
                </c:pt>
                <c:pt idx="4">
                  <c:v>금요일</c:v>
                </c:pt>
                <c:pt idx="5">
                  <c:v>토요일</c:v>
                </c:pt>
                <c:pt idx="6">
                  <c:v>일요일</c:v>
                </c:pt>
              </c:strCache>
            </c:strRef>
          </c:cat>
          <c:val>
            <c:numRef>
              <c:f>weekday!$B$25:$H$25</c:f>
              <c:numCache>
                <c:formatCode>General</c:formatCode>
                <c:ptCount val="7"/>
                <c:pt idx="0">
                  <c:v>34</c:v>
                </c:pt>
                <c:pt idx="1">
                  <c:v>11</c:v>
                </c:pt>
                <c:pt idx="2">
                  <c:v>48</c:v>
                </c:pt>
                <c:pt idx="3">
                  <c:v>15</c:v>
                </c:pt>
                <c:pt idx="4">
                  <c:v>13</c:v>
                </c:pt>
                <c:pt idx="5">
                  <c:v>14</c:v>
                </c:pt>
                <c:pt idx="6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F545-4B72-B7A4-8D76BE03E58D}"/>
            </c:ext>
          </c:extLst>
        </c:ser>
        <c:ser>
          <c:idx val="24"/>
          <c:order val="24"/>
          <c:tx>
            <c:strRef>
              <c:f>weekday!$A$26</c:f>
              <c:strCache>
                <c:ptCount val="1"/>
                <c:pt idx="0">
                  <c:v>D_9L_A_9R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weekday!$B$1:$H$1</c:f>
              <c:strCache>
                <c:ptCount val="7"/>
                <c:pt idx="0">
                  <c:v>월요일</c:v>
                </c:pt>
                <c:pt idx="1">
                  <c:v>화요일</c:v>
                </c:pt>
                <c:pt idx="2">
                  <c:v>수요일</c:v>
                </c:pt>
                <c:pt idx="3">
                  <c:v>목요일</c:v>
                </c:pt>
                <c:pt idx="4">
                  <c:v>금요일</c:v>
                </c:pt>
                <c:pt idx="5">
                  <c:v>토요일</c:v>
                </c:pt>
                <c:pt idx="6">
                  <c:v>일요일</c:v>
                </c:pt>
              </c:strCache>
            </c:strRef>
          </c:cat>
          <c:val>
            <c:numRef>
              <c:f>weekday!$B$26:$H$26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8-F545-4B72-B7A4-8D76BE03E58D}"/>
            </c:ext>
          </c:extLst>
        </c:ser>
        <c:ser>
          <c:idx val="25"/>
          <c:order val="25"/>
          <c:tx>
            <c:strRef>
              <c:f>weekday!$A$27</c:f>
              <c:strCache>
                <c:ptCount val="1"/>
                <c:pt idx="0">
                  <c:v>other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weekday!$B$1:$H$1</c:f>
              <c:strCache>
                <c:ptCount val="7"/>
                <c:pt idx="0">
                  <c:v>월요일</c:v>
                </c:pt>
                <c:pt idx="1">
                  <c:v>화요일</c:v>
                </c:pt>
                <c:pt idx="2">
                  <c:v>수요일</c:v>
                </c:pt>
                <c:pt idx="3">
                  <c:v>목요일</c:v>
                </c:pt>
                <c:pt idx="4">
                  <c:v>금요일</c:v>
                </c:pt>
                <c:pt idx="5">
                  <c:v>토요일</c:v>
                </c:pt>
                <c:pt idx="6">
                  <c:v>일요일</c:v>
                </c:pt>
              </c:strCache>
            </c:strRef>
          </c:cat>
          <c:val>
            <c:numRef>
              <c:f>weekday!$B$27:$H$27</c:f>
              <c:numCache>
                <c:formatCode>General</c:formatCode>
                <c:ptCount val="7"/>
                <c:pt idx="0">
                  <c:v>151</c:v>
                </c:pt>
                <c:pt idx="1">
                  <c:v>217</c:v>
                </c:pt>
                <c:pt idx="2">
                  <c:v>291</c:v>
                </c:pt>
                <c:pt idx="3">
                  <c:v>203</c:v>
                </c:pt>
                <c:pt idx="4">
                  <c:v>221</c:v>
                </c:pt>
                <c:pt idx="5">
                  <c:v>269</c:v>
                </c:pt>
                <c:pt idx="6">
                  <c:v>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9-F545-4B72-B7A4-8D76BE03E5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708304095"/>
        <c:axId val="1708326559"/>
      </c:barChart>
      <c:catAx>
        <c:axId val="17083040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08326559"/>
        <c:crosses val="autoZero"/>
        <c:auto val="1"/>
        <c:lblAlgn val="ctr"/>
        <c:lblOffset val="100"/>
        <c:noMultiLvlLbl val="0"/>
      </c:catAx>
      <c:valAx>
        <c:axId val="17083265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083040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731595110454228"/>
          <c:y val="0.19632250775700072"/>
          <c:w val="0.21376004421945619"/>
          <c:h val="0.7561673183464622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6224489270430476E-2"/>
          <c:y val="0.19034986428935152"/>
          <c:w val="0.68821472528491168"/>
          <c:h val="0.67904787605885153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'hour_count (1)'!$A$2</c:f>
              <c:strCache>
                <c:ptCount val="1"/>
                <c:pt idx="0">
                  <c:v>D_10_8L_A_10_8L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'hour_count (1)'!$B$1:$Y$1</c:f>
              <c:strCache>
                <c:ptCount val="24"/>
                <c:pt idx="0">
                  <c:v>0시</c:v>
                </c:pt>
                <c:pt idx="1">
                  <c:v>1시</c:v>
                </c:pt>
                <c:pt idx="2">
                  <c:v>2시</c:v>
                </c:pt>
                <c:pt idx="3">
                  <c:v>3시</c:v>
                </c:pt>
                <c:pt idx="4">
                  <c:v>4시</c:v>
                </c:pt>
                <c:pt idx="5">
                  <c:v>5시</c:v>
                </c:pt>
                <c:pt idx="6">
                  <c:v>6시</c:v>
                </c:pt>
                <c:pt idx="7">
                  <c:v>7시</c:v>
                </c:pt>
                <c:pt idx="8">
                  <c:v>8시</c:v>
                </c:pt>
                <c:pt idx="9">
                  <c:v>9시</c:v>
                </c:pt>
                <c:pt idx="10">
                  <c:v>10시</c:v>
                </c:pt>
                <c:pt idx="11">
                  <c:v>11시</c:v>
                </c:pt>
                <c:pt idx="12">
                  <c:v>12시</c:v>
                </c:pt>
                <c:pt idx="13">
                  <c:v>13시</c:v>
                </c:pt>
                <c:pt idx="14">
                  <c:v>14시</c:v>
                </c:pt>
                <c:pt idx="15">
                  <c:v>15시</c:v>
                </c:pt>
                <c:pt idx="16">
                  <c:v>16시</c:v>
                </c:pt>
                <c:pt idx="17">
                  <c:v>17시</c:v>
                </c:pt>
                <c:pt idx="18">
                  <c:v>18시</c:v>
                </c:pt>
                <c:pt idx="19">
                  <c:v>19시</c:v>
                </c:pt>
                <c:pt idx="20">
                  <c:v>20시</c:v>
                </c:pt>
                <c:pt idx="21">
                  <c:v>21시</c:v>
                </c:pt>
                <c:pt idx="22">
                  <c:v>22시</c:v>
                </c:pt>
                <c:pt idx="23">
                  <c:v>23시</c:v>
                </c:pt>
              </c:strCache>
            </c:strRef>
          </c:cat>
          <c:val>
            <c:numRef>
              <c:f>'hour_count (1)'!$B$2:$Y$2</c:f>
              <c:numCache>
                <c:formatCode>General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5</c:v>
                </c:pt>
                <c:pt idx="4">
                  <c:v>10</c:v>
                </c:pt>
                <c:pt idx="5">
                  <c:v>9</c:v>
                </c:pt>
                <c:pt idx="6">
                  <c:v>5</c:v>
                </c:pt>
                <c:pt idx="7">
                  <c:v>8</c:v>
                </c:pt>
                <c:pt idx="8">
                  <c:v>12</c:v>
                </c:pt>
                <c:pt idx="9">
                  <c:v>6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09-4542-B177-4B32CD85CEF7}"/>
            </c:ext>
          </c:extLst>
        </c:ser>
        <c:ser>
          <c:idx val="1"/>
          <c:order val="1"/>
          <c:tx>
            <c:strRef>
              <c:f>'hour_count (1)'!$A$3</c:f>
              <c:strCache>
                <c:ptCount val="1"/>
                <c:pt idx="0">
                  <c:v>D_10_8R_9L_A_10_8L_9R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'hour_count (1)'!$B$1:$Y$1</c:f>
              <c:strCache>
                <c:ptCount val="24"/>
                <c:pt idx="0">
                  <c:v>0시</c:v>
                </c:pt>
                <c:pt idx="1">
                  <c:v>1시</c:v>
                </c:pt>
                <c:pt idx="2">
                  <c:v>2시</c:v>
                </c:pt>
                <c:pt idx="3">
                  <c:v>3시</c:v>
                </c:pt>
                <c:pt idx="4">
                  <c:v>4시</c:v>
                </c:pt>
                <c:pt idx="5">
                  <c:v>5시</c:v>
                </c:pt>
                <c:pt idx="6">
                  <c:v>6시</c:v>
                </c:pt>
                <c:pt idx="7">
                  <c:v>7시</c:v>
                </c:pt>
                <c:pt idx="8">
                  <c:v>8시</c:v>
                </c:pt>
                <c:pt idx="9">
                  <c:v>9시</c:v>
                </c:pt>
                <c:pt idx="10">
                  <c:v>10시</c:v>
                </c:pt>
                <c:pt idx="11">
                  <c:v>11시</c:v>
                </c:pt>
                <c:pt idx="12">
                  <c:v>12시</c:v>
                </c:pt>
                <c:pt idx="13">
                  <c:v>13시</c:v>
                </c:pt>
                <c:pt idx="14">
                  <c:v>14시</c:v>
                </c:pt>
                <c:pt idx="15">
                  <c:v>15시</c:v>
                </c:pt>
                <c:pt idx="16">
                  <c:v>16시</c:v>
                </c:pt>
                <c:pt idx="17">
                  <c:v>17시</c:v>
                </c:pt>
                <c:pt idx="18">
                  <c:v>18시</c:v>
                </c:pt>
                <c:pt idx="19">
                  <c:v>19시</c:v>
                </c:pt>
                <c:pt idx="20">
                  <c:v>20시</c:v>
                </c:pt>
                <c:pt idx="21">
                  <c:v>21시</c:v>
                </c:pt>
                <c:pt idx="22">
                  <c:v>22시</c:v>
                </c:pt>
                <c:pt idx="23">
                  <c:v>23시</c:v>
                </c:pt>
              </c:strCache>
            </c:strRef>
          </c:cat>
          <c:val>
            <c:numRef>
              <c:f>'hour_count (1)'!$B$3:$Y$3</c:f>
              <c:numCache>
                <c:formatCode>General</c:formatCode>
                <c:ptCount val="24"/>
                <c:pt idx="0">
                  <c:v>2</c:v>
                </c:pt>
                <c:pt idx="1">
                  <c:v>2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5</c:v>
                </c:pt>
                <c:pt idx="11">
                  <c:v>10</c:v>
                </c:pt>
                <c:pt idx="12">
                  <c:v>5</c:v>
                </c:pt>
                <c:pt idx="13">
                  <c:v>2</c:v>
                </c:pt>
                <c:pt idx="14">
                  <c:v>2</c:v>
                </c:pt>
                <c:pt idx="15">
                  <c:v>2</c:v>
                </c:pt>
                <c:pt idx="16">
                  <c:v>3</c:v>
                </c:pt>
                <c:pt idx="17">
                  <c:v>7</c:v>
                </c:pt>
                <c:pt idx="18">
                  <c:v>2</c:v>
                </c:pt>
                <c:pt idx="19">
                  <c:v>5</c:v>
                </c:pt>
                <c:pt idx="20">
                  <c:v>4</c:v>
                </c:pt>
                <c:pt idx="21">
                  <c:v>2</c:v>
                </c:pt>
                <c:pt idx="22">
                  <c:v>2</c:v>
                </c:pt>
                <c:pt idx="2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609-4542-B177-4B32CD85CEF7}"/>
            </c:ext>
          </c:extLst>
        </c:ser>
        <c:ser>
          <c:idx val="2"/>
          <c:order val="2"/>
          <c:tx>
            <c:strRef>
              <c:f>'hour_count (1)'!$A$4</c:f>
              <c:strCache>
                <c:ptCount val="1"/>
                <c:pt idx="0">
                  <c:v>D_10_8R_A_10_8R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'hour_count (1)'!$B$1:$Y$1</c:f>
              <c:strCache>
                <c:ptCount val="24"/>
                <c:pt idx="0">
                  <c:v>0시</c:v>
                </c:pt>
                <c:pt idx="1">
                  <c:v>1시</c:v>
                </c:pt>
                <c:pt idx="2">
                  <c:v>2시</c:v>
                </c:pt>
                <c:pt idx="3">
                  <c:v>3시</c:v>
                </c:pt>
                <c:pt idx="4">
                  <c:v>4시</c:v>
                </c:pt>
                <c:pt idx="5">
                  <c:v>5시</c:v>
                </c:pt>
                <c:pt idx="6">
                  <c:v>6시</c:v>
                </c:pt>
                <c:pt idx="7">
                  <c:v>7시</c:v>
                </c:pt>
                <c:pt idx="8">
                  <c:v>8시</c:v>
                </c:pt>
                <c:pt idx="9">
                  <c:v>9시</c:v>
                </c:pt>
                <c:pt idx="10">
                  <c:v>10시</c:v>
                </c:pt>
                <c:pt idx="11">
                  <c:v>11시</c:v>
                </c:pt>
                <c:pt idx="12">
                  <c:v>12시</c:v>
                </c:pt>
                <c:pt idx="13">
                  <c:v>13시</c:v>
                </c:pt>
                <c:pt idx="14">
                  <c:v>14시</c:v>
                </c:pt>
                <c:pt idx="15">
                  <c:v>15시</c:v>
                </c:pt>
                <c:pt idx="16">
                  <c:v>16시</c:v>
                </c:pt>
                <c:pt idx="17">
                  <c:v>17시</c:v>
                </c:pt>
                <c:pt idx="18">
                  <c:v>18시</c:v>
                </c:pt>
                <c:pt idx="19">
                  <c:v>19시</c:v>
                </c:pt>
                <c:pt idx="20">
                  <c:v>20시</c:v>
                </c:pt>
                <c:pt idx="21">
                  <c:v>21시</c:v>
                </c:pt>
                <c:pt idx="22">
                  <c:v>22시</c:v>
                </c:pt>
                <c:pt idx="23">
                  <c:v>23시</c:v>
                </c:pt>
              </c:strCache>
            </c:strRef>
          </c:cat>
          <c:val>
            <c:numRef>
              <c:f>'hour_count (1)'!$B$4:$Y$4</c:f>
              <c:numCache>
                <c:formatCode>General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11</c:v>
                </c:pt>
                <c:pt idx="4">
                  <c:v>15</c:v>
                </c:pt>
                <c:pt idx="5">
                  <c:v>13</c:v>
                </c:pt>
                <c:pt idx="6">
                  <c:v>17</c:v>
                </c:pt>
                <c:pt idx="7">
                  <c:v>9</c:v>
                </c:pt>
                <c:pt idx="8">
                  <c:v>13</c:v>
                </c:pt>
                <c:pt idx="9">
                  <c:v>7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609-4542-B177-4B32CD85CEF7}"/>
            </c:ext>
          </c:extLst>
        </c:ser>
        <c:ser>
          <c:idx val="3"/>
          <c:order val="3"/>
          <c:tx>
            <c:strRef>
              <c:f>'hour_count (1)'!$A$5</c:f>
              <c:strCache>
                <c:ptCount val="1"/>
                <c:pt idx="0">
                  <c:v>D_26L_27L_A_26R_27L_28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'hour_count (1)'!$B$1:$Y$1</c:f>
              <c:strCache>
                <c:ptCount val="24"/>
                <c:pt idx="0">
                  <c:v>0시</c:v>
                </c:pt>
                <c:pt idx="1">
                  <c:v>1시</c:v>
                </c:pt>
                <c:pt idx="2">
                  <c:v>2시</c:v>
                </c:pt>
                <c:pt idx="3">
                  <c:v>3시</c:v>
                </c:pt>
                <c:pt idx="4">
                  <c:v>4시</c:v>
                </c:pt>
                <c:pt idx="5">
                  <c:v>5시</c:v>
                </c:pt>
                <c:pt idx="6">
                  <c:v>6시</c:v>
                </c:pt>
                <c:pt idx="7">
                  <c:v>7시</c:v>
                </c:pt>
                <c:pt idx="8">
                  <c:v>8시</c:v>
                </c:pt>
                <c:pt idx="9">
                  <c:v>9시</c:v>
                </c:pt>
                <c:pt idx="10">
                  <c:v>10시</c:v>
                </c:pt>
                <c:pt idx="11">
                  <c:v>11시</c:v>
                </c:pt>
                <c:pt idx="12">
                  <c:v>12시</c:v>
                </c:pt>
                <c:pt idx="13">
                  <c:v>13시</c:v>
                </c:pt>
                <c:pt idx="14">
                  <c:v>14시</c:v>
                </c:pt>
                <c:pt idx="15">
                  <c:v>15시</c:v>
                </c:pt>
                <c:pt idx="16">
                  <c:v>16시</c:v>
                </c:pt>
                <c:pt idx="17">
                  <c:v>17시</c:v>
                </c:pt>
                <c:pt idx="18">
                  <c:v>18시</c:v>
                </c:pt>
                <c:pt idx="19">
                  <c:v>19시</c:v>
                </c:pt>
                <c:pt idx="20">
                  <c:v>20시</c:v>
                </c:pt>
                <c:pt idx="21">
                  <c:v>21시</c:v>
                </c:pt>
                <c:pt idx="22">
                  <c:v>22시</c:v>
                </c:pt>
                <c:pt idx="23">
                  <c:v>23시</c:v>
                </c:pt>
              </c:strCache>
            </c:strRef>
          </c:cat>
          <c:val>
            <c:numRef>
              <c:f>'hour_count (1)'!$B$5:$Y$5</c:f>
              <c:numCache>
                <c:formatCode>General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6</c:v>
                </c:pt>
                <c:pt idx="4">
                  <c:v>4</c:v>
                </c:pt>
                <c:pt idx="5">
                  <c:v>10</c:v>
                </c:pt>
                <c:pt idx="6">
                  <c:v>3</c:v>
                </c:pt>
                <c:pt idx="7">
                  <c:v>5</c:v>
                </c:pt>
                <c:pt idx="8">
                  <c:v>3</c:v>
                </c:pt>
                <c:pt idx="9">
                  <c:v>15</c:v>
                </c:pt>
                <c:pt idx="10">
                  <c:v>35</c:v>
                </c:pt>
                <c:pt idx="11">
                  <c:v>4</c:v>
                </c:pt>
                <c:pt idx="12">
                  <c:v>0</c:v>
                </c:pt>
                <c:pt idx="13">
                  <c:v>1</c:v>
                </c:pt>
                <c:pt idx="14">
                  <c:v>1</c:v>
                </c:pt>
                <c:pt idx="15">
                  <c:v>3</c:v>
                </c:pt>
                <c:pt idx="16">
                  <c:v>2</c:v>
                </c:pt>
                <c:pt idx="17">
                  <c:v>2</c:v>
                </c:pt>
                <c:pt idx="18">
                  <c:v>3</c:v>
                </c:pt>
                <c:pt idx="19">
                  <c:v>7</c:v>
                </c:pt>
                <c:pt idx="20">
                  <c:v>2</c:v>
                </c:pt>
                <c:pt idx="21">
                  <c:v>1</c:v>
                </c:pt>
                <c:pt idx="22">
                  <c:v>2</c:v>
                </c:pt>
                <c:pt idx="2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609-4542-B177-4B32CD85CEF7}"/>
            </c:ext>
          </c:extLst>
        </c:ser>
        <c:ser>
          <c:idx val="4"/>
          <c:order val="4"/>
          <c:tx>
            <c:strRef>
              <c:f>'hour_count (1)'!$A$6</c:f>
              <c:strCache>
                <c:ptCount val="1"/>
                <c:pt idx="0">
                  <c:v>D_26L_27R_28_A_26R_27L_28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'hour_count (1)'!$B$1:$Y$1</c:f>
              <c:strCache>
                <c:ptCount val="24"/>
                <c:pt idx="0">
                  <c:v>0시</c:v>
                </c:pt>
                <c:pt idx="1">
                  <c:v>1시</c:v>
                </c:pt>
                <c:pt idx="2">
                  <c:v>2시</c:v>
                </c:pt>
                <c:pt idx="3">
                  <c:v>3시</c:v>
                </c:pt>
                <c:pt idx="4">
                  <c:v>4시</c:v>
                </c:pt>
                <c:pt idx="5">
                  <c:v>5시</c:v>
                </c:pt>
                <c:pt idx="6">
                  <c:v>6시</c:v>
                </c:pt>
                <c:pt idx="7">
                  <c:v>7시</c:v>
                </c:pt>
                <c:pt idx="8">
                  <c:v>8시</c:v>
                </c:pt>
                <c:pt idx="9">
                  <c:v>9시</c:v>
                </c:pt>
                <c:pt idx="10">
                  <c:v>10시</c:v>
                </c:pt>
                <c:pt idx="11">
                  <c:v>11시</c:v>
                </c:pt>
                <c:pt idx="12">
                  <c:v>12시</c:v>
                </c:pt>
                <c:pt idx="13">
                  <c:v>13시</c:v>
                </c:pt>
                <c:pt idx="14">
                  <c:v>14시</c:v>
                </c:pt>
                <c:pt idx="15">
                  <c:v>15시</c:v>
                </c:pt>
                <c:pt idx="16">
                  <c:v>16시</c:v>
                </c:pt>
                <c:pt idx="17">
                  <c:v>17시</c:v>
                </c:pt>
                <c:pt idx="18">
                  <c:v>18시</c:v>
                </c:pt>
                <c:pt idx="19">
                  <c:v>19시</c:v>
                </c:pt>
                <c:pt idx="20">
                  <c:v>20시</c:v>
                </c:pt>
                <c:pt idx="21">
                  <c:v>21시</c:v>
                </c:pt>
                <c:pt idx="22">
                  <c:v>22시</c:v>
                </c:pt>
                <c:pt idx="23">
                  <c:v>23시</c:v>
                </c:pt>
              </c:strCache>
            </c:strRef>
          </c:cat>
          <c:val>
            <c:numRef>
              <c:f>'hour_count (1)'!$B$6:$Y$6</c:f>
              <c:numCache>
                <c:formatCode>General</c:formatCode>
                <c:ptCount val="24"/>
                <c:pt idx="0">
                  <c:v>6</c:v>
                </c:pt>
                <c:pt idx="1">
                  <c:v>7</c:v>
                </c:pt>
                <c:pt idx="2">
                  <c:v>5</c:v>
                </c:pt>
                <c:pt idx="3">
                  <c:v>2</c:v>
                </c:pt>
                <c:pt idx="4">
                  <c:v>0</c:v>
                </c:pt>
                <c:pt idx="5">
                  <c:v>4</c:v>
                </c:pt>
                <c:pt idx="6">
                  <c:v>2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11</c:v>
                </c:pt>
                <c:pt idx="11">
                  <c:v>14</c:v>
                </c:pt>
                <c:pt idx="12">
                  <c:v>9</c:v>
                </c:pt>
                <c:pt idx="13">
                  <c:v>8</c:v>
                </c:pt>
                <c:pt idx="14">
                  <c:v>8</c:v>
                </c:pt>
                <c:pt idx="15">
                  <c:v>9</c:v>
                </c:pt>
                <c:pt idx="16">
                  <c:v>8</c:v>
                </c:pt>
                <c:pt idx="17">
                  <c:v>12</c:v>
                </c:pt>
                <c:pt idx="18">
                  <c:v>9</c:v>
                </c:pt>
                <c:pt idx="19">
                  <c:v>9</c:v>
                </c:pt>
                <c:pt idx="20">
                  <c:v>12</c:v>
                </c:pt>
                <c:pt idx="21">
                  <c:v>11</c:v>
                </c:pt>
                <c:pt idx="22">
                  <c:v>8</c:v>
                </c:pt>
                <c:pt idx="23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609-4542-B177-4B32CD85CEF7}"/>
            </c:ext>
          </c:extLst>
        </c:ser>
        <c:ser>
          <c:idx val="5"/>
          <c:order val="5"/>
          <c:tx>
            <c:strRef>
              <c:f>'hour_count (1)'!$A$7</c:f>
              <c:strCache>
                <c:ptCount val="1"/>
                <c:pt idx="0">
                  <c:v>D_26L_27R_A_26L_27L_28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'hour_count (1)'!$B$1:$Y$1</c:f>
              <c:strCache>
                <c:ptCount val="24"/>
                <c:pt idx="0">
                  <c:v>0시</c:v>
                </c:pt>
                <c:pt idx="1">
                  <c:v>1시</c:v>
                </c:pt>
                <c:pt idx="2">
                  <c:v>2시</c:v>
                </c:pt>
                <c:pt idx="3">
                  <c:v>3시</c:v>
                </c:pt>
                <c:pt idx="4">
                  <c:v>4시</c:v>
                </c:pt>
                <c:pt idx="5">
                  <c:v>5시</c:v>
                </c:pt>
                <c:pt idx="6">
                  <c:v>6시</c:v>
                </c:pt>
                <c:pt idx="7">
                  <c:v>7시</c:v>
                </c:pt>
                <c:pt idx="8">
                  <c:v>8시</c:v>
                </c:pt>
                <c:pt idx="9">
                  <c:v>9시</c:v>
                </c:pt>
                <c:pt idx="10">
                  <c:v>10시</c:v>
                </c:pt>
                <c:pt idx="11">
                  <c:v>11시</c:v>
                </c:pt>
                <c:pt idx="12">
                  <c:v>12시</c:v>
                </c:pt>
                <c:pt idx="13">
                  <c:v>13시</c:v>
                </c:pt>
                <c:pt idx="14">
                  <c:v>14시</c:v>
                </c:pt>
                <c:pt idx="15">
                  <c:v>15시</c:v>
                </c:pt>
                <c:pt idx="16">
                  <c:v>16시</c:v>
                </c:pt>
                <c:pt idx="17">
                  <c:v>17시</c:v>
                </c:pt>
                <c:pt idx="18">
                  <c:v>18시</c:v>
                </c:pt>
                <c:pt idx="19">
                  <c:v>19시</c:v>
                </c:pt>
                <c:pt idx="20">
                  <c:v>20시</c:v>
                </c:pt>
                <c:pt idx="21">
                  <c:v>21시</c:v>
                </c:pt>
                <c:pt idx="22">
                  <c:v>22시</c:v>
                </c:pt>
                <c:pt idx="23">
                  <c:v>23시</c:v>
                </c:pt>
              </c:strCache>
            </c:strRef>
          </c:cat>
          <c:val>
            <c:numRef>
              <c:f>'hour_count (1)'!$B$7:$Y$7</c:f>
              <c:numCache>
                <c:formatCode>General</c:formatCode>
                <c:ptCount val="24"/>
                <c:pt idx="0">
                  <c:v>0</c:v>
                </c:pt>
                <c:pt idx="1">
                  <c:v>1</c:v>
                </c:pt>
                <c:pt idx="2">
                  <c:v>5</c:v>
                </c:pt>
                <c:pt idx="3">
                  <c:v>11</c:v>
                </c:pt>
                <c:pt idx="4">
                  <c:v>12</c:v>
                </c:pt>
                <c:pt idx="5">
                  <c:v>12</c:v>
                </c:pt>
                <c:pt idx="6">
                  <c:v>13</c:v>
                </c:pt>
                <c:pt idx="7">
                  <c:v>12</c:v>
                </c:pt>
                <c:pt idx="8">
                  <c:v>17</c:v>
                </c:pt>
                <c:pt idx="9">
                  <c:v>20</c:v>
                </c:pt>
                <c:pt idx="10">
                  <c:v>19</c:v>
                </c:pt>
                <c:pt idx="11">
                  <c:v>1</c:v>
                </c:pt>
                <c:pt idx="12">
                  <c:v>0</c:v>
                </c:pt>
                <c:pt idx="13">
                  <c:v>1</c:v>
                </c:pt>
                <c:pt idx="14">
                  <c:v>1</c:v>
                </c:pt>
                <c:pt idx="15">
                  <c:v>4</c:v>
                </c:pt>
                <c:pt idx="16">
                  <c:v>6</c:v>
                </c:pt>
                <c:pt idx="17">
                  <c:v>5</c:v>
                </c:pt>
                <c:pt idx="18">
                  <c:v>3</c:v>
                </c:pt>
                <c:pt idx="19">
                  <c:v>5</c:v>
                </c:pt>
                <c:pt idx="20">
                  <c:v>5</c:v>
                </c:pt>
                <c:pt idx="21">
                  <c:v>1</c:v>
                </c:pt>
                <c:pt idx="22">
                  <c:v>0</c:v>
                </c:pt>
                <c:pt idx="2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7609-4542-B177-4B32CD85CEF7}"/>
            </c:ext>
          </c:extLst>
        </c:ser>
        <c:ser>
          <c:idx val="6"/>
          <c:order val="6"/>
          <c:tx>
            <c:strRef>
              <c:f>'hour_count (1)'!$A$8</c:f>
              <c:strCache>
                <c:ptCount val="1"/>
                <c:pt idx="0">
                  <c:v>D_26L_27R_A_26L_27R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'hour_count (1)'!$B$1:$Y$1</c:f>
              <c:strCache>
                <c:ptCount val="24"/>
                <c:pt idx="0">
                  <c:v>0시</c:v>
                </c:pt>
                <c:pt idx="1">
                  <c:v>1시</c:v>
                </c:pt>
                <c:pt idx="2">
                  <c:v>2시</c:v>
                </c:pt>
                <c:pt idx="3">
                  <c:v>3시</c:v>
                </c:pt>
                <c:pt idx="4">
                  <c:v>4시</c:v>
                </c:pt>
                <c:pt idx="5">
                  <c:v>5시</c:v>
                </c:pt>
                <c:pt idx="6">
                  <c:v>6시</c:v>
                </c:pt>
                <c:pt idx="7">
                  <c:v>7시</c:v>
                </c:pt>
                <c:pt idx="8">
                  <c:v>8시</c:v>
                </c:pt>
                <c:pt idx="9">
                  <c:v>9시</c:v>
                </c:pt>
                <c:pt idx="10">
                  <c:v>10시</c:v>
                </c:pt>
                <c:pt idx="11">
                  <c:v>11시</c:v>
                </c:pt>
                <c:pt idx="12">
                  <c:v>12시</c:v>
                </c:pt>
                <c:pt idx="13">
                  <c:v>13시</c:v>
                </c:pt>
                <c:pt idx="14">
                  <c:v>14시</c:v>
                </c:pt>
                <c:pt idx="15">
                  <c:v>15시</c:v>
                </c:pt>
                <c:pt idx="16">
                  <c:v>16시</c:v>
                </c:pt>
                <c:pt idx="17">
                  <c:v>17시</c:v>
                </c:pt>
                <c:pt idx="18">
                  <c:v>18시</c:v>
                </c:pt>
                <c:pt idx="19">
                  <c:v>19시</c:v>
                </c:pt>
                <c:pt idx="20">
                  <c:v>20시</c:v>
                </c:pt>
                <c:pt idx="21">
                  <c:v>21시</c:v>
                </c:pt>
                <c:pt idx="22">
                  <c:v>22시</c:v>
                </c:pt>
                <c:pt idx="23">
                  <c:v>23시</c:v>
                </c:pt>
              </c:strCache>
            </c:strRef>
          </c:cat>
          <c:val>
            <c:numRef>
              <c:f>'hour_count (1)'!$B$8:$Y$8</c:f>
              <c:numCache>
                <c:formatCode>General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8</c:v>
                </c:pt>
                <c:pt idx="4">
                  <c:v>8</c:v>
                </c:pt>
                <c:pt idx="5">
                  <c:v>7</c:v>
                </c:pt>
                <c:pt idx="6">
                  <c:v>9</c:v>
                </c:pt>
                <c:pt idx="7">
                  <c:v>3</c:v>
                </c:pt>
                <c:pt idx="8">
                  <c:v>7</c:v>
                </c:pt>
                <c:pt idx="9">
                  <c:v>3</c:v>
                </c:pt>
                <c:pt idx="10">
                  <c:v>1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7609-4542-B177-4B32CD85CEF7}"/>
            </c:ext>
          </c:extLst>
        </c:ser>
        <c:ser>
          <c:idx val="7"/>
          <c:order val="7"/>
          <c:tx>
            <c:strRef>
              <c:f>'hour_count (1)'!$A$9</c:f>
              <c:strCache>
                <c:ptCount val="1"/>
                <c:pt idx="0">
                  <c:v>D_26L_27R_A_26L_27R_28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'hour_count (1)'!$B$1:$Y$1</c:f>
              <c:strCache>
                <c:ptCount val="24"/>
                <c:pt idx="0">
                  <c:v>0시</c:v>
                </c:pt>
                <c:pt idx="1">
                  <c:v>1시</c:v>
                </c:pt>
                <c:pt idx="2">
                  <c:v>2시</c:v>
                </c:pt>
                <c:pt idx="3">
                  <c:v>3시</c:v>
                </c:pt>
                <c:pt idx="4">
                  <c:v>4시</c:v>
                </c:pt>
                <c:pt idx="5">
                  <c:v>5시</c:v>
                </c:pt>
                <c:pt idx="6">
                  <c:v>6시</c:v>
                </c:pt>
                <c:pt idx="7">
                  <c:v>7시</c:v>
                </c:pt>
                <c:pt idx="8">
                  <c:v>8시</c:v>
                </c:pt>
                <c:pt idx="9">
                  <c:v>9시</c:v>
                </c:pt>
                <c:pt idx="10">
                  <c:v>10시</c:v>
                </c:pt>
                <c:pt idx="11">
                  <c:v>11시</c:v>
                </c:pt>
                <c:pt idx="12">
                  <c:v>12시</c:v>
                </c:pt>
                <c:pt idx="13">
                  <c:v>13시</c:v>
                </c:pt>
                <c:pt idx="14">
                  <c:v>14시</c:v>
                </c:pt>
                <c:pt idx="15">
                  <c:v>15시</c:v>
                </c:pt>
                <c:pt idx="16">
                  <c:v>16시</c:v>
                </c:pt>
                <c:pt idx="17">
                  <c:v>17시</c:v>
                </c:pt>
                <c:pt idx="18">
                  <c:v>18시</c:v>
                </c:pt>
                <c:pt idx="19">
                  <c:v>19시</c:v>
                </c:pt>
                <c:pt idx="20">
                  <c:v>20시</c:v>
                </c:pt>
                <c:pt idx="21">
                  <c:v>21시</c:v>
                </c:pt>
                <c:pt idx="22">
                  <c:v>22시</c:v>
                </c:pt>
                <c:pt idx="23">
                  <c:v>23시</c:v>
                </c:pt>
              </c:strCache>
            </c:strRef>
          </c:cat>
          <c:val>
            <c:numRef>
              <c:f>'hour_count (1)'!$B$9:$Y$9</c:f>
              <c:numCache>
                <c:formatCode>General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10</c:v>
                </c:pt>
                <c:pt idx="4">
                  <c:v>21</c:v>
                </c:pt>
                <c:pt idx="5">
                  <c:v>10</c:v>
                </c:pt>
                <c:pt idx="6">
                  <c:v>12</c:v>
                </c:pt>
                <c:pt idx="7">
                  <c:v>12</c:v>
                </c:pt>
                <c:pt idx="8">
                  <c:v>14</c:v>
                </c:pt>
                <c:pt idx="9">
                  <c:v>25</c:v>
                </c:pt>
                <c:pt idx="10">
                  <c:v>5</c:v>
                </c:pt>
                <c:pt idx="11">
                  <c:v>1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7609-4542-B177-4B32CD85CEF7}"/>
            </c:ext>
          </c:extLst>
        </c:ser>
        <c:ser>
          <c:idx val="8"/>
          <c:order val="8"/>
          <c:tx>
            <c:strRef>
              <c:f>'hour_count (1)'!$A$10</c:f>
              <c:strCache>
                <c:ptCount val="1"/>
                <c:pt idx="0">
                  <c:v>D_26L_27R_A_26R_27L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'hour_count (1)'!$B$1:$Y$1</c:f>
              <c:strCache>
                <c:ptCount val="24"/>
                <c:pt idx="0">
                  <c:v>0시</c:v>
                </c:pt>
                <c:pt idx="1">
                  <c:v>1시</c:v>
                </c:pt>
                <c:pt idx="2">
                  <c:v>2시</c:v>
                </c:pt>
                <c:pt idx="3">
                  <c:v>3시</c:v>
                </c:pt>
                <c:pt idx="4">
                  <c:v>4시</c:v>
                </c:pt>
                <c:pt idx="5">
                  <c:v>5시</c:v>
                </c:pt>
                <c:pt idx="6">
                  <c:v>6시</c:v>
                </c:pt>
                <c:pt idx="7">
                  <c:v>7시</c:v>
                </c:pt>
                <c:pt idx="8">
                  <c:v>8시</c:v>
                </c:pt>
                <c:pt idx="9">
                  <c:v>9시</c:v>
                </c:pt>
                <c:pt idx="10">
                  <c:v>10시</c:v>
                </c:pt>
                <c:pt idx="11">
                  <c:v>11시</c:v>
                </c:pt>
                <c:pt idx="12">
                  <c:v>12시</c:v>
                </c:pt>
                <c:pt idx="13">
                  <c:v>13시</c:v>
                </c:pt>
                <c:pt idx="14">
                  <c:v>14시</c:v>
                </c:pt>
                <c:pt idx="15">
                  <c:v>15시</c:v>
                </c:pt>
                <c:pt idx="16">
                  <c:v>16시</c:v>
                </c:pt>
                <c:pt idx="17">
                  <c:v>17시</c:v>
                </c:pt>
                <c:pt idx="18">
                  <c:v>18시</c:v>
                </c:pt>
                <c:pt idx="19">
                  <c:v>19시</c:v>
                </c:pt>
                <c:pt idx="20">
                  <c:v>20시</c:v>
                </c:pt>
                <c:pt idx="21">
                  <c:v>21시</c:v>
                </c:pt>
                <c:pt idx="22">
                  <c:v>22시</c:v>
                </c:pt>
                <c:pt idx="23">
                  <c:v>23시</c:v>
                </c:pt>
              </c:strCache>
            </c:strRef>
          </c:cat>
          <c:val>
            <c:numRef>
              <c:f>'hour_count (1)'!$B$10:$Y$10</c:f>
              <c:numCache>
                <c:formatCode>General</c:formatCode>
                <c:ptCount val="24"/>
                <c:pt idx="0">
                  <c:v>0</c:v>
                </c:pt>
                <c:pt idx="1">
                  <c:v>11</c:v>
                </c:pt>
                <c:pt idx="2">
                  <c:v>4</c:v>
                </c:pt>
                <c:pt idx="3">
                  <c:v>7</c:v>
                </c:pt>
                <c:pt idx="4">
                  <c:v>8</c:v>
                </c:pt>
                <c:pt idx="5">
                  <c:v>7</c:v>
                </c:pt>
                <c:pt idx="6">
                  <c:v>4</c:v>
                </c:pt>
                <c:pt idx="7">
                  <c:v>5</c:v>
                </c:pt>
                <c:pt idx="8">
                  <c:v>5</c:v>
                </c:pt>
                <c:pt idx="9">
                  <c:v>5</c:v>
                </c:pt>
                <c:pt idx="10">
                  <c:v>6</c:v>
                </c:pt>
                <c:pt idx="11">
                  <c:v>3</c:v>
                </c:pt>
                <c:pt idx="12">
                  <c:v>0</c:v>
                </c:pt>
                <c:pt idx="13">
                  <c:v>0</c:v>
                </c:pt>
                <c:pt idx="14">
                  <c:v>17</c:v>
                </c:pt>
                <c:pt idx="15">
                  <c:v>14</c:v>
                </c:pt>
                <c:pt idx="16">
                  <c:v>8</c:v>
                </c:pt>
                <c:pt idx="17">
                  <c:v>7</c:v>
                </c:pt>
                <c:pt idx="18">
                  <c:v>1</c:v>
                </c:pt>
                <c:pt idx="19">
                  <c:v>0</c:v>
                </c:pt>
                <c:pt idx="20">
                  <c:v>3</c:v>
                </c:pt>
                <c:pt idx="21">
                  <c:v>2</c:v>
                </c:pt>
                <c:pt idx="22">
                  <c:v>1</c:v>
                </c:pt>
                <c:pt idx="2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609-4542-B177-4B32CD85CEF7}"/>
            </c:ext>
          </c:extLst>
        </c:ser>
        <c:ser>
          <c:idx val="9"/>
          <c:order val="9"/>
          <c:tx>
            <c:strRef>
              <c:f>'hour_count (1)'!$A$11</c:f>
              <c:strCache>
                <c:ptCount val="1"/>
                <c:pt idx="0">
                  <c:v>D_26L_27R_A_26R_27L_28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'hour_count (1)'!$B$1:$Y$1</c:f>
              <c:strCache>
                <c:ptCount val="24"/>
                <c:pt idx="0">
                  <c:v>0시</c:v>
                </c:pt>
                <c:pt idx="1">
                  <c:v>1시</c:v>
                </c:pt>
                <c:pt idx="2">
                  <c:v>2시</c:v>
                </c:pt>
                <c:pt idx="3">
                  <c:v>3시</c:v>
                </c:pt>
                <c:pt idx="4">
                  <c:v>4시</c:v>
                </c:pt>
                <c:pt idx="5">
                  <c:v>5시</c:v>
                </c:pt>
                <c:pt idx="6">
                  <c:v>6시</c:v>
                </c:pt>
                <c:pt idx="7">
                  <c:v>7시</c:v>
                </c:pt>
                <c:pt idx="8">
                  <c:v>8시</c:v>
                </c:pt>
                <c:pt idx="9">
                  <c:v>9시</c:v>
                </c:pt>
                <c:pt idx="10">
                  <c:v>10시</c:v>
                </c:pt>
                <c:pt idx="11">
                  <c:v>11시</c:v>
                </c:pt>
                <c:pt idx="12">
                  <c:v>12시</c:v>
                </c:pt>
                <c:pt idx="13">
                  <c:v>13시</c:v>
                </c:pt>
                <c:pt idx="14">
                  <c:v>14시</c:v>
                </c:pt>
                <c:pt idx="15">
                  <c:v>15시</c:v>
                </c:pt>
                <c:pt idx="16">
                  <c:v>16시</c:v>
                </c:pt>
                <c:pt idx="17">
                  <c:v>17시</c:v>
                </c:pt>
                <c:pt idx="18">
                  <c:v>18시</c:v>
                </c:pt>
                <c:pt idx="19">
                  <c:v>19시</c:v>
                </c:pt>
                <c:pt idx="20">
                  <c:v>20시</c:v>
                </c:pt>
                <c:pt idx="21">
                  <c:v>21시</c:v>
                </c:pt>
                <c:pt idx="22">
                  <c:v>22시</c:v>
                </c:pt>
                <c:pt idx="23">
                  <c:v>23시</c:v>
                </c:pt>
              </c:strCache>
            </c:strRef>
          </c:cat>
          <c:val>
            <c:numRef>
              <c:f>'hour_count (1)'!$B$11:$Y$11</c:f>
              <c:numCache>
                <c:formatCode>General</c:formatCode>
                <c:ptCount val="24"/>
                <c:pt idx="0">
                  <c:v>275</c:v>
                </c:pt>
                <c:pt idx="1">
                  <c:v>262</c:v>
                </c:pt>
                <c:pt idx="2">
                  <c:v>240</c:v>
                </c:pt>
                <c:pt idx="3">
                  <c:v>131</c:v>
                </c:pt>
                <c:pt idx="4">
                  <c:v>99</c:v>
                </c:pt>
                <c:pt idx="5">
                  <c:v>74</c:v>
                </c:pt>
                <c:pt idx="6">
                  <c:v>79</c:v>
                </c:pt>
                <c:pt idx="7">
                  <c:v>91</c:v>
                </c:pt>
                <c:pt idx="8">
                  <c:v>108</c:v>
                </c:pt>
                <c:pt idx="9">
                  <c:v>129</c:v>
                </c:pt>
                <c:pt idx="10">
                  <c:v>252</c:v>
                </c:pt>
                <c:pt idx="11">
                  <c:v>261</c:v>
                </c:pt>
                <c:pt idx="12">
                  <c:v>301</c:v>
                </c:pt>
                <c:pt idx="13">
                  <c:v>283</c:v>
                </c:pt>
                <c:pt idx="14">
                  <c:v>266</c:v>
                </c:pt>
                <c:pt idx="15">
                  <c:v>242</c:v>
                </c:pt>
                <c:pt idx="16">
                  <c:v>241</c:v>
                </c:pt>
                <c:pt idx="17">
                  <c:v>238</c:v>
                </c:pt>
                <c:pt idx="18">
                  <c:v>274</c:v>
                </c:pt>
                <c:pt idx="19">
                  <c:v>285</c:v>
                </c:pt>
                <c:pt idx="20">
                  <c:v>286</c:v>
                </c:pt>
                <c:pt idx="21">
                  <c:v>297</c:v>
                </c:pt>
                <c:pt idx="22">
                  <c:v>277</c:v>
                </c:pt>
                <c:pt idx="23">
                  <c:v>281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7609-4542-B177-4B32CD85CEF7}"/>
            </c:ext>
          </c:extLst>
        </c:ser>
        <c:ser>
          <c:idx val="10"/>
          <c:order val="10"/>
          <c:tx>
            <c:strRef>
              <c:f>'hour_count (1)'!$A$12</c:f>
              <c:strCache>
                <c:ptCount val="1"/>
                <c:pt idx="0">
                  <c:v>D_26L_27R_A_26R_27R_28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'hour_count (1)'!$B$1:$Y$1</c:f>
              <c:strCache>
                <c:ptCount val="24"/>
                <c:pt idx="0">
                  <c:v>0시</c:v>
                </c:pt>
                <c:pt idx="1">
                  <c:v>1시</c:v>
                </c:pt>
                <c:pt idx="2">
                  <c:v>2시</c:v>
                </c:pt>
                <c:pt idx="3">
                  <c:v>3시</c:v>
                </c:pt>
                <c:pt idx="4">
                  <c:v>4시</c:v>
                </c:pt>
                <c:pt idx="5">
                  <c:v>5시</c:v>
                </c:pt>
                <c:pt idx="6">
                  <c:v>6시</c:v>
                </c:pt>
                <c:pt idx="7">
                  <c:v>7시</c:v>
                </c:pt>
                <c:pt idx="8">
                  <c:v>8시</c:v>
                </c:pt>
                <c:pt idx="9">
                  <c:v>9시</c:v>
                </c:pt>
                <c:pt idx="10">
                  <c:v>10시</c:v>
                </c:pt>
                <c:pt idx="11">
                  <c:v>11시</c:v>
                </c:pt>
                <c:pt idx="12">
                  <c:v>12시</c:v>
                </c:pt>
                <c:pt idx="13">
                  <c:v>13시</c:v>
                </c:pt>
                <c:pt idx="14">
                  <c:v>14시</c:v>
                </c:pt>
                <c:pt idx="15">
                  <c:v>15시</c:v>
                </c:pt>
                <c:pt idx="16">
                  <c:v>16시</c:v>
                </c:pt>
                <c:pt idx="17">
                  <c:v>17시</c:v>
                </c:pt>
                <c:pt idx="18">
                  <c:v>18시</c:v>
                </c:pt>
                <c:pt idx="19">
                  <c:v>19시</c:v>
                </c:pt>
                <c:pt idx="20">
                  <c:v>20시</c:v>
                </c:pt>
                <c:pt idx="21">
                  <c:v>21시</c:v>
                </c:pt>
                <c:pt idx="22">
                  <c:v>22시</c:v>
                </c:pt>
                <c:pt idx="23">
                  <c:v>23시</c:v>
                </c:pt>
              </c:strCache>
            </c:strRef>
          </c:cat>
          <c:val>
            <c:numRef>
              <c:f>'hour_count (1)'!$B$12:$Y$12</c:f>
              <c:numCache>
                <c:formatCode>General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10</c:v>
                </c:pt>
                <c:pt idx="3">
                  <c:v>14</c:v>
                </c:pt>
                <c:pt idx="4">
                  <c:v>10</c:v>
                </c:pt>
                <c:pt idx="5">
                  <c:v>10</c:v>
                </c:pt>
                <c:pt idx="6">
                  <c:v>10</c:v>
                </c:pt>
                <c:pt idx="7">
                  <c:v>8</c:v>
                </c:pt>
                <c:pt idx="8">
                  <c:v>10</c:v>
                </c:pt>
                <c:pt idx="9">
                  <c:v>14</c:v>
                </c:pt>
                <c:pt idx="10">
                  <c:v>14</c:v>
                </c:pt>
                <c:pt idx="11">
                  <c:v>0</c:v>
                </c:pt>
                <c:pt idx="12">
                  <c:v>0</c:v>
                </c:pt>
                <c:pt idx="13">
                  <c:v>1</c:v>
                </c:pt>
                <c:pt idx="14">
                  <c:v>2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7609-4542-B177-4B32CD85CEF7}"/>
            </c:ext>
          </c:extLst>
        </c:ser>
        <c:ser>
          <c:idx val="11"/>
          <c:order val="11"/>
          <c:tx>
            <c:strRef>
              <c:f>'hour_count (1)'!$A$13</c:f>
              <c:strCache>
                <c:ptCount val="1"/>
                <c:pt idx="0">
                  <c:v>D_26L_27R_A_26R_28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'hour_count (1)'!$B$1:$Y$1</c:f>
              <c:strCache>
                <c:ptCount val="24"/>
                <c:pt idx="0">
                  <c:v>0시</c:v>
                </c:pt>
                <c:pt idx="1">
                  <c:v>1시</c:v>
                </c:pt>
                <c:pt idx="2">
                  <c:v>2시</c:v>
                </c:pt>
                <c:pt idx="3">
                  <c:v>3시</c:v>
                </c:pt>
                <c:pt idx="4">
                  <c:v>4시</c:v>
                </c:pt>
                <c:pt idx="5">
                  <c:v>5시</c:v>
                </c:pt>
                <c:pt idx="6">
                  <c:v>6시</c:v>
                </c:pt>
                <c:pt idx="7">
                  <c:v>7시</c:v>
                </c:pt>
                <c:pt idx="8">
                  <c:v>8시</c:v>
                </c:pt>
                <c:pt idx="9">
                  <c:v>9시</c:v>
                </c:pt>
                <c:pt idx="10">
                  <c:v>10시</c:v>
                </c:pt>
                <c:pt idx="11">
                  <c:v>11시</c:v>
                </c:pt>
                <c:pt idx="12">
                  <c:v>12시</c:v>
                </c:pt>
                <c:pt idx="13">
                  <c:v>13시</c:v>
                </c:pt>
                <c:pt idx="14">
                  <c:v>14시</c:v>
                </c:pt>
                <c:pt idx="15">
                  <c:v>15시</c:v>
                </c:pt>
                <c:pt idx="16">
                  <c:v>16시</c:v>
                </c:pt>
                <c:pt idx="17">
                  <c:v>17시</c:v>
                </c:pt>
                <c:pt idx="18">
                  <c:v>18시</c:v>
                </c:pt>
                <c:pt idx="19">
                  <c:v>19시</c:v>
                </c:pt>
                <c:pt idx="20">
                  <c:v>20시</c:v>
                </c:pt>
                <c:pt idx="21">
                  <c:v>21시</c:v>
                </c:pt>
                <c:pt idx="22">
                  <c:v>22시</c:v>
                </c:pt>
                <c:pt idx="23">
                  <c:v>23시</c:v>
                </c:pt>
              </c:strCache>
            </c:strRef>
          </c:cat>
          <c:val>
            <c:numRef>
              <c:f>'hour_count (1)'!$B$13:$Y$13</c:f>
              <c:numCache>
                <c:formatCode>General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7</c:v>
                </c:pt>
                <c:pt idx="3">
                  <c:v>13</c:v>
                </c:pt>
                <c:pt idx="4">
                  <c:v>6</c:v>
                </c:pt>
                <c:pt idx="5">
                  <c:v>8</c:v>
                </c:pt>
                <c:pt idx="6">
                  <c:v>2</c:v>
                </c:pt>
                <c:pt idx="7">
                  <c:v>4</c:v>
                </c:pt>
                <c:pt idx="8">
                  <c:v>3</c:v>
                </c:pt>
                <c:pt idx="9">
                  <c:v>9</c:v>
                </c:pt>
                <c:pt idx="10">
                  <c:v>1</c:v>
                </c:pt>
                <c:pt idx="11">
                  <c:v>0</c:v>
                </c:pt>
                <c:pt idx="12">
                  <c:v>0</c:v>
                </c:pt>
                <c:pt idx="13">
                  <c:v>1</c:v>
                </c:pt>
                <c:pt idx="14">
                  <c:v>1</c:v>
                </c:pt>
                <c:pt idx="15">
                  <c:v>3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1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7609-4542-B177-4B32CD85CEF7}"/>
            </c:ext>
          </c:extLst>
        </c:ser>
        <c:ser>
          <c:idx val="12"/>
          <c:order val="12"/>
          <c:tx>
            <c:strRef>
              <c:f>'hour_count (1)'!$A$14</c:f>
              <c:strCache>
                <c:ptCount val="1"/>
                <c:pt idx="0">
                  <c:v>D_26L_27R_A_27L_28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'hour_count (1)'!$B$1:$Y$1</c:f>
              <c:strCache>
                <c:ptCount val="24"/>
                <c:pt idx="0">
                  <c:v>0시</c:v>
                </c:pt>
                <c:pt idx="1">
                  <c:v>1시</c:v>
                </c:pt>
                <c:pt idx="2">
                  <c:v>2시</c:v>
                </c:pt>
                <c:pt idx="3">
                  <c:v>3시</c:v>
                </c:pt>
                <c:pt idx="4">
                  <c:v>4시</c:v>
                </c:pt>
                <c:pt idx="5">
                  <c:v>5시</c:v>
                </c:pt>
                <c:pt idx="6">
                  <c:v>6시</c:v>
                </c:pt>
                <c:pt idx="7">
                  <c:v>7시</c:v>
                </c:pt>
                <c:pt idx="8">
                  <c:v>8시</c:v>
                </c:pt>
                <c:pt idx="9">
                  <c:v>9시</c:v>
                </c:pt>
                <c:pt idx="10">
                  <c:v>10시</c:v>
                </c:pt>
                <c:pt idx="11">
                  <c:v>11시</c:v>
                </c:pt>
                <c:pt idx="12">
                  <c:v>12시</c:v>
                </c:pt>
                <c:pt idx="13">
                  <c:v>13시</c:v>
                </c:pt>
                <c:pt idx="14">
                  <c:v>14시</c:v>
                </c:pt>
                <c:pt idx="15">
                  <c:v>15시</c:v>
                </c:pt>
                <c:pt idx="16">
                  <c:v>16시</c:v>
                </c:pt>
                <c:pt idx="17">
                  <c:v>17시</c:v>
                </c:pt>
                <c:pt idx="18">
                  <c:v>18시</c:v>
                </c:pt>
                <c:pt idx="19">
                  <c:v>19시</c:v>
                </c:pt>
                <c:pt idx="20">
                  <c:v>20시</c:v>
                </c:pt>
                <c:pt idx="21">
                  <c:v>21시</c:v>
                </c:pt>
                <c:pt idx="22">
                  <c:v>22시</c:v>
                </c:pt>
                <c:pt idx="23">
                  <c:v>23시</c:v>
                </c:pt>
              </c:strCache>
            </c:strRef>
          </c:cat>
          <c:val>
            <c:numRef>
              <c:f>'hour_count (1)'!$B$14:$Y$14</c:f>
              <c:numCache>
                <c:formatCode>General</c:formatCode>
                <c:ptCount val="24"/>
                <c:pt idx="0">
                  <c:v>2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  <c:pt idx="4">
                  <c:v>2</c:v>
                </c:pt>
                <c:pt idx="5">
                  <c:v>4</c:v>
                </c:pt>
                <c:pt idx="6">
                  <c:v>3</c:v>
                </c:pt>
                <c:pt idx="7">
                  <c:v>2</c:v>
                </c:pt>
                <c:pt idx="8">
                  <c:v>3</c:v>
                </c:pt>
                <c:pt idx="9">
                  <c:v>2</c:v>
                </c:pt>
                <c:pt idx="10">
                  <c:v>1</c:v>
                </c:pt>
                <c:pt idx="11">
                  <c:v>2</c:v>
                </c:pt>
                <c:pt idx="12">
                  <c:v>0</c:v>
                </c:pt>
                <c:pt idx="13">
                  <c:v>3</c:v>
                </c:pt>
                <c:pt idx="14">
                  <c:v>15</c:v>
                </c:pt>
                <c:pt idx="15">
                  <c:v>6</c:v>
                </c:pt>
                <c:pt idx="16">
                  <c:v>8</c:v>
                </c:pt>
                <c:pt idx="17">
                  <c:v>6</c:v>
                </c:pt>
                <c:pt idx="18">
                  <c:v>6</c:v>
                </c:pt>
                <c:pt idx="19">
                  <c:v>7</c:v>
                </c:pt>
                <c:pt idx="20">
                  <c:v>4</c:v>
                </c:pt>
                <c:pt idx="21">
                  <c:v>1</c:v>
                </c:pt>
                <c:pt idx="22">
                  <c:v>0</c:v>
                </c:pt>
                <c:pt idx="2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7609-4542-B177-4B32CD85CEF7}"/>
            </c:ext>
          </c:extLst>
        </c:ser>
        <c:ser>
          <c:idx val="13"/>
          <c:order val="13"/>
          <c:tx>
            <c:strRef>
              <c:f>'hour_count (1)'!$A$15</c:f>
              <c:strCache>
                <c:ptCount val="1"/>
                <c:pt idx="0">
                  <c:v>D_26L_28_A_26L_28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'hour_count (1)'!$B$1:$Y$1</c:f>
              <c:strCache>
                <c:ptCount val="24"/>
                <c:pt idx="0">
                  <c:v>0시</c:v>
                </c:pt>
                <c:pt idx="1">
                  <c:v>1시</c:v>
                </c:pt>
                <c:pt idx="2">
                  <c:v>2시</c:v>
                </c:pt>
                <c:pt idx="3">
                  <c:v>3시</c:v>
                </c:pt>
                <c:pt idx="4">
                  <c:v>4시</c:v>
                </c:pt>
                <c:pt idx="5">
                  <c:v>5시</c:v>
                </c:pt>
                <c:pt idx="6">
                  <c:v>6시</c:v>
                </c:pt>
                <c:pt idx="7">
                  <c:v>7시</c:v>
                </c:pt>
                <c:pt idx="8">
                  <c:v>8시</c:v>
                </c:pt>
                <c:pt idx="9">
                  <c:v>9시</c:v>
                </c:pt>
                <c:pt idx="10">
                  <c:v>10시</c:v>
                </c:pt>
                <c:pt idx="11">
                  <c:v>11시</c:v>
                </c:pt>
                <c:pt idx="12">
                  <c:v>12시</c:v>
                </c:pt>
                <c:pt idx="13">
                  <c:v>13시</c:v>
                </c:pt>
                <c:pt idx="14">
                  <c:v>14시</c:v>
                </c:pt>
                <c:pt idx="15">
                  <c:v>15시</c:v>
                </c:pt>
                <c:pt idx="16">
                  <c:v>16시</c:v>
                </c:pt>
                <c:pt idx="17">
                  <c:v>17시</c:v>
                </c:pt>
                <c:pt idx="18">
                  <c:v>18시</c:v>
                </c:pt>
                <c:pt idx="19">
                  <c:v>19시</c:v>
                </c:pt>
                <c:pt idx="20">
                  <c:v>20시</c:v>
                </c:pt>
                <c:pt idx="21">
                  <c:v>21시</c:v>
                </c:pt>
                <c:pt idx="22">
                  <c:v>22시</c:v>
                </c:pt>
                <c:pt idx="23">
                  <c:v>23시</c:v>
                </c:pt>
              </c:strCache>
            </c:strRef>
          </c:cat>
          <c:val>
            <c:numRef>
              <c:f>'hour_count (1)'!$B$15:$Y$15</c:f>
              <c:numCache>
                <c:formatCode>General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18</c:v>
                </c:pt>
                <c:pt idx="4">
                  <c:v>28</c:v>
                </c:pt>
                <c:pt idx="5">
                  <c:v>25</c:v>
                </c:pt>
                <c:pt idx="6">
                  <c:v>22</c:v>
                </c:pt>
                <c:pt idx="7">
                  <c:v>17</c:v>
                </c:pt>
                <c:pt idx="8">
                  <c:v>14</c:v>
                </c:pt>
                <c:pt idx="9">
                  <c:v>11</c:v>
                </c:pt>
                <c:pt idx="10">
                  <c:v>1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7609-4542-B177-4B32CD85CEF7}"/>
            </c:ext>
          </c:extLst>
        </c:ser>
        <c:ser>
          <c:idx val="14"/>
          <c:order val="14"/>
          <c:tx>
            <c:strRef>
              <c:f>'hour_count (1)'!$A$16</c:f>
              <c:strCache>
                <c:ptCount val="1"/>
                <c:pt idx="0">
                  <c:v>D_26L_28_A_26R_27L_28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'hour_count (1)'!$B$1:$Y$1</c:f>
              <c:strCache>
                <c:ptCount val="24"/>
                <c:pt idx="0">
                  <c:v>0시</c:v>
                </c:pt>
                <c:pt idx="1">
                  <c:v>1시</c:v>
                </c:pt>
                <c:pt idx="2">
                  <c:v>2시</c:v>
                </c:pt>
                <c:pt idx="3">
                  <c:v>3시</c:v>
                </c:pt>
                <c:pt idx="4">
                  <c:v>4시</c:v>
                </c:pt>
                <c:pt idx="5">
                  <c:v>5시</c:v>
                </c:pt>
                <c:pt idx="6">
                  <c:v>6시</c:v>
                </c:pt>
                <c:pt idx="7">
                  <c:v>7시</c:v>
                </c:pt>
                <c:pt idx="8">
                  <c:v>8시</c:v>
                </c:pt>
                <c:pt idx="9">
                  <c:v>9시</c:v>
                </c:pt>
                <c:pt idx="10">
                  <c:v>10시</c:v>
                </c:pt>
                <c:pt idx="11">
                  <c:v>11시</c:v>
                </c:pt>
                <c:pt idx="12">
                  <c:v>12시</c:v>
                </c:pt>
                <c:pt idx="13">
                  <c:v>13시</c:v>
                </c:pt>
                <c:pt idx="14">
                  <c:v>14시</c:v>
                </c:pt>
                <c:pt idx="15">
                  <c:v>15시</c:v>
                </c:pt>
                <c:pt idx="16">
                  <c:v>16시</c:v>
                </c:pt>
                <c:pt idx="17">
                  <c:v>17시</c:v>
                </c:pt>
                <c:pt idx="18">
                  <c:v>18시</c:v>
                </c:pt>
                <c:pt idx="19">
                  <c:v>19시</c:v>
                </c:pt>
                <c:pt idx="20">
                  <c:v>20시</c:v>
                </c:pt>
                <c:pt idx="21">
                  <c:v>21시</c:v>
                </c:pt>
                <c:pt idx="22">
                  <c:v>22시</c:v>
                </c:pt>
                <c:pt idx="23">
                  <c:v>23시</c:v>
                </c:pt>
              </c:strCache>
            </c:strRef>
          </c:cat>
          <c:val>
            <c:numRef>
              <c:f>'hour_count (1)'!$B$16:$Y$16</c:f>
              <c:numCache>
                <c:formatCode>General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3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1</c:v>
                </c:pt>
                <c:pt idx="9">
                  <c:v>5</c:v>
                </c:pt>
                <c:pt idx="10">
                  <c:v>44</c:v>
                </c:pt>
                <c:pt idx="11">
                  <c:v>11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7609-4542-B177-4B32CD85CEF7}"/>
            </c:ext>
          </c:extLst>
        </c:ser>
        <c:ser>
          <c:idx val="15"/>
          <c:order val="15"/>
          <c:tx>
            <c:strRef>
              <c:f>'hour_count (1)'!$A$17</c:f>
              <c:strCache>
                <c:ptCount val="1"/>
                <c:pt idx="0">
                  <c:v>D_26L_28_A_26R_28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'hour_count (1)'!$B$1:$Y$1</c:f>
              <c:strCache>
                <c:ptCount val="24"/>
                <c:pt idx="0">
                  <c:v>0시</c:v>
                </c:pt>
                <c:pt idx="1">
                  <c:v>1시</c:v>
                </c:pt>
                <c:pt idx="2">
                  <c:v>2시</c:v>
                </c:pt>
                <c:pt idx="3">
                  <c:v>3시</c:v>
                </c:pt>
                <c:pt idx="4">
                  <c:v>4시</c:v>
                </c:pt>
                <c:pt idx="5">
                  <c:v>5시</c:v>
                </c:pt>
                <c:pt idx="6">
                  <c:v>6시</c:v>
                </c:pt>
                <c:pt idx="7">
                  <c:v>7시</c:v>
                </c:pt>
                <c:pt idx="8">
                  <c:v>8시</c:v>
                </c:pt>
                <c:pt idx="9">
                  <c:v>9시</c:v>
                </c:pt>
                <c:pt idx="10">
                  <c:v>10시</c:v>
                </c:pt>
                <c:pt idx="11">
                  <c:v>11시</c:v>
                </c:pt>
                <c:pt idx="12">
                  <c:v>12시</c:v>
                </c:pt>
                <c:pt idx="13">
                  <c:v>13시</c:v>
                </c:pt>
                <c:pt idx="14">
                  <c:v>14시</c:v>
                </c:pt>
                <c:pt idx="15">
                  <c:v>15시</c:v>
                </c:pt>
                <c:pt idx="16">
                  <c:v>16시</c:v>
                </c:pt>
                <c:pt idx="17">
                  <c:v>17시</c:v>
                </c:pt>
                <c:pt idx="18">
                  <c:v>18시</c:v>
                </c:pt>
                <c:pt idx="19">
                  <c:v>19시</c:v>
                </c:pt>
                <c:pt idx="20">
                  <c:v>20시</c:v>
                </c:pt>
                <c:pt idx="21">
                  <c:v>21시</c:v>
                </c:pt>
                <c:pt idx="22">
                  <c:v>22시</c:v>
                </c:pt>
                <c:pt idx="23">
                  <c:v>23시</c:v>
                </c:pt>
              </c:strCache>
            </c:strRef>
          </c:cat>
          <c:val>
            <c:numRef>
              <c:f>'hour_count (1)'!$B$17:$Y$17</c:f>
              <c:numCache>
                <c:formatCode>General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9</c:v>
                </c:pt>
                <c:pt idx="4">
                  <c:v>8</c:v>
                </c:pt>
                <c:pt idx="5">
                  <c:v>2</c:v>
                </c:pt>
                <c:pt idx="6">
                  <c:v>10</c:v>
                </c:pt>
                <c:pt idx="7">
                  <c:v>7</c:v>
                </c:pt>
                <c:pt idx="8">
                  <c:v>10</c:v>
                </c:pt>
                <c:pt idx="9">
                  <c:v>12</c:v>
                </c:pt>
                <c:pt idx="10">
                  <c:v>10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7609-4542-B177-4B32CD85CEF7}"/>
            </c:ext>
          </c:extLst>
        </c:ser>
        <c:ser>
          <c:idx val="16"/>
          <c:order val="16"/>
          <c:tx>
            <c:strRef>
              <c:f>'hour_count (1)'!$A$18</c:f>
              <c:strCache>
                <c:ptCount val="1"/>
                <c:pt idx="0">
                  <c:v>D_26R_28_A_26R_28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'hour_count (1)'!$B$1:$Y$1</c:f>
              <c:strCache>
                <c:ptCount val="24"/>
                <c:pt idx="0">
                  <c:v>0시</c:v>
                </c:pt>
                <c:pt idx="1">
                  <c:v>1시</c:v>
                </c:pt>
                <c:pt idx="2">
                  <c:v>2시</c:v>
                </c:pt>
                <c:pt idx="3">
                  <c:v>3시</c:v>
                </c:pt>
                <c:pt idx="4">
                  <c:v>4시</c:v>
                </c:pt>
                <c:pt idx="5">
                  <c:v>5시</c:v>
                </c:pt>
                <c:pt idx="6">
                  <c:v>6시</c:v>
                </c:pt>
                <c:pt idx="7">
                  <c:v>7시</c:v>
                </c:pt>
                <c:pt idx="8">
                  <c:v>8시</c:v>
                </c:pt>
                <c:pt idx="9">
                  <c:v>9시</c:v>
                </c:pt>
                <c:pt idx="10">
                  <c:v>10시</c:v>
                </c:pt>
                <c:pt idx="11">
                  <c:v>11시</c:v>
                </c:pt>
                <c:pt idx="12">
                  <c:v>12시</c:v>
                </c:pt>
                <c:pt idx="13">
                  <c:v>13시</c:v>
                </c:pt>
                <c:pt idx="14">
                  <c:v>14시</c:v>
                </c:pt>
                <c:pt idx="15">
                  <c:v>15시</c:v>
                </c:pt>
                <c:pt idx="16">
                  <c:v>16시</c:v>
                </c:pt>
                <c:pt idx="17">
                  <c:v>17시</c:v>
                </c:pt>
                <c:pt idx="18">
                  <c:v>18시</c:v>
                </c:pt>
                <c:pt idx="19">
                  <c:v>19시</c:v>
                </c:pt>
                <c:pt idx="20">
                  <c:v>20시</c:v>
                </c:pt>
                <c:pt idx="21">
                  <c:v>21시</c:v>
                </c:pt>
                <c:pt idx="22">
                  <c:v>22시</c:v>
                </c:pt>
                <c:pt idx="23">
                  <c:v>23시</c:v>
                </c:pt>
              </c:strCache>
            </c:strRef>
          </c:cat>
          <c:val>
            <c:numRef>
              <c:f>'hour_count (1)'!$B$18:$Y$18</c:f>
              <c:numCache>
                <c:formatCode>General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17</c:v>
                </c:pt>
                <c:pt idx="4">
                  <c:v>22</c:v>
                </c:pt>
                <c:pt idx="5">
                  <c:v>12</c:v>
                </c:pt>
                <c:pt idx="6">
                  <c:v>19</c:v>
                </c:pt>
                <c:pt idx="7">
                  <c:v>19</c:v>
                </c:pt>
                <c:pt idx="8">
                  <c:v>19</c:v>
                </c:pt>
                <c:pt idx="9">
                  <c:v>12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7609-4542-B177-4B32CD85CEF7}"/>
            </c:ext>
          </c:extLst>
        </c:ser>
        <c:ser>
          <c:idx val="17"/>
          <c:order val="17"/>
          <c:tx>
            <c:strRef>
              <c:f>'hour_count (1)'!$A$19</c:f>
              <c:strCache>
                <c:ptCount val="1"/>
                <c:pt idx="0">
                  <c:v>D_8L_9L_A_10_8L_9R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'hour_count (1)'!$B$1:$Y$1</c:f>
              <c:strCache>
                <c:ptCount val="24"/>
                <c:pt idx="0">
                  <c:v>0시</c:v>
                </c:pt>
                <c:pt idx="1">
                  <c:v>1시</c:v>
                </c:pt>
                <c:pt idx="2">
                  <c:v>2시</c:v>
                </c:pt>
                <c:pt idx="3">
                  <c:v>3시</c:v>
                </c:pt>
                <c:pt idx="4">
                  <c:v>4시</c:v>
                </c:pt>
                <c:pt idx="5">
                  <c:v>5시</c:v>
                </c:pt>
                <c:pt idx="6">
                  <c:v>6시</c:v>
                </c:pt>
                <c:pt idx="7">
                  <c:v>7시</c:v>
                </c:pt>
                <c:pt idx="8">
                  <c:v>8시</c:v>
                </c:pt>
                <c:pt idx="9">
                  <c:v>9시</c:v>
                </c:pt>
                <c:pt idx="10">
                  <c:v>10시</c:v>
                </c:pt>
                <c:pt idx="11">
                  <c:v>11시</c:v>
                </c:pt>
                <c:pt idx="12">
                  <c:v>12시</c:v>
                </c:pt>
                <c:pt idx="13">
                  <c:v>13시</c:v>
                </c:pt>
                <c:pt idx="14">
                  <c:v>14시</c:v>
                </c:pt>
                <c:pt idx="15">
                  <c:v>15시</c:v>
                </c:pt>
                <c:pt idx="16">
                  <c:v>16시</c:v>
                </c:pt>
                <c:pt idx="17">
                  <c:v>17시</c:v>
                </c:pt>
                <c:pt idx="18">
                  <c:v>18시</c:v>
                </c:pt>
                <c:pt idx="19">
                  <c:v>19시</c:v>
                </c:pt>
                <c:pt idx="20">
                  <c:v>20시</c:v>
                </c:pt>
                <c:pt idx="21">
                  <c:v>21시</c:v>
                </c:pt>
                <c:pt idx="22">
                  <c:v>22시</c:v>
                </c:pt>
                <c:pt idx="23">
                  <c:v>23시</c:v>
                </c:pt>
              </c:strCache>
            </c:strRef>
          </c:cat>
          <c:val>
            <c:numRef>
              <c:f>'hour_count (1)'!$B$19:$Y$19</c:f>
              <c:numCache>
                <c:formatCode>General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3</c:v>
                </c:pt>
                <c:pt idx="5">
                  <c:v>3</c:v>
                </c:pt>
                <c:pt idx="6">
                  <c:v>5</c:v>
                </c:pt>
                <c:pt idx="7">
                  <c:v>4</c:v>
                </c:pt>
                <c:pt idx="8">
                  <c:v>3</c:v>
                </c:pt>
                <c:pt idx="9">
                  <c:v>6</c:v>
                </c:pt>
                <c:pt idx="10">
                  <c:v>3</c:v>
                </c:pt>
                <c:pt idx="11">
                  <c:v>2</c:v>
                </c:pt>
                <c:pt idx="12">
                  <c:v>0</c:v>
                </c:pt>
                <c:pt idx="13">
                  <c:v>6</c:v>
                </c:pt>
                <c:pt idx="14">
                  <c:v>5</c:v>
                </c:pt>
                <c:pt idx="15">
                  <c:v>5</c:v>
                </c:pt>
                <c:pt idx="16">
                  <c:v>3</c:v>
                </c:pt>
                <c:pt idx="17">
                  <c:v>2</c:v>
                </c:pt>
                <c:pt idx="18">
                  <c:v>1</c:v>
                </c:pt>
                <c:pt idx="19">
                  <c:v>2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7609-4542-B177-4B32CD85CEF7}"/>
            </c:ext>
          </c:extLst>
        </c:ser>
        <c:ser>
          <c:idx val="18"/>
          <c:order val="18"/>
          <c:tx>
            <c:strRef>
              <c:f>'hour_count (1)'!$A$20</c:f>
              <c:strCache>
                <c:ptCount val="1"/>
                <c:pt idx="0">
                  <c:v>D_8R_9L_A_10_8L_9R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cat>
            <c:strRef>
              <c:f>'hour_count (1)'!$B$1:$Y$1</c:f>
              <c:strCache>
                <c:ptCount val="24"/>
                <c:pt idx="0">
                  <c:v>0시</c:v>
                </c:pt>
                <c:pt idx="1">
                  <c:v>1시</c:v>
                </c:pt>
                <c:pt idx="2">
                  <c:v>2시</c:v>
                </c:pt>
                <c:pt idx="3">
                  <c:v>3시</c:v>
                </c:pt>
                <c:pt idx="4">
                  <c:v>4시</c:v>
                </c:pt>
                <c:pt idx="5">
                  <c:v>5시</c:v>
                </c:pt>
                <c:pt idx="6">
                  <c:v>6시</c:v>
                </c:pt>
                <c:pt idx="7">
                  <c:v>7시</c:v>
                </c:pt>
                <c:pt idx="8">
                  <c:v>8시</c:v>
                </c:pt>
                <c:pt idx="9">
                  <c:v>9시</c:v>
                </c:pt>
                <c:pt idx="10">
                  <c:v>10시</c:v>
                </c:pt>
                <c:pt idx="11">
                  <c:v>11시</c:v>
                </c:pt>
                <c:pt idx="12">
                  <c:v>12시</c:v>
                </c:pt>
                <c:pt idx="13">
                  <c:v>13시</c:v>
                </c:pt>
                <c:pt idx="14">
                  <c:v>14시</c:v>
                </c:pt>
                <c:pt idx="15">
                  <c:v>15시</c:v>
                </c:pt>
                <c:pt idx="16">
                  <c:v>16시</c:v>
                </c:pt>
                <c:pt idx="17">
                  <c:v>17시</c:v>
                </c:pt>
                <c:pt idx="18">
                  <c:v>18시</c:v>
                </c:pt>
                <c:pt idx="19">
                  <c:v>19시</c:v>
                </c:pt>
                <c:pt idx="20">
                  <c:v>20시</c:v>
                </c:pt>
                <c:pt idx="21">
                  <c:v>21시</c:v>
                </c:pt>
                <c:pt idx="22">
                  <c:v>22시</c:v>
                </c:pt>
                <c:pt idx="23">
                  <c:v>23시</c:v>
                </c:pt>
              </c:strCache>
            </c:strRef>
          </c:cat>
          <c:val>
            <c:numRef>
              <c:f>'hour_count (1)'!$B$20:$Y$20</c:f>
              <c:numCache>
                <c:formatCode>General</c:formatCode>
                <c:ptCount val="24"/>
                <c:pt idx="0">
                  <c:v>150</c:v>
                </c:pt>
                <c:pt idx="1">
                  <c:v>164</c:v>
                </c:pt>
                <c:pt idx="2">
                  <c:v>152</c:v>
                </c:pt>
                <c:pt idx="3">
                  <c:v>105</c:v>
                </c:pt>
                <c:pt idx="4">
                  <c:v>59</c:v>
                </c:pt>
                <c:pt idx="5">
                  <c:v>57</c:v>
                </c:pt>
                <c:pt idx="6">
                  <c:v>40</c:v>
                </c:pt>
                <c:pt idx="7">
                  <c:v>56</c:v>
                </c:pt>
                <c:pt idx="8">
                  <c:v>93</c:v>
                </c:pt>
                <c:pt idx="9">
                  <c:v>105</c:v>
                </c:pt>
                <c:pt idx="10">
                  <c:v>179</c:v>
                </c:pt>
                <c:pt idx="11">
                  <c:v>219</c:v>
                </c:pt>
                <c:pt idx="12">
                  <c:v>213</c:v>
                </c:pt>
                <c:pt idx="13">
                  <c:v>227</c:v>
                </c:pt>
                <c:pt idx="14">
                  <c:v>197</c:v>
                </c:pt>
                <c:pt idx="15">
                  <c:v>181</c:v>
                </c:pt>
                <c:pt idx="16">
                  <c:v>184</c:v>
                </c:pt>
                <c:pt idx="17">
                  <c:v>203</c:v>
                </c:pt>
                <c:pt idx="18">
                  <c:v>173</c:v>
                </c:pt>
                <c:pt idx="19">
                  <c:v>179</c:v>
                </c:pt>
                <c:pt idx="20">
                  <c:v>176</c:v>
                </c:pt>
                <c:pt idx="21">
                  <c:v>174</c:v>
                </c:pt>
                <c:pt idx="22">
                  <c:v>174</c:v>
                </c:pt>
                <c:pt idx="23">
                  <c:v>171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7609-4542-B177-4B32CD85CEF7}"/>
            </c:ext>
          </c:extLst>
        </c:ser>
        <c:ser>
          <c:idx val="19"/>
          <c:order val="19"/>
          <c:tx>
            <c:strRef>
              <c:f>'hour_count (1)'!$A$21</c:f>
              <c:strCache>
                <c:ptCount val="1"/>
                <c:pt idx="0">
                  <c:v>D_8R_9L_A_10_8R_9R</c:v>
                </c:pt>
              </c:strCache>
            </c:strRef>
          </c:tx>
          <c:spPr>
            <a:solidFill>
              <a:schemeClr val="accent2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'hour_count (1)'!$B$1:$Y$1</c:f>
              <c:strCache>
                <c:ptCount val="24"/>
                <c:pt idx="0">
                  <c:v>0시</c:v>
                </c:pt>
                <c:pt idx="1">
                  <c:v>1시</c:v>
                </c:pt>
                <c:pt idx="2">
                  <c:v>2시</c:v>
                </c:pt>
                <c:pt idx="3">
                  <c:v>3시</c:v>
                </c:pt>
                <c:pt idx="4">
                  <c:v>4시</c:v>
                </c:pt>
                <c:pt idx="5">
                  <c:v>5시</c:v>
                </c:pt>
                <c:pt idx="6">
                  <c:v>6시</c:v>
                </c:pt>
                <c:pt idx="7">
                  <c:v>7시</c:v>
                </c:pt>
                <c:pt idx="8">
                  <c:v>8시</c:v>
                </c:pt>
                <c:pt idx="9">
                  <c:v>9시</c:v>
                </c:pt>
                <c:pt idx="10">
                  <c:v>10시</c:v>
                </c:pt>
                <c:pt idx="11">
                  <c:v>11시</c:v>
                </c:pt>
                <c:pt idx="12">
                  <c:v>12시</c:v>
                </c:pt>
                <c:pt idx="13">
                  <c:v>13시</c:v>
                </c:pt>
                <c:pt idx="14">
                  <c:v>14시</c:v>
                </c:pt>
                <c:pt idx="15">
                  <c:v>15시</c:v>
                </c:pt>
                <c:pt idx="16">
                  <c:v>16시</c:v>
                </c:pt>
                <c:pt idx="17">
                  <c:v>17시</c:v>
                </c:pt>
                <c:pt idx="18">
                  <c:v>18시</c:v>
                </c:pt>
                <c:pt idx="19">
                  <c:v>19시</c:v>
                </c:pt>
                <c:pt idx="20">
                  <c:v>20시</c:v>
                </c:pt>
                <c:pt idx="21">
                  <c:v>21시</c:v>
                </c:pt>
                <c:pt idx="22">
                  <c:v>22시</c:v>
                </c:pt>
                <c:pt idx="23">
                  <c:v>23시</c:v>
                </c:pt>
              </c:strCache>
            </c:strRef>
          </c:cat>
          <c:val>
            <c:numRef>
              <c:f>'hour_count (1)'!$B$21:$Y$21</c:f>
              <c:numCache>
                <c:formatCode>General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9</c:v>
                </c:pt>
                <c:pt idx="4">
                  <c:v>3</c:v>
                </c:pt>
                <c:pt idx="5">
                  <c:v>2</c:v>
                </c:pt>
                <c:pt idx="6">
                  <c:v>3</c:v>
                </c:pt>
                <c:pt idx="7">
                  <c:v>5</c:v>
                </c:pt>
                <c:pt idx="8">
                  <c:v>4</c:v>
                </c:pt>
                <c:pt idx="9">
                  <c:v>2</c:v>
                </c:pt>
                <c:pt idx="10">
                  <c:v>10</c:v>
                </c:pt>
                <c:pt idx="11">
                  <c:v>2</c:v>
                </c:pt>
                <c:pt idx="12">
                  <c:v>0</c:v>
                </c:pt>
                <c:pt idx="13">
                  <c:v>1</c:v>
                </c:pt>
                <c:pt idx="14">
                  <c:v>5</c:v>
                </c:pt>
                <c:pt idx="15">
                  <c:v>3</c:v>
                </c:pt>
                <c:pt idx="16">
                  <c:v>3</c:v>
                </c:pt>
                <c:pt idx="17">
                  <c:v>5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2</c:v>
                </c:pt>
                <c:pt idx="22">
                  <c:v>1</c:v>
                </c:pt>
                <c:pt idx="2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7609-4542-B177-4B32CD85CEF7}"/>
            </c:ext>
          </c:extLst>
        </c:ser>
        <c:ser>
          <c:idx val="20"/>
          <c:order val="20"/>
          <c:tx>
            <c:strRef>
              <c:f>'hour_count (1)'!$A$22</c:f>
              <c:strCache>
                <c:ptCount val="1"/>
                <c:pt idx="0">
                  <c:v>D_8R_9L_A_10_9R</c:v>
                </c:pt>
              </c:strCache>
            </c:strRef>
          </c:tx>
          <c:spPr>
            <a:solidFill>
              <a:schemeClr val="accent3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'hour_count (1)'!$B$1:$Y$1</c:f>
              <c:strCache>
                <c:ptCount val="24"/>
                <c:pt idx="0">
                  <c:v>0시</c:v>
                </c:pt>
                <c:pt idx="1">
                  <c:v>1시</c:v>
                </c:pt>
                <c:pt idx="2">
                  <c:v>2시</c:v>
                </c:pt>
                <c:pt idx="3">
                  <c:v>3시</c:v>
                </c:pt>
                <c:pt idx="4">
                  <c:v>4시</c:v>
                </c:pt>
                <c:pt idx="5">
                  <c:v>5시</c:v>
                </c:pt>
                <c:pt idx="6">
                  <c:v>6시</c:v>
                </c:pt>
                <c:pt idx="7">
                  <c:v>7시</c:v>
                </c:pt>
                <c:pt idx="8">
                  <c:v>8시</c:v>
                </c:pt>
                <c:pt idx="9">
                  <c:v>9시</c:v>
                </c:pt>
                <c:pt idx="10">
                  <c:v>10시</c:v>
                </c:pt>
                <c:pt idx="11">
                  <c:v>11시</c:v>
                </c:pt>
                <c:pt idx="12">
                  <c:v>12시</c:v>
                </c:pt>
                <c:pt idx="13">
                  <c:v>13시</c:v>
                </c:pt>
                <c:pt idx="14">
                  <c:v>14시</c:v>
                </c:pt>
                <c:pt idx="15">
                  <c:v>15시</c:v>
                </c:pt>
                <c:pt idx="16">
                  <c:v>16시</c:v>
                </c:pt>
                <c:pt idx="17">
                  <c:v>17시</c:v>
                </c:pt>
                <c:pt idx="18">
                  <c:v>18시</c:v>
                </c:pt>
                <c:pt idx="19">
                  <c:v>19시</c:v>
                </c:pt>
                <c:pt idx="20">
                  <c:v>20시</c:v>
                </c:pt>
                <c:pt idx="21">
                  <c:v>21시</c:v>
                </c:pt>
                <c:pt idx="22">
                  <c:v>22시</c:v>
                </c:pt>
                <c:pt idx="23">
                  <c:v>23시</c:v>
                </c:pt>
              </c:strCache>
            </c:strRef>
          </c:cat>
          <c:val>
            <c:numRef>
              <c:f>'hour_count (1)'!$B$22:$Y$22</c:f>
              <c:numCache>
                <c:formatCode>General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2</c:v>
                </c:pt>
                <c:pt idx="3">
                  <c:v>3</c:v>
                </c:pt>
                <c:pt idx="4">
                  <c:v>5</c:v>
                </c:pt>
                <c:pt idx="5">
                  <c:v>4</c:v>
                </c:pt>
                <c:pt idx="6">
                  <c:v>3</c:v>
                </c:pt>
                <c:pt idx="7">
                  <c:v>3</c:v>
                </c:pt>
                <c:pt idx="8">
                  <c:v>2</c:v>
                </c:pt>
                <c:pt idx="9">
                  <c:v>4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2</c:v>
                </c:pt>
                <c:pt idx="14">
                  <c:v>3</c:v>
                </c:pt>
                <c:pt idx="15">
                  <c:v>3</c:v>
                </c:pt>
                <c:pt idx="16">
                  <c:v>4</c:v>
                </c:pt>
                <c:pt idx="17">
                  <c:v>3</c:v>
                </c:pt>
                <c:pt idx="18">
                  <c:v>4</c:v>
                </c:pt>
                <c:pt idx="19">
                  <c:v>3</c:v>
                </c:pt>
                <c:pt idx="20">
                  <c:v>3</c:v>
                </c:pt>
                <c:pt idx="21">
                  <c:v>2</c:v>
                </c:pt>
                <c:pt idx="22">
                  <c:v>1</c:v>
                </c:pt>
                <c:pt idx="2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7609-4542-B177-4B32CD85CEF7}"/>
            </c:ext>
          </c:extLst>
        </c:ser>
        <c:ser>
          <c:idx val="21"/>
          <c:order val="21"/>
          <c:tx>
            <c:strRef>
              <c:f>'hour_count (1)'!$A$23</c:f>
              <c:strCache>
                <c:ptCount val="1"/>
                <c:pt idx="0">
                  <c:v>D_8R_9L_A_8L_9R</c:v>
                </c:pt>
              </c:strCache>
            </c:strRef>
          </c:tx>
          <c:spPr>
            <a:solidFill>
              <a:schemeClr val="accent4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'hour_count (1)'!$B$1:$Y$1</c:f>
              <c:strCache>
                <c:ptCount val="24"/>
                <c:pt idx="0">
                  <c:v>0시</c:v>
                </c:pt>
                <c:pt idx="1">
                  <c:v>1시</c:v>
                </c:pt>
                <c:pt idx="2">
                  <c:v>2시</c:v>
                </c:pt>
                <c:pt idx="3">
                  <c:v>3시</c:v>
                </c:pt>
                <c:pt idx="4">
                  <c:v>4시</c:v>
                </c:pt>
                <c:pt idx="5">
                  <c:v>5시</c:v>
                </c:pt>
                <c:pt idx="6">
                  <c:v>6시</c:v>
                </c:pt>
                <c:pt idx="7">
                  <c:v>7시</c:v>
                </c:pt>
                <c:pt idx="8">
                  <c:v>8시</c:v>
                </c:pt>
                <c:pt idx="9">
                  <c:v>9시</c:v>
                </c:pt>
                <c:pt idx="10">
                  <c:v>10시</c:v>
                </c:pt>
                <c:pt idx="11">
                  <c:v>11시</c:v>
                </c:pt>
                <c:pt idx="12">
                  <c:v>12시</c:v>
                </c:pt>
                <c:pt idx="13">
                  <c:v>13시</c:v>
                </c:pt>
                <c:pt idx="14">
                  <c:v>14시</c:v>
                </c:pt>
                <c:pt idx="15">
                  <c:v>15시</c:v>
                </c:pt>
                <c:pt idx="16">
                  <c:v>16시</c:v>
                </c:pt>
                <c:pt idx="17">
                  <c:v>17시</c:v>
                </c:pt>
                <c:pt idx="18">
                  <c:v>18시</c:v>
                </c:pt>
                <c:pt idx="19">
                  <c:v>19시</c:v>
                </c:pt>
                <c:pt idx="20">
                  <c:v>20시</c:v>
                </c:pt>
                <c:pt idx="21">
                  <c:v>21시</c:v>
                </c:pt>
                <c:pt idx="22">
                  <c:v>22시</c:v>
                </c:pt>
                <c:pt idx="23">
                  <c:v>23시</c:v>
                </c:pt>
              </c:strCache>
            </c:strRef>
          </c:cat>
          <c:val>
            <c:numRef>
              <c:f>'hour_count (1)'!$B$23:$Y$23</c:f>
              <c:numCache>
                <c:formatCode>General</c:formatCode>
                <c:ptCount val="24"/>
                <c:pt idx="0">
                  <c:v>0</c:v>
                </c:pt>
                <c:pt idx="1">
                  <c:v>4</c:v>
                </c:pt>
                <c:pt idx="2">
                  <c:v>3</c:v>
                </c:pt>
                <c:pt idx="3">
                  <c:v>5</c:v>
                </c:pt>
                <c:pt idx="4">
                  <c:v>7</c:v>
                </c:pt>
                <c:pt idx="5">
                  <c:v>10</c:v>
                </c:pt>
                <c:pt idx="6">
                  <c:v>8</c:v>
                </c:pt>
                <c:pt idx="7">
                  <c:v>6</c:v>
                </c:pt>
                <c:pt idx="8">
                  <c:v>10</c:v>
                </c:pt>
                <c:pt idx="9">
                  <c:v>8</c:v>
                </c:pt>
                <c:pt idx="10">
                  <c:v>7</c:v>
                </c:pt>
                <c:pt idx="11">
                  <c:v>4</c:v>
                </c:pt>
                <c:pt idx="12">
                  <c:v>1</c:v>
                </c:pt>
                <c:pt idx="13">
                  <c:v>2</c:v>
                </c:pt>
                <c:pt idx="14">
                  <c:v>3</c:v>
                </c:pt>
                <c:pt idx="15">
                  <c:v>3</c:v>
                </c:pt>
                <c:pt idx="16">
                  <c:v>2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5-7609-4542-B177-4B32CD85CEF7}"/>
            </c:ext>
          </c:extLst>
        </c:ser>
        <c:ser>
          <c:idx val="22"/>
          <c:order val="22"/>
          <c:tx>
            <c:strRef>
              <c:f>'hour_count (1)'!$A$24</c:f>
              <c:strCache>
                <c:ptCount val="1"/>
                <c:pt idx="0">
                  <c:v>D_8R_9L_A_8R_9L</c:v>
                </c:pt>
              </c:strCache>
            </c:strRef>
          </c:tx>
          <c:spPr>
            <a:solidFill>
              <a:schemeClr val="accent5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'hour_count (1)'!$B$1:$Y$1</c:f>
              <c:strCache>
                <c:ptCount val="24"/>
                <c:pt idx="0">
                  <c:v>0시</c:v>
                </c:pt>
                <c:pt idx="1">
                  <c:v>1시</c:v>
                </c:pt>
                <c:pt idx="2">
                  <c:v>2시</c:v>
                </c:pt>
                <c:pt idx="3">
                  <c:v>3시</c:v>
                </c:pt>
                <c:pt idx="4">
                  <c:v>4시</c:v>
                </c:pt>
                <c:pt idx="5">
                  <c:v>5시</c:v>
                </c:pt>
                <c:pt idx="6">
                  <c:v>6시</c:v>
                </c:pt>
                <c:pt idx="7">
                  <c:v>7시</c:v>
                </c:pt>
                <c:pt idx="8">
                  <c:v>8시</c:v>
                </c:pt>
                <c:pt idx="9">
                  <c:v>9시</c:v>
                </c:pt>
                <c:pt idx="10">
                  <c:v>10시</c:v>
                </c:pt>
                <c:pt idx="11">
                  <c:v>11시</c:v>
                </c:pt>
                <c:pt idx="12">
                  <c:v>12시</c:v>
                </c:pt>
                <c:pt idx="13">
                  <c:v>13시</c:v>
                </c:pt>
                <c:pt idx="14">
                  <c:v>14시</c:v>
                </c:pt>
                <c:pt idx="15">
                  <c:v>15시</c:v>
                </c:pt>
                <c:pt idx="16">
                  <c:v>16시</c:v>
                </c:pt>
                <c:pt idx="17">
                  <c:v>17시</c:v>
                </c:pt>
                <c:pt idx="18">
                  <c:v>18시</c:v>
                </c:pt>
                <c:pt idx="19">
                  <c:v>19시</c:v>
                </c:pt>
                <c:pt idx="20">
                  <c:v>20시</c:v>
                </c:pt>
                <c:pt idx="21">
                  <c:v>21시</c:v>
                </c:pt>
                <c:pt idx="22">
                  <c:v>22시</c:v>
                </c:pt>
                <c:pt idx="23">
                  <c:v>23시</c:v>
                </c:pt>
              </c:strCache>
            </c:strRef>
          </c:cat>
          <c:val>
            <c:numRef>
              <c:f>'hour_count (1)'!$B$24:$Y$24</c:f>
              <c:numCache>
                <c:formatCode>General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12</c:v>
                </c:pt>
                <c:pt idx="4">
                  <c:v>11</c:v>
                </c:pt>
                <c:pt idx="5">
                  <c:v>5</c:v>
                </c:pt>
                <c:pt idx="6">
                  <c:v>4</c:v>
                </c:pt>
                <c:pt idx="7">
                  <c:v>3</c:v>
                </c:pt>
                <c:pt idx="8">
                  <c:v>8</c:v>
                </c:pt>
                <c:pt idx="9">
                  <c:v>4</c:v>
                </c:pt>
                <c:pt idx="10">
                  <c:v>1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7609-4542-B177-4B32CD85CEF7}"/>
            </c:ext>
          </c:extLst>
        </c:ser>
        <c:ser>
          <c:idx val="23"/>
          <c:order val="23"/>
          <c:tx>
            <c:strRef>
              <c:f>'hour_count (1)'!$A$25</c:f>
              <c:strCache>
                <c:ptCount val="1"/>
                <c:pt idx="0">
                  <c:v>D_8R_9R_A_10_8L_9R</c:v>
                </c:pt>
              </c:strCache>
            </c:strRef>
          </c:tx>
          <c:spPr>
            <a:solidFill>
              <a:schemeClr val="accent6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'hour_count (1)'!$B$1:$Y$1</c:f>
              <c:strCache>
                <c:ptCount val="24"/>
                <c:pt idx="0">
                  <c:v>0시</c:v>
                </c:pt>
                <c:pt idx="1">
                  <c:v>1시</c:v>
                </c:pt>
                <c:pt idx="2">
                  <c:v>2시</c:v>
                </c:pt>
                <c:pt idx="3">
                  <c:v>3시</c:v>
                </c:pt>
                <c:pt idx="4">
                  <c:v>4시</c:v>
                </c:pt>
                <c:pt idx="5">
                  <c:v>5시</c:v>
                </c:pt>
                <c:pt idx="6">
                  <c:v>6시</c:v>
                </c:pt>
                <c:pt idx="7">
                  <c:v>7시</c:v>
                </c:pt>
                <c:pt idx="8">
                  <c:v>8시</c:v>
                </c:pt>
                <c:pt idx="9">
                  <c:v>9시</c:v>
                </c:pt>
                <c:pt idx="10">
                  <c:v>10시</c:v>
                </c:pt>
                <c:pt idx="11">
                  <c:v>11시</c:v>
                </c:pt>
                <c:pt idx="12">
                  <c:v>12시</c:v>
                </c:pt>
                <c:pt idx="13">
                  <c:v>13시</c:v>
                </c:pt>
                <c:pt idx="14">
                  <c:v>14시</c:v>
                </c:pt>
                <c:pt idx="15">
                  <c:v>15시</c:v>
                </c:pt>
                <c:pt idx="16">
                  <c:v>16시</c:v>
                </c:pt>
                <c:pt idx="17">
                  <c:v>17시</c:v>
                </c:pt>
                <c:pt idx="18">
                  <c:v>18시</c:v>
                </c:pt>
                <c:pt idx="19">
                  <c:v>19시</c:v>
                </c:pt>
                <c:pt idx="20">
                  <c:v>20시</c:v>
                </c:pt>
                <c:pt idx="21">
                  <c:v>21시</c:v>
                </c:pt>
                <c:pt idx="22">
                  <c:v>22시</c:v>
                </c:pt>
                <c:pt idx="23">
                  <c:v>23시</c:v>
                </c:pt>
              </c:strCache>
            </c:strRef>
          </c:cat>
          <c:val>
            <c:numRef>
              <c:f>'hour_count (1)'!$B$25:$Y$25</c:f>
              <c:numCache>
                <c:formatCode>General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12</c:v>
                </c:pt>
                <c:pt idx="4">
                  <c:v>10</c:v>
                </c:pt>
                <c:pt idx="5">
                  <c:v>10</c:v>
                </c:pt>
                <c:pt idx="6">
                  <c:v>10</c:v>
                </c:pt>
                <c:pt idx="7">
                  <c:v>9</c:v>
                </c:pt>
                <c:pt idx="8">
                  <c:v>11</c:v>
                </c:pt>
                <c:pt idx="9">
                  <c:v>16</c:v>
                </c:pt>
                <c:pt idx="10">
                  <c:v>42</c:v>
                </c:pt>
                <c:pt idx="11">
                  <c:v>15</c:v>
                </c:pt>
                <c:pt idx="12">
                  <c:v>2</c:v>
                </c:pt>
                <c:pt idx="13">
                  <c:v>1</c:v>
                </c:pt>
                <c:pt idx="14">
                  <c:v>0</c:v>
                </c:pt>
                <c:pt idx="15">
                  <c:v>2</c:v>
                </c:pt>
                <c:pt idx="16">
                  <c:v>0</c:v>
                </c:pt>
                <c:pt idx="17">
                  <c:v>0</c:v>
                </c:pt>
                <c:pt idx="18">
                  <c:v>3</c:v>
                </c:pt>
                <c:pt idx="19">
                  <c:v>2</c:v>
                </c:pt>
                <c:pt idx="20">
                  <c:v>1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7609-4542-B177-4B32CD85CEF7}"/>
            </c:ext>
          </c:extLst>
        </c:ser>
        <c:ser>
          <c:idx val="24"/>
          <c:order val="24"/>
          <c:tx>
            <c:strRef>
              <c:f>'hour_count (1)'!$A$26</c:f>
              <c:strCache>
                <c:ptCount val="1"/>
                <c:pt idx="0">
                  <c:v>D_9L_A_9R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'hour_count (1)'!$B$1:$Y$1</c:f>
              <c:strCache>
                <c:ptCount val="24"/>
                <c:pt idx="0">
                  <c:v>0시</c:v>
                </c:pt>
                <c:pt idx="1">
                  <c:v>1시</c:v>
                </c:pt>
                <c:pt idx="2">
                  <c:v>2시</c:v>
                </c:pt>
                <c:pt idx="3">
                  <c:v>3시</c:v>
                </c:pt>
                <c:pt idx="4">
                  <c:v>4시</c:v>
                </c:pt>
                <c:pt idx="5">
                  <c:v>5시</c:v>
                </c:pt>
                <c:pt idx="6">
                  <c:v>6시</c:v>
                </c:pt>
                <c:pt idx="7">
                  <c:v>7시</c:v>
                </c:pt>
                <c:pt idx="8">
                  <c:v>8시</c:v>
                </c:pt>
                <c:pt idx="9">
                  <c:v>9시</c:v>
                </c:pt>
                <c:pt idx="10">
                  <c:v>10시</c:v>
                </c:pt>
                <c:pt idx="11">
                  <c:v>11시</c:v>
                </c:pt>
                <c:pt idx="12">
                  <c:v>12시</c:v>
                </c:pt>
                <c:pt idx="13">
                  <c:v>13시</c:v>
                </c:pt>
                <c:pt idx="14">
                  <c:v>14시</c:v>
                </c:pt>
                <c:pt idx="15">
                  <c:v>15시</c:v>
                </c:pt>
                <c:pt idx="16">
                  <c:v>16시</c:v>
                </c:pt>
                <c:pt idx="17">
                  <c:v>17시</c:v>
                </c:pt>
                <c:pt idx="18">
                  <c:v>18시</c:v>
                </c:pt>
                <c:pt idx="19">
                  <c:v>19시</c:v>
                </c:pt>
                <c:pt idx="20">
                  <c:v>20시</c:v>
                </c:pt>
                <c:pt idx="21">
                  <c:v>21시</c:v>
                </c:pt>
                <c:pt idx="22">
                  <c:v>22시</c:v>
                </c:pt>
                <c:pt idx="23">
                  <c:v>23시</c:v>
                </c:pt>
              </c:strCache>
            </c:strRef>
          </c:cat>
          <c:val>
            <c:numRef>
              <c:f>'hour_count (1)'!$B$26:$Y$26</c:f>
              <c:numCache>
                <c:formatCode>General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8-7609-4542-B177-4B32CD85CEF7}"/>
            </c:ext>
          </c:extLst>
        </c:ser>
        <c:ser>
          <c:idx val="25"/>
          <c:order val="25"/>
          <c:tx>
            <c:strRef>
              <c:f>'hour_count (1)'!$A$27</c:f>
              <c:strCache>
                <c:ptCount val="1"/>
                <c:pt idx="0">
                  <c:v>other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'hour_count (1)'!$B$1:$Y$1</c:f>
              <c:strCache>
                <c:ptCount val="24"/>
                <c:pt idx="0">
                  <c:v>0시</c:v>
                </c:pt>
                <c:pt idx="1">
                  <c:v>1시</c:v>
                </c:pt>
                <c:pt idx="2">
                  <c:v>2시</c:v>
                </c:pt>
                <c:pt idx="3">
                  <c:v>3시</c:v>
                </c:pt>
                <c:pt idx="4">
                  <c:v>4시</c:v>
                </c:pt>
                <c:pt idx="5">
                  <c:v>5시</c:v>
                </c:pt>
                <c:pt idx="6">
                  <c:v>6시</c:v>
                </c:pt>
                <c:pt idx="7">
                  <c:v>7시</c:v>
                </c:pt>
                <c:pt idx="8">
                  <c:v>8시</c:v>
                </c:pt>
                <c:pt idx="9">
                  <c:v>9시</c:v>
                </c:pt>
                <c:pt idx="10">
                  <c:v>10시</c:v>
                </c:pt>
                <c:pt idx="11">
                  <c:v>11시</c:v>
                </c:pt>
                <c:pt idx="12">
                  <c:v>12시</c:v>
                </c:pt>
                <c:pt idx="13">
                  <c:v>13시</c:v>
                </c:pt>
                <c:pt idx="14">
                  <c:v>14시</c:v>
                </c:pt>
                <c:pt idx="15">
                  <c:v>15시</c:v>
                </c:pt>
                <c:pt idx="16">
                  <c:v>16시</c:v>
                </c:pt>
                <c:pt idx="17">
                  <c:v>17시</c:v>
                </c:pt>
                <c:pt idx="18">
                  <c:v>18시</c:v>
                </c:pt>
                <c:pt idx="19">
                  <c:v>19시</c:v>
                </c:pt>
                <c:pt idx="20">
                  <c:v>20시</c:v>
                </c:pt>
                <c:pt idx="21">
                  <c:v>21시</c:v>
                </c:pt>
                <c:pt idx="22">
                  <c:v>22시</c:v>
                </c:pt>
                <c:pt idx="23">
                  <c:v>23시</c:v>
                </c:pt>
              </c:strCache>
            </c:strRef>
          </c:cat>
          <c:val>
            <c:numRef>
              <c:f>'hour_count (1)'!$B$27:$Y$27</c:f>
              <c:numCache>
                <c:formatCode>General</c:formatCode>
                <c:ptCount val="24"/>
                <c:pt idx="0">
                  <c:v>3</c:v>
                </c:pt>
                <c:pt idx="1">
                  <c:v>1</c:v>
                </c:pt>
                <c:pt idx="2">
                  <c:v>6</c:v>
                </c:pt>
                <c:pt idx="3">
                  <c:v>197</c:v>
                </c:pt>
                <c:pt idx="4">
                  <c:v>168</c:v>
                </c:pt>
                <c:pt idx="5">
                  <c:v>138</c:v>
                </c:pt>
                <c:pt idx="6">
                  <c:v>154</c:v>
                </c:pt>
                <c:pt idx="7">
                  <c:v>134</c:v>
                </c:pt>
                <c:pt idx="8">
                  <c:v>150</c:v>
                </c:pt>
                <c:pt idx="9">
                  <c:v>225</c:v>
                </c:pt>
                <c:pt idx="10">
                  <c:v>121</c:v>
                </c:pt>
                <c:pt idx="11">
                  <c:v>32</c:v>
                </c:pt>
                <c:pt idx="12">
                  <c:v>19</c:v>
                </c:pt>
                <c:pt idx="13">
                  <c:v>12</c:v>
                </c:pt>
                <c:pt idx="14">
                  <c:v>13</c:v>
                </c:pt>
                <c:pt idx="15">
                  <c:v>12</c:v>
                </c:pt>
                <c:pt idx="16">
                  <c:v>12</c:v>
                </c:pt>
                <c:pt idx="17">
                  <c:v>12</c:v>
                </c:pt>
                <c:pt idx="18">
                  <c:v>9</c:v>
                </c:pt>
                <c:pt idx="19">
                  <c:v>8</c:v>
                </c:pt>
                <c:pt idx="20">
                  <c:v>6</c:v>
                </c:pt>
                <c:pt idx="21">
                  <c:v>5</c:v>
                </c:pt>
                <c:pt idx="22">
                  <c:v>7</c:v>
                </c:pt>
                <c:pt idx="2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9-7609-4542-B177-4B32CD85CE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702714015"/>
        <c:axId val="1702710687"/>
      </c:barChart>
      <c:catAx>
        <c:axId val="17027140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02710687"/>
        <c:crosses val="autoZero"/>
        <c:auto val="1"/>
        <c:lblAlgn val="ctr"/>
        <c:lblOffset val="100"/>
        <c:noMultiLvlLbl val="0"/>
      </c:catAx>
      <c:valAx>
        <c:axId val="17027106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027140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egendEntry>
        <c:idx val="1"/>
        <c:delete val="1"/>
      </c:legendEntry>
      <c:legendEntry>
        <c:idx val="3"/>
        <c:delete val="1"/>
      </c:legendEntry>
      <c:layout>
        <c:manualLayout>
          <c:xMode val="edge"/>
          <c:yMode val="edge"/>
          <c:x val="0.77533958516794299"/>
          <c:y val="0.20820786681032175"/>
          <c:w val="0.21157997009693605"/>
          <c:h val="0.7265723687288492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defRPr>
            </a:pPr>
            <a:r>
              <a:rPr lang="ko-KR" altLang="en-US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공항 별 최종 </a:t>
            </a:r>
            <a:r>
              <a:rPr lang="en-US" altLang="ko-KR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loss </a:t>
            </a:r>
            <a:r>
              <a:rPr lang="ko-KR" altLang="en-US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비교 그래프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2.7700323755228146E-2"/>
          <c:y val="0.10231589686870296"/>
          <c:w val="0.96068711452861977"/>
          <c:h val="0.80009899170722165"/>
        </c:manualLayout>
      </c:layout>
      <c:lineChart>
        <c:grouping val="standard"/>
        <c:varyColors val="0"/>
        <c:ser>
          <c:idx val="0"/>
          <c:order val="0"/>
          <c:tx>
            <c:strRef>
              <c:f>Sheet1!$D$23</c:f>
              <c:strCache>
                <c:ptCount val="1"/>
                <c:pt idx="0">
                  <c:v>1회차</c:v>
                </c:pt>
              </c:strCache>
            </c:strRef>
          </c:tx>
          <c:spPr>
            <a:ln w="28575" cap="rnd">
              <a:solidFill>
                <a:srgbClr val="999999"/>
              </a:solidFill>
              <a:round/>
            </a:ln>
            <a:effectLst/>
          </c:spPr>
          <c:marker>
            <c:symbol val="none"/>
          </c:marker>
          <c:cat>
            <c:strRef>
              <c:f>Sheet1!$E$22:$N$22</c:f>
              <c:strCache>
                <c:ptCount val="10"/>
                <c:pt idx="0">
                  <c:v>katl</c:v>
                </c:pt>
                <c:pt idx="1">
                  <c:v>kclt</c:v>
                </c:pt>
                <c:pt idx="2">
                  <c:v>kden</c:v>
                </c:pt>
                <c:pt idx="3">
                  <c:v>kdfw</c:v>
                </c:pt>
                <c:pt idx="4">
                  <c:v>kjfk</c:v>
                </c:pt>
                <c:pt idx="5">
                  <c:v>kmem</c:v>
                </c:pt>
                <c:pt idx="6">
                  <c:v>kmia</c:v>
                </c:pt>
                <c:pt idx="7">
                  <c:v>kord</c:v>
                </c:pt>
                <c:pt idx="8">
                  <c:v>kphx</c:v>
                </c:pt>
                <c:pt idx="9">
                  <c:v>ksea</c:v>
                </c:pt>
              </c:strCache>
            </c:strRef>
          </c:cat>
          <c:val>
            <c:numRef>
              <c:f>Sheet1!$E$23:$N$23</c:f>
              <c:numCache>
                <c:formatCode>General</c:formatCode>
                <c:ptCount val="10"/>
                <c:pt idx="0">
                  <c:v>0.81259999999999999</c:v>
                </c:pt>
                <c:pt idx="1">
                  <c:v>1.34</c:v>
                </c:pt>
                <c:pt idx="2">
                  <c:v>2.1</c:v>
                </c:pt>
                <c:pt idx="3">
                  <c:v>1.82</c:v>
                </c:pt>
                <c:pt idx="4">
                  <c:v>1.2</c:v>
                </c:pt>
                <c:pt idx="5">
                  <c:v>1.4</c:v>
                </c:pt>
                <c:pt idx="6">
                  <c:v>1.5</c:v>
                </c:pt>
                <c:pt idx="7">
                  <c:v>2.2999999999999998</c:v>
                </c:pt>
                <c:pt idx="8">
                  <c:v>1.4</c:v>
                </c:pt>
                <c:pt idx="9">
                  <c:v>1.2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066-4356-94A9-0CEDD46A6159}"/>
            </c:ext>
          </c:extLst>
        </c:ser>
        <c:ser>
          <c:idx val="1"/>
          <c:order val="1"/>
          <c:tx>
            <c:strRef>
              <c:f>Sheet1!$D$24</c:f>
              <c:strCache>
                <c:ptCount val="1"/>
                <c:pt idx="0">
                  <c:v>2회차</c:v>
                </c:pt>
              </c:strCache>
            </c:strRef>
          </c:tx>
          <c:spPr>
            <a:ln w="28575" cap="rnd">
              <a:solidFill>
                <a:srgbClr val="AA8060"/>
              </a:solidFill>
              <a:round/>
            </a:ln>
            <a:effectLst/>
          </c:spPr>
          <c:marker>
            <c:symbol val="none"/>
          </c:marker>
          <c:cat>
            <c:strRef>
              <c:f>Sheet1!$E$22:$N$22</c:f>
              <c:strCache>
                <c:ptCount val="10"/>
                <c:pt idx="0">
                  <c:v>katl</c:v>
                </c:pt>
                <c:pt idx="1">
                  <c:v>kclt</c:v>
                </c:pt>
                <c:pt idx="2">
                  <c:v>kden</c:v>
                </c:pt>
                <c:pt idx="3">
                  <c:v>kdfw</c:v>
                </c:pt>
                <c:pt idx="4">
                  <c:v>kjfk</c:v>
                </c:pt>
                <c:pt idx="5">
                  <c:v>kmem</c:v>
                </c:pt>
                <c:pt idx="6">
                  <c:v>kmia</c:v>
                </c:pt>
                <c:pt idx="7">
                  <c:v>kord</c:v>
                </c:pt>
                <c:pt idx="8">
                  <c:v>kphx</c:v>
                </c:pt>
                <c:pt idx="9">
                  <c:v>ksea</c:v>
                </c:pt>
              </c:strCache>
            </c:strRef>
          </c:cat>
          <c:val>
            <c:numRef>
              <c:f>Sheet1!$E$24:$N$24</c:f>
              <c:numCache>
                <c:formatCode>General</c:formatCode>
                <c:ptCount val="10"/>
                <c:pt idx="0">
                  <c:v>0.77569999999999995</c:v>
                </c:pt>
                <c:pt idx="1">
                  <c:v>0.93779999999999997</c:v>
                </c:pt>
                <c:pt idx="2">
                  <c:v>1.877</c:v>
                </c:pt>
                <c:pt idx="3">
                  <c:v>1.093</c:v>
                </c:pt>
                <c:pt idx="4">
                  <c:v>0.2883</c:v>
                </c:pt>
                <c:pt idx="5">
                  <c:v>1.181</c:v>
                </c:pt>
                <c:pt idx="6">
                  <c:v>0.9405</c:v>
                </c:pt>
                <c:pt idx="7">
                  <c:v>1.4119999999999999</c:v>
                </c:pt>
                <c:pt idx="8">
                  <c:v>0.91969999999999996</c:v>
                </c:pt>
                <c:pt idx="9">
                  <c:v>0.86480000000000001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066-4356-94A9-0CEDD46A6159}"/>
            </c:ext>
          </c:extLst>
        </c:ser>
        <c:ser>
          <c:idx val="2"/>
          <c:order val="2"/>
          <c:tx>
            <c:strRef>
              <c:f>Sheet1!$D$25</c:f>
              <c:strCache>
                <c:ptCount val="1"/>
                <c:pt idx="0">
                  <c:v>3회차</c:v>
                </c:pt>
              </c:strCache>
            </c:strRef>
          </c:tx>
          <c:spPr>
            <a:ln w="28575" cap="rnd">
              <a:solidFill>
                <a:srgbClr val="1C3061"/>
              </a:solidFill>
              <a:round/>
            </a:ln>
            <a:effectLst/>
          </c:spPr>
          <c:marker>
            <c:symbol val="none"/>
          </c:marker>
          <c:cat>
            <c:strRef>
              <c:f>Sheet1!$E$22:$N$22</c:f>
              <c:strCache>
                <c:ptCount val="10"/>
                <c:pt idx="0">
                  <c:v>katl</c:v>
                </c:pt>
                <c:pt idx="1">
                  <c:v>kclt</c:v>
                </c:pt>
                <c:pt idx="2">
                  <c:v>kden</c:v>
                </c:pt>
                <c:pt idx="3">
                  <c:v>kdfw</c:v>
                </c:pt>
                <c:pt idx="4">
                  <c:v>kjfk</c:v>
                </c:pt>
                <c:pt idx="5">
                  <c:v>kmem</c:v>
                </c:pt>
                <c:pt idx="6">
                  <c:v>kmia</c:v>
                </c:pt>
                <c:pt idx="7">
                  <c:v>kord</c:v>
                </c:pt>
                <c:pt idx="8">
                  <c:v>kphx</c:v>
                </c:pt>
                <c:pt idx="9">
                  <c:v>ksea</c:v>
                </c:pt>
              </c:strCache>
            </c:strRef>
          </c:cat>
          <c:val>
            <c:numRef>
              <c:f>Sheet1!$E$25:$N$25</c:f>
              <c:numCache>
                <c:formatCode>General</c:formatCode>
                <c:ptCount val="10"/>
                <c:pt idx="0">
                  <c:v>0.75115025043487504</c:v>
                </c:pt>
                <c:pt idx="1">
                  <c:v>1.2183935642242401</c:v>
                </c:pt>
                <c:pt idx="2">
                  <c:v>0.14980210363864899</c:v>
                </c:pt>
                <c:pt idx="3">
                  <c:v>1.5714081525802599</c:v>
                </c:pt>
                <c:pt idx="4">
                  <c:v>0.75662982463836603</c:v>
                </c:pt>
                <c:pt idx="5">
                  <c:v>7.0773817598819705E-2</c:v>
                </c:pt>
                <c:pt idx="6">
                  <c:v>0.77575832605361905</c:v>
                </c:pt>
                <c:pt idx="7">
                  <c:v>2.12665438652038</c:v>
                </c:pt>
                <c:pt idx="8">
                  <c:v>0.181603953242301</c:v>
                </c:pt>
                <c:pt idx="9">
                  <c:v>0.41017547249794001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066-4356-94A9-0CEDD46A61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075711"/>
        <c:axId val="17072383"/>
      </c:lineChart>
      <c:catAx>
        <c:axId val="170757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072383"/>
        <c:crosses val="autoZero"/>
        <c:auto val="1"/>
        <c:lblAlgn val="ctr"/>
        <c:lblOffset val="100"/>
        <c:noMultiLvlLbl val="0"/>
      </c:catAx>
      <c:valAx>
        <c:axId val="1707238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0757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 w="28575">
      <a:solidFill>
        <a:srgbClr val="CBCBCB"/>
      </a:solidFill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0.07518</cdr:x>
      <cdr:y>0.74878</cdr:y>
    </cdr:from>
    <cdr:to>
      <cdr:x>0.40812</cdr:x>
      <cdr:y>0.87165</cdr:y>
    </cdr:to>
    <cdr:sp macro="" textlink="">
      <cdr:nvSpPr>
        <cdr:cNvPr id="2" name="직사각형 1"/>
        <cdr:cNvSpPr/>
      </cdr:nvSpPr>
      <cdr:spPr>
        <a:xfrm xmlns:a="http://schemas.openxmlformats.org/drawingml/2006/main">
          <a:off x="533400" y="1857477"/>
          <a:ext cx="2362200" cy="304800"/>
        </a:xfrm>
        <a:prstGeom xmlns:a="http://schemas.openxmlformats.org/drawingml/2006/main" prst="rect">
          <a:avLst/>
        </a:prstGeom>
        <a:solidFill xmlns:a="http://schemas.openxmlformats.org/drawingml/2006/main">
          <a:srgbClr val="FF0000">
            <a:alpha val="28000"/>
          </a:srgbClr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ko-KR"/>
        </a:p>
      </cdr:txBody>
    </cdr:sp>
  </cdr:relSizeAnchor>
  <cdr:relSizeAnchor xmlns:cdr="http://schemas.openxmlformats.org/drawingml/2006/chartDrawing">
    <cdr:from>
      <cdr:x>0.40812</cdr:x>
      <cdr:y>0.74878</cdr:y>
    </cdr:from>
    <cdr:to>
      <cdr:x>0.77328</cdr:x>
      <cdr:y>0.87165</cdr:y>
    </cdr:to>
    <cdr:sp macro="" textlink="">
      <cdr:nvSpPr>
        <cdr:cNvPr id="3" name="직사각형 2"/>
        <cdr:cNvSpPr/>
      </cdr:nvSpPr>
      <cdr:spPr>
        <a:xfrm xmlns:a="http://schemas.openxmlformats.org/drawingml/2006/main">
          <a:off x="2895600" y="1857477"/>
          <a:ext cx="2590800" cy="304800"/>
        </a:xfrm>
        <a:prstGeom xmlns:a="http://schemas.openxmlformats.org/drawingml/2006/main" prst="rect">
          <a:avLst/>
        </a:prstGeom>
        <a:solidFill xmlns:a="http://schemas.openxmlformats.org/drawingml/2006/main">
          <a:schemeClr val="accent1">
            <a:alpha val="28000"/>
          </a:schemeClr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ko-KR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852913-7F0B-47D9-AE78-0044E8BC0AA9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F5D1DD-92A9-478C-A948-E349819B85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473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5D1DD-92A9-478C-A948-E349819B853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53517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차는 경험 및 학습 위주 </a:t>
            </a:r>
            <a:r>
              <a:rPr lang="en-US" altLang="ko-KR" dirty="0"/>
              <a:t>2</a:t>
            </a:r>
            <a:r>
              <a:rPr lang="ko-KR" altLang="en-US" dirty="0"/>
              <a:t>차는 메인 프로젝트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5D1DD-92A9-478C-A948-E349819B853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0310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5D1DD-92A9-478C-A948-E349819B853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9337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가설 설정에 기반하여 파생변수를 설정 </a:t>
            </a:r>
            <a:endParaRPr lang="en-US" altLang="ko-KR" dirty="0"/>
          </a:p>
          <a:p>
            <a:r>
              <a:rPr lang="ko-KR" altLang="en-US" dirty="0"/>
              <a:t>해당 파생 변수를 이용해 이상 탐지 가능</a:t>
            </a:r>
            <a:endParaRPr lang="en-US" altLang="ko-KR" dirty="0"/>
          </a:p>
          <a:p>
            <a:r>
              <a:rPr lang="ko-KR" altLang="en-US" dirty="0"/>
              <a:t>따라서 설정한 가설이 옳다고 판단 함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5D1DD-92A9-478C-A948-E349819B853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7897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7790" marR="5080">
              <a:lnSpc>
                <a:spcPct val="148600"/>
              </a:lnSpc>
              <a:spcBef>
                <a:spcPts val="1175"/>
              </a:spcBef>
            </a:pPr>
            <a:r>
              <a:rPr lang="ko-KR" altLang="en-US" sz="1200" spc="-190" dirty="0">
                <a:solidFill>
                  <a:srgbClr val="404040"/>
                </a:solidFill>
                <a:latin typeface="+mn-ea"/>
                <a:cs typeface="UnDotum"/>
              </a:rPr>
              <a:t>활주로 변경에 따라 항공기 이착륙이 지연이 될 수 있기 때문에 사전에  예측이 가능해야 일정을 조정할 시간과 항공기 지연 및 연료 낭비를 줄일 수 있다</a:t>
            </a:r>
            <a:r>
              <a:rPr lang="en-US" altLang="ko-KR" sz="1200" spc="-190" dirty="0">
                <a:solidFill>
                  <a:srgbClr val="404040"/>
                </a:solidFill>
                <a:latin typeface="+mn-ea"/>
                <a:cs typeface="UnDotum"/>
              </a:rPr>
              <a:t>. </a:t>
            </a:r>
          </a:p>
          <a:p>
            <a:pPr marL="97790" marR="5080">
              <a:lnSpc>
                <a:spcPct val="148600"/>
              </a:lnSpc>
              <a:spcBef>
                <a:spcPts val="1175"/>
              </a:spcBef>
            </a:pPr>
            <a:r>
              <a:rPr lang="en-US" altLang="ko-KR" sz="1200" spc="-190" dirty="0">
                <a:solidFill>
                  <a:srgbClr val="404040"/>
                </a:solidFill>
                <a:latin typeface="+mn-ea"/>
                <a:cs typeface="UnDotum"/>
              </a:rPr>
              <a:t>-&gt; </a:t>
            </a:r>
            <a:r>
              <a:rPr lang="ko-KR" altLang="en-US" sz="1200" spc="-190" dirty="0">
                <a:solidFill>
                  <a:srgbClr val="404040"/>
                </a:solidFill>
                <a:latin typeface="+mn-ea"/>
                <a:cs typeface="UnDotum"/>
              </a:rPr>
              <a:t>활주로 구성 변경 사항을 예측하여 </a:t>
            </a:r>
            <a:r>
              <a:rPr lang="ko-KR" altLang="en-US" sz="1200" spc="-190" dirty="0" err="1">
                <a:solidFill>
                  <a:srgbClr val="404040"/>
                </a:solidFill>
                <a:latin typeface="+mn-ea"/>
                <a:cs typeface="UnDotum"/>
              </a:rPr>
              <a:t>비용뿐만</a:t>
            </a:r>
            <a:r>
              <a:rPr lang="ko-KR" altLang="en-US" sz="1200" spc="-190" dirty="0">
                <a:solidFill>
                  <a:srgbClr val="404040"/>
                </a:solidFill>
                <a:latin typeface="+mn-ea"/>
                <a:cs typeface="UnDotum"/>
              </a:rPr>
              <a:t> 아니라 에너지를 절약하고 영공 네트워크 지연을  완화 할 수 있음</a:t>
            </a:r>
            <a:endParaRPr lang="en-US" altLang="ko-KR" sz="1200" spc="-190" dirty="0">
              <a:solidFill>
                <a:srgbClr val="404040"/>
              </a:solidFill>
              <a:latin typeface="+mn-ea"/>
              <a:cs typeface="UnDotum"/>
            </a:endParaRP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가설 기반으로 하여 파생 변수 설정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5D1DD-92A9-478C-A948-E349819B853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5013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5D1DD-92A9-478C-A948-E349819B853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8345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5D1DD-92A9-478C-A948-E349819B853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49929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활주로 길이에 영향을 미치는 요소 </a:t>
            </a:r>
            <a:r>
              <a:rPr lang="en-US" altLang="ko-KR" dirty="0"/>
              <a:t>: </a:t>
            </a:r>
            <a:r>
              <a:rPr lang="ko-KR" altLang="en-US" dirty="0"/>
              <a:t>온도</a:t>
            </a:r>
            <a:endParaRPr lang="en-US" altLang="ko-KR" dirty="0"/>
          </a:p>
          <a:p>
            <a:r>
              <a:rPr lang="ko-KR" altLang="en-US" dirty="0"/>
              <a:t>고온에서 공기 밀도가 낮아서 엔진의 추진력이 감소됨에 따라 상승력이 감소되어 온도가 높을수록 더 긴 활주로가 필요하다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온도에 따라 활성화되는 활주로가 다르다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활주로 배치 방향에 영향을 미치는 요소 </a:t>
            </a:r>
            <a:r>
              <a:rPr lang="en-US" altLang="ko-KR" dirty="0"/>
              <a:t>: </a:t>
            </a:r>
            <a:r>
              <a:rPr lang="ko-KR" altLang="en-US" dirty="0"/>
              <a:t>풍향</a:t>
            </a:r>
            <a:endParaRPr lang="en-US" altLang="ko-KR" dirty="0"/>
          </a:p>
          <a:p>
            <a:r>
              <a:rPr lang="ko-KR" altLang="en-US" dirty="0"/>
              <a:t>활주로는 풍향과 같은 방향이어야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-&gt; </a:t>
            </a:r>
            <a:r>
              <a:rPr lang="ko-KR" altLang="en-US" dirty="0"/>
              <a:t>풍향에 따라 활성화되는 활주로 방향이 다르다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풍속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5D1DD-92A9-478C-A948-E349819B853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7663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ko-KR" altLang="en-US" sz="1200" dirty="0"/>
              <a:t>최소의 변수만 사용한 </a:t>
            </a:r>
            <a:r>
              <a:rPr lang="en-US" altLang="ko-KR" sz="1200" dirty="0"/>
              <a:t>1</a:t>
            </a:r>
            <a:r>
              <a:rPr lang="ko-KR" altLang="en-US" sz="1200" dirty="0" err="1"/>
              <a:t>회차는</a:t>
            </a:r>
            <a:r>
              <a:rPr lang="ko-KR" altLang="en-US" sz="1200" dirty="0"/>
              <a:t> 모든 공항에서 가장 높은 </a:t>
            </a:r>
            <a:r>
              <a:rPr lang="en-US" altLang="ko-KR" sz="1200" dirty="0"/>
              <a:t>loss</a:t>
            </a:r>
            <a:r>
              <a:rPr lang="ko-KR" altLang="en-US" sz="1200" dirty="0"/>
              <a:t>를 보임 </a:t>
            </a:r>
            <a:endParaRPr lang="en-US" altLang="ko-KR" sz="1200" dirty="0"/>
          </a:p>
          <a:p>
            <a:pPr marL="285750" indent="-285750">
              <a:buFontTx/>
              <a:buChar char="-"/>
            </a:pPr>
            <a:r>
              <a:rPr lang="en-US" altLang="ko-KR" sz="1200" dirty="0"/>
              <a:t>Loss</a:t>
            </a:r>
            <a:r>
              <a:rPr lang="ko-KR" altLang="en-US" sz="1200" dirty="0"/>
              <a:t> 비교 그래프를 통해 공항 별로 변수의 영향도가 다른 것을 알 수 있음 </a:t>
            </a:r>
            <a:endParaRPr lang="en-US" altLang="ko-KR" sz="1200" dirty="0"/>
          </a:p>
          <a:p>
            <a:pPr marL="285750" indent="-285750">
              <a:buFontTx/>
              <a:buChar char="-"/>
            </a:pPr>
            <a:r>
              <a:rPr lang="en-US" altLang="ko-KR" sz="1200" dirty="0" err="1"/>
              <a:t>Kden</a:t>
            </a:r>
            <a:r>
              <a:rPr lang="ko-KR" altLang="en-US" sz="1200" dirty="0"/>
              <a:t> 공항의 경우 </a:t>
            </a:r>
            <a:r>
              <a:rPr lang="en-US" altLang="ko-KR" sz="1200" dirty="0"/>
              <a:t>3</a:t>
            </a:r>
            <a:r>
              <a:rPr lang="ko-KR" altLang="en-US" sz="1200" dirty="0"/>
              <a:t>회차에서 훨씬 적은 </a:t>
            </a:r>
            <a:r>
              <a:rPr lang="en-US" altLang="ko-KR" sz="1200" dirty="0"/>
              <a:t>loss</a:t>
            </a:r>
            <a:r>
              <a:rPr lang="ko-KR" altLang="en-US" sz="1200" dirty="0"/>
              <a:t>를 보이지만 </a:t>
            </a:r>
            <a:r>
              <a:rPr lang="en-US" altLang="ko-KR" sz="1200" dirty="0" err="1"/>
              <a:t>kjfk</a:t>
            </a:r>
            <a:r>
              <a:rPr lang="ko-KR" altLang="en-US" sz="1200" dirty="0"/>
              <a:t>나 </a:t>
            </a:r>
            <a:r>
              <a:rPr lang="en-US" altLang="ko-KR" sz="1200" dirty="0" err="1"/>
              <a:t>kdfw</a:t>
            </a:r>
            <a:r>
              <a:rPr lang="ko-KR" altLang="en-US" sz="1200" dirty="0"/>
              <a:t>는 </a:t>
            </a:r>
            <a:r>
              <a:rPr lang="en-US" altLang="ko-KR" sz="1200" dirty="0"/>
              <a:t>2</a:t>
            </a:r>
            <a:r>
              <a:rPr lang="ko-KR" altLang="en-US" sz="1200" dirty="0" err="1"/>
              <a:t>회차</a:t>
            </a:r>
            <a:r>
              <a:rPr lang="ko-KR" altLang="en-US" sz="1200" dirty="0"/>
              <a:t> 모델에서 더 낮은 </a:t>
            </a:r>
            <a:r>
              <a:rPr lang="en-US" altLang="ko-KR" sz="1200" dirty="0"/>
              <a:t>loss</a:t>
            </a:r>
            <a:r>
              <a:rPr lang="ko-KR" altLang="en-US" sz="1200" dirty="0"/>
              <a:t>를 보임 </a:t>
            </a:r>
            <a:endParaRPr lang="en-US" altLang="ko-KR" sz="1200" dirty="0"/>
          </a:p>
          <a:p>
            <a:pPr marL="285750" indent="-285750">
              <a:buFontTx/>
              <a:buChar char="-"/>
            </a:pPr>
            <a:r>
              <a:rPr lang="ko-KR" altLang="en-US" sz="1200" dirty="0"/>
              <a:t>이를 통해 공항 별로 변수의 영향도가 다르며 더 좋은 성능을 위해선 공항별로 각기 다른 변수 설정이 필요 함 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>
                <a:latin typeface="+mn-ea"/>
              </a:rPr>
              <a:t>공항 별로 모델을 만들었기 때문에 학습 시간이 오래 소요 됨 </a:t>
            </a:r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약 </a:t>
            </a:r>
            <a:r>
              <a:rPr lang="en-US" altLang="ko-KR" sz="1200" dirty="0">
                <a:latin typeface="+mn-ea"/>
              </a:rPr>
              <a:t>30 ~ 40 </a:t>
            </a:r>
            <a:r>
              <a:rPr lang="ko-KR" altLang="en-US" sz="1200" dirty="0">
                <a:latin typeface="+mn-ea"/>
              </a:rPr>
              <a:t>시간 소요</a:t>
            </a:r>
            <a:r>
              <a:rPr lang="en-US" altLang="ko-KR" sz="1200" dirty="0">
                <a:latin typeface="+mn-ea"/>
              </a:rPr>
              <a:t>) 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>
                <a:latin typeface="+mn-ea"/>
              </a:rPr>
              <a:t>Generalization gap</a:t>
            </a:r>
            <a:r>
              <a:rPr lang="ko-KR" altLang="en-US" sz="1200" dirty="0">
                <a:latin typeface="+mn-ea"/>
              </a:rPr>
              <a:t>을 완화하기 위한 전략으로 </a:t>
            </a:r>
            <a:r>
              <a:rPr lang="en-US" altLang="ko-KR" sz="1200" dirty="0">
                <a:latin typeface="+mn-ea"/>
              </a:rPr>
              <a:t>K-Fold</a:t>
            </a:r>
            <a:r>
              <a:rPr lang="ko-KR" altLang="en-US" sz="1200" dirty="0">
                <a:latin typeface="+mn-ea"/>
              </a:rPr>
              <a:t>가 시행되어야 하지만 물리적인 시간 문제로 시행하지 못 함 </a:t>
            </a:r>
            <a:endParaRPr lang="en-US" altLang="ko-KR" sz="1200" dirty="0">
              <a:latin typeface="+mn-ea"/>
            </a:endParaRPr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5D1DD-92A9-478C-A948-E349819B8530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416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1C3061"/>
                </a:solidFill>
                <a:latin typeface="UnDotum"/>
                <a:cs typeface="UnDot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1C3061"/>
                </a:solidFill>
                <a:latin typeface="UnDotum"/>
                <a:cs typeface="UnDot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35983" y="6324396"/>
            <a:ext cx="1164655" cy="139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0422914" y="6142782"/>
            <a:ext cx="1171732" cy="4768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1C3061"/>
                </a:solidFill>
                <a:latin typeface="UnDotum"/>
                <a:cs typeface="UnDot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24130"/>
          </a:xfrm>
          <a:custGeom>
            <a:avLst/>
            <a:gdLst/>
            <a:ahLst/>
            <a:cxnLst/>
            <a:rect l="l" t="t" r="r" b="b"/>
            <a:pathLst>
              <a:path w="12192000" h="24130">
                <a:moveTo>
                  <a:pt x="0" y="24104"/>
                </a:moveTo>
                <a:lnTo>
                  <a:pt x="12192000" y="24104"/>
                </a:lnTo>
                <a:lnTo>
                  <a:pt x="12192000" y="0"/>
                </a:lnTo>
                <a:lnTo>
                  <a:pt x="0" y="0"/>
                </a:lnTo>
                <a:lnTo>
                  <a:pt x="0" y="24104"/>
                </a:lnTo>
                <a:close/>
              </a:path>
            </a:pathLst>
          </a:custGeom>
          <a:solidFill>
            <a:srgbClr val="F5F6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535406"/>
            <a:ext cx="12192000" cy="5941060"/>
          </a:xfrm>
          <a:custGeom>
            <a:avLst/>
            <a:gdLst/>
            <a:ahLst/>
            <a:cxnLst/>
            <a:rect l="l" t="t" r="r" b="b"/>
            <a:pathLst>
              <a:path w="12192000" h="5941060">
                <a:moveTo>
                  <a:pt x="0" y="5940916"/>
                </a:moveTo>
                <a:lnTo>
                  <a:pt x="12192000" y="5940916"/>
                </a:lnTo>
                <a:lnTo>
                  <a:pt x="12192000" y="0"/>
                </a:lnTo>
                <a:lnTo>
                  <a:pt x="0" y="0"/>
                </a:lnTo>
                <a:lnTo>
                  <a:pt x="0" y="5940916"/>
                </a:lnTo>
                <a:close/>
              </a:path>
            </a:pathLst>
          </a:custGeom>
          <a:solidFill>
            <a:srgbClr val="F5F6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6476322"/>
            <a:ext cx="12192000" cy="382270"/>
          </a:xfrm>
          <a:custGeom>
            <a:avLst/>
            <a:gdLst/>
            <a:ahLst/>
            <a:cxnLst/>
            <a:rect l="l" t="t" r="r" b="b"/>
            <a:pathLst>
              <a:path w="12192000" h="382270">
                <a:moveTo>
                  <a:pt x="12192000" y="0"/>
                </a:moveTo>
                <a:lnTo>
                  <a:pt x="0" y="0"/>
                </a:lnTo>
                <a:lnTo>
                  <a:pt x="0" y="381676"/>
                </a:lnTo>
                <a:lnTo>
                  <a:pt x="12192000" y="381676"/>
                </a:lnTo>
                <a:lnTo>
                  <a:pt x="12192000" y="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24104"/>
            <a:ext cx="12192000" cy="511809"/>
          </a:xfrm>
          <a:custGeom>
            <a:avLst/>
            <a:gdLst/>
            <a:ahLst/>
            <a:cxnLst/>
            <a:rect l="l" t="t" r="r" b="b"/>
            <a:pathLst>
              <a:path w="12192000" h="511809">
                <a:moveTo>
                  <a:pt x="12192000" y="0"/>
                </a:moveTo>
                <a:lnTo>
                  <a:pt x="0" y="0"/>
                </a:lnTo>
                <a:lnTo>
                  <a:pt x="0" y="511301"/>
                </a:lnTo>
                <a:lnTo>
                  <a:pt x="12192000" y="511301"/>
                </a:lnTo>
                <a:lnTo>
                  <a:pt x="12192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0" y="535406"/>
            <a:ext cx="12192635" cy="0"/>
          </a:xfrm>
          <a:custGeom>
            <a:avLst/>
            <a:gdLst/>
            <a:ahLst/>
            <a:cxnLst/>
            <a:rect l="l" t="t" r="r" b="b"/>
            <a:pathLst>
              <a:path w="12192635">
                <a:moveTo>
                  <a:pt x="0" y="0"/>
                </a:moveTo>
                <a:lnTo>
                  <a:pt x="12192006" y="1"/>
                </a:lnTo>
              </a:path>
            </a:pathLst>
          </a:custGeom>
          <a:ln w="1905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12387" y="1975468"/>
            <a:ext cx="3093085" cy="1108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1C3061"/>
                </a:solidFill>
                <a:latin typeface="UnDotum"/>
                <a:cs typeface="UnDot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426267" y="2799701"/>
            <a:ext cx="7065645" cy="14465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12386" y="1975468"/>
            <a:ext cx="6450414" cy="1119537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시계열  데이터  기반  모델링  개발</a:t>
            </a:r>
            <a:b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</a:br>
            <a:r>
              <a:rPr lang="ko-KR" altLang="en-US" sz="3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이상 탐지 </a:t>
            </a:r>
            <a:r>
              <a:rPr lang="en-US" altLang="ko-KR" sz="3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&amp; </a:t>
            </a:r>
            <a:r>
              <a:rPr lang="ko-KR" altLang="en-US" sz="3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미래 예측 </a:t>
            </a:r>
            <a:endParaRPr sz="28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2386" y="1716423"/>
            <a:ext cx="293243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00" spc="40" dirty="0">
                <a:solidFill>
                  <a:srgbClr val="A6A6A6"/>
                </a:solidFill>
                <a:latin typeface="Arial"/>
                <a:cs typeface="Arial"/>
              </a:rPr>
              <a:t>2022 </a:t>
            </a:r>
            <a:r>
              <a:rPr lang="ko-KR" altLang="en-US" sz="1600" spc="40" dirty="0">
                <a:solidFill>
                  <a:srgbClr val="A6A6A6"/>
                </a:solidFill>
                <a:latin typeface="Arial"/>
                <a:cs typeface="Arial"/>
              </a:rPr>
              <a:t>기업 연계 프로젝트 </a:t>
            </a:r>
            <a:endParaRPr sz="1600" dirty="0">
              <a:latin typeface="Arial"/>
              <a:cs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5E4901B-41C0-BBAC-B4DB-E3D5C7AD6D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5200" y="5638800"/>
            <a:ext cx="913557" cy="913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1125D53D-2578-7F09-BB45-952404609836}"/>
              </a:ext>
            </a:extLst>
          </p:cNvPr>
          <p:cNvGrpSpPr/>
          <p:nvPr/>
        </p:nvGrpSpPr>
        <p:grpSpPr>
          <a:xfrm>
            <a:off x="712386" y="3133863"/>
            <a:ext cx="3321050" cy="295137"/>
            <a:chOff x="7441196" y="4886463"/>
            <a:chExt cx="3321050" cy="295137"/>
          </a:xfrm>
        </p:grpSpPr>
        <p:sp>
          <p:nvSpPr>
            <p:cNvPr id="5" name="object 5"/>
            <p:cNvSpPr txBox="1"/>
            <p:nvPr/>
          </p:nvSpPr>
          <p:spPr>
            <a:xfrm>
              <a:off x="7441196" y="4886463"/>
              <a:ext cx="3321050" cy="249427"/>
            </a:xfrm>
            <a:prstGeom prst="rect">
              <a:avLst/>
            </a:prstGeom>
          </p:spPr>
          <p:txBody>
            <a:bodyPr vert="horz" wrap="square" lIns="0" tIns="3175" rIns="0" bIns="0" rtlCol="0">
              <a:spAutoFit/>
            </a:bodyPr>
            <a:lstStyle/>
            <a:p>
              <a:pPr marL="12700" marR="5080">
                <a:lnSpc>
                  <a:spcPct val="103699"/>
                </a:lnSpc>
                <a:spcBef>
                  <a:spcPts val="25"/>
                </a:spcBef>
              </a:pPr>
              <a:r>
                <a:rPr sz="1600" b="1" spc="-10" dirty="0">
                  <a:solidFill>
                    <a:srgbClr val="1C3061"/>
                  </a:solidFill>
                  <a:latin typeface="UnDotum"/>
                  <a:cs typeface="UnDotum"/>
                </a:rPr>
                <a:t>TEAM</a:t>
              </a:r>
              <a:r>
                <a:rPr lang="en-US" sz="1600" b="1" spc="-10" dirty="0">
                  <a:solidFill>
                    <a:srgbClr val="1C3061"/>
                  </a:solidFill>
                  <a:latin typeface="UnDotum"/>
                  <a:cs typeface="UnDotum"/>
                </a:rPr>
                <a:t> </a:t>
              </a:r>
              <a:r>
                <a:rPr lang="en-US" sz="1600" b="1" spc="-10" dirty="0" err="1">
                  <a:solidFill>
                    <a:srgbClr val="1C3061"/>
                  </a:solidFill>
                  <a:latin typeface="UnDotum"/>
                  <a:cs typeface="UnDotum"/>
                </a:rPr>
                <a:t>HunHun</a:t>
              </a:r>
              <a:r>
                <a:rPr lang="en-US" sz="1600" b="1" spc="-10" dirty="0">
                  <a:solidFill>
                    <a:srgbClr val="1C3061"/>
                  </a:solidFill>
                  <a:latin typeface="UnDotum"/>
                  <a:cs typeface="UnDotum"/>
                </a:rPr>
                <a:t> </a:t>
              </a:r>
              <a:r>
                <a:rPr lang="en-US" sz="1600" b="1" spc="-10" dirty="0" err="1">
                  <a:solidFill>
                    <a:srgbClr val="1C306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UnDotum"/>
                </a:rPr>
                <a:t>Jieun</a:t>
              </a:r>
              <a:r>
                <a:rPr lang="en-US" sz="1600" b="1" spc="-10" dirty="0">
                  <a:solidFill>
                    <a:srgbClr val="1C3061"/>
                  </a:solidFill>
                  <a:latin typeface="UnDotum"/>
                  <a:cs typeface="UnDotum"/>
                </a:rPr>
                <a:t> ho~!</a:t>
              </a: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327BC013-0620-DC10-5012-CB1196A3F5E0}"/>
                </a:ext>
              </a:extLst>
            </p:cNvPr>
            <p:cNvCxnSpPr>
              <a:cxnSpLocks/>
            </p:cNvCxnSpPr>
            <p:nvPr/>
          </p:nvCxnSpPr>
          <p:spPr>
            <a:xfrm>
              <a:off x="7441196" y="5181600"/>
              <a:ext cx="307440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C4B0CF54-8D19-4AA9-8C3E-2B6659D5C26C}"/>
              </a:ext>
            </a:extLst>
          </p:cNvPr>
          <p:cNvGrpSpPr/>
          <p:nvPr/>
        </p:nvGrpSpPr>
        <p:grpSpPr>
          <a:xfrm>
            <a:off x="6391871" y="3429000"/>
            <a:ext cx="4352329" cy="3181152"/>
            <a:chOff x="6391871" y="3429000"/>
            <a:chExt cx="4352329" cy="3181152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E3649347-73A9-4C96-A3B3-436CE925E1AA}"/>
                </a:ext>
              </a:extLst>
            </p:cNvPr>
            <p:cNvGrpSpPr/>
            <p:nvPr/>
          </p:nvGrpSpPr>
          <p:grpSpPr>
            <a:xfrm>
              <a:off x="6391871" y="4920124"/>
              <a:ext cx="4352329" cy="1411133"/>
              <a:chOff x="4132218" y="3009900"/>
              <a:chExt cx="9715012" cy="2722691"/>
            </a:xfrm>
          </p:grpSpPr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AF59C983-A73A-4F47-9977-14F85CF15F3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3876" b="54771"/>
              <a:stretch/>
            </p:blipFill>
            <p:spPr>
              <a:xfrm>
                <a:off x="4132218" y="3009900"/>
                <a:ext cx="2776537" cy="2722691"/>
              </a:xfrm>
              <a:prstGeom prst="rect">
                <a:avLst/>
              </a:prstGeom>
            </p:spPr>
          </p:pic>
          <p:pic>
            <p:nvPicPr>
              <p:cNvPr id="12" name="그림 11">
                <a:extLst>
                  <a:ext uri="{FF2B5EF4-FFF2-40B4-BE49-F238E27FC236}">
                    <a16:creationId xmlns:a16="http://schemas.microsoft.com/office/drawing/2014/main" id="{2503ECDE-B36F-4D00-80F0-36F111B14D3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810" r="2066" b="54771"/>
              <a:stretch/>
            </p:blipFill>
            <p:spPr>
              <a:xfrm>
                <a:off x="7635094" y="3009900"/>
                <a:ext cx="2776537" cy="2722691"/>
              </a:xfrm>
              <a:prstGeom prst="rect">
                <a:avLst/>
              </a:prstGeom>
            </p:spPr>
          </p:pic>
          <p:pic>
            <p:nvPicPr>
              <p:cNvPr id="13" name="그림 12">
                <a:extLst>
                  <a:ext uri="{FF2B5EF4-FFF2-40B4-BE49-F238E27FC236}">
                    <a16:creationId xmlns:a16="http://schemas.microsoft.com/office/drawing/2014/main" id="{AEE04B06-24A1-4A4F-A7E2-41B6FA7245E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92" t="53155" r="53084" b="5267"/>
              <a:stretch/>
            </p:blipFill>
            <p:spPr>
              <a:xfrm>
                <a:off x="11070693" y="3119801"/>
                <a:ext cx="2776537" cy="2502888"/>
              </a:xfrm>
              <a:prstGeom prst="rect">
                <a:avLst/>
              </a:prstGeom>
            </p:spPr>
          </p:pic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E7EF48F6-D7C8-4B3B-8999-262039795AD9}"/>
                </a:ext>
              </a:extLst>
            </p:cNvPr>
            <p:cNvGrpSpPr/>
            <p:nvPr/>
          </p:nvGrpSpPr>
          <p:grpSpPr>
            <a:xfrm>
              <a:off x="6733091" y="6250541"/>
              <a:ext cx="3745309" cy="359611"/>
              <a:chOff x="4923879" y="5732591"/>
              <a:chExt cx="6262065" cy="587017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492457C-F14C-4F12-BAD9-26666C506A8D}"/>
                  </a:ext>
                </a:extLst>
              </p:cNvPr>
              <p:cNvSpPr txBox="1"/>
              <p:nvPr/>
            </p:nvSpPr>
            <p:spPr>
              <a:xfrm>
                <a:off x="4923879" y="5732591"/>
                <a:ext cx="1193217" cy="5526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buNone/>
                </a:pPr>
                <a:r>
                  <a:rPr lang="ko-KR" altLang="en-US" sz="16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정지훈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84835DB-C9F2-42E9-B430-945427F80877}"/>
                  </a:ext>
                </a:extLst>
              </p:cNvPr>
              <p:cNvSpPr txBox="1"/>
              <p:nvPr/>
            </p:nvSpPr>
            <p:spPr>
              <a:xfrm>
                <a:off x="7219438" y="5735782"/>
                <a:ext cx="1595245" cy="5526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buNone/>
                </a:pPr>
                <a:r>
                  <a:rPr lang="ko-KR" altLang="en-US" sz="16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정지은</a:t>
                </a:r>
                <a:endParaRPr lang="en-US" altLang="ko-KR" sz="16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B0270E2-9C00-45AE-B2CF-4880BAEFA833}"/>
                  </a:ext>
                </a:extLst>
              </p:cNvPr>
              <p:cNvSpPr txBox="1"/>
              <p:nvPr/>
            </p:nvSpPr>
            <p:spPr>
              <a:xfrm>
                <a:off x="10116015" y="5766964"/>
                <a:ext cx="1069929" cy="5526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buNone/>
                </a:pPr>
                <a:r>
                  <a:rPr lang="ko-KR" altLang="en-US" sz="16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임  훈</a:t>
                </a:r>
              </a:p>
            </p:txBody>
          </p:sp>
        </p:grp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D43BE68B-5BA3-4980-A4EA-1E9B7B65EC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92" t="53155" r="53084" b="5267"/>
            <a:stretch/>
          </p:blipFill>
          <p:spPr>
            <a:xfrm>
              <a:off x="7931020" y="3533878"/>
              <a:ext cx="1243889" cy="1297212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AA2D9273-649B-494F-9AEE-A08138DC530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4523" b="40706" l="4613" r="41512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3876" b="77490"/>
            <a:stretch/>
          </p:blipFill>
          <p:spPr>
            <a:xfrm>
              <a:off x="7911157" y="3429000"/>
              <a:ext cx="1243890" cy="702316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987CCB40-CE07-4373-9773-0760B8C69D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54626" b="66396" l="5405" r="42304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92" t="53155" r="53084" b="38657"/>
            <a:stretch/>
          </p:blipFill>
          <p:spPr>
            <a:xfrm>
              <a:off x="9415180" y="5029200"/>
              <a:ext cx="1243890" cy="255471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8A1EA8E-0892-4A43-9A51-320410F602AB}"/>
                </a:ext>
              </a:extLst>
            </p:cNvPr>
            <p:cNvSpPr txBox="1"/>
            <p:nvPr/>
          </p:nvSpPr>
          <p:spPr>
            <a:xfrm>
              <a:off x="7843713" y="4766691"/>
              <a:ext cx="14618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None/>
              </a:pPr>
              <a:r>
                <a:rPr lang="ko-KR" altLang="en-US" sz="16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이현호</a:t>
              </a:r>
              <a:r>
                <a:rPr lang="en-US" altLang="ko-KR" sz="16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(</a:t>
              </a:r>
              <a:r>
                <a:rPr lang="ko-KR" altLang="en-US" sz="16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멘토</a:t>
              </a:r>
              <a:r>
                <a:rPr lang="en-US" altLang="ko-KR" sz="16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)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object 2">
            <a:extLst>
              <a:ext uri="{FF2B5EF4-FFF2-40B4-BE49-F238E27FC236}">
                <a16:creationId xmlns:a16="http://schemas.microsoft.com/office/drawing/2014/main" id="{7BEE6B76-6E3A-46DE-88A7-DC1A7F57E842}"/>
              </a:ext>
            </a:extLst>
          </p:cNvPr>
          <p:cNvSpPr/>
          <p:nvPr/>
        </p:nvSpPr>
        <p:spPr>
          <a:xfrm>
            <a:off x="2643828" y="552595"/>
            <a:ext cx="2209800" cy="50259"/>
          </a:xfrm>
          <a:custGeom>
            <a:avLst/>
            <a:gdLst/>
            <a:ahLst/>
            <a:cxnLst/>
            <a:rect l="l" t="t" r="r" b="b"/>
            <a:pathLst>
              <a:path w="2700020">
                <a:moveTo>
                  <a:pt x="0" y="0"/>
                </a:moveTo>
                <a:lnTo>
                  <a:pt x="2700001" y="1"/>
                </a:lnTo>
              </a:path>
            </a:pathLst>
          </a:custGeom>
          <a:ln w="19050">
            <a:solidFill>
              <a:srgbClr val="1C3061"/>
            </a:solidFill>
          </a:ln>
        </p:spPr>
        <p:txBody>
          <a:bodyPr wrap="square" lIns="0" tIns="0" rIns="0" bIns="0" rtlCol="0"/>
          <a:lstStyle/>
          <a:p>
            <a:endParaRPr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56" name="object 3">
            <a:extLst>
              <a:ext uri="{FF2B5EF4-FFF2-40B4-BE49-F238E27FC236}">
                <a16:creationId xmlns:a16="http://schemas.microsoft.com/office/drawing/2014/main" id="{1A243EA8-FFE4-44D8-AC64-B40D6B342C5E}"/>
              </a:ext>
            </a:extLst>
          </p:cNvPr>
          <p:cNvSpPr txBox="1"/>
          <p:nvPr/>
        </p:nvSpPr>
        <p:spPr>
          <a:xfrm>
            <a:off x="927905" y="146978"/>
            <a:ext cx="1160246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00" spc="-110" dirty="0">
                <a:solidFill>
                  <a:srgbClr val="969696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FreeSans"/>
              </a:rPr>
              <a:t>1</a:t>
            </a:r>
            <a:r>
              <a:rPr lang="ko-KR" altLang="en-US" sz="1600" spc="-110" dirty="0">
                <a:solidFill>
                  <a:srgbClr val="969696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FreeSans"/>
              </a:rPr>
              <a:t>차 프로젝트</a:t>
            </a:r>
            <a:endParaRPr lang="en-US" sz="1600" dirty="0">
              <a:solidFill>
                <a:srgbClr val="969696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FreeSans"/>
            </a:endParaRPr>
          </a:p>
        </p:txBody>
      </p:sp>
      <p:sp>
        <p:nvSpPr>
          <p:cNvPr id="57" name="object 4">
            <a:extLst>
              <a:ext uri="{FF2B5EF4-FFF2-40B4-BE49-F238E27FC236}">
                <a16:creationId xmlns:a16="http://schemas.microsoft.com/office/drawing/2014/main" id="{3B1AC205-3428-495B-8341-7D2CA13953DF}"/>
              </a:ext>
            </a:extLst>
          </p:cNvPr>
          <p:cNvSpPr txBox="1"/>
          <p:nvPr/>
        </p:nvSpPr>
        <p:spPr>
          <a:xfrm>
            <a:off x="2920688" y="146921"/>
            <a:ext cx="165608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00" b="1" spc="-50" dirty="0">
                <a:solidFill>
                  <a:srgbClr val="37466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FreeSans"/>
              </a:rPr>
              <a:t>2</a:t>
            </a:r>
            <a:r>
              <a:rPr lang="ko-KR" altLang="en-US" sz="1600" b="1" spc="-50" dirty="0">
                <a:solidFill>
                  <a:srgbClr val="37466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FreeSans"/>
              </a:rPr>
              <a:t>차 프로젝트 개요</a:t>
            </a:r>
            <a:endParaRPr sz="1600" b="1" dirty="0">
              <a:solidFill>
                <a:srgbClr val="37466A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FreeSans"/>
            </a:endParaRPr>
          </a:p>
        </p:txBody>
      </p:sp>
      <p:sp>
        <p:nvSpPr>
          <p:cNvPr id="58" name="object 5">
            <a:extLst>
              <a:ext uri="{FF2B5EF4-FFF2-40B4-BE49-F238E27FC236}">
                <a16:creationId xmlns:a16="http://schemas.microsoft.com/office/drawing/2014/main" id="{6AA30B7A-3E97-4AFD-86FC-81380094737A}"/>
              </a:ext>
            </a:extLst>
          </p:cNvPr>
          <p:cNvSpPr txBox="1"/>
          <p:nvPr/>
        </p:nvSpPr>
        <p:spPr>
          <a:xfrm>
            <a:off x="5409306" y="156447"/>
            <a:ext cx="172304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1600" dirty="0">
                <a:solidFill>
                  <a:srgbClr val="7F7F7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FreeSans"/>
              </a:rPr>
              <a:t>데이터 엔지니어링</a:t>
            </a:r>
            <a:endParaRPr sz="1600" dirty="0">
              <a:solidFill>
                <a:srgbClr val="7F7F7F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FreeSans"/>
            </a:endParaRPr>
          </a:p>
        </p:txBody>
      </p:sp>
      <p:sp>
        <p:nvSpPr>
          <p:cNvPr id="59" name="object 5">
            <a:extLst>
              <a:ext uri="{FF2B5EF4-FFF2-40B4-BE49-F238E27FC236}">
                <a16:creationId xmlns:a16="http://schemas.microsoft.com/office/drawing/2014/main" id="{883FFE84-A50F-4E1A-987B-AD59C1E3AB21}"/>
              </a:ext>
            </a:extLst>
          </p:cNvPr>
          <p:cNvSpPr txBox="1"/>
          <p:nvPr/>
        </p:nvSpPr>
        <p:spPr>
          <a:xfrm>
            <a:off x="8333713" y="144667"/>
            <a:ext cx="864508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1600" spc="-80" dirty="0">
                <a:solidFill>
                  <a:srgbClr val="7F7F7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FreeSans"/>
              </a:rPr>
              <a:t>모델링</a:t>
            </a:r>
            <a:endParaRPr sz="160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FreeSans"/>
            </a:endParaRPr>
          </a:p>
        </p:txBody>
      </p:sp>
      <p:sp>
        <p:nvSpPr>
          <p:cNvPr id="60" name="object 5">
            <a:extLst>
              <a:ext uri="{FF2B5EF4-FFF2-40B4-BE49-F238E27FC236}">
                <a16:creationId xmlns:a16="http://schemas.microsoft.com/office/drawing/2014/main" id="{2F23EC6E-8603-4DCC-8157-E501FD9E7492}"/>
              </a:ext>
            </a:extLst>
          </p:cNvPr>
          <p:cNvSpPr txBox="1"/>
          <p:nvPr/>
        </p:nvSpPr>
        <p:spPr>
          <a:xfrm>
            <a:off x="10399587" y="189577"/>
            <a:ext cx="864508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1600" spc="-80" dirty="0">
                <a:solidFill>
                  <a:srgbClr val="7F7F7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FreeSans"/>
              </a:rPr>
              <a:t>결론</a:t>
            </a:r>
            <a:endParaRPr sz="160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FreeSans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A2A5DEB-8053-4F42-8872-DE294D4E7BB2}"/>
              </a:ext>
            </a:extLst>
          </p:cNvPr>
          <p:cNvSpPr txBox="1"/>
          <p:nvPr/>
        </p:nvSpPr>
        <p:spPr>
          <a:xfrm>
            <a:off x="1225446" y="5772466"/>
            <a:ext cx="2671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tx2"/>
                </a:solidFill>
              </a:rPr>
              <a:t>Katl</a:t>
            </a:r>
            <a:r>
              <a:rPr lang="en-US" altLang="ko-KR" dirty="0">
                <a:solidFill>
                  <a:schemeClr val="tx2"/>
                </a:solidFill>
              </a:rPr>
              <a:t> Airport Runway map </a:t>
            </a:r>
            <a:endParaRPr lang="ko-KR" altLang="en-US" dirty="0">
              <a:solidFill>
                <a:schemeClr val="tx2"/>
              </a:solidFill>
            </a:endParaRP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B9834467-B420-49D2-B9D1-8E28DE3A5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9456" y="1219200"/>
            <a:ext cx="6600825" cy="2286000"/>
          </a:xfrm>
          <a:prstGeom prst="rect">
            <a:avLst/>
          </a:prstGeom>
          <a:ln w="28575">
            <a:solidFill>
              <a:srgbClr val="7F7F7F"/>
            </a:solidFill>
          </a:ln>
        </p:spPr>
      </p:pic>
      <p:sp>
        <p:nvSpPr>
          <p:cNvPr id="51" name="직사각형 50">
            <a:extLst>
              <a:ext uri="{FF2B5EF4-FFF2-40B4-BE49-F238E27FC236}">
                <a16:creationId xmlns:a16="http://schemas.microsoft.com/office/drawing/2014/main" id="{4EEBC556-E4CF-4DDB-BA86-5D4B02AE3482}"/>
              </a:ext>
            </a:extLst>
          </p:cNvPr>
          <p:cNvSpPr/>
          <p:nvPr/>
        </p:nvSpPr>
        <p:spPr>
          <a:xfrm>
            <a:off x="8831964" y="1898929"/>
            <a:ext cx="2026948" cy="276243"/>
          </a:xfrm>
          <a:prstGeom prst="rect">
            <a:avLst/>
          </a:prstGeom>
          <a:noFill/>
          <a:ln>
            <a:solidFill>
              <a:srgbClr val="AA8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object 10">
            <a:extLst>
              <a:ext uri="{FF2B5EF4-FFF2-40B4-BE49-F238E27FC236}">
                <a16:creationId xmlns:a16="http://schemas.microsoft.com/office/drawing/2014/main" id="{4404CC52-42A9-48CA-818B-550A57348D94}"/>
              </a:ext>
            </a:extLst>
          </p:cNvPr>
          <p:cNvSpPr/>
          <p:nvPr/>
        </p:nvSpPr>
        <p:spPr>
          <a:xfrm>
            <a:off x="5055644" y="3782013"/>
            <a:ext cx="6507151" cy="2466387"/>
          </a:xfrm>
          <a:custGeom>
            <a:avLst/>
            <a:gdLst/>
            <a:ahLst/>
            <a:cxnLst/>
            <a:rect l="l" t="t" r="r" b="b"/>
            <a:pathLst>
              <a:path w="2969260" h="977900">
                <a:moveTo>
                  <a:pt x="2968748" y="0"/>
                </a:moveTo>
                <a:lnTo>
                  <a:pt x="0" y="0"/>
                </a:lnTo>
                <a:lnTo>
                  <a:pt x="0" y="977607"/>
                </a:lnTo>
                <a:lnTo>
                  <a:pt x="2968748" y="977607"/>
                </a:lnTo>
                <a:lnTo>
                  <a:pt x="2968748" y="0"/>
                </a:lnTo>
                <a:close/>
              </a:path>
            </a:pathLst>
          </a:custGeom>
          <a:solidFill>
            <a:srgbClr val="FFFFFF"/>
          </a:solidFill>
          <a:ln>
            <a:solidFill>
              <a:srgbClr val="CBCB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15">
            <a:extLst>
              <a:ext uri="{FF2B5EF4-FFF2-40B4-BE49-F238E27FC236}">
                <a16:creationId xmlns:a16="http://schemas.microsoft.com/office/drawing/2014/main" id="{8653F30C-8BFA-4157-B306-EE83A74F3BB4}"/>
              </a:ext>
            </a:extLst>
          </p:cNvPr>
          <p:cNvSpPr txBox="1"/>
          <p:nvPr/>
        </p:nvSpPr>
        <p:spPr>
          <a:xfrm>
            <a:off x="5055644" y="3848389"/>
            <a:ext cx="1041661" cy="332720"/>
          </a:xfrm>
          <a:prstGeom prst="rect">
            <a:avLst/>
          </a:prstGeom>
          <a:solidFill>
            <a:srgbClr val="AA8060"/>
          </a:solidFill>
        </p:spPr>
        <p:txBody>
          <a:bodyPr vert="horz" wrap="square" lIns="0" tIns="114935" rIns="0" bIns="0" rtlCol="0">
            <a:spAutoFit/>
          </a:bodyPr>
          <a:lstStyle/>
          <a:p>
            <a:pPr marL="694055">
              <a:lnSpc>
                <a:spcPct val="100000"/>
              </a:lnSpc>
              <a:spcBef>
                <a:spcPts val="905"/>
              </a:spcBef>
            </a:pPr>
            <a:endParaRPr lang="en-US" sz="1400" dirty="0">
              <a:latin typeface="UnDotum"/>
              <a:cs typeface="UnDotum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E57CD3F-6399-4C8A-93DC-85956726FDC9}"/>
              </a:ext>
            </a:extLst>
          </p:cNvPr>
          <p:cNvSpPr txBox="1"/>
          <p:nvPr/>
        </p:nvSpPr>
        <p:spPr>
          <a:xfrm>
            <a:off x="5164030" y="3871317"/>
            <a:ext cx="6434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예시</a:t>
            </a:r>
          </a:p>
        </p:txBody>
      </p:sp>
      <p:sp>
        <p:nvSpPr>
          <p:cNvPr id="70" name="object 10">
            <a:extLst>
              <a:ext uri="{FF2B5EF4-FFF2-40B4-BE49-F238E27FC236}">
                <a16:creationId xmlns:a16="http://schemas.microsoft.com/office/drawing/2014/main" id="{CB411130-3441-4CEE-BDC3-81565777A66F}"/>
              </a:ext>
            </a:extLst>
          </p:cNvPr>
          <p:cNvSpPr txBox="1"/>
          <p:nvPr/>
        </p:nvSpPr>
        <p:spPr>
          <a:xfrm>
            <a:off x="5886981" y="4514671"/>
            <a:ext cx="1439672" cy="344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7790" marR="5080" algn="ctr">
              <a:lnSpc>
                <a:spcPct val="148600"/>
              </a:lnSpc>
              <a:spcBef>
                <a:spcPts val="1175"/>
              </a:spcBef>
            </a:pPr>
            <a:r>
              <a:rPr lang="en-US" altLang="ko-KR" sz="1600" spc="-190" dirty="0">
                <a:solidFill>
                  <a:srgbClr val="40404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UnDotum"/>
              </a:rPr>
              <a:t>Departure </a:t>
            </a:r>
            <a:r>
              <a:rPr lang="ko-KR" altLang="en-US" sz="1600" spc="-190" dirty="0">
                <a:solidFill>
                  <a:srgbClr val="40404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UnDotum"/>
              </a:rPr>
              <a:t>활주로</a:t>
            </a:r>
            <a:endParaRPr lang="en-US" altLang="ko-KR" sz="1600" spc="-190" dirty="0">
              <a:solidFill>
                <a:srgbClr val="40404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UnDotum"/>
            </a:endParaRPr>
          </a:p>
        </p:txBody>
      </p:sp>
      <p:pic>
        <p:nvPicPr>
          <p:cNvPr id="71" name="그림 70">
            <a:extLst>
              <a:ext uri="{FF2B5EF4-FFF2-40B4-BE49-F238E27FC236}">
                <a16:creationId xmlns:a16="http://schemas.microsoft.com/office/drawing/2014/main" id="{2D5CAA74-C546-49F1-ADEB-4A87549C7C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2267" y="3906018"/>
            <a:ext cx="3810000" cy="495851"/>
          </a:xfrm>
          <a:prstGeom prst="rect">
            <a:avLst/>
          </a:prstGeom>
          <a:ln w="19050">
            <a:solidFill>
              <a:srgbClr val="AA8060"/>
            </a:solidFill>
          </a:ln>
        </p:spPr>
      </p:pic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8A31916D-55AD-42E7-B22B-F61EFCD4535C}"/>
              </a:ext>
            </a:extLst>
          </p:cNvPr>
          <p:cNvCxnSpPr>
            <a:cxnSpLocks/>
          </p:cNvCxnSpPr>
          <p:nvPr/>
        </p:nvCxnSpPr>
        <p:spPr>
          <a:xfrm flipH="1">
            <a:off x="7995770" y="4328417"/>
            <a:ext cx="836194" cy="5473"/>
          </a:xfrm>
          <a:prstGeom prst="line">
            <a:avLst/>
          </a:prstGeom>
          <a:ln w="22225">
            <a:solidFill>
              <a:srgbClr val="AA8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25626323-6246-4E42-A688-54DA68BCFD98}"/>
              </a:ext>
            </a:extLst>
          </p:cNvPr>
          <p:cNvSpPr/>
          <p:nvPr/>
        </p:nvSpPr>
        <p:spPr>
          <a:xfrm>
            <a:off x="5778248" y="4526620"/>
            <a:ext cx="1674748" cy="391422"/>
          </a:xfrm>
          <a:prstGeom prst="rect">
            <a:avLst/>
          </a:prstGeom>
          <a:noFill/>
          <a:ln>
            <a:solidFill>
              <a:srgbClr val="AA8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1E35D9F-C0C6-4B82-BFE2-39BB42E18E84}"/>
              </a:ext>
            </a:extLst>
          </p:cNvPr>
          <p:cNvSpPr txBox="1"/>
          <p:nvPr/>
        </p:nvSpPr>
        <p:spPr>
          <a:xfrm>
            <a:off x="7628497" y="4434763"/>
            <a:ext cx="19061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AA8060"/>
                </a:solidFill>
              </a:rPr>
              <a:t>config</a:t>
            </a:r>
            <a:r>
              <a:rPr lang="ko-KR" altLang="en-US" sz="1600" b="1" dirty="0">
                <a:solidFill>
                  <a:srgbClr val="AA8060"/>
                </a:solidFill>
              </a:rPr>
              <a:t> 코드  </a:t>
            </a: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E2270E22-C030-4FAD-BBF9-A2A4B0BC2F4E}"/>
              </a:ext>
            </a:extLst>
          </p:cNvPr>
          <p:cNvCxnSpPr>
            <a:cxnSpLocks/>
            <a:stCxn id="73" idx="3"/>
          </p:cNvCxnSpPr>
          <p:nvPr/>
        </p:nvCxnSpPr>
        <p:spPr>
          <a:xfrm flipV="1">
            <a:off x="7452996" y="4301520"/>
            <a:ext cx="133278" cy="420811"/>
          </a:xfrm>
          <a:prstGeom prst="straightConnector1">
            <a:avLst/>
          </a:prstGeom>
          <a:ln w="25400">
            <a:solidFill>
              <a:srgbClr val="AA8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99F1CFC6-D1DD-46AE-A661-D0216DA90E21}"/>
              </a:ext>
            </a:extLst>
          </p:cNvPr>
          <p:cNvCxnSpPr>
            <a:cxnSpLocks/>
            <a:stCxn id="78" idx="1"/>
          </p:cNvCxnSpPr>
          <p:nvPr/>
        </p:nvCxnSpPr>
        <p:spPr>
          <a:xfrm flipH="1" flipV="1">
            <a:off x="9231783" y="4284864"/>
            <a:ext cx="252687" cy="431915"/>
          </a:xfrm>
          <a:prstGeom prst="straightConnector1">
            <a:avLst/>
          </a:prstGeom>
          <a:ln w="25400">
            <a:solidFill>
              <a:srgbClr val="AA8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bject 10">
            <a:extLst>
              <a:ext uri="{FF2B5EF4-FFF2-40B4-BE49-F238E27FC236}">
                <a16:creationId xmlns:a16="http://schemas.microsoft.com/office/drawing/2014/main" id="{43AF3826-C577-465B-B75B-E821568A4DAE}"/>
              </a:ext>
            </a:extLst>
          </p:cNvPr>
          <p:cNvSpPr txBox="1"/>
          <p:nvPr/>
        </p:nvSpPr>
        <p:spPr>
          <a:xfrm>
            <a:off x="9777762" y="4509119"/>
            <a:ext cx="1041623" cy="344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7790" marR="5080" algn="ctr">
              <a:lnSpc>
                <a:spcPct val="148600"/>
              </a:lnSpc>
              <a:spcBef>
                <a:spcPts val="1175"/>
              </a:spcBef>
            </a:pPr>
            <a:r>
              <a:rPr lang="en-US" altLang="ko-KR" sz="1600" spc="-190" dirty="0">
                <a:solidFill>
                  <a:srgbClr val="40404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UnDotum"/>
              </a:rPr>
              <a:t>Arrival </a:t>
            </a:r>
            <a:r>
              <a:rPr lang="ko-KR" altLang="en-US" sz="1600" spc="-190" dirty="0">
                <a:solidFill>
                  <a:srgbClr val="40404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UnDotum"/>
              </a:rPr>
              <a:t>활주로</a:t>
            </a:r>
            <a:endParaRPr lang="en-US" altLang="ko-KR" sz="1600" spc="-190" dirty="0">
              <a:solidFill>
                <a:srgbClr val="40404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UnDotum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A18D763B-F7DB-487A-B170-D0CB74D521F0}"/>
              </a:ext>
            </a:extLst>
          </p:cNvPr>
          <p:cNvSpPr/>
          <p:nvPr/>
        </p:nvSpPr>
        <p:spPr>
          <a:xfrm>
            <a:off x="9484470" y="4521068"/>
            <a:ext cx="1674748" cy="391422"/>
          </a:xfrm>
          <a:prstGeom prst="rect">
            <a:avLst/>
          </a:prstGeom>
          <a:noFill/>
          <a:ln>
            <a:solidFill>
              <a:srgbClr val="AA8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D00B47C-721A-4C02-90C5-89FB9650F2D3}"/>
              </a:ext>
            </a:extLst>
          </p:cNvPr>
          <p:cNvSpPr txBox="1"/>
          <p:nvPr/>
        </p:nvSpPr>
        <p:spPr>
          <a:xfrm>
            <a:off x="5410200" y="4971871"/>
            <a:ext cx="61701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config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코드의 숫자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방위를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0~35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까지로 나누어 표현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config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코드의 알파벳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L, R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은 각각 왼쪽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오른쪽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 : Departure (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출발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</a:p>
          <a:p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 : Arrival (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도착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</a:p>
        </p:txBody>
      </p: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99BB539F-04F3-400B-9F4C-BCF29A600DE6}"/>
              </a:ext>
            </a:extLst>
          </p:cNvPr>
          <p:cNvCxnSpPr>
            <a:cxnSpLocks/>
            <a:stCxn id="71" idx="3"/>
            <a:endCxn id="51" idx="3"/>
          </p:cNvCxnSpPr>
          <p:nvPr/>
        </p:nvCxnSpPr>
        <p:spPr>
          <a:xfrm flipV="1">
            <a:off x="10642267" y="2037051"/>
            <a:ext cx="216645" cy="2116893"/>
          </a:xfrm>
          <a:prstGeom prst="line">
            <a:avLst/>
          </a:prstGeom>
          <a:ln w="25400">
            <a:solidFill>
              <a:srgbClr val="AA8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374D830D-CE38-487E-8671-B6CB64C0AD44}"/>
              </a:ext>
            </a:extLst>
          </p:cNvPr>
          <p:cNvCxnSpPr>
            <a:cxnSpLocks/>
            <a:stCxn id="71" idx="1"/>
            <a:endCxn id="51" idx="1"/>
          </p:cNvCxnSpPr>
          <p:nvPr/>
        </p:nvCxnSpPr>
        <p:spPr>
          <a:xfrm flipV="1">
            <a:off x="6832267" y="2037051"/>
            <a:ext cx="1999697" cy="2116893"/>
          </a:xfrm>
          <a:prstGeom prst="line">
            <a:avLst/>
          </a:prstGeom>
          <a:ln w="22225">
            <a:solidFill>
              <a:srgbClr val="AA8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bject 10">
            <a:extLst>
              <a:ext uri="{FF2B5EF4-FFF2-40B4-BE49-F238E27FC236}">
                <a16:creationId xmlns:a16="http://schemas.microsoft.com/office/drawing/2014/main" id="{DB0629F6-0CE6-43FC-9B46-89B8995BB61C}"/>
              </a:ext>
            </a:extLst>
          </p:cNvPr>
          <p:cNvSpPr txBox="1"/>
          <p:nvPr/>
        </p:nvSpPr>
        <p:spPr>
          <a:xfrm>
            <a:off x="304800" y="948249"/>
            <a:ext cx="565277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2000" b="1" spc="-20" dirty="0">
                <a:solidFill>
                  <a:srgbClr val="1C3061"/>
                </a:solidFill>
                <a:latin typeface="UnDotum"/>
                <a:cs typeface="UnDotum"/>
              </a:rPr>
              <a:t>데이터 설명 </a:t>
            </a:r>
            <a:r>
              <a:rPr lang="en-US" altLang="ko-KR" spc="-20" dirty="0">
                <a:solidFill>
                  <a:srgbClr val="1C3061"/>
                </a:solidFill>
                <a:latin typeface="UnDotum"/>
                <a:cs typeface="UnDotum"/>
              </a:rPr>
              <a:t>– config</a:t>
            </a:r>
            <a:r>
              <a:rPr lang="ko-KR" altLang="en-US" spc="-20" dirty="0">
                <a:solidFill>
                  <a:srgbClr val="1C3061"/>
                </a:solidFill>
                <a:latin typeface="UnDotum"/>
                <a:cs typeface="UnDotum"/>
              </a:rPr>
              <a:t> 세부설명</a:t>
            </a:r>
            <a:endParaRPr dirty="0">
              <a:latin typeface="UnDotum"/>
              <a:cs typeface="UnDotum"/>
            </a:endParaRPr>
          </a:p>
        </p:txBody>
      </p:sp>
      <p:pic>
        <p:nvPicPr>
          <p:cNvPr id="86" name="그림 85">
            <a:extLst>
              <a:ext uri="{FF2B5EF4-FFF2-40B4-BE49-F238E27FC236}">
                <a16:creationId xmlns:a16="http://schemas.microsoft.com/office/drawing/2014/main" id="{59C119B1-3008-4409-B139-C902D535B1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298" y="1502981"/>
            <a:ext cx="4260527" cy="4269485"/>
          </a:xfrm>
          <a:prstGeom prst="rect">
            <a:avLst/>
          </a:prstGeom>
          <a:ln w="285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1ED34E77-1996-4E0E-8DAB-4A7EEED27B2D}"/>
              </a:ext>
            </a:extLst>
          </p:cNvPr>
          <p:cNvCxnSpPr>
            <a:cxnSpLocks/>
          </p:cNvCxnSpPr>
          <p:nvPr/>
        </p:nvCxnSpPr>
        <p:spPr>
          <a:xfrm>
            <a:off x="1337772" y="2409178"/>
            <a:ext cx="1520956" cy="0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C82E8099-E109-4E55-AC7D-C91E7FE62714}"/>
              </a:ext>
            </a:extLst>
          </p:cNvPr>
          <p:cNvCxnSpPr>
            <a:cxnSpLocks/>
          </p:cNvCxnSpPr>
          <p:nvPr/>
        </p:nvCxnSpPr>
        <p:spPr>
          <a:xfrm>
            <a:off x="370943" y="5387704"/>
            <a:ext cx="1520956" cy="0"/>
          </a:xfrm>
          <a:prstGeom prst="straightConnector1">
            <a:avLst/>
          </a:prstGeom>
          <a:ln w="444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901482E9-1AE3-4039-861C-0E0A4665219F}"/>
              </a:ext>
            </a:extLst>
          </p:cNvPr>
          <p:cNvCxnSpPr>
            <a:cxnSpLocks/>
          </p:cNvCxnSpPr>
          <p:nvPr/>
        </p:nvCxnSpPr>
        <p:spPr>
          <a:xfrm>
            <a:off x="1455982" y="3016230"/>
            <a:ext cx="1520956" cy="0"/>
          </a:xfrm>
          <a:prstGeom prst="straightConnector1">
            <a:avLst/>
          </a:prstGeom>
          <a:ln w="444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60E86E69-B21E-4942-93E7-8AD58392E937}"/>
              </a:ext>
            </a:extLst>
          </p:cNvPr>
          <p:cNvSpPr txBox="1"/>
          <p:nvPr/>
        </p:nvSpPr>
        <p:spPr>
          <a:xfrm>
            <a:off x="693139" y="2946979"/>
            <a:ext cx="7839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00B050"/>
                </a:solidFill>
              </a:rPr>
              <a:t>이륙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03D9BDB2-F445-4917-96DC-7A17BF5C424F}"/>
              </a:ext>
            </a:extLst>
          </p:cNvPr>
          <p:cNvSpPr txBox="1"/>
          <p:nvPr/>
        </p:nvSpPr>
        <p:spPr>
          <a:xfrm>
            <a:off x="849816" y="2258495"/>
            <a:ext cx="7839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FF0000"/>
                </a:solidFill>
              </a:rPr>
              <a:t>착륙</a:t>
            </a:r>
          </a:p>
        </p:txBody>
      </p: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DC14CEF1-BF25-4459-8777-D22201A7F596}"/>
              </a:ext>
            </a:extLst>
          </p:cNvPr>
          <p:cNvCxnSpPr>
            <a:cxnSpLocks/>
          </p:cNvCxnSpPr>
          <p:nvPr/>
        </p:nvCxnSpPr>
        <p:spPr>
          <a:xfrm>
            <a:off x="389117" y="5257800"/>
            <a:ext cx="1520956" cy="0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386FD3AD-BAFF-4444-8C1C-3EAD1FF44756}"/>
              </a:ext>
            </a:extLst>
          </p:cNvPr>
          <p:cNvCxnSpPr>
            <a:cxnSpLocks/>
          </p:cNvCxnSpPr>
          <p:nvPr/>
        </p:nvCxnSpPr>
        <p:spPr>
          <a:xfrm>
            <a:off x="849816" y="3906018"/>
            <a:ext cx="1520956" cy="0"/>
          </a:xfrm>
          <a:prstGeom prst="straightConnector1">
            <a:avLst/>
          </a:prstGeom>
          <a:ln w="444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8EC51DE0-947B-4ABB-83DD-9560311A4B24}"/>
              </a:ext>
            </a:extLst>
          </p:cNvPr>
          <p:cNvCxnSpPr>
            <a:cxnSpLocks/>
          </p:cNvCxnSpPr>
          <p:nvPr/>
        </p:nvCxnSpPr>
        <p:spPr>
          <a:xfrm>
            <a:off x="849816" y="4604040"/>
            <a:ext cx="1520956" cy="0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D3B06265-CF4D-467D-9D49-9C1E6C565633}"/>
              </a:ext>
            </a:extLst>
          </p:cNvPr>
          <p:cNvSpPr txBox="1"/>
          <p:nvPr/>
        </p:nvSpPr>
        <p:spPr>
          <a:xfrm>
            <a:off x="341469" y="3742331"/>
            <a:ext cx="7839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00B050"/>
                </a:solidFill>
              </a:rPr>
              <a:t>이륙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4FB046CB-F63B-492B-9E4D-467DAC050954}"/>
              </a:ext>
            </a:extLst>
          </p:cNvPr>
          <p:cNvSpPr txBox="1"/>
          <p:nvPr/>
        </p:nvSpPr>
        <p:spPr>
          <a:xfrm>
            <a:off x="357591" y="4490225"/>
            <a:ext cx="7839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FF0000"/>
                </a:solidFill>
              </a:rPr>
              <a:t>착륙</a:t>
            </a:r>
          </a:p>
        </p:txBody>
      </p:sp>
    </p:spTree>
    <p:extLst>
      <p:ext uri="{BB962C8B-B14F-4D97-AF65-F5344CB8AC3E}">
        <p14:creationId xmlns:p14="http://schemas.microsoft.com/office/powerpoint/2010/main" val="559006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2387" y="2126491"/>
            <a:ext cx="6983813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3200" b="0" i="0" dirty="0">
                <a:solidFill>
                  <a:schemeClr val="tx1"/>
                </a:solidFill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Ⅲ</a:t>
            </a:r>
            <a:r>
              <a:rPr lang="en-US" sz="3200" spc="-190" dirty="0"/>
              <a:t>.</a:t>
            </a:r>
            <a:r>
              <a:rPr lang="en-US" sz="3200" spc="-150" dirty="0"/>
              <a:t> </a:t>
            </a:r>
            <a:r>
              <a:rPr lang="ko-KR" altLang="en-US" sz="3200" spc="5" dirty="0"/>
              <a:t>데이터 엔지니어링</a:t>
            </a:r>
            <a:br>
              <a:rPr lang="en-US" altLang="ko-KR" sz="3200" spc="5" dirty="0"/>
            </a:br>
            <a:r>
              <a:rPr lang="en-US" sz="1600" b="0" spc="5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1600" b="0" spc="5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전처리</a:t>
            </a:r>
            <a:br>
              <a:rPr lang="en-US" altLang="ko-KR" sz="1600" b="0" spc="5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</a:br>
            <a:r>
              <a:rPr lang="en-US" altLang="ko-KR" sz="1600" b="0" spc="5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1600" b="0" spc="5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기상 변수</a:t>
            </a:r>
            <a:br>
              <a:rPr lang="en-US" altLang="ko-KR" sz="1600" b="0" spc="5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</a:br>
            <a:r>
              <a:rPr lang="en-US" altLang="ko-KR" sz="1600" b="0" spc="5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1600" b="0" spc="5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파생 변수 </a:t>
            </a:r>
            <a:endParaRPr lang="en-US" sz="1600" b="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8860844-E689-675A-A070-4FE00694998C}"/>
              </a:ext>
            </a:extLst>
          </p:cNvPr>
          <p:cNvSpPr/>
          <p:nvPr/>
        </p:nvSpPr>
        <p:spPr>
          <a:xfrm>
            <a:off x="712386" y="5943600"/>
            <a:ext cx="1497414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FFBE304-A447-A89A-E173-C677FB5350E7}"/>
              </a:ext>
            </a:extLst>
          </p:cNvPr>
          <p:cNvSpPr/>
          <p:nvPr/>
        </p:nvSpPr>
        <p:spPr>
          <a:xfrm>
            <a:off x="10287000" y="5936974"/>
            <a:ext cx="1497414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0B3774AC-2423-7B56-8187-BE72175EB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5200" y="5638800"/>
            <a:ext cx="913557" cy="913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7294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0">
            <a:extLst>
              <a:ext uri="{FF2B5EF4-FFF2-40B4-BE49-F238E27FC236}">
                <a16:creationId xmlns:a16="http://schemas.microsoft.com/office/drawing/2014/main" id="{AF348B5C-0FEE-462F-893D-A612F5D534B8}"/>
              </a:ext>
            </a:extLst>
          </p:cNvPr>
          <p:cNvSpPr txBox="1"/>
          <p:nvPr/>
        </p:nvSpPr>
        <p:spPr>
          <a:xfrm>
            <a:off x="304800" y="948249"/>
            <a:ext cx="565277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2000" b="1" spc="-20" dirty="0">
                <a:solidFill>
                  <a:srgbClr val="1C306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UnDotum"/>
              </a:rPr>
              <a:t>데이터 </a:t>
            </a:r>
            <a:r>
              <a:rPr lang="ko-KR" altLang="en-US" sz="2000" b="1" spc="-20" dirty="0" err="1">
                <a:solidFill>
                  <a:srgbClr val="1C306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UnDotum"/>
              </a:rPr>
              <a:t>전처리</a:t>
            </a:r>
            <a:r>
              <a:rPr lang="ko-KR" altLang="en-US" sz="2000" b="1" spc="-20" dirty="0">
                <a:solidFill>
                  <a:srgbClr val="1C306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UnDotum"/>
              </a:rPr>
              <a:t> </a:t>
            </a:r>
            <a:endParaRPr sz="200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UnDotum"/>
            </a:endParaRP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4AE5C165-E0A2-4B4E-B8FC-B921504479B5}"/>
              </a:ext>
            </a:extLst>
          </p:cNvPr>
          <p:cNvSpPr/>
          <p:nvPr/>
        </p:nvSpPr>
        <p:spPr>
          <a:xfrm>
            <a:off x="3473832" y="535406"/>
            <a:ext cx="2700020" cy="0"/>
          </a:xfrm>
          <a:custGeom>
            <a:avLst/>
            <a:gdLst/>
            <a:ahLst/>
            <a:cxnLst/>
            <a:rect l="l" t="t" r="r" b="b"/>
            <a:pathLst>
              <a:path w="2700020">
                <a:moveTo>
                  <a:pt x="0" y="0"/>
                </a:moveTo>
                <a:lnTo>
                  <a:pt x="2700001" y="1"/>
                </a:lnTo>
              </a:path>
            </a:pathLst>
          </a:custGeom>
          <a:ln w="19050">
            <a:solidFill>
              <a:srgbClr val="1C3061"/>
            </a:solidFill>
          </a:ln>
        </p:spPr>
        <p:txBody>
          <a:bodyPr wrap="square" lIns="0" tIns="0" rIns="0" bIns="0" rtlCol="0"/>
          <a:lstStyle/>
          <a:p>
            <a:endParaRPr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18B38168-2804-424A-AEF1-4AA12AEF0AF2}"/>
              </a:ext>
            </a:extLst>
          </p:cNvPr>
          <p:cNvSpPr txBox="1"/>
          <p:nvPr/>
        </p:nvSpPr>
        <p:spPr>
          <a:xfrm>
            <a:off x="1336976" y="146979"/>
            <a:ext cx="1160246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00" spc="-110" dirty="0">
                <a:solidFill>
                  <a:srgbClr val="7F7F7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FreeSans"/>
              </a:rPr>
              <a:t>1</a:t>
            </a:r>
            <a:r>
              <a:rPr lang="ko-KR" altLang="en-US" sz="1600" spc="-110" dirty="0">
                <a:solidFill>
                  <a:srgbClr val="7F7F7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FreeSans"/>
              </a:rPr>
              <a:t>차 프로젝트</a:t>
            </a:r>
            <a:endParaRPr lang="en-US" sz="1600" dirty="0">
              <a:solidFill>
                <a:srgbClr val="7F7F7F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FreeSans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4667C39C-5FAF-4EC7-856F-660D20F11C38}"/>
              </a:ext>
            </a:extLst>
          </p:cNvPr>
          <p:cNvSpPr txBox="1"/>
          <p:nvPr/>
        </p:nvSpPr>
        <p:spPr>
          <a:xfrm>
            <a:off x="3908532" y="146978"/>
            <a:ext cx="165608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00" b="1" spc="-50" dirty="0">
                <a:solidFill>
                  <a:srgbClr val="37466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FreeSans"/>
              </a:rPr>
              <a:t>2</a:t>
            </a:r>
            <a:r>
              <a:rPr lang="ko-KR" altLang="en-US" sz="1600" b="1" spc="-50" dirty="0">
                <a:solidFill>
                  <a:srgbClr val="37466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FreeSans"/>
              </a:rPr>
              <a:t>차 프로젝트 개요</a:t>
            </a:r>
            <a:endParaRPr sz="1600" b="1" dirty="0">
              <a:solidFill>
                <a:srgbClr val="37466A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FreeSans"/>
            </a:endParaRPr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4885925D-AF7A-459A-9E29-347BC474E14F}"/>
              </a:ext>
            </a:extLst>
          </p:cNvPr>
          <p:cNvSpPr txBox="1"/>
          <p:nvPr/>
        </p:nvSpPr>
        <p:spPr>
          <a:xfrm>
            <a:off x="6858000" y="147828"/>
            <a:ext cx="172304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1600" dirty="0">
                <a:solidFill>
                  <a:srgbClr val="7F7F7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FreeSans"/>
              </a:rPr>
              <a:t>데이터 엔지니어링</a:t>
            </a:r>
            <a:endParaRPr sz="1600" dirty="0">
              <a:solidFill>
                <a:srgbClr val="7F7F7F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FreeSans"/>
            </a:endParaRP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9389E12F-250F-489F-B3CF-487E82ECB4D4}"/>
              </a:ext>
            </a:extLst>
          </p:cNvPr>
          <p:cNvSpPr txBox="1"/>
          <p:nvPr/>
        </p:nvSpPr>
        <p:spPr>
          <a:xfrm>
            <a:off x="10304387" y="147828"/>
            <a:ext cx="864508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1600" spc="-80" dirty="0">
                <a:solidFill>
                  <a:srgbClr val="7F7F7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FreeSans"/>
              </a:rPr>
              <a:t>모델링</a:t>
            </a:r>
            <a:endParaRPr sz="160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FreeSans"/>
            </a:endParaRPr>
          </a:p>
        </p:txBody>
      </p:sp>
      <p:grpSp>
        <p:nvGrpSpPr>
          <p:cNvPr id="1024" name="그룹 1023">
            <a:extLst>
              <a:ext uri="{FF2B5EF4-FFF2-40B4-BE49-F238E27FC236}">
                <a16:creationId xmlns:a16="http://schemas.microsoft.com/office/drawing/2014/main" id="{EB2B2294-C824-4C50-8FD7-0D3A0164A21F}"/>
              </a:ext>
            </a:extLst>
          </p:cNvPr>
          <p:cNvGrpSpPr/>
          <p:nvPr/>
        </p:nvGrpSpPr>
        <p:grpSpPr>
          <a:xfrm>
            <a:off x="155076" y="2331492"/>
            <a:ext cx="3820618" cy="2926307"/>
            <a:chOff x="172949" y="2313936"/>
            <a:chExt cx="5825490" cy="3020063"/>
          </a:xfrm>
        </p:grpSpPr>
        <p:sp>
          <p:nvSpPr>
            <p:cNvPr id="10" name="object 9">
              <a:extLst>
                <a:ext uri="{FF2B5EF4-FFF2-40B4-BE49-F238E27FC236}">
                  <a16:creationId xmlns:a16="http://schemas.microsoft.com/office/drawing/2014/main" id="{9835DC98-4EF5-4F45-A8C2-FE1755F2DB4C}"/>
                </a:ext>
              </a:extLst>
            </p:cNvPr>
            <p:cNvSpPr/>
            <p:nvPr/>
          </p:nvSpPr>
          <p:spPr>
            <a:xfrm>
              <a:off x="172949" y="2313936"/>
              <a:ext cx="5825490" cy="3020063"/>
            </a:xfrm>
            <a:custGeom>
              <a:avLst/>
              <a:gdLst/>
              <a:ahLst/>
              <a:cxnLst/>
              <a:rect l="l" t="t" r="r" b="b"/>
              <a:pathLst>
                <a:path w="5825490" h="2622550">
                  <a:moveTo>
                    <a:pt x="5824968" y="0"/>
                  </a:moveTo>
                  <a:lnTo>
                    <a:pt x="0" y="0"/>
                  </a:lnTo>
                  <a:lnTo>
                    <a:pt x="0" y="2622245"/>
                  </a:lnTo>
                  <a:lnTo>
                    <a:pt x="5824968" y="2622245"/>
                  </a:lnTo>
                  <a:lnTo>
                    <a:pt x="582496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11" name="object 10">
              <a:extLst>
                <a:ext uri="{FF2B5EF4-FFF2-40B4-BE49-F238E27FC236}">
                  <a16:creationId xmlns:a16="http://schemas.microsoft.com/office/drawing/2014/main" id="{C2638A8D-2539-4235-B378-E7139B9A3BA8}"/>
                </a:ext>
              </a:extLst>
            </p:cNvPr>
            <p:cNvSpPr/>
            <p:nvPr/>
          </p:nvSpPr>
          <p:spPr>
            <a:xfrm>
              <a:off x="172949" y="2313937"/>
              <a:ext cx="5825490" cy="3020062"/>
            </a:xfrm>
            <a:custGeom>
              <a:avLst/>
              <a:gdLst/>
              <a:ahLst/>
              <a:cxnLst/>
              <a:rect l="l" t="t" r="r" b="b"/>
              <a:pathLst>
                <a:path w="5825490" h="2622550">
                  <a:moveTo>
                    <a:pt x="0" y="0"/>
                  </a:moveTo>
                  <a:lnTo>
                    <a:pt x="5824973" y="0"/>
                  </a:lnTo>
                  <a:lnTo>
                    <a:pt x="5824973" y="2622241"/>
                  </a:lnTo>
                  <a:lnTo>
                    <a:pt x="0" y="262224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120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9999FDD9-2081-4E18-AB39-27BCF6675F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18615"/>
            <a:stretch/>
          </p:blipFill>
          <p:spPr>
            <a:xfrm>
              <a:off x="381000" y="2959204"/>
              <a:ext cx="1250866" cy="1905000"/>
            </a:xfrm>
            <a:prstGeom prst="rect">
              <a:avLst/>
            </a:prstGeom>
          </p:spPr>
        </p:pic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EF05E91C-1FF4-429F-A7E4-0139E483A1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6148"/>
            <a:stretch/>
          </p:blipFill>
          <p:spPr>
            <a:xfrm>
              <a:off x="4419600" y="2901138"/>
              <a:ext cx="1263250" cy="1978306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CC71F2F-415C-41DF-911E-ED0C9CEE9F06}"/>
                </a:ext>
              </a:extLst>
            </p:cNvPr>
            <p:cNvSpPr txBox="1"/>
            <p:nvPr/>
          </p:nvSpPr>
          <p:spPr>
            <a:xfrm>
              <a:off x="554591" y="2470908"/>
              <a:ext cx="930063" cy="254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통일 전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B9DBC2C-997F-4665-B7C1-962731DEA11E}"/>
                </a:ext>
              </a:extLst>
            </p:cNvPr>
            <p:cNvSpPr txBox="1"/>
            <p:nvPr/>
          </p:nvSpPr>
          <p:spPr>
            <a:xfrm>
              <a:off x="4599383" y="2470908"/>
              <a:ext cx="930063" cy="254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통일 후</a:t>
              </a: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C0D62228-EC24-40A2-9332-15D891828C6D}"/>
                </a:ext>
              </a:extLst>
            </p:cNvPr>
            <p:cNvSpPr/>
            <p:nvPr/>
          </p:nvSpPr>
          <p:spPr>
            <a:xfrm>
              <a:off x="701632" y="3168012"/>
              <a:ext cx="930234" cy="337188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C044534F-DE9E-45A1-A554-4C9B062E04B4}"/>
                </a:ext>
              </a:extLst>
            </p:cNvPr>
            <p:cNvSpPr/>
            <p:nvPr/>
          </p:nvSpPr>
          <p:spPr>
            <a:xfrm>
              <a:off x="4770712" y="3129912"/>
              <a:ext cx="887138" cy="337188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4ED8EE10-DE25-4A07-96B8-A14F23B543F2}"/>
                </a:ext>
              </a:extLst>
            </p:cNvPr>
            <p:cNvCxnSpPr>
              <a:cxnSpLocks/>
            </p:cNvCxnSpPr>
            <p:nvPr/>
          </p:nvCxnSpPr>
          <p:spPr>
            <a:xfrm>
              <a:off x="1631866" y="3352800"/>
              <a:ext cx="654134" cy="0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3A79B11D-CD48-4353-A628-277427AA5A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36249" y="4087189"/>
              <a:ext cx="1564632" cy="650328"/>
            </a:xfrm>
            <a:prstGeom prst="rect">
              <a:avLst/>
            </a:prstGeom>
          </p:spPr>
        </p:pic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76787A85-29EB-408F-B303-4C2AD1F3466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50584" y="2961493"/>
              <a:ext cx="1564632" cy="732381"/>
            </a:xfrm>
            <a:prstGeom prst="rect">
              <a:avLst/>
            </a:prstGeom>
          </p:spPr>
        </p:pic>
        <p:sp>
          <p:nvSpPr>
            <p:cNvPr id="41" name="화살표: 아래쪽 40">
              <a:extLst>
                <a:ext uri="{FF2B5EF4-FFF2-40B4-BE49-F238E27FC236}">
                  <a16:creationId xmlns:a16="http://schemas.microsoft.com/office/drawing/2014/main" id="{3D7ADA6C-7D78-4B06-A8AA-C069AB2C2CA9}"/>
                </a:ext>
              </a:extLst>
            </p:cNvPr>
            <p:cNvSpPr/>
            <p:nvPr/>
          </p:nvSpPr>
          <p:spPr>
            <a:xfrm>
              <a:off x="2971800" y="3693875"/>
              <a:ext cx="217905" cy="322456"/>
            </a:xfrm>
            <a:prstGeom prst="down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48AE5DAD-44E9-4E55-B3EA-D326D10D5579}"/>
                </a:ext>
              </a:extLst>
            </p:cNvPr>
            <p:cNvCxnSpPr>
              <a:cxnSpLocks/>
              <a:stCxn id="34" idx="1"/>
            </p:cNvCxnSpPr>
            <p:nvPr/>
          </p:nvCxnSpPr>
          <p:spPr>
            <a:xfrm flipH="1">
              <a:off x="3849460" y="3298505"/>
              <a:ext cx="921251" cy="1064908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20BCE52-BCA5-4A43-9351-6D95B6CF5C3E}"/>
                </a:ext>
              </a:extLst>
            </p:cNvPr>
            <p:cNvSpPr txBox="1"/>
            <p:nvPr/>
          </p:nvSpPr>
          <p:spPr>
            <a:xfrm>
              <a:off x="680610" y="4983316"/>
              <a:ext cx="4810168" cy="2858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다른 데이터와의 연결을 위해 시간 간격을 통일 함 </a:t>
              </a:r>
            </a:p>
          </p:txBody>
        </p:sp>
      </p:grpSp>
      <p:sp>
        <p:nvSpPr>
          <p:cNvPr id="46" name="object 9">
            <a:extLst>
              <a:ext uri="{FF2B5EF4-FFF2-40B4-BE49-F238E27FC236}">
                <a16:creationId xmlns:a16="http://schemas.microsoft.com/office/drawing/2014/main" id="{F7115FBE-B34A-477C-8E8B-CC190EB83252}"/>
              </a:ext>
            </a:extLst>
          </p:cNvPr>
          <p:cNvSpPr/>
          <p:nvPr/>
        </p:nvSpPr>
        <p:spPr>
          <a:xfrm>
            <a:off x="4217341" y="2133601"/>
            <a:ext cx="3820619" cy="3124198"/>
          </a:xfrm>
          <a:custGeom>
            <a:avLst/>
            <a:gdLst/>
            <a:ahLst/>
            <a:cxnLst/>
            <a:rect l="l" t="t" r="r" b="b"/>
            <a:pathLst>
              <a:path w="5825490" h="2622550">
                <a:moveTo>
                  <a:pt x="5824968" y="0"/>
                </a:moveTo>
                <a:lnTo>
                  <a:pt x="0" y="0"/>
                </a:lnTo>
                <a:lnTo>
                  <a:pt x="0" y="2622245"/>
                </a:lnTo>
                <a:lnTo>
                  <a:pt x="5824968" y="2622245"/>
                </a:lnTo>
                <a:lnTo>
                  <a:pt x="58249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10">
            <a:extLst>
              <a:ext uri="{FF2B5EF4-FFF2-40B4-BE49-F238E27FC236}">
                <a16:creationId xmlns:a16="http://schemas.microsoft.com/office/drawing/2014/main" id="{A81129FE-E88F-4ED5-BF70-BD2AF448CA19}"/>
              </a:ext>
            </a:extLst>
          </p:cNvPr>
          <p:cNvSpPr/>
          <p:nvPr/>
        </p:nvSpPr>
        <p:spPr>
          <a:xfrm>
            <a:off x="4217341" y="2209800"/>
            <a:ext cx="3820619" cy="3047998"/>
          </a:xfrm>
          <a:custGeom>
            <a:avLst/>
            <a:gdLst/>
            <a:ahLst/>
            <a:cxnLst/>
            <a:rect l="l" t="t" r="r" b="b"/>
            <a:pathLst>
              <a:path w="5825490" h="2622550">
                <a:moveTo>
                  <a:pt x="0" y="0"/>
                </a:moveTo>
                <a:lnTo>
                  <a:pt x="5824973" y="0"/>
                </a:lnTo>
                <a:lnTo>
                  <a:pt x="5824973" y="2622241"/>
                </a:lnTo>
                <a:lnTo>
                  <a:pt x="0" y="2622241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24">
            <a:extLst>
              <a:ext uri="{FF2B5EF4-FFF2-40B4-BE49-F238E27FC236}">
                <a16:creationId xmlns:a16="http://schemas.microsoft.com/office/drawing/2014/main" id="{1611EC60-9430-471E-B66E-6A23DE5D33E4}"/>
              </a:ext>
            </a:extLst>
          </p:cNvPr>
          <p:cNvSpPr txBox="1"/>
          <p:nvPr/>
        </p:nvSpPr>
        <p:spPr>
          <a:xfrm>
            <a:off x="4217342" y="1938647"/>
            <a:ext cx="3820619" cy="386644"/>
          </a:xfrm>
          <a:prstGeom prst="rect">
            <a:avLst/>
          </a:prstGeom>
          <a:solidFill>
            <a:srgbClr val="1C3061"/>
          </a:solidFill>
        </p:spPr>
        <p:txBody>
          <a:bodyPr vert="horz" wrap="square" lIns="0" tIns="1085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55"/>
              </a:spcBef>
            </a:pPr>
            <a:r>
              <a:rPr lang="ko-KR" altLang="en-US" b="1" spc="-60" dirty="0" err="1">
                <a:solidFill>
                  <a:srgbClr val="FFFF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UnDotum"/>
              </a:rPr>
              <a:t>결측치</a:t>
            </a:r>
            <a:r>
              <a:rPr lang="ko-KR" altLang="en-US" b="1" spc="-60" dirty="0">
                <a:solidFill>
                  <a:srgbClr val="FFFF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UnDotum"/>
              </a:rPr>
              <a:t> 처리</a:t>
            </a:r>
            <a:endParaRPr lang="en-US" altLang="ko-KR" b="1" spc="-60" dirty="0">
              <a:solidFill>
                <a:srgbClr val="FFFFFF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UnDotum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38E0147-F9B2-4661-8190-F8A18D95AC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9201" y="2737344"/>
            <a:ext cx="3756900" cy="1895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BDFF94C5-69CF-4DD5-9EAC-F4CD8D3C7628}"/>
              </a:ext>
            </a:extLst>
          </p:cNvPr>
          <p:cNvSpPr txBox="1"/>
          <p:nvPr/>
        </p:nvSpPr>
        <p:spPr>
          <a:xfrm>
            <a:off x="4757543" y="2433148"/>
            <a:ext cx="27402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기상 데이터의 컬럼 별 </a:t>
            </a:r>
            <a:r>
              <a:rPr lang="ko-KR" altLang="en-US" sz="1400" b="1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결측치</a:t>
            </a:r>
            <a:r>
              <a:rPr lang="ko-KR" altLang="en-US" sz="14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수 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5F2A7D9-072C-4644-BFD1-4EFD9D8820ED}"/>
              </a:ext>
            </a:extLst>
          </p:cNvPr>
          <p:cNvSpPr txBox="1"/>
          <p:nvPr/>
        </p:nvSpPr>
        <p:spPr>
          <a:xfrm>
            <a:off x="4217340" y="4767437"/>
            <a:ext cx="378876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25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기상 데이터 </a:t>
            </a:r>
            <a:r>
              <a:rPr lang="ko-KR" altLang="en-US" sz="125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외에 다른 데이터에는 </a:t>
            </a:r>
            <a:r>
              <a:rPr lang="ko-KR" altLang="en-US" sz="1250" b="1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결측치가</a:t>
            </a:r>
            <a:r>
              <a:rPr lang="ko-KR" altLang="en-US" sz="125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없음 </a:t>
            </a:r>
            <a:endParaRPr lang="en-US" altLang="ko-KR" sz="1250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25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선형 보간 법을 통해 보간 </a:t>
            </a:r>
            <a:endParaRPr lang="en-US" altLang="ko-KR" sz="125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8" name="object 9">
            <a:extLst>
              <a:ext uri="{FF2B5EF4-FFF2-40B4-BE49-F238E27FC236}">
                <a16:creationId xmlns:a16="http://schemas.microsoft.com/office/drawing/2014/main" id="{9743D159-D9CA-49B3-8DB2-BE222915F1AB}"/>
              </a:ext>
            </a:extLst>
          </p:cNvPr>
          <p:cNvSpPr/>
          <p:nvPr/>
        </p:nvSpPr>
        <p:spPr>
          <a:xfrm>
            <a:off x="8289806" y="2133601"/>
            <a:ext cx="3820619" cy="3124197"/>
          </a:xfrm>
          <a:custGeom>
            <a:avLst/>
            <a:gdLst/>
            <a:ahLst/>
            <a:cxnLst/>
            <a:rect l="l" t="t" r="r" b="b"/>
            <a:pathLst>
              <a:path w="5825490" h="2622550">
                <a:moveTo>
                  <a:pt x="5824968" y="0"/>
                </a:moveTo>
                <a:lnTo>
                  <a:pt x="0" y="0"/>
                </a:lnTo>
                <a:lnTo>
                  <a:pt x="0" y="2622245"/>
                </a:lnTo>
                <a:lnTo>
                  <a:pt x="5824968" y="2622245"/>
                </a:lnTo>
                <a:lnTo>
                  <a:pt x="58249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9" name="object 10">
            <a:extLst>
              <a:ext uri="{FF2B5EF4-FFF2-40B4-BE49-F238E27FC236}">
                <a16:creationId xmlns:a16="http://schemas.microsoft.com/office/drawing/2014/main" id="{A21C7674-09FA-4A99-94FA-9C8B098CD259}"/>
              </a:ext>
            </a:extLst>
          </p:cNvPr>
          <p:cNvSpPr/>
          <p:nvPr/>
        </p:nvSpPr>
        <p:spPr>
          <a:xfrm>
            <a:off x="8289806" y="2133601"/>
            <a:ext cx="3820619" cy="3124197"/>
          </a:xfrm>
          <a:custGeom>
            <a:avLst/>
            <a:gdLst/>
            <a:ahLst/>
            <a:cxnLst/>
            <a:rect l="l" t="t" r="r" b="b"/>
            <a:pathLst>
              <a:path w="5825490" h="2622550">
                <a:moveTo>
                  <a:pt x="0" y="0"/>
                </a:moveTo>
                <a:lnTo>
                  <a:pt x="5824973" y="0"/>
                </a:lnTo>
                <a:lnTo>
                  <a:pt x="5824973" y="2622241"/>
                </a:lnTo>
                <a:lnTo>
                  <a:pt x="0" y="2622241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24">
            <a:extLst>
              <a:ext uri="{FF2B5EF4-FFF2-40B4-BE49-F238E27FC236}">
                <a16:creationId xmlns:a16="http://schemas.microsoft.com/office/drawing/2014/main" id="{5BFE9369-8FF1-4391-BD9F-4774CB6FF3C1}"/>
              </a:ext>
            </a:extLst>
          </p:cNvPr>
          <p:cNvSpPr txBox="1"/>
          <p:nvPr/>
        </p:nvSpPr>
        <p:spPr>
          <a:xfrm>
            <a:off x="8289807" y="1920704"/>
            <a:ext cx="3820619" cy="386644"/>
          </a:xfrm>
          <a:prstGeom prst="rect">
            <a:avLst/>
          </a:prstGeom>
          <a:solidFill>
            <a:srgbClr val="1C3061"/>
          </a:solidFill>
        </p:spPr>
        <p:txBody>
          <a:bodyPr vert="horz" wrap="square" lIns="0" tIns="1085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55"/>
              </a:spcBef>
            </a:pPr>
            <a:r>
              <a:rPr lang="ko-KR" altLang="en-US" b="1" spc="-60" dirty="0" err="1">
                <a:solidFill>
                  <a:srgbClr val="FFFF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UnDotum"/>
              </a:rPr>
              <a:t>원핫</a:t>
            </a:r>
            <a:r>
              <a:rPr lang="ko-KR" altLang="en-US" b="1" spc="-60" dirty="0">
                <a:solidFill>
                  <a:srgbClr val="FFFF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UnDotum"/>
              </a:rPr>
              <a:t> 인코딩</a:t>
            </a:r>
            <a:endParaRPr lang="en-US" altLang="ko-KR" b="1" spc="-60" dirty="0">
              <a:solidFill>
                <a:srgbClr val="FFFFFF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UnDotum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163B1A-EC79-84B6-3E25-41D2E10FFA55}"/>
              </a:ext>
            </a:extLst>
          </p:cNvPr>
          <p:cNvSpPr txBox="1"/>
          <p:nvPr/>
        </p:nvSpPr>
        <p:spPr>
          <a:xfrm>
            <a:off x="8336260" y="4793063"/>
            <a:ext cx="3774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모든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Config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 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원핫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인코딩을 진행 함 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4A3B1FFC-83E8-49A7-9D59-AA6BBD37687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60213" b="34610"/>
          <a:stretch/>
        </p:blipFill>
        <p:spPr>
          <a:xfrm>
            <a:off x="10676421" y="2524805"/>
            <a:ext cx="1342147" cy="1721431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9EB61276-1980-42DD-95B6-AEA022DAA04D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47587" b="33076"/>
          <a:stretch/>
        </p:blipFill>
        <p:spPr>
          <a:xfrm>
            <a:off x="8431138" y="2524805"/>
            <a:ext cx="1342146" cy="1721431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F2CBD1B5-4559-46BB-AC00-77FB6E8D862E}"/>
              </a:ext>
            </a:extLst>
          </p:cNvPr>
          <p:cNvSpPr txBox="1"/>
          <p:nvPr/>
        </p:nvSpPr>
        <p:spPr>
          <a:xfrm>
            <a:off x="9827168" y="3244844"/>
            <a:ext cx="7953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. . . . . </a:t>
            </a:r>
            <a:endParaRPr lang="ko-KR" altLang="en-US" sz="2000" b="1" dirty="0"/>
          </a:p>
        </p:txBody>
      </p:sp>
      <p:sp>
        <p:nvSpPr>
          <p:cNvPr id="44" name="object 24">
            <a:extLst>
              <a:ext uri="{FF2B5EF4-FFF2-40B4-BE49-F238E27FC236}">
                <a16:creationId xmlns:a16="http://schemas.microsoft.com/office/drawing/2014/main" id="{03EE5811-DC4C-4059-9CE3-CC5A05D8C1DC}"/>
              </a:ext>
            </a:extLst>
          </p:cNvPr>
          <p:cNvSpPr txBox="1"/>
          <p:nvPr/>
        </p:nvSpPr>
        <p:spPr>
          <a:xfrm>
            <a:off x="155075" y="1938646"/>
            <a:ext cx="3820619" cy="386644"/>
          </a:xfrm>
          <a:prstGeom prst="rect">
            <a:avLst/>
          </a:prstGeom>
          <a:solidFill>
            <a:srgbClr val="1C3061"/>
          </a:solidFill>
        </p:spPr>
        <p:txBody>
          <a:bodyPr vert="horz" wrap="square" lIns="0" tIns="1085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55"/>
              </a:spcBef>
            </a:pPr>
            <a:r>
              <a:rPr lang="ko-KR" altLang="en-US" b="1" spc="-60" dirty="0">
                <a:solidFill>
                  <a:srgbClr val="FFFF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UnDotum"/>
              </a:rPr>
              <a:t>시간간격 통일  </a:t>
            </a:r>
            <a:r>
              <a:rPr lang="en-US" altLang="ko-KR" b="1" spc="-60" dirty="0">
                <a:solidFill>
                  <a:srgbClr val="FFFF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UnDotum"/>
              </a:rPr>
              <a:t>(30</a:t>
            </a:r>
            <a:r>
              <a:rPr lang="ko-KR" altLang="en-US" b="1" spc="-60" dirty="0">
                <a:solidFill>
                  <a:srgbClr val="FFFF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UnDotum"/>
              </a:rPr>
              <a:t>분 단위</a:t>
            </a:r>
            <a:r>
              <a:rPr lang="en-US" altLang="ko-KR" sz="1400" spc="-60" dirty="0">
                <a:solidFill>
                  <a:srgbClr val="FFFF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UnDotum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27351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10"/>
          <p:cNvSpPr txBox="1"/>
          <p:nvPr/>
        </p:nvSpPr>
        <p:spPr>
          <a:xfrm>
            <a:off x="304800" y="948249"/>
            <a:ext cx="565277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1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b="1" spc="-20" dirty="0">
                <a:solidFill>
                  <a:srgbClr val="1C306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UnDotum"/>
              </a:rPr>
              <a:t>기상 데이터 </a:t>
            </a:r>
            <a:r>
              <a:rPr lang="en-US" altLang="ko-KR" sz="2000" b="1" spc="-20" dirty="0">
                <a:solidFill>
                  <a:srgbClr val="1C306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UnDotum"/>
              </a:rPr>
              <a:t>(</a:t>
            </a:r>
            <a:r>
              <a:rPr lang="en-US" altLang="ko-KR" sz="2000" b="1" spc="-20" dirty="0" err="1">
                <a:solidFill>
                  <a:srgbClr val="1C306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UnDotum"/>
              </a:rPr>
              <a:t>airport_Lamp</a:t>
            </a:r>
            <a:r>
              <a:rPr lang="en-US" altLang="ko-KR" sz="2000" b="1" spc="-20" dirty="0">
                <a:solidFill>
                  <a:srgbClr val="1C306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UnDotum"/>
              </a:rPr>
              <a:t>)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UnDotum"/>
            </a:endParaRPr>
          </a:p>
        </p:txBody>
      </p:sp>
      <p:sp>
        <p:nvSpPr>
          <p:cNvPr id="22" name="object 2">
            <a:extLst>
              <a:ext uri="{FF2B5EF4-FFF2-40B4-BE49-F238E27FC236}">
                <a16:creationId xmlns:a16="http://schemas.microsoft.com/office/drawing/2014/main" id="{190BB6A8-E32D-4EA8-A520-490556A76C31}"/>
              </a:ext>
            </a:extLst>
          </p:cNvPr>
          <p:cNvSpPr/>
          <p:nvPr/>
        </p:nvSpPr>
        <p:spPr>
          <a:xfrm>
            <a:off x="2643828" y="552595"/>
            <a:ext cx="2209800" cy="50259"/>
          </a:xfrm>
          <a:custGeom>
            <a:avLst/>
            <a:gdLst/>
            <a:ahLst/>
            <a:cxnLst/>
            <a:rect l="l" t="t" r="r" b="b"/>
            <a:pathLst>
              <a:path w="2700020">
                <a:moveTo>
                  <a:pt x="0" y="0"/>
                </a:moveTo>
                <a:lnTo>
                  <a:pt x="2700001" y="1"/>
                </a:lnTo>
              </a:path>
            </a:pathLst>
          </a:custGeom>
          <a:ln w="19050">
            <a:solidFill>
              <a:srgbClr val="1C3061"/>
            </a:solidFill>
          </a:ln>
        </p:spPr>
        <p:txBody>
          <a:bodyPr wrap="square" lIns="0" tIns="0" rIns="0" bIns="0" rtlCol="0"/>
          <a:lstStyle/>
          <a:p>
            <a:endParaRPr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3" name="object 3">
            <a:extLst>
              <a:ext uri="{FF2B5EF4-FFF2-40B4-BE49-F238E27FC236}">
                <a16:creationId xmlns:a16="http://schemas.microsoft.com/office/drawing/2014/main" id="{1B31CF64-979B-4C4F-93EE-3940F2C61E12}"/>
              </a:ext>
            </a:extLst>
          </p:cNvPr>
          <p:cNvSpPr txBox="1"/>
          <p:nvPr/>
        </p:nvSpPr>
        <p:spPr>
          <a:xfrm>
            <a:off x="927905" y="146978"/>
            <a:ext cx="1160246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00" spc="-110" dirty="0">
                <a:solidFill>
                  <a:srgbClr val="969696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FreeSans"/>
              </a:rPr>
              <a:t>1</a:t>
            </a:r>
            <a:r>
              <a:rPr lang="ko-KR" altLang="en-US" sz="1600" spc="-110" dirty="0">
                <a:solidFill>
                  <a:srgbClr val="969696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FreeSans"/>
              </a:rPr>
              <a:t>차 프로젝트</a:t>
            </a:r>
            <a:endParaRPr lang="en-US" sz="1600" dirty="0">
              <a:solidFill>
                <a:srgbClr val="969696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FreeSans"/>
            </a:endParaRPr>
          </a:p>
        </p:txBody>
      </p:sp>
      <p:sp>
        <p:nvSpPr>
          <p:cNvPr id="24" name="object 4">
            <a:extLst>
              <a:ext uri="{FF2B5EF4-FFF2-40B4-BE49-F238E27FC236}">
                <a16:creationId xmlns:a16="http://schemas.microsoft.com/office/drawing/2014/main" id="{9AEB33C0-374C-448A-9DD5-03A7D96E2424}"/>
              </a:ext>
            </a:extLst>
          </p:cNvPr>
          <p:cNvSpPr txBox="1"/>
          <p:nvPr/>
        </p:nvSpPr>
        <p:spPr>
          <a:xfrm>
            <a:off x="2920688" y="146921"/>
            <a:ext cx="165608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00" b="1" spc="-50" dirty="0">
                <a:solidFill>
                  <a:srgbClr val="37466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FreeSans"/>
              </a:rPr>
              <a:t>2</a:t>
            </a:r>
            <a:r>
              <a:rPr lang="ko-KR" altLang="en-US" sz="1600" b="1" spc="-50" dirty="0">
                <a:solidFill>
                  <a:srgbClr val="37466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FreeSans"/>
              </a:rPr>
              <a:t>차 프로젝트 개요</a:t>
            </a:r>
            <a:endParaRPr sz="1600" b="1" dirty="0">
              <a:solidFill>
                <a:srgbClr val="37466A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FreeSans"/>
            </a:endParaRPr>
          </a:p>
        </p:txBody>
      </p:sp>
      <p:sp>
        <p:nvSpPr>
          <p:cNvPr id="25" name="object 5">
            <a:extLst>
              <a:ext uri="{FF2B5EF4-FFF2-40B4-BE49-F238E27FC236}">
                <a16:creationId xmlns:a16="http://schemas.microsoft.com/office/drawing/2014/main" id="{E26C869D-2EEB-47E2-8521-82B32A3E99FF}"/>
              </a:ext>
            </a:extLst>
          </p:cNvPr>
          <p:cNvSpPr txBox="1"/>
          <p:nvPr/>
        </p:nvSpPr>
        <p:spPr>
          <a:xfrm>
            <a:off x="5409306" y="156447"/>
            <a:ext cx="172304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1600" dirty="0">
                <a:solidFill>
                  <a:srgbClr val="7F7F7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FreeSans"/>
              </a:rPr>
              <a:t>데이터 엔지니어링</a:t>
            </a:r>
            <a:endParaRPr sz="1600" dirty="0">
              <a:solidFill>
                <a:srgbClr val="7F7F7F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FreeSans"/>
            </a:endParaRPr>
          </a:p>
        </p:txBody>
      </p:sp>
      <p:sp>
        <p:nvSpPr>
          <p:cNvPr id="26" name="object 5">
            <a:extLst>
              <a:ext uri="{FF2B5EF4-FFF2-40B4-BE49-F238E27FC236}">
                <a16:creationId xmlns:a16="http://schemas.microsoft.com/office/drawing/2014/main" id="{49DC0E61-0870-4E5C-91D4-E40E21C0051B}"/>
              </a:ext>
            </a:extLst>
          </p:cNvPr>
          <p:cNvSpPr txBox="1"/>
          <p:nvPr/>
        </p:nvSpPr>
        <p:spPr>
          <a:xfrm>
            <a:off x="8333713" y="144667"/>
            <a:ext cx="864508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1600" spc="-80" dirty="0">
                <a:solidFill>
                  <a:srgbClr val="7F7F7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FreeSans"/>
              </a:rPr>
              <a:t>모델링</a:t>
            </a:r>
            <a:endParaRPr sz="160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FreeSans"/>
            </a:endParaRPr>
          </a:p>
        </p:txBody>
      </p:sp>
      <p:sp>
        <p:nvSpPr>
          <p:cNvPr id="27" name="object 5">
            <a:extLst>
              <a:ext uri="{FF2B5EF4-FFF2-40B4-BE49-F238E27FC236}">
                <a16:creationId xmlns:a16="http://schemas.microsoft.com/office/drawing/2014/main" id="{F459AF35-2A1D-49D0-9FD8-59738A434819}"/>
              </a:ext>
            </a:extLst>
          </p:cNvPr>
          <p:cNvSpPr txBox="1"/>
          <p:nvPr/>
        </p:nvSpPr>
        <p:spPr>
          <a:xfrm>
            <a:off x="10399587" y="189577"/>
            <a:ext cx="864508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1600" spc="-80" dirty="0">
                <a:solidFill>
                  <a:srgbClr val="7F7F7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FreeSans"/>
              </a:rPr>
              <a:t>결론</a:t>
            </a:r>
            <a:endParaRPr sz="160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FreeSans"/>
            </a:endParaRP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18189202-B9E1-4DBA-BE73-7D3D75B2CD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279" y="1437702"/>
            <a:ext cx="3060723" cy="4702891"/>
          </a:xfrm>
          <a:prstGeom prst="rect">
            <a:avLst/>
          </a:prstGeom>
          <a:ln w="38100">
            <a:solidFill>
              <a:srgbClr val="CBCBCB"/>
            </a:solidFill>
          </a:ln>
        </p:spPr>
      </p:pic>
      <p:sp>
        <p:nvSpPr>
          <p:cNvPr id="47" name="object 12">
            <a:extLst>
              <a:ext uri="{FF2B5EF4-FFF2-40B4-BE49-F238E27FC236}">
                <a16:creationId xmlns:a16="http://schemas.microsoft.com/office/drawing/2014/main" id="{D48E3CE0-3BD1-4662-979E-674279381686}"/>
              </a:ext>
            </a:extLst>
          </p:cNvPr>
          <p:cNvSpPr/>
          <p:nvPr/>
        </p:nvSpPr>
        <p:spPr>
          <a:xfrm>
            <a:off x="4019685" y="2623940"/>
            <a:ext cx="7544036" cy="3516653"/>
          </a:xfrm>
          <a:custGeom>
            <a:avLst/>
            <a:gdLst/>
            <a:ahLst/>
            <a:cxnLst/>
            <a:rect l="l" t="t" r="r" b="b"/>
            <a:pathLst>
              <a:path w="5825490" h="2790825">
                <a:moveTo>
                  <a:pt x="5824969" y="0"/>
                </a:moveTo>
                <a:lnTo>
                  <a:pt x="0" y="0"/>
                </a:lnTo>
                <a:lnTo>
                  <a:pt x="0" y="2790736"/>
                </a:lnTo>
                <a:lnTo>
                  <a:pt x="5824969" y="2790736"/>
                </a:lnTo>
                <a:lnTo>
                  <a:pt x="582496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object 13">
            <a:extLst>
              <a:ext uri="{FF2B5EF4-FFF2-40B4-BE49-F238E27FC236}">
                <a16:creationId xmlns:a16="http://schemas.microsoft.com/office/drawing/2014/main" id="{181D036A-B23A-4BF3-9F7A-B02D18E9861A}"/>
              </a:ext>
            </a:extLst>
          </p:cNvPr>
          <p:cNvSpPr/>
          <p:nvPr/>
        </p:nvSpPr>
        <p:spPr>
          <a:xfrm>
            <a:off x="4019684" y="2623941"/>
            <a:ext cx="7544035" cy="3516653"/>
          </a:xfrm>
          <a:custGeom>
            <a:avLst/>
            <a:gdLst/>
            <a:ahLst/>
            <a:cxnLst/>
            <a:rect l="l" t="t" r="r" b="b"/>
            <a:pathLst>
              <a:path w="5825490" h="2790825">
                <a:moveTo>
                  <a:pt x="0" y="0"/>
                </a:moveTo>
                <a:lnTo>
                  <a:pt x="5824973" y="0"/>
                </a:lnTo>
                <a:lnTo>
                  <a:pt x="5824973" y="2790741"/>
                </a:lnTo>
                <a:lnTo>
                  <a:pt x="0" y="2790741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" name="object 14">
            <a:extLst>
              <a:ext uri="{FF2B5EF4-FFF2-40B4-BE49-F238E27FC236}">
                <a16:creationId xmlns:a16="http://schemas.microsoft.com/office/drawing/2014/main" id="{A763674E-0041-4857-A06C-A42274DEC256}"/>
              </a:ext>
            </a:extLst>
          </p:cNvPr>
          <p:cNvSpPr/>
          <p:nvPr/>
        </p:nvSpPr>
        <p:spPr>
          <a:xfrm>
            <a:off x="4736896" y="3166808"/>
            <a:ext cx="8018" cy="378480"/>
          </a:xfrm>
          <a:custGeom>
            <a:avLst/>
            <a:gdLst/>
            <a:ahLst/>
            <a:cxnLst/>
            <a:rect l="l" t="t" r="r" b="b"/>
            <a:pathLst>
              <a:path w="6350" h="430529">
                <a:moveTo>
                  <a:pt x="3175" y="217716"/>
                </a:moveTo>
                <a:lnTo>
                  <a:pt x="3175" y="430285"/>
                </a:lnTo>
              </a:path>
              <a:path w="6350" h="430529">
                <a:moveTo>
                  <a:pt x="0" y="0"/>
                </a:moveTo>
                <a:lnTo>
                  <a:pt x="6351" y="0"/>
                </a:lnTo>
              </a:path>
            </a:pathLst>
          </a:custGeom>
          <a:ln w="635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0" name="object 15">
            <a:extLst>
              <a:ext uri="{FF2B5EF4-FFF2-40B4-BE49-F238E27FC236}">
                <a16:creationId xmlns:a16="http://schemas.microsoft.com/office/drawing/2014/main" id="{D68D34CE-A27B-4ED2-A0D7-A2144B363D35}"/>
              </a:ext>
            </a:extLst>
          </p:cNvPr>
          <p:cNvSpPr/>
          <p:nvPr/>
        </p:nvSpPr>
        <p:spPr>
          <a:xfrm>
            <a:off x="4019685" y="2250139"/>
            <a:ext cx="7544034" cy="366757"/>
          </a:xfrm>
          <a:custGeom>
            <a:avLst/>
            <a:gdLst/>
            <a:ahLst/>
            <a:cxnLst/>
            <a:rect l="l" t="t" r="r" b="b"/>
            <a:pathLst>
              <a:path w="5825490" h="417194">
                <a:moveTo>
                  <a:pt x="5824969" y="0"/>
                </a:moveTo>
                <a:lnTo>
                  <a:pt x="0" y="0"/>
                </a:lnTo>
                <a:lnTo>
                  <a:pt x="0" y="416928"/>
                </a:lnTo>
                <a:lnTo>
                  <a:pt x="5824969" y="416928"/>
                </a:lnTo>
                <a:lnTo>
                  <a:pt x="5824969" y="0"/>
                </a:lnTo>
                <a:close/>
              </a:path>
            </a:pathLst>
          </a:custGeom>
          <a:solidFill>
            <a:srgbClr val="1C3061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1" name="object 16">
            <a:extLst>
              <a:ext uri="{FF2B5EF4-FFF2-40B4-BE49-F238E27FC236}">
                <a16:creationId xmlns:a16="http://schemas.microsoft.com/office/drawing/2014/main" id="{64D9FC9E-F4FA-4687-8BB9-EEFED76C834A}"/>
              </a:ext>
            </a:extLst>
          </p:cNvPr>
          <p:cNvSpPr/>
          <p:nvPr/>
        </p:nvSpPr>
        <p:spPr>
          <a:xfrm>
            <a:off x="4019684" y="2250139"/>
            <a:ext cx="7544033" cy="366757"/>
          </a:xfrm>
          <a:custGeom>
            <a:avLst/>
            <a:gdLst/>
            <a:ahLst/>
            <a:cxnLst/>
            <a:rect l="l" t="t" r="r" b="b"/>
            <a:pathLst>
              <a:path w="5825490" h="417194">
                <a:moveTo>
                  <a:pt x="0" y="0"/>
                </a:moveTo>
                <a:lnTo>
                  <a:pt x="5824973" y="0"/>
                </a:lnTo>
                <a:lnTo>
                  <a:pt x="5824973" y="416926"/>
                </a:lnTo>
                <a:lnTo>
                  <a:pt x="0" y="416926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1C3061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52" name="차트 51">
            <a:extLst>
              <a:ext uri="{FF2B5EF4-FFF2-40B4-BE49-F238E27FC236}">
                <a16:creationId xmlns:a16="http://schemas.microsoft.com/office/drawing/2014/main" id="{A99C9711-5426-4E59-AB38-03E2D1604B2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9884382"/>
              </p:ext>
            </p:extLst>
          </p:nvPr>
        </p:nvGraphicFramePr>
        <p:xfrm>
          <a:off x="4166381" y="2610317"/>
          <a:ext cx="7250643" cy="24806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3" name="TextBox 52">
            <a:extLst>
              <a:ext uri="{FF2B5EF4-FFF2-40B4-BE49-F238E27FC236}">
                <a16:creationId xmlns:a16="http://schemas.microsoft.com/office/drawing/2014/main" id="{B4A8DFFB-8F99-4436-9CCB-A725BEFEB2F6}"/>
              </a:ext>
            </a:extLst>
          </p:cNvPr>
          <p:cNvSpPr txBox="1"/>
          <p:nvPr/>
        </p:nvSpPr>
        <p:spPr>
          <a:xfrm>
            <a:off x="6173852" y="2274388"/>
            <a:ext cx="3268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풍향에 따른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Config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변화</a:t>
            </a:r>
          </a:p>
        </p:txBody>
      </p:sp>
      <p:sp>
        <p:nvSpPr>
          <p:cNvPr id="55" name="오른쪽 화살표 4">
            <a:extLst>
              <a:ext uri="{FF2B5EF4-FFF2-40B4-BE49-F238E27FC236}">
                <a16:creationId xmlns:a16="http://schemas.microsoft.com/office/drawing/2014/main" id="{B056B4E9-E773-4D3B-9F9E-BAA2A11C4232}"/>
              </a:ext>
            </a:extLst>
          </p:cNvPr>
          <p:cNvSpPr/>
          <p:nvPr/>
        </p:nvSpPr>
        <p:spPr>
          <a:xfrm>
            <a:off x="7184157" y="1356505"/>
            <a:ext cx="1026939" cy="433864"/>
          </a:xfrm>
          <a:prstGeom prst="rightArrow">
            <a:avLst/>
          </a:prstGeom>
          <a:solidFill>
            <a:srgbClr val="1C30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B12425A-5C3B-4B2E-878D-E68B48448654}"/>
              </a:ext>
            </a:extLst>
          </p:cNvPr>
          <p:cNvSpPr txBox="1"/>
          <p:nvPr/>
        </p:nvSpPr>
        <p:spPr>
          <a:xfrm>
            <a:off x="6111485" y="4872428"/>
            <a:ext cx="33604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1~15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도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D_8R_9L_A_10_8L_9R 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16~32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도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D_26L_27R_A_26R_27L_28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C6AAA8D-39DB-419D-B146-7A5F285A2364}"/>
              </a:ext>
            </a:extLst>
          </p:cNvPr>
          <p:cNvSpPr txBox="1"/>
          <p:nvPr/>
        </p:nvSpPr>
        <p:spPr>
          <a:xfrm>
            <a:off x="5455411" y="5501495"/>
            <a:ext cx="46725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풍향에 따라 주로 활성화 되는 </a:t>
            </a:r>
            <a:r>
              <a:rPr kumimoji="0" lang="en-US" altLang="ko-KR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config</a:t>
            </a:r>
            <a:r>
              <a:rPr kumimoji="0" lang="ko-KR" altLang="en-US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가</a:t>
            </a:r>
            <a:r>
              <a:rPr kumimoji="0" lang="en-US" altLang="ko-KR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kumimoji="0" lang="ko-KR" altLang="en-US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다름</a:t>
            </a: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57EF0214-0AC9-4B9A-8F28-5D44B0FE63F2}"/>
              </a:ext>
            </a:extLst>
          </p:cNvPr>
          <p:cNvGrpSpPr/>
          <p:nvPr/>
        </p:nvGrpSpPr>
        <p:grpSpPr>
          <a:xfrm>
            <a:off x="4011666" y="1102312"/>
            <a:ext cx="2846622" cy="890682"/>
            <a:chOff x="3746061" y="1108549"/>
            <a:chExt cx="2846622" cy="890682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BB829807-6283-4E52-97C6-DC18B62032EB}"/>
                </a:ext>
              </a:extLst>
            </p:cNvPr>
            <p:cNvSpPr txBox="1"/>
            <p:nvPr/>
          </p:nvSpPr>
          <p:spPr>
            <a:xfrm>
              <a:off x="3849483" y="1207811"/>
              <a:ext cx="27432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활주로 설계 매뉴얼에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따르면 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온도</a:t>
              </a: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,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풍향 </a:t>
              </a: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-&gt;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활주로 길이에 영향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풍향</a:t>
              </a: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,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풍속 </a:t>
              </a: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-&gt;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활주로 방향에 영향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021D0566-1A56-4056-AC08-BA080AC42692}"/>
                </a:ext>
              </a:extLst>
            </p:cNvPr>
            <p:cNvSpPr/>
            <p:nvPr/>
          </p:nvSpPr>
          <p:spPr>
            <a:xfrm>
              <a:off x="3746061" y="1108549"/>
              <a:ext cx="2743200" cy="890682"/>
            </a:xfrm>
            <a:prstGeom prst="rect">
              <a:avLst/>
            </a:prstGeom>
            <a:noFill/>
            <a:ln>
              <a:solidFill>
                <a:srgbClr val="1C30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120497D3-A877-43A4-A060-D27045B29F07}"/>
              </a:ext>
            </a:extLst>
          </p:cNvPr>
          <p:cNvSpPr txBox="1"/>
          <p:nvPr/>
        </p:nvSpPr>
        <p:spPr>
          <a:xfrm>
            <a:off x="8425695" y="1322560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기상 데이터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필요하다고 판단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947F583E-4BA0-4632-A8C3-34ECC769581C}"/>
              </a:ext>
            </a:extLst>
          </p:cNvPr>
          <p:cNvSpPr/>
          <p:nvPr/>
        </p:nvSpPr>
        <p:spPr>
          <a:xfrm>
            <a:off x="8425694" y="1108549"/>
            <a:ext cx="2950045" cy="890682"/>
          </a:xfrm>
          <a:prstGeom prst="rect">
            <a:avLst/>
          </a:prstGeom>
          <a:noFill/>
          <a:ln>
            <a:solidFill>
              <a:srgbClr val="1C30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325988F-D886-4FF1-B568-FC1E98CF148E}"/>
              </a:ext>
            </a:extLst>
          </p:cNvPr>
          <p:cNvSpPr txBox="1"/>
          <p:nvPr/>
        </p:nvSpPr>
        <p:spPr>
          <a:xfrm>
            <a:off x="8477592" y="1609772"/>
            <a:ext cx="3939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사용한 변수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온도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풍향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풍속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번개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강수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1C2286-806D-4193-754F-7E241142EAB4}"/>
              </a:ext>
            </a:extLst>
          </p:cNvPr>
          <p:cNvSpPr txBox="1"/>
          <p:nvPr/>
        </p:nvSpPr>
        <p:spPr>
          <a:xfrm>
            <a:off x="4087903" y="4503096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풍향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C8EB47E-7FE0-0EE4-FF99-14BD5C7F41BD}"/>
              </a:ext>
            </a:extLst>
          </p:cNvPr>
          <p:cNvSpPr/>
          <p:nvPr/>
        </p:nvSpPr>
        <p:spPr>
          <a:xfrm>
            <a:off x="9797295" y="3400950"/>
            <a:ext cx="1187128" cy="128068"/>
          </a:xfrm>
          <a:prstGeom prst="rect">
            <a:avLst/>
          </a:prstGeom>
          <a:solidFill>
            <a:srgbClr val="FFFF0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A39A533-E2D5-5D2B-C05A-FB9611AD2194}"/>
              </a:ext>
            </a:extLst>
          </p:cNvPr>
          <p:cNvSpPr/>
          <p:nvPr/>
        </p:nvSpPr>
        <p:spPr>
          <a:xfrm>
            <a:off x="9780646" y="4572000"/>
            <a:ext cx="1420753" cy="128068"/>
          </a:xfrm>
          <a:prstGeom prst="rect">
            <a:avLst/>
          </a:prstGeom>
          <a:solidFill>
            <a:srgbClr val="FFFF0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9576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bject 2">
            <a:extLst>
              <a:ext uri="{FF2B5EF4-FFF2-40B4-BE49-F238E27FC236}">
                <a16:creationId xmlns:a16="http://schemas.microsoft.com/office/drawing/2014/main" id="{6D47D7AE-0F25-459B-92B4-A80BF728A87F}"/>
              </a:ext>
            </a:extLst>
          </p:cNvPr>
          <p:cNvSpPr/>
          <p:nvPr/>
        </p:nvSpPr>
        <p:spPr>
          <a:xfrm>
            <a:off x="6400800" y="533400"/>
            <a:ext cx="2700020" cy="0"/>
          </a:xfrm>
          <a:custGeom>
            <a:avLst/>
            <a:gdLst/>
            <a:ahLst/>
            <a:cxnLst/>
            <a:rect l="l" t="t" r="r" b="b"/>
            <a:pathLst>
              <a:path w="2700020">
                <a:moveTo>
                  <a:pt x="0" y="0"/>
                </a:moveTo>
                <a:lnTo>
                  <a:pt x="2700001" y="1"/>
                </a:lnTo>
              </a:path>
            </a:pathLst>
          </a:custGeom>
          <a:ln w="19050">
            <a:solidFill>
              <a:srgbClr val="1C3061"/>
            </a:solidFill>
          </a:ln>
        </p:spPr>
        <p:txBody>
          <a:bodyPr wrap="square" lIns="0" tIns="0" rIns="0" bIns="0" rtlCol="0"/>
          <a:lstStyle/>
          <a:p>
            <a:endParaRPr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8" name="object 3">
            <a:extLst>
              <a:ext uri="{FF2B5EF4-FFF2-40B4-BE49-F238E27FC236}">
                <a16:creationId xmlns:a16="http://schemas.microsoft.com/office/drawing/2014/main" id="{27474D3B-6066-4385-ADEF-F70044FB5966}"/>
              </a:ext>
            </a:extLst>
          </p:cNvPr>
          <p:cNvSpPr txBox="1"/>
          <p:nvPr/>
        </p:nvSpPr>
        <p:spPr>
          <a:xfrm>
            <a:off x="1336976" y="146979"/>
            <a:ext cx="1160246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00" spc="-110" dirty="0">
                <a:solidFill>
                  <a:srgbClr val="7F7F7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FreeSans"/>
              </a:rPr>
              <a:t>1</a:t>
            </a:r>
            <a:r>
              <a:rPr lang="ko-KR" altLang="en-US" sz="1600" spc="-110" dirty="0">
                <a:solidFill>
                  <a:srgbClr val="7F7F7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FreeSans"/>
              </a:rPr>
              <a:t>차 프로젝트</a:t>
            </a:r>
            <a:endParaRPr lang="en-US" sz="1600" dirty="0">
              <a:solidFill>
                <a:srgbClr val="7F7F7F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FreeSans"/>
            </a:endParaRPr>
          </a:p>
        </p:txBody>
      </p:sp>
      <p:sp>
        <p:nvSpPr>
          <p:cNvPr id="29" name="object 4">
            <a:extLst>
              <a:ext uri="{FF2B5EF4-FFF2-40B4-BE49-F238E27FC236}">
                <a16:creationId xmlns:a16="http://schemas.microsoft.com/office/drawing/2014/main" id="{5C3FCA4C-9B08-4DBF-A894-9959B7CFD613}"/>
              </a:ext>
            </a:extLst>
          </p:cNvPr>
          <p:cNvSpPr txBox="1"/>
          <p:nvPr/>
        </p:nvSpPr>
        <p:spPr>
          <a:xfrm>
            <a:off x="3908532" y="146978"/>
            <a:ext cx="165608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00" spc="-50" dirty="0">
                <a:solidFill>
                  <a:srgbClr val="7F7F7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FreeSans"/>
              </a:rPr>
              <a:t>2</a:t>
            </a:r>
            <a:r>
              <a:rPr lang="ko-KR" altLang="en-US" sz="1600" spc="-50" dirty="0">
                <a:solidFill>
                  <a:srgbClr val="7F7F7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FreeSans"/>
              </a:rPr>
              <a:t>차 프로젝트 개요</a:t>
            </a:r>
            <a:endParaRPr sz="1600" dirty="0">
              <a:solidFill>
                <a:srgbClr val="7F7F7F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FreeSans"/>
            </a:endParaRPr>
          </a:p>
        </p:txBody>
      </p:sp>
      <p:sp>
        <p:nvSpPr>
          <p:cNvPr id="30" name="object 5">
            <a:extLst>
              <a:ext uri="{FF2B5EF4-FFF2-40B4-BE49-F238E27FC236}">
                <a16:creationId xmlns:a16="http://schemas.microsoft.com/office/drawing/2014/main" id="{BF398589-551A-456F-A705-817AB375114E}"/>
              </a:ext>
            </a:extLst>
          </p:cNvPr>
          <p:cNvSpPr txBox="1"/>
          <p:nvPr/>
        </p:nvSpPr>
        <p:spPr>
          <a:xfrm>
            <a:off x="6858000" y="147828"/>
            <a:ext cx="172304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1600" b="1" dirty="0">
                <a:solidFill>
                  <a:srgbClr val="37466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FreeSans"/>
              </a:rPr>
              <a:t>데이터 엔지니어링</a:t>
            </a:r>
            <a:endParaRPr sz="1600" b="1" dirty="0">
              <a:solidFill>
                <a:srgbClr val="37466A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FreeSans"/>
            </a:endParaRPr>
          </a:p>
        </p:txBody>
      </p:sp>
      <p:sp>
        <p:nvSpPr>
          <p:cNvPr id="31" name="object 5">
            <a:extLst>
              <a:ext uri="{FF2B5EF4-FFF2-40B4-BE49-F238E27FC236}">
                <a16:creationId xmlns:a16="http://schemas.microsoft.com/office/drawing/2014/main" id="{0113C16F-F5E4-4836-9498-8F3D106FFC04}"/>
              </a:ext>
            </a:extLst>
          </p:cNvPr>
          <p:cNvSpPr txBox="1"/>
          <p:nvPr/>
        </p:nvSpPr>
        <p:spPr>
          <a:xfrm>
            <a:off x="10304387" y="147828"/>
            <a:ext cx="864508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1600" spc="-80" dirty="0">
                <a:solidFill>
                  <a:srgbClr val="7F7F7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FreeSans"/>
              </a:rPr>
              <a:t>모델링</a:t>
            </a:r>
            <a:endParaRPr sz="160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FreeSans"/>
            </a:endParaRPr>
          </a:p>
        </p:txBody>
      </p:sp>
      <p:sp>
        <p:nvSpPr>
          <p:cNvPr id="35" name="object 10">
            <a:extLst>
              <a:ext uri="{FF2B5EF4-FFF2-40B4-BE49-F238E27FC236}">
                <a16:creationId xmlns:a16="http://schemas.microsoft.com/office/drawing/2014/main" id="{9740A7AD-1DE4-43F7-8232-9F268E12EAC1}"/>
              </a:ext>
            </a:extLst>
          </p:cNvPr>
          <p:cNvSpPr txBox="1"/>
          <p:nvPr/>
        </p:nvSpPr>
        <p:spPr>
          <a:xfrm>
            <a:off x="304800" y="727760"/>
            <a:ext cx="8534400" cy="8386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2000" spc="-20" dirty="0">
                <a:solidFill>
                  <a:srgbClr val="1C306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UnDotum"/>
              </a:rPr>
              <a:t>파생 변수 </a:t>
            </a:r>
            <a:r>
              <a:rPr lang="en-US" altLang="ko-KR" spc="-20" dirty="0">
                <a:solidFill>
                  <a:srgbClr val="1C3061"/>
                </a:solidFill>
                <a:latin typeface="UnDotum"/>
                <a:cs typeface="UnDotum"/>
              </a:rPr>
              <a:t>–</a:t>
            </a:r>
            <a:r>
              <a:rPr lang="ko-KR" altLang="en-US" spc="-20" dirty="0">
                <a:solidFill>
                  <a:srgbClr val="1C3061"/>
                </a:solidFill>
                <a:latin typeface="UnDotum"/>
                <a:cs typeface="UnDotum"/>
              </a:rPr>
              <a:t> </a:t>
            </a:r>
            <a:r>
              <a:rPr lang="ko-KR" altLang="en-US" spc="-20" dirty="0">
                <a:solidFill>
                  <a:srgbClr val="1C306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UnDotum"/>
              </a:rPr>
              <a:t>시간</a:t>
            </a:r>
            <a:r>
              <a:rPr lang="en-US" altLang="ko-KR" spc="-20" dirty="0">
                <a:solidFill>
                  <a:srgbClr val="1C306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UnDotum"/>
              </a:rPr>
              <a:t>, </a:t>
            </a:r>
            <a:r>
              <a:rPr lang="ko-KR" altLang="en-US" spc="-20" dirty="0">
                <a:solidFill>
                  <a:srgbClr val="1C306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UnDotum"/>
              </a:rPr>
              <a:t>요일 활용</a:t>
            </a:r>
            <a:endParaRPr lang="en-US" altLang="ko-KR" spc="-20" dirty="0">
              <a:solidFill>
                <a:srgbClr val="1C306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UnDotum"/>
            </a:endParaRP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Tx/>
              <a:buChar char="-"/>
            </a:pPr>
            <a:r>
              <a:rPr lang="ko-KR" altLang="en-US" sz="1600" spc="-20" dirty="0">
                <a:solidFill>
                  <a:srgbClr val="1C306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UnDotum"/>
              </a:rPr>
              <a:t>기존의 변수를 가공하여 새로운 변수 생성</a:t>
            </a:r>
            <a:endParaRPr lang="en-US" altLang="ko-KR" sz="1600" spc="-20" dirty="0">
              <a:solidFill>
                <a:srgbClr val="1C306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UnDotum"/>
            </a:endParaRP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Tx/>
              <a:buChar char="-"/>
            </a:pPr>
            <a:r>
              <a:rPr lang="ko-KR" altLang="en-US" sz="1600" spc="-20" dirty="0">
                <a:solidFill>
                  <a:srgbClr val="1C306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UnDotum"/>
              </a:rPr>
              <a:t>해당 그래프들은 해당 시간 요일에 어떤 </a:t>
            </a:r>
            <a:r>
              <a:rPr lang="en-US" altLang="ko-KR" sz="1600" spc="-20" dirty="0">
                <a:solidFill>
                  <a:srgbClr val="1C306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UnDotum"/>
              </a:rPr>
              <a:t>config</a:t>
            </a:r>
            <a:r>
              <a:rPr lang="ko-KR" altLang="en-US" sz="1600" spc="-20" dirty="0">
                <a:solidFill>
                  <a:srgbClr val="1C306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UnDotum"/>
              </a:rPr>
              <a:t>가 많이 발생했는지를 나타내는 누적 통계 차트  </a:t>
            </a:r>
            <a:endParaRPr sz="1600" dirty="0">
              <a:latin typeface="나눔스퀘어_ac Bold" panose="020B0600000101010101" pitchFamily="50" charset="-127"/>
              <a:ea typeface="나눔스퀘어_ac Bold" panose="020B0600000101010101" pitchFamily="50" charset="-127"/>
              <a:cs typeface="UnDotum"/>
            </a:endParaRPr>
          </a:p>
        </p:txBody>
      </p:sp>
      <p:grpSp>
        <p:nvGrpSpPr>
          <p:cNvPr id="36" name="object 11">
            <a:extLst>
              <a:ext uri="{FF2B5EF4-FFF2-40B4-BE49-F238E27FC236}">
                <a16:creationId xmlns:a16="http://schemas.microsoft.com/office/drawing/2014/main" id="{EF3005C8-9293-45A7-8406-6DE32AE113FA}"/>
              </a:ext>
            </a:extLst>
          </p:cNvPr>
          <p:cNvGrpSpPr/>
          <p:nvPr/>
        </p:nvGrpSpPr>
        <p:grpSpPr>
          <a:xfrm>
            <a:off x="6153111" y="1582089"/>
            <a:ext cx="5838190" cy="4092933"/>
            <a:chOff x="6210223" y="1847684"/>
            <a:chExt cx="5838190" cy="3227070"/>
          </a:xfrm>
        </p:grpSpPr>
        <p:sp>
          <p:nvSpPr>
            <p:cNvPr id="37" name="object 12">
              <a:extLst>
                <a:ext uri="{FF2B5EF4-FFF2-40B4-BE49-F238E27FC236}">
                  <a16:creationId xmlns:a16="http://schemas.microsoft.com/office/drawing/2014/main" id="{6552012E-110B-4F10-9921-5805E866F5A2}"/>
                </a:ext>
              </a:extLst>
            </p:cNvPr>
            <p:cNvSpPr/>
            <p:nvPr/>
          </p:nvSpPr>
          <p:spPr>
            <a:xfrm>
              <a:off x="6216573" y="2277656"/>
              <a:ext cx="5825490" cy="2790825"/>
            </a:xfrm>
            <a:custGeom>
              <a:avLst/>
              <a:gdLst/>
              <a:ahLst/>
              <a:cxnLst/>
              <a:rect l="l" t="t" r="r" b="b"/>
              <a:pathLst>
                <a:path w="5825490" h="2790825">
                  <a:moveTo>
                    <a:pt x="5824969" y="0"/>
                  </a:moveTo>
                  <a:lnTo>
                    <a:pt x="0" y="0"/>
                  </a:lnTo>
                  <a:lnTo>
                    <a:pt x="0" y="2790736"/>
                  </a:lnTo>
                  <a:lnTo>
                    <a:pt x="5824969" y="2790736"/>
                  </a:lnTo>
                  <a:lnTo>
                    <a:pt x="58249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13">
              <a:extLst>
                <a:ext uri="{FF2B5EF4-FFF2-40B4-BE49-F238E27FC236}">
                  <a16:creationId xmlns:a16="http://schemas.microsoft.com/office/drawing/2014/main" id="{459F7DE2-889D-4E80-B881-8AB7DB092760}"/>
                </a:ext>
              </a:extLst>
            </p:cNvPr>
            <p:cNvSpPr/>
            <p:nvPr/>
          </p:nvSpPr>
          <p:spPr>
            <a:xfrm>
              <a:off x="6216573" y="2277656"/>
              <a:ext cx="5825490" cy="2790825"/>
            </a:xfrm>
            <a:custGeom>
              <a:avLst/>
              <a:gdLst/>
              <a:ahLst/>
              <a:cxnLst/>
              <a:rect l="l" t="t" r="r" b="b"/>
              <a:pathLst>
                <a:path w="5825490" h="2790825">
                  <a:moveTo>
                    <a:pt x="0" y="0"/>
                  </a:moveTo>
                  <a:lnTo>
                    <a:pt x="5824973" y="0"/>
                  </a:lnTo>
                  <a:lnTo>
                    <a:pt x="5824973" y="2790741"/>
                  </a:lnTo>
                  <a:lnTo>
                    <a:pt x="0" y="279074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14">
              <a:extLst>
                <a:ext uri="{FF2B5EF4-FFF2-40B4-BE49-F238E27FC236}">
                  <a16:creationId xmlns:a16="http://schemas.microsoft.com/office/drawing/2014/main" id="{2D2F478A-ACFB-4041-9D56-F63A1C54A7F6}"/>
                </a:ext>
              </a:extLst>
            </p:cNvPr>
            <p:cNvSpPr/>
            <p:nvPr/>
          </p:nvSpPr>
          <p:spPr>
            <a:xfrm>
              <a:off x="6784568" y="2895180"/>
              <a:ext cx="6350" cy="430530"/>
            </a:xfrm>
            <a:custGeom>
              <a:avLst/>
              <a:gdLst/>
              <a:ahLst/>
              <a:cxnLst/>
              <a:rect l="l" t="t" r="r" b="b"/>
              <a:pathLst>
                <a:path w="6350" h="430529">
                  <a:moveTo>
                    <a:pt x="3175" y="217716"/>
                  </a:moveTo>
                  <a:lnTo>
                    <a:pt x="3175" y="430285"/>
                  </a:lnTo>
                </a:path>
                <a:path w="6350" h="430529">
                  <a:moveTo>
                    <a:pt x="0" y="0"/>
                  </a:moveTo>
                  <a:lnTo>
                    <a:pt x="6351" y="0"/>
                  </a:lnTo>
                </a:path>
              </a:pathLst>
            </a:custGeom>
            <a:ln w="6351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15">
              <a:extLst>
                <a:ext uri="{FF2B5EF4-FFF2-40B4-BE49-F238E27FC236}">
                  <a16:creationId xmlns:a16="http://schemas.microsoft.com/office/drawing/2014/main" id="{37E63B72-2CE9-4799-9176-326DBD0F20F6}"/>
                </a:ext>
              </a:extLst>
            </p:cNvPr>
            <p:cNvSpPr/>
            <p:nvPr/>
          </p:nvSpPr>
          <p:spPr>
            <a:xfrm>
              <a:off x="6216573" y="1852447"/>
              <a:ext cx="5825490" cy="417195"/>
            </a:xfrm>
            <a:custGeom>
              <a:avLst/>
              <a:gdLst/>
              <a:ahLst/>
              <a:cxnLst/>
              <a:rect l="l" t="t" r="r" b="b"/>
              <a:pathLst>
                <a:path w="5825490" h="417194">
                  <a:moveTo>
                    <a:pt x="5824969" y="0"/>
                  </a:moveTo>
                  <a:lnTo>
                    <a:pt x="0" y="0"/>
                  </a:lnTo>
                  <a:lnTo>
                    <a:pt x="0" y="416928"/>
                  </a:lnTo>
                  <a:lnTo>
                    <a:pt x="5824969" y="416928"/>
                  </a:lnTo>
                  <a:lnTo>
                    <a:pt x="5824969" y="0"/>
                  </a:lnTo>
                  <a:close/>
                </a:path>
              </a:pathLst>
            </a:custGeom>
            <a:solidFill>
              <a:srgbClr val="1C3061"/>
            </a:solidFill>
          </p:spPr>
          <p:txBody>
            <a:bodyPr wrap="square" lIns="0" tIns="0" rIns="0" bIns="0" rtlCol="0"/>
            <a:lstStyle/>
            <a:p>
              <a:endParaRPr lang="ko-KR" altLang="en-US" dirty="0"/>
            </a:p>
          </p:txBody>
        </p:sp>
        <p:sp>
          <p:nvSpPr>
            <p:cNvPr id="41" name="object 16">
              <a:extLst>
                <a:ext uri="{FF2B5EF4-FFF2-40B4-BE49-F238E27FC236}">
                  <a16:creationId xmlns:a16="http://schemas.microsoft.com/office/drawing/2014/main" id="{7819B166-0BC4-4B41-B815-5BD91976F873}"/>
                </a:ext>
              </a:extLst>
            </p:cNvPr>
            <p:cNvSpPr/>
            <p:nvPr/>
          </p:nvSpPr>
          <p:spPr>
            <a:xfrm>
              <a:off x="6216573" y="1852447"/>
              <a:ext cx="5825490" cy="417195"/>
            </a:xfrm>
            <a:custGeom>
              <a:avLst/>
              <a:gdLst/>
              <a:ahLst/>
              <a:cxnLst/>
              <a:rect l="l" t="t" r="r" b="b"/>
              <a:pathLst>
                <a:path w="5825490" h="417194">
                  <a:moveTo>
                    <a:pt x="0" y="0"/>
                  </a:moveTo>
                  <a:lnTo>
                    <a:pt x="5824973" y="0"/>
                  </a:lnTo>
                  <a:lnTo>
                    <a:pt x="5824973" y="416926"/>
                  </a:lnTo>
                  <a:lnTo>
                    <a:pt x="0" y="416926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1C306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2" name="object 19">
            <a:extLst>
              <a:ext uri="{FF2B5EF4-FFF2-40B4-BE49-F238E27FC236}">
                <a16:creationId xmlns:a16="http://schemas.microsoft.com/office/drawing/2014/main" id="{7274D8F4-F0A8-4F6C-9B23-DA00E3C2715A}"/>
              </a:ext>
            </a:extLst>
          </p:cNvPr>
          <p:cNvGrpSpPr/>
          <p:nvPr/>
        </p:nvGrpSpPr>
        <p:grpSpPr>
          <a:xfrm>
            <a:off x="138572" y="2005712"/>
            <a:ext cx="5838190" cy="3677643"/>
            <a:chOff x="138572" y="2271306"/>
            <a:chExt cx="5838190" cy="2803525"/>
          </a:xfrm>
        </p:grpSpPr>
        <p:sp>
          <p:nvSpPr>
            <p:cNvPr id="43" name="object 20">
              <a:extLst>
                <a:ext uri="{FF2B5EF4-FFF2-40B4-BE49-F238E27FC236}">
                  <a16:creationId xmlns:a16="http://schemas.microsoft.com/office/drawing/2014/main" id="{FA27AEBF-1150-4DA6-92A8-1C9F7B3E164F}"/>
                </a:ext>
              </a:extLst>
            </p:cNvPr>
            <p:cNvSpPr/>
            <p:nvPr/>
          </p:nvSpPr>
          <p:spPr>
            <a:xfrm>
              <a:off x="144922" y="2277656"/>
              <a:ext cx="5825490" cy="2790825"/>
            </a:xfrm>
            <a:custGeom>
              <a:avLst/>
              <a:gdLst/>
              <a:ahLst/>
              <a:cxnLst/>
              <a:rect l="l" t="t" r="r" b="b"/>
              <a:pathLst>
                <a:path w="5825490" h="2790825">
                  <a:moveTo>
                    <a:pt x="5824966" y="0"/>
                  </a:moveTo>
                  <a:lnTo>
                    <a:pt x="0" y="0"/>
                  </a:lnTo>
                  <a:lnTo>
                    <a:pt x="0" y="2790736"/>
                  </a:lnTo>
                  <a:lnTo>
                    <a:pt x="5824966" y="2790736"/>
                  </a:lnTo>
                  <a:lnTo>
                    <a:pt x="582496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ctr"/>
              <a:endParaRPr/>
            </a:p>
          </p:txBody>
        </p:sp>
        <p:sp>
          <p:nvSpPr>
            <p:cNvPr id="44" name="object 21">
              <a:extLst>
                <a:ext uri="{FF2B5EF4-FFF2-40B4-BE49-F238E27FC236}">
                  <a16:creationId xmlns:a16="http://schemas.microsoft.com/office/drawing/2014/main" id="{8E3BAD8D-7A25-4818-A22C-F4033BD8751C}"/>
                </a:ext>
              </a:extLst>
            </p:cNvPr>
            <p:cNvSpPr/>
            <p:nvPr/>
          </p:nvSpPr>
          <p:spPr>
            <a:xfrm>
              <a:off x="144922" y="2277656"/>
              <a:ext cx="5825490" cy="2790825"/>
            </a:xfrm>
            <a:custGeom>
              <a:avLst/>
              <a:gdLst/>
              <a:ahLst/>
              <a:cxnLst/>
              <a:rect l="l" t="t" r="r" b="b"/>
              <a:pathLst>
                <a:path w="5825490" h="2790825">
                  <a:moveTo>
                    <a:pt x="0" y="0"/>
                  </a:moveTo>
                  <a:lnTo>
                    <a:pt x="5824973" y="0"/>
                  </a:lnTo>
                  <a:lnTo>
                    <a:pt x="5824973" y="2790741"/>
                  </a:lnTo>
                  <a:lnTo>
                    <a:pt x="0" y="279074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pPr algn="ctr"/>
              <a:endParaRPr/>
            </a:p>
          </p:txBody>
        </p:sp>
      </p:grpSp>
      <p:graphicFrame>
        <p:nvGraphicFramePr>
          <p:cNvPr id="45" name="차트 44">
            <a:extLst>
              <a:ext uri="{FF2B5EF4-FFF2-40B4-BE49-F238E27FC236}">
                <a16:creationId xmlns:a16="http://schemas.microsoft.com/office/drawing/2014/main" id="{A59D35FA-CEC4-42A0-AB00-DF292572855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1082153"/>
              </p:ext>
            </p:extLst>
          </p:nvPr>
        </p:nvGraphicFramePr>
        <p:xfrm>
          <a:off x="144922" y="1647948"/>
          <a:ext cx="5825490" cy="31361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6" name="자유형: 도형 45">
            <a:extLst>
              <a:ext uri="{FF2B5EF4-FFF2-40B4-BE49-F238E27FC236}">
                <a16:creationId xmlns:a16="http://schemas.microsoft.com/office/drawing/2014/main" id="{3294785B-D4F5-4079-9738-CC681148A319}"/>
              </a:ext>
            </a:extLst>
          </p:cNvPr>
          <p:cNvSpPr/>
          <p:nvPr/>
        </p:nvSpPr>
        <p:spPr>
          <a:xfrm>
            <a:off x="981821" y="4196896"/>
            <a:ext cx="3341563" cy="142320"/>
          </a:xfrm>
          <a:custGeom>
            <a:avLst/>
            <a:gdLst>
              <a:gd name="connsiteX0" fmla="*/ 0 w 3341563"/>
              <a:gd name="connsiteY0" fmla="*/ 0 h 130629"/>
              <a:gd name="connsiteX1" fmla="*/ 332892 w 3341563"/>
              <a:gd name="connsiteY1" fmla="*/ 54780 h 130629"/>
              <a:gd name="connsiteX2" fmla="*/ 552011 w 3341563"/>
              <a:gd name="connsiteY2" fmla="*/ 63208 h 130629"/>
              <a:gd name="connsiteX3" fmla="*/ 893331 w 3341563"/>
              <a:gd name="connsiteY3" fmla="*/ 88491 h 130629"/>
              <a:gd name="connsiteX4" fmla="*/ 1112450 w 3341563"/>
              <a:gd name="connsiteY4" fmla="*/ 88491 h 130629"/>
              <a:gd name="connsiteX5" fmla="*/ 1445342 w 3341563"/>
              <a:gd name="connsiteY5" fmla="*/ 0 h 130629"/>
              <a:gd name="connsiteX6" fmla="*/ 1672889 w 3341563"/>
              <a:gd name="connsiteY6" fmla="*/ 0 h 130629"/>
              <a:gd name="connsiteX7" fmla="*/ 2009995 w 3341563"/>
              <a:gd name="connsiteY7" fmla="*/ 58994 h 130629"/>
              <a:gd name="connsiteX8" fmla="*/ 2237541 w 3341563"/>
              <a:gd name="connsiteY8" fmla="*/ 58994 h 130629"/>
              <a:gd name="connsiteX9" fmla="*/ 2566220 w 3341563"/>
              <a:gd name="connsiteY9" fmla="*/ 75849 h 130629"/>
              <a:gd name="connsiteX10" fmla="*/ 2789552 w 3341563"/>
              <a:gd name="connsiteY10" fmla="*/ 75849 h 130629"/>
              <a:gd name="connsiteX11" fmla="*/ 3126658 w 3341563"/>
              <a:gd name="connsiteY11" fmla="*/ 130629 h 130629"/>
              <a:gd name="connsiteX12" fmla="*/ 3341563 w 3341563"/>
              <a:gd name="connsiteY12" fmla="*/ 130629 h 13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341563" h="130629">
                <a:moveTo>
                  <a:pt x="0" y="0"/>
                </a:moveTo>
                <a:lnTo>
                  <a:pt x="332892" y="54780"/>
                </a:lnTo>
                <a:lnTo>
                  <a:pt x="552011" y="63208"/>
                </a:lnTo>
                <a:lnTo>
                  <a:pt x="893331" y="88491"/>
                </a:lnTo>
                <a:lnTo>
                  <a:pt x="1112450" y="88491"/>
                </a:lnTo>
                <a:lnTo>
                  <a:pt x="1445342" y="0"/>
                </a:lnTo>
                <a:lnTo>
                  <a:pt x="1672889" y="0"/>
                </a:lnTo>
                <a:lnTo>
                  <a:pt x="2009995" y="58994"/>
                </a:lnTo>
                <a:lnTo>
                  <a:pt x="2237541" y="58994"/>
                </a:lnTo>
                <a:lnTo>
                  <a:pt x="2566220" y="75849"/>
                </a:lnTo>
                <a:lnTo>
                  <a:pt x="2789552" y="75849"/>
                </a:lnTo>
                <a:lnTo>
                  <a:pt x="3126658" y="130629"/>
                </a:lnTo>
                <a:lnTo>
                  <a:pt x="3341563" y="130629"/>
                </a:lnTo>
              </a:path>
            </a:pathLst>
          </a:cu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1BC9E618-3976-486D-918D-A53D53C0CCE6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762000" y="4196896"/>
            <a:ext cx="219821" cy="0"/>
          </a:xfrm>
          <a:prstGeom prst="line">
            <a:avLst/>
          </a:prstGeom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자유형: 도형 47">
            <a:extLst>
              <a:ext uri="{FF2B5EF4-FFF2-40B4-BE49-F238E27FC236}">
                <a16:creationId xmlns:a16="http://schemas.microsoft.com/office/drawing/2014/main" id="{0D9C31DA-DD10-47C4-9C48-99FE36D03AC5}"/>
              </a:ext>
            </a:extLst>
          </p:cNvPr>
          <p:cNvSpPr/>
          <p:nvPr/>
        </p:nvSpPr>
        <p:spPr>
          <a:xfrm>
            <a:off x="750061" y="3200407"/>
            <a:ext cx="3585965" cy="398192"/>
          </a:xfrm>
          <a:custGeom>
            <a:avLst/>
            <a:gdLst>
              <a:gd name="connsiteX0" fmla="*/ 0 w 3585965"/>
              <a:gd name="connsiteY0" fmla="*/ 0 h 189622"/>
              <a:gd name="connsiteX1" fmla="*/ 223333 w 3585965"/>
              <a:gd name="connsiteY1" fmla="*/ 0 h 189622"/>
              <a:gd name="connsiteX2" fmla="*/ 564652 w 3585965"/>
              <a:gd name="connsiteY2" fmla="*/ 88490 h 189622"/>
              <a:gd name="connsiteX3" fmla="*/ 792199 w 3585965"/>
              <a:gd name="connsiteY3" fmla="*/ 88490 h 189622"/>
              <a:gd name="connsiteX4" fmla="*/ 1125091 w 3585965"/>
              <a:gd name="connsiteY4" fmla="*/ 189622 h 189622"/>
              <a:gd name="connsiteX5" fmla="*/ 1344210 w 3585965"/>
              <a:gd name="connsiteY5" fmla="*/ 189622 h 189622"/>
              <a:gd name="connsiteX6" fmla="*/ 1685530 w 3585965"/>
              <a:gd name="connsiteY6" fmla="*/ 29497 h 189622"/>
              <a:gd name="connsiteX7" fmla="*/ 1904649 w 3585965"/>
              <a:gd name="connsiteY7" fmla="*/ 29497 h 189622"/>
              <a:gd name="connsiteX8" fmla="*/ 2245968 w 3585965"/>
              <a:gd name="connsiteY8" fmla="*/ 12641 h 189622"/>
              <a:gd name="connsiteX9" fmla="*/ 2456660 w 3585965"/>
              <a:gd name="connsiteY9" fmla="*/ 12641 h 189622"/>
              <a:gd name="connsiteX10" fmla="*/ 2806407 w 3585965"/>
              <a:gd name="connsiteY10" fmla="*/ 96918 h 189622"/>
              <a:gd name="connsiteX11" fmla="*/ 3021312 w 3585965"/>
              <a:gd name="connsiteY11" fmla="*/ 96918 h 189622"/>
              <a:gd name="connsiteX12" fmla="*/ 3362632 w 3585965"/>
              <a:gd name="connsiteY12" fmla="*/ 67421 h 189622"/>
              <a:gd name="connsiteX13" fmla="*/ 3585965 w 3585965"/>
              <a:gd name="connsiteY13" fmla="*/ 67421 h 189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585965" h="189622">
                <a:moveTo>
                  <a:pt x="0" y="0"/>
                </a:moveTo>
                <a:lnTo>
                  <a:pt x="223333" y="0"/>
                </a:lnTo>
                <a:lnTo>
                  <a:pt x="564652" y="88490"/>
                </a:lnTo>
                <a:lnTo>
                  <a:pt x="792199" y="88490"/>
                </a:lnTo>
                <a:lnTo>
                  <a:pt x="1125091" y="189622"/>
                </a:lnTo>
                <a:lnTo>
                  <a:pt x="1344210" y="189622"/>
                </a:lnTo>
                <a:lnTo>
                  <a:pt x="1685530" y="29497"/>
                </a:lnTo>
                <a:lnTo>
                  <a:pt x="1904649" y="29497"/>
                </a:lnTo>
                <a:lnTo>
                  <a:pt x="2245968" y="12641"/>
                </a:lnTo>
                <a:lnTo>
                  <a:pt x="2456660" y="12641"/>
                </a:lnTo>
                <a:lnTo>
                  <a:pt x="2806407" y="96918"/>
                </a:lnTo>
                <a:lnTo>
                  <a:pt x="3021312" y="96918"/>
                </a:lnTo>
                <a:lnTo>
                  <a:pt x="3362632" y="67421"/>
                </a:lnTo>
                <a:lnTo>
                  <a:pt x="3585965" y="67421"/>
                </a:lnTo>
              </a:path>
            </a:pathLst>
          </a:cu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72903A3-C34B-4C75-8D7F-C36FC00AFA8E}"/>
              </a:ext>
            </a:extLst>
          </p:cNvPr>
          <p:cNvSpPr txBox="1"/>
          <p:nvPr/>
        </p:nvSpPr>
        <p:spPr>
          <a:xfrm>
            <a:off x="6617231" y="4992871"/>
            <a:ext cx="4909951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시간대에 따라 활성화 되는 </a:t>
            </a:r>
            <a:r>
              <a:rPr lang="en-US" altLang="ko-KR" sz="1600" b="1" dirty="0"/>
              <a:t>Config</a:t>
            </a:r>
            <a:r>
              <a:rPr lang="ko-KR" altLang="en-US" sz="1600" b="1" dirty="0"/>
              <a:t>가 다른 패턴을 보임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A7A6D14-E87C-47BA-9BFD-EF5398A1FB5C}"/>
              </a:ext>
            </a:extLst>
          </p:cNvPr>
          <p:cNvSpPr txBox="1"/>
          <p:nvPr/>
        </p:nvSpPr>
        <p:spPr>
          <a:xfrm>
            <a:off x="1501633" y="5921768"/>
            <a:ext cx="9188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요일 </a:t>
            </a:r>
            <a:r>
              <a:rPr lang="en-US" altLang="ko-KR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 </a:t>
            </a:r>
            <a:r>
              <a:rPr lang="ko-KR" altLang="en-US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시간에 따라 활성화 되는 </a:t>
            </a:r>
            <a:r>
              <a:rPr lang="en-US" altLang="ko-KR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config</a:t>
            </a:r>
            <a:r>
              <a:rPr lang="ko-KR" altLang="en-US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가 다른 패턴을 보이기 때문에 이를 가공하여 파생변수로 사용 </a:t>
            </a:r>
          </a:p>
        </p:txBody>
      </p:sp>
      <p:graphicFrame>
        <p:nvGraphicFramePr>
          <p:cNvPr id="32" name="차트 31">
            <a:extLst>
              <a:ext uri="{FF2B5EF4-FFF2-40B4-BE49-F238E27FC236}">
                <a16:creationId xmlns:a16="http://schemas.microsoft.com/office/drawing/2014/main" id="{C6A12A9F-A74C-FC98-985A-8B057BDB0D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4794130"/>
              </p:ext>
            </p:extLst>
          </p:nvPr>
        </p:nvGraphicFramePr>
        <p:xfrm>
          <a:off x="6216573" y="1647948"/>
          <a:ext cx="5825490" cy="32114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2" name="object 15">
            <a:extLst>
              <a:ext uri="{FF2B5EF4-FFF2-40B4-BE49-F238E27FC236}">
                <a16:creationId xmlns:a16="http://schemas.microsoft.com/office/drawing/2014/main" id="{0AA55BB0-3865-40BE-9C7D-9CD58061B577}"/>
              </a:ext>
            </a:extLst>
          </p:cNvPr>
          <p:cNvSpPr/>
          <p:nvPr/>
        </p:nvSpPr>
        <p:spPr>
          <a:xfrm>
            <a:off x="160162" y="1608235"/>
            <a:ext cx="5825490" cy="454534"/>
          </a:xfrm>
          <a:custGeom>
            <a:avLst/>
            <a:gdLst/>
            <a:ahLst/>
            <a:cxnLst/>
            <a:rect l="l" t="t" r="r" b="b"/>
            <a:pathLst>
              <a:path w="5825490" h="417194">
                <a:moveTo>
                  <a:pt x="5824969" y="0"/>
                </a:moveTo>
                <a:lnTo>
                  <a:pt x="0" y="0"/>
                </a:lnTo>
                <a:lnTo>
                  <a:pt x="0" y="416928"/>
                </a:lnTo>
                <a:lnTo>
                  <a:pt x="5824969" y="416928"/>
                </a:lnTo>
                <a:lnTo>
                  <a:pt x="5824969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 lang="ko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FB61185-D6C7-4EE5-8B41-3809EFD63984}"/>
              </a:ext>
            </a:extLst>
          </p:cNvPr>
          <p:cNvSpPr txBox="1"/>
          <p:nvPr/>
        </p:nvSpPr>
        <p:spPr>
          <a:xfrm>
            <a:off x="1663207" y="1679385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요일 별 </a:t>
            </a:r>
            <a:r>
              <a:rPr lang="en-US" altLang="ko-KR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config</a:t>
            </a:r>
            <a:r>
              <a:rPr lang="ko-KR" altLang="en-US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비율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CBD0A5-FEDD-49A2-AF5B-F0ED3DC9B71F}"/>
              </a:ext>
            </a:extLst>
          </p:cNvPr>
          <p:cNvSpPr txBox="1"/>
          <p:nvPr/>
        </p:nvSpPr>
        <p:spPr>
          <a:xfrm>
            <a:off x="7553505" y="1678964"/>
            <a:ext cx="3251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시간에 따른 </a:t>
            </a:r>
            <a:r>
              <a:rPr lang="en-US" altLang="ko-KR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config</a:t>
            </a:r>
            <a:r>
              <a:rPr lang="ko-KR" altLang="en-US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비율</a:t>
            </a:r>
          </a:p>
        </p:txBody>
      </p:sp>
      <p:sp>
        <p:nvSpPr>
          <p:cNvPr id="59" name="자유형: 도형 58">
            <a:extLst>
              <a:ext uri="{FF2B5EF4-FFF2-40B4-BE49-F238E27FC236}">
                <a16:creationId xmlns:a16="http://schemas.microsoft.com/office/drawing/2014/main" id="{C0045B8C-D8BE-4521-BBF2-490D06057D46}"/>
              </a:ext>
            </a:extLst>
          </p:cNvPr>
          <p:cNvSpPr/>
          <p:nvPr/>
        </p:nvSpPr>
        <p:spPr>
          <a:xfrm>
            <a:off x="754107" y="2448463"/>
            <a:ext cx="3573810" cy="886986"/>
          </a:xfrm>
          <a:custGeom>
            <a:avLst/>
            <a:gdLst>
              <a:gd name="connsiteX0" fmla="*/ 0 w 3573810"/>
              <a:gd name="connsiteY0" fmla="*/ 43716 h 881613"/>
              <a:gd name="connsiteX1" fmla="*/ 0 w 3573810"/>
              <a:gd name="connsiteY1" fmla="*/ 659388 h 881613"/>
              <a:gd name="connsiteX2" fmla="*/ 561026 w 3573810"/>
              <a:gd name="connsiteY2" fmla="*/ 772322 h 881613"/>
              <a:gd name="connsiteX3" fmla="*/ 775965 w 3573810"/>
              <a:gd name="connsiteY3" fmla="*/ 772322 h 881613"/>
              <a:gd name="connsiteX4" fmla="*/ 1114766 w 3573810"/>
              <a:gd name="connsiteY4" fmla="*/ 881613 h 881613"/>
              <a:gd name="connsiteX5" fmla="*/ 1333348 w 3573810"/>
              <a:gd name="connsiteY5" fmla="*/ 881613 h 881613"/>
              <a:gd name="connsiteX6" fmla="*/ 1683079 w 3573810"/>
              <a:gd name="connsiteY6" fmla="*/ 622958 h 881613"/>
              <a:gd name="connsiteX7" fmla="*/ 1905303 w 3573810"/>
              <a:gd name="connsiteY7" fmla="*/ 622958 h 881613"/>
              <a:gd name="connsiteX8" fmla="*/ 2240462 w 3573810"/>
              <a:gd name="connsiteY8" fmla="*/ 637530 h 881613"/>
              <a:gd name="connsiteX9" fmla="*/ 2455401 w 3573810"/>
              <a:gd name="connsiteY9" fmla="*/ 637530 h 881613"/>
              <a:gd name="connsiteX10" fmla="*/ 2797845 w 3573810"/>
              <a:gd name="connsiteY10" fmla="*/ 874326 h 881613"/>
              <a:gd name="connsiteX11" fmla="*/ 3016427 w 3573810"/>
              <a:gd name="connsiteY11" fmla="*/ 874326 h 881613"/>
              <a:gd name="connsiteX12" fmla="*/ 3351585 w 3573810"/>
              <a:gd name="connsiteY12" fmla="*/ 808752 h 881613"/>
              <a:gd name="connsiteX13" fmla="*/ 3573810 w 3573810"/>
              <a:gd name="connsiteY13" fmla="*/ 808752 h 881613"/>
              <a:gd name="connsiteX14" fmla="*/ 3573810 w 3573810"/>
              <a:gd name="connsiteY14" fmla="*/ 0 h 881613"/>
              <a:gd name="connsiteX15" fmla="*/ 3355228 w 3573810"/>
              <a:gd name="connsiteY15" fmla="*/ 0 h 881613"/>
              <a:gd name="connsiteX16" fmla="*/ 3012784 w 3573810"/>
              <a:gd name="connsiteY16" fmla="*/ 233154 h 881613"/>
              <a:gd name="connsiteX17" fmla="*/ 2794202 w 3573810"/>
              <a:gd name="connsiteY17" fmla="*/ 233154 h 881613"/>
              <a:gd name="connsiteX18" fmla="*/ 2455401 w 3573810"/>
              <a:gd name="connsiteY18" fmla="*/ 127506 h 881613"/>
              <a:gd name="connsiteX19" fmla="*/ 2244105 w 3573810"/>
              <a:gd name="connsiteY19" fmla="*/ 127506 h 881613"/>
              <a:gd name="connsiteX20" fmla="*/ 1898017 w 3573810"/>
              <a:gd name="connsiteY20" fmla="*/ 109291 h 881613"/>
              <a:gd name="connsiteX21" fmla="*/ 1679436 w 3573810"/>
              <a:gd name="connsiteY21" fmla="*/ 109291 h 881613"/>
              <a:gd name="connsiteX22" fmla="*/ 1340634 w 3573810"/>
              <a:gd name="connsiteY22" fmla="*/ 236797 h 881613"/>
              <a:gd name="connsiteX23" fmla="*/ 1129338 w 3573810"/>
              <a:gd name="connsiteY23" fmla="*/ 236797 h 881613"/>
              <a:gd name="connsiteX24" fmla="*/ 786894 w 3573810"/>
              <a:gd name="connsiteY24" fmla="*/ 109291 h 881613"/>
              <a:gd name="connsiteX25" fmla="*/ 568312 w 3573810"/>
              <a:gd name="connsiteY25" fmla="*/ 109291 h 881613"/>
              <a:gd name="connsiteX26" fmla="*/ 229511 w 3573810"/>
              <a:gd name="connsiteY26" fmla="*/ 51002 h 881613"/>
              <a:gd name="connsiteX27" fmla="*/ 0 w 3573810"/>
              <a:gd name="connsiteY27" fmla="*/ 43716 h 881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3573810" h="881613">
                <a:moveTo>
                  <a:pt x="0" y="43716"/>
                </a:moveTo>
                <a:lnTo>
                  <a:pt x="0" y="659388"/>
                </a:lnTo>
                <a:lnTo>
                  <a:pt x="561026" y="772322"/>
                </a:lnTo>
                <a:lnTo>
                  <a:pt x="775965" y="772322"/>
                </a:lnTo>
                <a:lnTo>
                  <a:pt x="1114766" y="881613"/>
                </a:lnTo>
                <a:lnTo>
                  <a:pt x="1333348" y="881613"/>
                </a:lnTo>
                <a:lnTo>
                  <a:pt x="1683079" y="622958"/>
                </a:lnTo>
                <a:lnTo>
                  <a:pt x="1905303" y="622958"/>
                </a:lnTo>
                <a:lnTo>
                  <a:pt x="2240462" y="637530"/>
                </a:lnTo>
                <a:lnTo>
                  <a:pt x="2455401" y="637530"/>
                </a:lnTo>
                <a:lnTo>
                  <a:pt x="2797845" y="874326"/>
                </a:lnTo>
                <a:lnTo>
                  <a:pt x="3016427" y="874326"/>
                </a:lnTo>
                <a:lnTo>
                  <a:pt x="3351585" y="808752"/>
                </a:lnTo>
                <a:lnTo>
                  <a:pt x="3573810" y="808752"/>
                </a:lnTo>
                <a:lnTo>
                  <a:pt x="3573810" y="0"/>
                </a:lnTo>
                <a:lnTo>
                  <a:pt x="3355228" y="0"/>
                </a:lnTo>
                <a:lnTo>
                  <a:pt x="3012784" y="233154"/>
                </a:lnTo>
                <a:lnTo>
                  <a:pt x="2794202" y="233154"/>
                </a:lnTo>
                <a:lnTo>
                  <a:pt x="2455401" y="127506"/>
                </a:lnTo>
                <a:lnTo>
                  <a:pt x="2244105" y="127506"/>
                </a:lnTo>
                <a:lnTo>
                  <a:pt x="1898017" y="109291"/>
                </a:lnTo>
                <a:lnTo>
                  <a:pt x="1679436" y="109291"/>
                </a:lnTo>
                <a:lnTo>
                  <a:pt x="1340634" y="236797"/>
                </a:lnTo>
                <a:lnTo>
                  <a:pt x="1129338" y="236797"/>
                </a:lnTo>
                <a:lnTo>
                  <a:pt x="786894" y="109291"/>
                </a:lnTo>
                <a:lnTo>
                  <a:pt x="568312" y="109291"/>
                </a:lnTo>
                <a:lnTo>
                  <a:pt x="229511" y="51002"/>
                </a:lnTo>
                <a:lnTo>
                  <a:pt x="0" y="43716"/>
                </a:lnTo>
                <a:close/>
              </a:path>
            </a:pathLst>
          </a:custGeom>
          <a:noFill/>
          <a:ln>
            <a:solidFill>
              <a:srgbClr val="FF0000">
                <a:alpha val="4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1DB2C5D-A13F-4583-9B24-7D5F2CDA2CAD}"/>
              </a:ext>
            </a:extLst>
          </p:cNvPr>
          <p:cNvSpPr txBox="1"/>
          <p:nvPr/>
        </p:nvSpPr>
        <p:spPr>
          <a:xfrm>
            <a:off x="1091956" y="4992871"/>
            <a:ext cx="39314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/>
              <a:t>요일마다 주로 활성화 되는 </a:t>
            </a:r>
            <a:r>
              <a:rPr lang="en-US" altLang="ko-KR" sz="1600" b="1" dirty="0"/>
              <a:t>Config</a:t>
            </a:r>
            <a:r>
              <a:rPr lang="ko-KR" altLang="en-US" sz="1600" b="1" dirty="0"/>
              <a:t>가 다름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1C23C42-16A4-496E-BEE8-ACE5C9F4E076}"/>
              </a:ext>
            </a:extLst>
          </p:cNvPr>
          <p:cNvSpPr/>
          <p:nvPr/>
        </p:nvSpPr>
        <p:spPr>
          <a:xfrm>
            <a:off x="7086600" y="3068129"/>
            <a:ext cx="1333500" cy="6286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C45BB01-B9FC-49E1-B752-8B5962781667}"/>
              </a:ext>
            </a:extLst>
          </p:cNvPr>
          <p:cNvSpPr txBox="1"/>
          <p:nvPr/>
        </p:nvSpPr>
        <p:spPr>
          <a:xfrm>
            <a:off x="8442959" y="3315861"/>
            <a:ext cx="2994934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3~9t</a:t>
            </a:r>
            <a:r>
              <a:rPr lang="ko-KR" altLang="en-US" sz="105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시 사이에 녹색 </a:t>
            </a:r>
            <a:r>
              <a:rPr lang="en-US" altLang="ko-KR" sz="105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config </a:t>
            </a:r>
            <a:r>
              <a:rPr lang="ko-KR" altLang="en-US" sz="105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활성화 비율이 증가 함 </a:t>
            </a:r>
          </a:p>
        </p:txBody>
      </p:sp>
    </p:spTree>
    <p:extLst>
      <p:ext uri="{BB962C8B-B14F-4D97-AF65-F5344CB8AC3E}">
        <p14:creationId xmlns:p14="http://schemas.microsoft.com/office/powerpoint/2010/main" val="25417696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ject 2">
            <a:extLst>
              <a:ext uri="{FF2B5EF4-FFF2-40B4-BE49-F238E27FC236}">
                <a16:creationId xmlns:a16="http://schemas.microsoft.com/office/drawing/2014/main" id="{BACA9591-5419-4742-B49D-D7AFABBA04D0}"/>
              </a:ext>
            </a:extLst>
          </p:cNvPr>
          <p:cNvSpPr/>
          <p:nvPr/>
        </p:nvSpPr>
        <p:spPr>
          <a:xfrm>
            <a:off x="5165926" y="550884"/>
            <a:ext cx="2209800" cy="50259"/>
          </a:xfrm>
          <a:custGeom>
            <a:avLst/>
            <a:gdLst/>
            <a:ahLst/>
            <a:cxnLst/>
            <a:rect l="l" t="t" r="r" b="b"/>
            <a:pathLst>
              <a:path w="2700020">
                <a:moveTo>
                  <a:pt x="0" y="0"/>
                </a:moveTo>
                <a:lnTo>
                  <a:pt x="2700001" y="1"/>
                </a:lnTo>
              </a:path>
            </a:pathLst>
          </a:custGeom>
          <a:ln w="19050">
            <a:solidFill>
              <a:srgbClr val="1C3061"/>
            </a:solidFill>
          </a:ln>
        </p:spPr>
        <p:txBody>
          <a:bodyPr wrap="square" lIns="0" tIns="0" rIns="0" bIns="0" rtlCol="0"/>
          <a:lstStyle/>
          <a:p>
            <a:endParaRPr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2" name="object 3">
            <a:extLst>
              <a:ext uri="{FF2B5EF4-FFF2-40B4-BE49-F238E27FC236}">
                <a16:creationId xmlns:a16="http://schemas.microsoft.com/office/drawing/2014/main" id="{BFAFF340-0DC6-4A42-9B1A-665C451DCC10}"/>
              </a:ext>
            </a:extLst>
          </p:cNvPr>
          <p:cNvSpPr txBox="1"/>
          <p:nvPr/>
        </p:nvSpPr>
        <p:spPr>
          <a:xfrm>
            <a:off x="927905" y="146978"/>
            <a:ext cx="1160246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00" spc="-110" dirty="0">
                <a:solidFill>
                  <a:srgbClr val="969696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FreeSans"/>
              </a:rPr>
              <a:t>1</a:t>
            </a:r>
            <a:r>
              <a:rPr lang="ko-KR" altLang="en-US" sz="1600" spc="-110" dirty="0">
                <a:solidFill>
                  <a:srgbClr val="969696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FreeSans"/>
              </a:rPr>
              <a:t>차 프로젝트</a:t>
            </a:r>
            <a:endParaRPr lang="en-US" sz="1600" dirty="0">
              <a:solidFill>
                <a:srgbClr val="969696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FreeSans"/>
            </a:endParaRPr>
          </a:p>
        </p:txBody>
      </p:sp>
      <p:sp>
        <p:nvSpPr>
          <p:cNvPr id="37" name="object 4">
            <a:extLst>
              <a:ext uri="{FF2B5EF4-FFF2-40B4-BE49-F238E27FC236}">
                <a16:creationId xmlns:a16="http://schemas.microsoft.com/office/drawing/2014/main" id="{E2090C11-3679-4C3A-97B1-15632EE5C339}"/>
              </a:ext>
            </a:extLst>
          </p:cNvPr>
          <p:cNvSpPr txBox="1"/>
          <p:nvPr/>
        </p:nvSpPr>
        <p:spPr>
          <a:xfrm>
            <a:off x="2920688" y="146921"/>
            <a:ext cx="165608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00" spc="-50" dirty="0">
                <a:solidFill>
                  <a:srgbClr val="969696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FreeSans"/>
              </a:rPr>
              <a:t>2</a:t>
            </a:r>
            <a:r>
              <a:rPr lang="ko-KR" altLang="en-US" sz="1600" spc="-50" dirty="0">
                <a:solidFill>
                  <a:srgbClr val="969696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FreeSans"/>
              </a:rPr>
              <a:t>차 프로젝트 개요</a:t>
            </a:r>
            <a:endParaRPr sz="1600" dirty="0">
              <a:solidFill>
                <a:srgbClr val="969696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FreeSans"/>
            </a:endParaRPr>
          </a:p>
        </p:txBody>
      </p:sp>
      <p:sp>
        <p:nvSpPr>
          <p:cNvPr id="38" name="object 5">
            <a:extLst>
              <a:ext uri="{FF2B5EF4-FFF2-40B4-BE49-F238E27FC236}">
                <a16:creationId xmlns:a16="http://schemas.microsoft.com/office/drawing/2014/main" id="{4D2B8D6B-0201-469B-9AE8-698A16D9C939}"/>
              </a:ext>
            </a:extLst>
          </p:cNvPr>
          <p:cNvSpPr txBox="1"/>
          <p:nvPr/>
        </p:nvSpPr>
        <p:spPr>
          <a:xfrm>
            <a:off x="5409306" y="156447"/>
            <a:ext cx="172304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1600" b="1" dirty="0">
                <a:solidFill>
                  <a:srgbClr val="37466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FreeSans"/>
              </a:rPr>
              <a:t>데이터 엔지니어링</a:t>
            </a:r>
            <a:endParaRPr sz="1600" b="1" dirty="0">
              <a:solidFill>
                <a:srgbClr val="37466A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FreeSans"/>
            </a:endParaRPr>
          </a:p>
        </p:txBody>
      </p:sp>
      <p:sp>
        <p:nvSpPr>
          <p:cNvPr id="39" name="object 5">
            <a:extLst>
              <a:ext uri="{FF2B5EF4-FFF2-40B4-BE49-F238E27FC236}">
                <a16:creationId xmlns:a16="http://schemas.microsoft.com/office/drawing/2014/main" id="{A4CB2F5A-139B-42C9-9C5C-1A8C7A4F48E2}"/>
              </a:ext>
            </a:extLst>
          </p:cNvPr>
          <p:cNvSpPr txBox="1"/>
          <p:nvPr/>
        </p:nvSpPr>
        <p:spPr>
          <a:xfrm>
            <a:off x="8333713" y="144667"/>
            <a:ext cx="864508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1600" spc="-80" dirty="0">
                <a:solidFill>
                  <a:srgbClr val="7F7F7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FreeSans"/>
              </a:rPr>
              <a:t>모델링</a:t>
            </a:r>
            <a:endParaRPr sz="160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FreeSans"/>
            </a:endParaRPr>
          </a:p>
        </p:txBody>
      </p:sp>
      <p:sp>
        <p:nvSpPr>
          <p:cNvPr id="40" name="object 5">
            <a:extLst>
              <a:ext uri="{FF2B5EF4-FFF2-40B4-BE49-F238E27FC236}">
                <a16:creationId xmlns:a16="http://schemas.microsoft.com/office/drawing/2014/main" id="{28F1C7E7-DE41-4301-91AA-303A2CC2D1F9}"/>
              </a:ext>
            </a:extLst>
          </p:cNvPr>
          <p:cNvSpPr txBox="1"/>
          <p:nvPr/>
        </p:nvSpPr>
        <p:spPr>
          <a:xfrm>
            <a:off x="10399587" y="189577"/>
            <a:ext cx="864508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1600" spc="-80" dirty="0">
                <a:solidFill>
                  <a:srgbClr val="7F7F7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FreeSans"/>
              </a:rPr>
              <a:t>결론</a:t>
            </a:r>
            <a:endParaRPr sz="160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FreeSans"/>
            </a:endParaRPr>
          </a:p>
        </p:txBody>
      </p:sp>
      <p:sp>
        <p:nvSpPr>
          <p:cNvPr id="88" name="object 12">
            <a:extLst>
              <a:ext uri="{FF2B5EF4-FFF2-40B4-BE49-F238E27FC236}">
                <a16:creationId xmlns:a16="http://schemas.microsoft.com/office/drawing/2014/main" id="{63192BA0-D595-472F-B229-32BB233E8AD8}"/>
              </a:ext>
            </a:extLst>
          </p:cNvPr>
          <p:cNvSpPr/>
          <p:nvPr/>
        </p:nvSpPr>
        <p:spPr>
          <a:xfrm>
            <a:off x="471482" y="2348511"/>
            <a:ext cx="8306278" cy="3411082"/>
          </a:xfrm>
          <a:custGeom>
            <a:avLst/>
            <a:gdLst/>
            <a:ahLst/>
            <a:cxnLst/>
            <a:rect l="l" t="t" r="r" b="b"/>
            <a:pathLst>
              <a:path w="5825490" h="2790825">
                <a:moveTo>
                  <a:pt x="5824969" y="0"/>
                </a:moveTo>
                <a:lnTo>
                  <a:pt x="0" y="0"/>
                </a:lnTo>
                <a:lnTo>
                  <a:pt x="0" y="2790736"/>
                </a:lnTo>
                <a:lnTo>
                  <a:pt x="5824969" y="2790736"/>
                </a:lnTo>
                <a:lnTo>
                  <a:pt x="582496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9" name="object 13">
            <a:extLst>
              <a:ext uri="{FF2B5EF4-FFF2-40B4-BE49-F238E27FC236}">
                <a16:creationId xmlns:a16="http://schemas.microsoft.com/office/drawing/2014/main" id="{02DEC970-A7E4-4490-9C57-E083555B9572}"/>
              </a:ext>
            </a:extLst>
          </p:cNvPr>
          <p:cNvSpPr/>
          <p:nvPr/>
        </p:nvSpPr>
        <p:spPr>
          <a:xfrm>
            <a:off x="471482" y="2348511"/>
            <a:ext cx="8306278" cy="3411082"/>
          </a:xfrm>
          <a:custGeom>
            <a:avLst/>
            <a:gdLst/>
            <a:ahLst/>
            <a:cxnLst/>
            <a:rect l="l" t="t" r="r" b="b"/>
            <a:pathLst>
              <a:path w="5825490" h="2790825">
                <a:moveTo>
                  <a:pt x="0" y="0"/>
                </a:moveTo>
                <a:lnTo>
                  <a:pt x="5824973" y="0"/>
                </a:lnTo>
                <a:lnTo>
                  <a:pt x="5824973" y="2790741"/>
                </a:lnTo>
                <a:lnTo>
                  <a:pt x="0" y="2790741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15">
            <a:extLst>
              <a:ext uri="{FF2B5EF4-FFF2-40B4-BE49-F238E27FC236}">
                <a16:creationId xmlns:a16="http://schemas.microsoft.com/office/drawing/2014/main" id="{7F79637B-3D73-4C9C-A094-8ED3CC6E7E1B}"/>
              </a:ext>
            </a:extLst>
          </p:cNvPr>
          <p:cNvSpPr/>
          <p:nvPr/>
        </p:nvSpPr>
        <p:spPr>
          <a:xfrm>
            <a:off x="471482" y="1828800"/>
            <a:ext cx="8306278" cy="613372"/>
          </a:xfrm>
          <a:custGeom>
            <a:avLst/>
            <a:gdLst/>
            <a:ahLst/>
            <a:cxnLst/>
            <a:rect l="l" t="t" r="r" b="b"/>
            <a:pathLst>
              <a:path w="5825490" h="417194">
                <a:moveTo>
                  <a:pt x="5824969" y="0"/>
                </a:moveTo>
                <a:lnTo>
                  <a:pt x="0" y="0"/>
                </a:lnTo>
                <a:lnTo>
                  <a:pt x="0" y="416928"/>
                </a:lnTo>
                <a:lnTo>
                  <a:pt x="5824969" y="416928"/>
                </a:lnTo>
                <a:lnTo>
                  <a:pt x="5824969" y="0"/>
                </a:lnTo>
                <a:close/>
              </a:path>
            </a:pathLst>
          </a:custGeom>
          <a:solidFill>
            <a:srgbClr val="1C3061"/>
          </a:solidFill>
        </p:spPr>
        <p:txBody>
          <a:bodyPr wrap="square" lIns="0" tIns="0" rIns="0" bIns="0" rtlCol="0"/>
          <a:lstStyle/>
          <a:p>
            <a:endParaRPr lang="ko-KR" altLang="en-US" dirty="0"/>
          </a:p>
        </p:txBody>
      </p:sp>
      <p:sp>
        <p:nvSpPr>
          <p:cNvPr id="91" name="object 16">
            <a:extLst>
              <a:ext uri="{FF2B5EF4-FFF2-40B4-BE49-F238E27FC236}">
                <a16:creationId xmlns:a16="http://schemas.microsoft.com/office/drawing/2014/main" id="{E4C3389A-CF30-4291-A03C-708820ACF49B}"/>
              </a:ext>
            </a:extLst>
          </p:cNvPr>
          <p:cNvSpPr/>
          <p:nvPr/>
        </p:nvSpPr>
        <p:spPr>
          <a:xfrm>
            <a:off x="471482" y="1828800"/>
            <a:ext cx="8306278" cy="509916"/>
          </a:xfrm>
          <a:custGeom>
            <a:avLst/>
            <a:gdLst/>
            <a:ahLst/>
            <a:cxnLst/>
            <a:rect l="l" t="t" r="r" b="b"/>
            <a:pathLst>
              <a:path w="5825490" h="417194">
                <a:moveTo>
                  <a:pt x="0" y="0"/>
                </a:moveTo>
                <a:lnTo>
                  <a:pt x="5824973" y="0"/>
                </a:lnTo>
                <a:lnTo>
                  <a:pt x="5824973" y="416926"/>
                </a:lnTo>
                <a:lnTo>
                  <a:pt x="0" y="416926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1C306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2" name="그림 91">
            <a:extLst>
              <a:ext uri="{FF2B5EF4-FFF2-40B4-BE49-F238E27FC236}">
                <a16:creationId xmlns:a16="http://schemas.microsoft.com/office/drawing/2014/main" id="{144D7820-07ED-4DEF-B94F-29BF4DD97B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8580"/>
          <a:stretch/>
        </p:blipFill>
        <p:spPr>
          <a:xfrm rot="5400000">
            <a:off x="4781789" y="254964"/>
            <a:ext cx="947171" cy="5700790"/>
          </a:xfrm>
          <a:prstGeom prst="rect">
            <a:avLst/>
          </a:prstGeom>
        </p:spPr>
      </p:pic>
      <p:pic>
        <p:nvPicPr>
          <p:cNvPr id="93" name="그림 92">
            <a:extLst>
              <a:ext uri="{FF2B5EF4-FFF2-40B4-BE49-F238E27FC236}">
                <a16:creationId xmlns:a16="http://schemas.microsoft.com/office/drawing/2014/main" id="{F3F44726-46D3-4251-A8DB-CB9FA07631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580" t="-160" b="160"/>
          <a:stretch/>
        </p:blipFill>
        <p:spPr>
          <a:xfrm rot="5400000">
            <a:off x="4781793" y="1588310"/>
            <a:ext cx="947172" cy="5700791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77E19711-63CC-4B7E-90B5-FD86230EB5F3}"/>
              </a:ext>
            </a:extLst>
          </p:cNvPr>
          <p:cNvSpPr txBox="1"/>
          <p:nvPr/>
        </p:nvSpPr>
        <p:spPr>
          <a:xfrm>
            <a:off x="2336882" y="1904267"/>
            <a:ext cx="4553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시간 당 항공 교통량에 따른 </a:t>
            </a:r>
            <a:r>
              <a:rPr lang="en-US" altLang="ko-KR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Config</a:t>
            </a:r>
            <a:r>
              <a:rPr lang="ko-KR" altLang="en-US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변화 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2A2F480-C18A-4A53-8BB3-30D83845694C}"/>
              </a:ext>
            </a:extLst>
          </p:cNvPr>
          <p:cNvSpPr txBox="1"/>
          <p:nvPr/>
        </p:nvSpPr>
        <p:spPr>
          <a:xfrm>
            <a:off x="593370" y="2803220"/>
            <a:ext cx="1589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교통량 적을 때</a:t>
            </a:r>
            <a:endParaRPr lang="en-US" altLang="ko-KR" sz="14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14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14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시간 당 </a:t>
            </a:r>
            <a:r>
              <a:rPr lang="en-US" altLang="ko-KR" sz="14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0 ~20</a:t>
            </a:r>
            <a:r>
              <a:rPr lang="ko-KR" altLang="en-US" sz="14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대</a:t>
            </a:r>
            <a:r>
              <a:rPr lang="en-US" altLang="ko-KR" sz="14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r>
              <a:rPr lang="ko-KR" altLang="en-US" sz="14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526AB28-52A6-40AA-AC2A-80B9DB40A162}"/>
              </a:ext>
            </a:extLst>
          </p:cNvPr>
          <p:cNvSpPr txBox="1"/>
          <p:nvPr/>
        </p:nvSpPr>
        <p:spPr>
          <a:xfrm>
            <a:off x="475892" y="4080964"/>
            <a:ext cx="18958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교통량 많을 때</a:t>
            </a:r>
            <a:endParaRPr lang="en-US" altLang="ko-KR" sz="14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14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14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시간 당 </a:t>
            </a:r>
            <a:r>
              <a:rPr lang="en-US" altLang="ko-KR" sz="14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100 ~120</a:t>
            </a:r>
            <a:r>
              <a:rPr lang="ko-KR" altLang="en-US" sz="14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대</a:t>
            </a:r>
            <a:r>
              <a:rPr lang="en-US" altLang="ko-KR" sz="14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r>
              <a:rPr lang="ko-KR" altLang="en-US" sz="14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CB84A86-191E-4549-B55F-8290EB194E28}"/>
              </a:ext>
            </a:extLst>
          </p:cNvPr>
          <p:cNvSpPr txBox="1"/>
          <p:nvPr/>
        </p:nvSpPr>
        <p:spPr>
          <a:xfrm>
            <a:off x="1524000" y="5261111"/>
            <a:ext cx="59702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시간당 교통량이 많을 때 </a:t>
            </a:r>
            <a:r>
              <a:rPr lang="en-US" altLang="ko-KR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</a:t>
            </a:r>
            <a:r>
              <a:rPr lang="ko-KR" alt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많은 교통량을 수용하기 위해 특정 </a:t>
            </a:r>
            <a:r>
              <a:rPr lang="en-US" altLang="ko-KR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config</a:t>
            </a:r>
            <a:r>
              <a:rPr lang="ko-KR" alt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만 사용 </a:t>
            </a:r>
            <a:endParaRPr lang="en-US" altLang="ko-KR" sz="1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8" name="object 10">
            <a:extLst>
              <a:ext uri="{FF2B5EF4-FFF2-40B4-BE49-F238E27FC236}">
                <a16:creationId xmlns:a16="http://schemas.microsoft.com/office/drawing/2014/main" id="{31D94A53-5645-4036-8E56-8C95D15908DC}"/>
              </a:ext>
            </a:extLst>
          </p:cNvPr>
          <p:cNvSpPr txBox="1"/>
          <p:nvPr/>
        </p:nvSpPr>
        <p:spPr>
          <a:xfrm>
            <a:off x="457200" y="990600"/>
            <a:ext cx="565277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2000" b="1" spc="-20" dirty="0">
                <a:solidFill>
                  <a:srgbClr val="1C306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UnDotum"/>
              </a:rPr>
              <a:t>파생 변수 생성 </a:t>
            </a:r>
            <a:r>
              <a:rPr lang="en-US" altLang="ko-KR" spc="-20" dirty="0">
                <a:solidFill>
                  <a:srgbClr val="1C306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UnDotum"/>
              </a:rPr>
              <a:t>– </a:t>
            </a:r>
            <a:r>
              <a:rPr lang="ko-KR" altLang="en-US" spc="-20" dirty="0">
                <a:solidFill>
                  <a:srgbClr val="1C306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UnDotum"/>
              </a:rPr>
              <a:t>항공 교통 량 활용  </a:t>
            </a:r>
            <a:endParaRPr lang="en-US" altLang="ko-KR" sz="2000" spc="-20" dirty="0">
              <a:solidFill>
                <a:srgbClr val="1C306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UnDotum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CF38D4F3-D2C3-416E-BD54-5F0C55954339}"/>
              </a:ext>
            </a:extLst>
          </p:cNvPr>
          <p:cNvSpPr/>
          <p:nvPr/>
        </p:nvSpPr>
        <p:spPr>
          <a:xfrm>
            <a:off x="2776221" y="4683552"/>
            <a:ext cx="2840892" cy="3868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D_26L_27R_A_26R_27L_28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358A0D72-FB21-4BF4-B257-71F7E1C79F2C}"/>
              </a:ext>
            </a:extLst>
          </p:cNvPr>
          <p:cNvCxnSpPr>
            <a:cxnSpLocks/>
          </p:cNvCxnSpPr>
          <p:nvPr/>
        </p:nvCxnSpPr>
        <p:spPr>
          <a:xfrm flipV="1">
            <a:off x="4262120" y="4474002"/>
            <a:ext cx="115677" cy="1965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1DF1343D-9190-4713-B6B9-34566D48FABD}"/>
              </a:ext>
            </a:extLst>
          </p:cNvPr>
          <p:cNvSpPr/>
          <p:nvPr/>
        </p:nvSpPr>
        <p:spPr>
          <a:xfrm>
            <a:off x="3453955" y="2426435"/>
            <a:ext cx="2341332" cy="3868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D_9L_A_9R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C13470F-5AB8-4202-BD45-56BA8263923D}"/>
              </a:ext>
            </a:extLst>
          </p:cNvPr>
          <p:cNvSpPr txBox="1"/>
          <p:nvPr/>
        </p:nvSpPr>
        <p:spPr>
          <a:xfrm>
            <a:off x="8543757" y="4658327"/>
            <a:ext cx="34903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교통량이 많을 때 모든 활주로에서 </a:t>
            </a:r>
            <a:endParaRPr lang="en-US" altLang="ko-KR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일정한 방향으로 이륙 또는 착륙 진행</a:t>
            </a:r>
          </a:p>
        </p:txBody>
      </p:sp>
      <p:sp>
        <p:nvSpPr>
          <p:cNvPr id="104" name="오른쪽 화살표 18">
            <a:extLst>
              <a:ext uri="{FF2B5EF4-FFF2-40B4-BE49-F238E27FC236}">
                <a16:creationId xmlns:a16="http://schemas.microsoft.com/office/drawing/2014/main" id="{0D2DF788-9610-45BC-B528-4EF4DBB7B152}"/>
              </a:ext>
            </a:extLst>
          </p:cNvPr>
          <p:cNvSpPr/>
          <p:nvPr/>
        </p:nvSpPr>
        <p:spPr>
          <a:xfrm>
            <a:off x="10076344" y="4188551"/>
            <a:ext cx="425224" cy="453729"/>
          </a:xfrm>
          <a:prstGeom prst="rightArrow">
            <a:avLst/>
          </a:prstGeom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739B6843-07C0-4FA2-818E-A44C46AA2A72}"/>
              </a:ext>
            </a:extLst>
          </p:cNvPr>
          <p:cNvGrpSpPr/>
          <p:nvPr/>
        </p:nvGrpSpPr>
        <p:grpSpPr>
          <a:xfrm>
            <a:off x="8138988" y="658170"/>
            <a:ext cx="3734944" cy="3396512"/>
            <a:chOff x="8594131" y="657041"/>
            <a:chExt cx="3401179" cy="3479997"/>
          </a:xfrm>
        </p:grpSpPr>
        <p:pic>
          <p:nvPicPr>
            <p:cNvPr id="106" name="그림 105">
              <a:extLst>
                <a:ext uri="{FF2B5EF4-FFF2-40B4-BE49-F238E27FC236}">
                  <a16:creationId xmlns:a16="http://schemas.microsoft.com/office/drawing/2014/main" id="{D9056B19-734C-4704-967D-6575AEE6CC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13463" y="659928"/>
              <a:ext cx="3381847" cy="3477110"/>
            </a:xfrm>
            <a:prstGeom prst="rect">
              <a:avLst/>
            </a:prstGeom>
            <a:ln w="28575" cap="sq">
              <a:solidFill>
                <a:srgbClr val="000000"/>
              </a:solidFill>
              <a:miter lim="800000"/>
            </a:ln>
            <a:effectLst>
              <a:outerShdw blurRad="57150" dist="50800" dir="2700000" algn="tl" rotWithShape="0">
                <a:srgbClr val="000000">
                  <a:alpha val="40000"/>
                </a:srgbClr>
              </a:outerShdw>
            </a:effectLst>
          </p:spPr>
        </p:pic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1C2CA11A-ACA9-4268-B2B6-192FA988F3B6}"/>
                </a:ext>
              </a:extLst>
            </p:cNvPr>
            <p:cNvSpPr/>
            <p:nvPr/>
          </p:nvSpPr>
          <p:spPr>
            <a:xfrm>
              <a:off x="11430000" y="1371599"/>
              <a:ext cx="271780" cy="248965"/>
            </a:xfrm>
            <a:prstGeom prst="rect">
              <a:avLst/>
            </a:prstGeom>
            <a:solidFill>
              <a:srgbClr val="FFC000">
                <a:alpha val="4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448FFB0D-5108-4160-BAF8-07F2D373CDE3}"/>
                </a:ext>
              </a:extLst>
            </p:cNvPr>
            <p:cNvSpPr/>
            <p:nvPr/>
          </p:nvSpPr>
          <p:spPr>
            <a:xfrm>
              <a:off x="11543464" y="2585290"/>
              <a:ext cx="271780" cy="248965"/>
            </a:xfrm>
            <a:prstGeom prst="rect">
              <a:avLst/>
            </a:prstGeom>
            <a:solidFill>
              <a:srgbClr val="FFC000">
                <a:alpha val="4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0BC16325-39C2-4B52-A3F2-406297ABB4ED}"/>
                </a:ext>
              </a:extLst>
            </p:cNvPr>
            <p:cNvSpPr/>
            <p:nvPr/>
          </p:nvSpPr>
          <p:spPr>
            <a:xfrm>
              <a:off x="10842915" y="2891663"/>
              <a:ext cx="271780" cy="248965"/>
            </a:xfrm>
            <a:prstGeom prst="rect">
              <a:avLst/>
            </a:prstGeom>
            <a:solidFill>
              <a:srgbClr val="FFC000">
                <a:alpha val="4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B4E4DA42-3B9D-46E6-8CB0-CD0449FB0F8E}"/>
                </a:ext>
              </a:extLst>
            </p:cNvPr>
            <p:cNvSpPr/>
            <p:nvPr/>
          </p:nvSpPr>
          <p:spPr>
            <a:xfrm>
              <a:off x="8610433" y="3844644"/>
              <a:ext cx="271780" cy="248965"/>
            </a:xfrm>
            <a:prstGeom prst="rect">
              <a:avLst/>
            </a:prstGeom>
            <a:solidFill>
              <a:srgbClr val="5B9BD5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0F3F9BEC-0DDD-4F0F-98A9-ACE9015C74E3}"/>
                </a:ext>
              </a:extLst>
            </p:cNvPr>
            <p:cNvSpPr/>
            <p:nvPr/>
          </p:nvSpPr>
          <p:spPr>
            <a:xfrm>
              <a:off x="8608557" y="2900985"/>
              <a:ext cx="271780" cy="248965"/>
            </a:xfrm>
            <a:prstGeom prst="rect">
              <a:avLst/>
            </a:prstGeom>
            <a:solidFill>
              <a:srgbClr val="5B9BD5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4B083181-E2BE-47E1-8FAD-B466AD425460}"/>
                </a:ext>
              </a:extLst>
            </p:cNvPr>
            <p:cNvSpPr/>
            <p:nvPr/>
          </p:nvSpPr>
          <p:spPr>
            <a:xfrm>
              <a:off x="8594131" y="2591771"/>
              <a:ext cx="271780" cy="248965"/>
            </a:xfrm>
            <a:prstGeom prst="rect">
              <a:avLst/>
            </a:prstGeom>
            <a:solidFill>
              <a:srgbClr val="5B9BD5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E9CF402A-271D-411D-955F-A24A1B57A1FA}"/>
                </a:ext>
              </a:extLst>
            </p:cNvPr>
            <p:cNvSpPr/>
            <p:nvPr/>
          </p:nvSpPr>
          <p:spPr>
            <a:xfrm>
              <a:off x="9139948" y="1661056"/>
              <a:ext cx="271780" cy="248965"/>
            </a:xfrm>
            <a:prstGeom prst="rect">
              <a:avLst/>
            </a:prstGeom>
            <a:solidFill>
              <a:srgbClr val="5B9BD5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84900024-AEFC-4077-BA58-F673413B33BF}"/>
                </a:ext>
              </a:extLst>
            </p:cNvPr>
            <p:cNvSpPr/>
            <p:nvPr/>
          </p:nvSpPr>
          <p:spPr>
            <a:xfrm>
              <a:off x="9089783" y="1397944"/>
              <a:ext cx="271780" cy="248965"/>
            </a:xfrm>
            <a:prstGeom prst="rect">
              <a:avLst/>
            </a:prstGeom>
            <a:solidFill>
              <a:srgbClr val="5B9BD5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6003203A-3F84-4879-91C2-01C48DFB7355}"/>
                </a:ext>
              </a:extLst>
            </p:cNvPr>
            <p:cNvSpPr/>
            <p:nvPr/>
          </p:nvSpPr>
          <p:spPr>
            <a:xfrm>
              <a:off x="11654556" y="1655302"/>
              <a:ext cx="260665" cy="248965"/>
            </a:xfrm>
            <a:prstGeom prst="rect">
              <a:avLst/>
            </a:prstGeom>
            <a:solidFill>
              <a:srgbClr val="FFC000">
                <a:alpha val="4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6" name="직선 화살표 연결선 115">
              <a:extLst>
                <a:ext uri="{FF2B5EF4-FFF2-40B4-BE49-F238E27FC236}">
                  <a16:creationId xmlns:a16="http://schemas.microsoft.com/office/drawing/2014/main" id="{9940E464-D31F-4134-97DE-EE9DBFFA4DE7}"/>
                </a:ext>
              </a:extLst>
            </p:cNvPr>
            <p:cNvCxnSpPr>
              <a:cxnSpLocks/>
            </p:cNvCxnSpPr>
            <p:nvPr/>
          </p:nvCxnSpPr>
          <p:spPr>
            <a:xfrm>
              <a:off x="10565256" y="1894009"/>
              <a:ext cx="1207278" cy="0"/>
            </a:xfrm>
            <a:prstGeom prst="straightConnector1">
              <a:avLst/>
            </a:prstGeom>
            <a:ln w="444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화살표 연결선 116">
              <a:extLst>
                <a:ext uri="{FF2B5EF4-FFF2-40B4-BE49-F238E27FC236}">
                  <a16:creationId xmlns:a16="http://schemas.microsoft.com/office/drawing/2014/main" id="{0ADDBACD-5DB2-4737-8DBC-EBC8FB390A5B}"/>
                </a:ext>
              </a:extLst>
            </p:cNvPr>
            <p:cNvCxnSpPr>
              <a:cxnSpLocks/>
            </p:cNvCxnSpPr>
            <p:nvPr/>
          </p:nvCxnSpPr>
          <p:spPr>
            <a:xfrm>
              <a:off x="9163590" y="1904267"/>
              <a:ext cx="1207278" cy="0"/>
            </a:xfrm>
            <a:prstGeom prst="straightConnector1">
              <a:avLst/>
            </a:prstGeom>
            <a:ln w="44450">
              <a:solidFill>
                <a:srgbClr val="FF0000"/>
              </a:solidFill>
              <a:tailEnd type="triangle"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화살표 연결선 117">
              <a:extLst>
                <a:ext uri="{FF2B5EF4-FFF2-40B4-BE49-F238E27FC236}">
                  <a16:creationId xmlns:a16="http://schemas.microsoft.com/office/drawing/2014/main" id="{924265D1-B314-460B-8039-67B8D7BF78AA}"/>
                </a:ext>
              </a:extLst>
            </p:cNvPr>
            <p:cNvCxnSpPr>
              <a:cxnSpLocks/>
            </p:cNvCxnSpPr>
            <p:nvPr/>
          </p:nvCxnSpPr>
          <p:spPr>
            <a:xfrm>
              <a:off x="10304386" y="2602029"/>
              <a:ext cx="1207278" cy="0"/>
            </a:xfrm>
            <a:prstGeom prst="straightConnector1">
              <a:avLst/>
            </a:prstGeom>
            <a:ln w="444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화살표 연결선 118">
              <a:extLst>
                <a:ext uri="{FF2B5EF4-FFF2-40B4-BE49-F238E27FC236}">
                  <a16:creationId xmlns:a16="http://schemas.microsoft.com/office/drawing/2014/main" id="{E374E243-57D4-4B13-B519-C67697828BAD}"/>
                </a:ext>
              </a:extLst>
            </p:cNvPr>
            <p:cNvCxnSpPr>
              <a:cxnSpLocks/>
            </p:cNvCxnSpPr>
            <p:nvPr/>
          </p:nvCxnSpPr>
          <p:spPr>
            <a:xfrm>
              <a:off x="8902720" y="2602029"/>
              <a:ext cx="1207278" cy="0"/>
            </a:xfrm>
            <a:prstGeom prst="straightConnector1">
              <a:avLst/>
            </a:prstGeom>
            <a:ln w="44450">
              <a:solidFill>
                <a:srgbClr val="FF0000"/>
              </a:solidFill>
              <a:tailEnd type="triangle"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79EEA776-CA1D-43E2-9013-13C70241A368}"/>
                </a:ext>
              </a:extLst>
            </p:cNvPr>
            <p:cNvSpPr/>
            <p:nvPr/>
          </p:nvSpPr>
          <p:spPr>
            <a:xfrm>
              <a:off x="10855495" y="3841030"/>
              <a:ext cx="271780" cy="248965"/>
            </a:xfrm>
            <a:prstGeom prst="rect">
              <a:avLst/>
            </a:prstGeom>
            <a:solidFill>
              <a:srgbClr val="FFC000">
                <a:alpha val="4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1" name="직선 화살표 연결선 120">
              <a:extLst>
                <a:ext uri="{FF2B5EF4-FFF2-40B4-BE49-F238E27FC236}">
                  <a16:creationId xmlns:a16="http://schemas.microsoft.com/office/drawing/2014/main" id="{32BF13B7-5398-4D12-A033-30A3DBD4135E}"/>
                </a:ext>
              </a:extLst>
            </p:cNvPr>
            <p:cNvCxnSpPr>
              <a:cxnSpLocks/>
            </p:cNvCxnSpPr>
            <p:nvPr/>
          </p:nvCxnSpPr>
          <p:spPr>
            <a:xfrm>
              <a:off x="8594131" y="3823684"/>
              <a:ext cx="1207278" cy="0"/>
            </a:xfrm>
            <a:prstGeom prst="straightConnector1">
              <a:avLst/>
            </a:prstGeom>
            <a:ln w="444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화살표 연결선 121">
              <a:extLst>
                <a:ext uri="{FF2B5EF4-FFF2-40B4-BE49-F238E27FC236}">
                  <a16:creationId xmlns:a16="http://schemas.microsoft.com/office/drawing/2014/main" id="{15993B59-55D4-4397-B048-E5977F527059}"/>
                </a:ext>
              </a:extLst>
            </p:cNvPr>
            <p:cNvCxnSpPr>
              <a:cxnSpLocks/>
            </p:cNvCxnSpPr>
            <p:nvPr/>
          </p:nvCxnSpPr>
          <p:spPr>
            <a:xfrm>
              <a:off x="9891496" y="3823684"/>
              <a:ext cx="1207278" cy="0"/>
            </a:xfrm>
            <a:prstGeom prst="straightConnector1">
              <a:avLst/>
            </a:prstGeom>
            <a:ln w="44450">
              <a:solidFill>
                <a:srgbClr val="00B050"/>
              </a:solidFill>
              <a:tailEnd type="triangle"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화살표 연결선 122">
              <a:extLst>
                <a:ext uri="{FF2B5EF4-FFF2-40B4-BE49-F238E27FC236}">
                  <a16:creationId xmlns:a16="http://schemas.microsoft.com/office/drawing/2014/main" id="{728B58B2-4B9B-400C-9539-CA626C81BB43}"/>
                </a:ext>
              </a:extLst>
            </p:cNvPr>
            <p:cNvCxnSpPr>
              <a:cxnSpLocks/>
            </p:cNvCxnSpPr>
            <p:nvPr/>
          </p:nvCxnSpPr>
          <p:spPr>
            <a:xfrm>
              <a:off x="8594131" y="3149950"/>
              <a:ext cx="1207278" cy="0"/>
            </a:xfrm>
            <a:prstGeom prst="straightConnector1">
              <a:avLst/>
            </a:prstGeom>
            <a:ln w="444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화살표 연결선 123">
              <a:extLst>
                <a:ext uri="{FF2B5EF4-FFF2-40B4-BE49-F238E27FC236}">
                  <a16:creationId xmlns:a16="http://schemas.microsoft.com/office/drawing/2014/main" id="{9576F853-8BA5-4686-BB36-E7CF46B22AAF}"/>
                </a:ext>
              </a:extLst>
            </p:cNvPr>
            <p:cNvCxnSpPr>
              <a:cxnSpLocks/>
            </p:cNvCxnSpPr>
            <p:nvPr/>
          </p:nvCxnSpPr>
          <p:spPr>
            <a:xfrm>
              <a:off x="9891496" y="3149950"/>
              <a:ext cx="1207278" cy="0"/>
            </a:xfrm>
            <a:prstGeom prst="straightConnector1">
              <a:avLst/>
            </a:prstGeom>
            <a:ln w="44450">
              <a:solidFill>
                <a:srgbClr val="00B050"/>
              </a:solidFill>
              <a:tailEnd type="triangle"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화살표 연결선 124">
              <a:extLst>
                <a:ext uri="{FF2B5EF4-FFF2-40B4-BE49-F238E27FC236}">
                  <a16:creationId xmlns:a16="http://schemas.microsoft.com/office/drawing/2014/main" id="{BA2D72D0-28BF-44C2-A19F-F9C045ABC631}"/>
                </a:ext>
              </a:extLst>
            </p:cNvPr>
            <p:cNvCxnSpPr>
              <a:cxnSpLocks/>
            </p:cNvCxnSpPr>
            <p:nvPr/>
          </p:nvCxnSpPr>
          <p:spPr>
            <a:xfrm>
              <a:off x="9174711" y="1397944"/>
              <a:ext cx="1207278" cy="0"/>
            </a:xfrm>
            <a:prstGeom prst="straightConnector1">
              <a:avLst/>
            </a:prstGeom>
            <a:ln w="444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화살표 연결선 125">
              <a:extLst>
                <a:ext uri="{FF2B5EF4-FFF2-40B4-BE49-F238E27FC236}">
                  <a16:creationId xmlns:a16="http://schemas.microsoft.com/office/drawing/2014/main" id="{BB0317E0-D172-423D-A888-6EAEE0BF430D}"/>
                </a:ext>
              </a:extLst>
            </p:cNvPr>
            <p:cNvCxnSpPr>
              <a:cxnSpLocks/>
            </p:cNvCxnSpPr>
            <p:nvPr/>
          </p:nvCxnSpPr>
          <p:spPr>
            <a:xfrm>
              <a:off x="10472076" y="1397944"/>
              <a:ext cx="1207278" cy="0"/>
            </a:xfrm>
            <a:prstGeom prst="straightConnector1">
              <a:avLst/>
            </a:prstGeom>
            <a:ln w="44450">
              <a:solidFill>
                <a:srgbClr val="00B050"/>
              </a:solidFill>
              <a:tailEnd type="triangle"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84558302-33C5-487B-B335-5669CC968FB1}"/>
                </a:ext>
              </a:extLst>
            </p:cNvPr>
            <p:cNvSpPr txBox="1"/>
            <p:nvPr/>
          </p:nvSpPr>
          <p:spPr>
            <a:xfrm>
              <a:off x="8594131" y="657041"/>
              <a:ext cx="3401179" cy="276999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교통량 많을 때 활주로 구성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A113AFE2-60EC-4D20-A8BA-4F373D6ABA0C}"/>
                </a:ext>
              </a:extLst>
            </p:cNvPr>
            <p:cNvSpPr txBox="1"/>
            <p:nvPr/>
          </p:nvSpPr>
          <p:spPr>
            <a:xfrm>
              <a:off x="8674271" y="1287150"/>
              <a:ext cx="6222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rgbClr val="00B050"/>
                  </a:solidFill>
                </a:rPr>
                <a:t>착륙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1CE44F14-75AA-4DBF-903F-B2724C2A4352}"/>
                </a:ext>
              </a:extLst>
            </p:cNvPr>
            <p:cNvSpPr txBox="1"/>
            <p:nvPr/>
          </p:nvSpPr>
          <p:spPr>
            <a:xfrm>
              <a:off x="8674271" y="1779538"/>
              <a:ext cx="6222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rgbClr val="FF0000"/>
                  </a:solidFill>
                </a:rPr>
                <a:t>이륙</a:t>
              </a:r>
            </a:p>
          </p:txBody>
        </p:sp>
      </p:grp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F184D543-F4FC-4F0F-9F13-3213D5CBF296}"/>
              </a:ext>
            </a:extLst>
          </p:cNvPr>
          <p:cNvSpPr/>
          <p:nvPr/>
        </p:nvSpPr>
        <p:spPr>
          <a:xfrm>
            <a:off x="3175358" y="4683551"/>
            <a:ext cx="811506" cy="3998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B73DF90B-CFE2-4A94-9683-E55716C02872}"/>
              </a:ext>
            </a:extLst>
          </p:cNvPr>
          <p:cNvSpPr/>
          <p:nvPr/>
        </p:nvSpPr>
        <p:spPr>
          <a:xfrm>
            <a:off x="4343793" y="4654781"/>
            <a:ext cx="1273320" cy="39982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45BDB2E9-8F8E-4268-8E64-E36278174CC3}"/>
              </a:ext>
            </a:extLst>
          </p:cNvPr>
          <p:cNvSpPr/>
          <p:nvPr/>
        </p:nvSpPr>
        <p:spPr>
          <a:xfrm>
            <a:off x="4262121" y="2436770"/>
            <a:ext cx="314648" cy="3863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BE5F93FA-DB5C-46C0-8E88-0E1740BB9287}"/>
              </a:ext>
            </a:extLst>
          </p:cNvPr>
          <p:cNvSpPr/>
          <p:nvPr/>
        </p:nvSpPr>
        <p:spPr>
          <a:xfrm>
            <a:off x="4911229" y="2436460"/>
            <a:ext cx="310236" cy="39982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D2C83608-85EE-4661-AF46-486E32224F08}"/>
              </a:ext>
            </a:extLst>
          </p:cNvPr>
          <p:cNvSpPr txBox="1"/>
          <p:nvPr/>
        </p:nvSpPr>
        <p:spPr>
          <a:xfrm>
            <a:off x="1379128" y="3381667"/>
            <a:ext cx="639525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시간당 교통량이 적을 때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기상 환경에 따라 이착륙에 사용되는 활주로가 다양함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Ex :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교통량이 적을 때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1~2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개의 활주로만 사용되기도 함 </a:t>
            </a: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41D26C5E-9443-E43C-6DDB-35EE631E521E}"/>
              </a:ext>
            </a:extLst>
          </p:cNvPr>
          <p:cNvCxnSpPr>
            <a:cxnSpLocks/>
            <a:stCxn id="101" idx="1"/>
          </p:cNvCxnSpPr>
          <p:nvPr/>
        </p:nvCxnSpPr>
        <p:spPr>
          <a:xfrm flipH="1">
            <a:off x="3175358" y="2619864"/>
            <a:ext cx="278597" cy="2032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65353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ject 10">
            <a:extLst>
              <a:ext uri="{FF2B5EF4-FFF2-40B4-BE49-F238E27FC236}">
                <a16:creationId xmlns:a16="http://schemas.microsoft.com/office/drawing/2014/main" id="{14E1ACF6-9C10-45F0-B448-2BE04318B01F}"/>
              </a:ext>
            </a:extLst>
          </p:cNvPr>
          <p:cNvSpPr txBox="1"/>
          <p:nvPr/>
        </p:nvSpPr>
        <p:spPr>
          <a:xfrm>
            <a:off x="304800" y="793591"/>
            <a:ext cx="565277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2000" b="1" spc="-20" dirty="0">
                <a:solidFill>
                  <a:srgbClr val="1C3061"/>
                </a:solidFill>
                <a:latin typeface="UnDotum"/>
                <a:cs typeface="UnDotum"/>
              </a:rPr>
              <a:t>데이터 나누기 </a:t>
            </a:r>
            <a:r>
              <a:rPr lang="en-US" altLang="ko-KR" sz="2000" b="1" spc="-20" dirty="0">
                <a:solidFill>
                  <a:srgbClr val="1C3061"/>
                </a:solidFill>
                <a:latin typeface="UnDotum"/>
                <a:cs typeface="UnDotum"/>
              </a:rPr>
              <a:t> </a:t>
            </a:r>
            <a:r>
              <a:rPr lang="en-US" altLang="ko-KR" spc="-20" dirty="0">
                <a:solidFill>
                  <a:srgbClr val="1C3061"/>
                </a:solidFill>
                <a:latin typeface="UnDotum"/>
                <a:cs typeface="UnDotum"/>
              </a:rPr>
              <a:t>Train – </a:t>
            </a:r>
            <a:r>
              <a:rPr lang="en-US" altLang="ko-KR" spc="-20" dirty="0" err="1">
                <a:solidFill>
                  <a:srgbClr val="1C3061"/>
                </a:solidFill>
                <a:latin typeface="UnDotum"/>
                <a:cs typeface="UnDotum"/>
              </a:rPr>
              <a:t>Vaild</a:t>
            </a:r>
            <a:r>
              <a:rPr lang="en-US" altLang="ko-KR" spc="-20" dirty="0">
                <a:solidFill>
                  <a:srgbClr val="1C3061"/>
                </a:solidFill>
                <a:latin typeface="UnDotum"/>
                <a:cs typeface="UnDotum"/>
              </a:rPr>
              <a:t> – Test</a:t>
            </a:r>
            <a:r>
              <a:rPr lang="ko-KR" altLang="en-US" spc="-20" dirty="0">
                <a:solidFill>
                  <a:srgbClr val="1C3061"/>
                </a:solidFill>
                <a:latin typeface="UnDotum"/>
                <a:cs typeface="UnDotum"/>
              </a:rPr>
              <a:t>으로 나누어 검증</a:t>
            </a:r>
            <a:endParaRPr dirty="0">
              <a:latin typeface="UnDotum"/>
              <a:cs typeface="UnDotum"/>
            </a:endParaRPr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BA7EF4AB-A56D-4AF2-8AE9-C20F78E300D1}"/>
              </a:ext>
            </a:extLst>
          </p:cNvPr>
          <p:cNvSpPr/>
          <p:nvPr/>
        </p:nvSpPr>
        <p:spPr>
          <a:xfrm>
            <a:off x="5165926" y="550884"/>
            <a:ext cx="2209800" cy="50259"/>
          </a:xfrm>
          <a:custGeom>
            <a:avLst/>
            <a:gdLst/>
            <a:ahLst/>
            <a:cxnLst/>
            <a:rect l="l" t="t" r="r" b="b"/>
            <a:pathLst>
              <a:path w="2700020">
                <a:moveTo>
                  <a:pt x="0" y="0"/>
                </a:moveTo>
                <a:lnTo>
                  <a:pt x="2700001" y="1"/>
                </a:lnTo>
              </a:path>
            </a:pathLst>
          </a:custGeom>
          <a:ln w="19050">
            <a:solidFill>
              <a:srgbClr val="1C3061"/>
            </a:solidFill>
          </a:ln>
        </p:spPr>
        <p:txBody>
          <a:bodyPr wrap="square" lIns="0" tIns="0" rIns="0" bIns="0" rtlCol="0"/>
          <a:lstStyle/>
          <a:p>
            <a:endParaRPr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3B4B7855-CF1C-473A-94C2-89763E2E4FDD}"/>
              </a:ext>
            </a:extLst>
          </p:cNvPr>
          <p:cNvSpPr txBox="1"/>
          <p:nvPr/>
        </p:nvSpPr>
        <p:spPr>
          <a:xfrm>
            <a:off x="927905" y="146978"/>
            <a:ext cx="1160246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00" spc="-110" dirty="0">
                <a:solidFill>
                  <a:srgbClr val="969696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FreeSans"/>
              </a:rPr>
              <a:t>1</a:t>
            </a:r>
            <a:r>
              <a:rPr lang="ko-KR" altLang="en-US" sz="1600" spc="-110" dirty="0">
                <a:solidFill>
                  <a:srgbClr val="969696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FreeSans"/>
              </a:rPr>
              <a:t>차 프로젝트</a:t>
            </a:r>
            <a:endParaRPr lang="en-US" sz="1600" dirty="0">
              <a:solidFill>
                <a:srgbClr val="969696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FreeSans"/>
            </a:endParaRPr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E6C64D23-A352-4ECA-88F9-06A35E7C632F}"/>
              </a:ext>
            </a:extLst>
          </p:cNvPr>
          <p:cNvSpPr txBox="1"/>
          <p:nvPr/>
        </p:nvSpPr>
        <p:spPr>
          <a:xfrm>
            <a:off x="2920688" y="146921"/>
            <a:ext cx="165608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00" spc="-50" dirty="0">
                <a:solidFill>
                  <a:srgbClr val="969696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FreeSans"/>
              </a:rPr>
              <a:t>2</a:t>
            </a:r>
            <a:r>
              <a:rPr lang="ko-KR" altLang="en-US" sz="1600" spc="-50" dirty="0">
                <a:solidFill>
                  <a:srgbClr val="969696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FreeSans"/>
              </a:rPr>
              <a:t>차 프로젝트 개요</a:t>
            </a:r>
            <a:endParaRPr sz="1600" dirty="0">
              <a:solidFill>
                <a:srgbClr val="969696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FreeSans"/>
            </a:endParaRPr>
          </a:p>
        </p:txBody>
      </p:sp>
      <p:sp>
        <p:nvSpPr>
          <p:cNvPr id="13" name="object 5">
            <a:extLst>
              <a:ext uri="{FF2B5EF4-FFF2-40B4-BE49-F238E27FC236}">
                <a16:creationId xmlns:a16="http://schemas.microsoft.com/office/drawing/2014/main" id="{C20F0DC3-A448-4D03-8DC6-EC9E8B56A537}"/>
              </a:ext>
            </a:extLst>
          </p:cNvPr>
          <p:cNvSpPr txBox="1"/>
          <p:nvPr/>
        </p:nvSpPr>
        <p:spPr>
          <a:xfrm>
            <a:off x="5409306" y="156447"/>
            <a:ext cx="172304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1600" b="1" dirty="0">
                <a:solidFill>
                  <a:srgbClr val="37466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FreeSans"/>
              </a:rPr>
              <a:t>데이터 엔지니어링</a:t>
            </a:r>
            <a:endParaRPr sz="1600" b="1" dirty="0">
              <a:solidFill>
                <a:srgbClr val="37466A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FreeSans"/>
            </a:endParaRPr>
          </a:p>
        </p:txBody>
      </p:sp>
      <p:sp>
        <p:nvSpPr>
          <p:cNvPr id="14" name="object 5">
            <a:extLst>
              <a:ext uri="{FF2B5EF4-FFF2-40B4-BE49-F238E27FC236}">
                <a16:creationId xmlns:a16="http://schemas.microsoft.com/office/drawing/2014/main" id="{55D1A70D-DE90-419C-98CA-BA2E2E26A73D}"/>
              </a:ext>
            </a:extLst>
          </p:cNvPr>
          <p:cNvSpPr txBox="1"/>
          <p:nvPr/>
        </p:nvSpPr>
        <p:spPr>
          <a:xfrm>
            <a:off x="8333713" y="144667"/>
            <a:ext cx="864508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1600" spc="-80" dirty="0">
                <a:solidFill>
                  <a:srgbClr val="7F7F7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FreeSans"/>
              </a:rPr>
              <a:t>모델링</a:t>
            </a:r>
            <a:endParaRPr sz="160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FreeSans"/>
            </a:endParaRPr>
          </a:p>
        </p:txBody>
      </p:sp>
      <p:sp>
        <p:nvSpPr>
          <p:cNvPr id="15" name="object 5">
            <a:extLst>
              <a:ext uri="{FF2B5EF4-FFF2-40B4-BE49-F238E27FC236}">
                <a16:creationId xmlns:a16="http://schemas.microsoft.com/office/drawing/2014/main" id="{80332171-4A82-449E-BDA5-90D094058D4E}"/>
              </a:ext>
            </a:extLst>
          </p:cNvPr>
          <p:cNvSpPr txBox="1"/>
          <p:nvPr/>
        </p:nvSpPr>
        <p:spPr>
          <a:xfrm>
            <a:off x="10399587" y="189577"/>
            <a:ext cx="864508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1600" spc="-80" dirty="0">
                <a:solidFill>
                  <a:srgbClr val="7F7F7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FreeSans"/>
              </a:rPr>
              <a:t>결론</a:t>
            </a:r>
            <a:endParaRPr sz="160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FreeSans"/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6EE0F1CA-8385-4BDB-9984-3404B9CFDE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9486149"/>
              </p:ext>
            </p:extLst>
          </p:nvPr>
        </p:nvGraphicFramePr>
        <p:xfrm>
          <a:off x="1676400" y="2895600"/>
          <a:ext cx="9220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350">
                  <a:extLst>
                    <a:ext uri="{9D8B030D-6E8A-4147-A177-3AD203B41FA5}">
                      <a16:colId xmlns:a16="http://schemas.microsoft.com/office/drawing/2014/main" val="3374748173"/>
                    </a:ext>
                  </a:extLst>
                </a:gridCol>
                <a:gridCol w="768350">
                  <a:extLst>
                    <a:ext uri="{9D8B030D-6E8A-4147-A177-3AD203B41FA5}">
                      <a16:colId xmlns:a16="http://schemas.microsoft.com/office/drawing/2014/main" val="3757611208"/>
                    </a:ext>
                  </a:extLst>
                </a:gridCol>
                <a:gridCol w="768350">
                  <a:extLst>
                    <a:ext uri="{9D8B030D-6E8A-4147-A177-3AD203B41FA5}">
                      <a16:colId xmlns:a16="http://schemas.microsoft.com/office/drawing/2014/main" val="1564844569"/>
                    </a:ext>
                  </a:extLst>
                </a:gridCol>
                <a:gridCol w="768350">
                  <a:extLst>
                    <a:ext uri="{9D8B030D-6E8A-4147-A177-3AD203B41FA5}">
                      <a16:colId xmlns:a16="http://schemas.microsoft.com/office/drawing/2014/main" val="150662935"/>
                    </a:ext>
                  </a:extLst>
                </a:gridCol>
                <a:gridCol w="768350">
                  <a:extLst>
                    <a:ext uri="{9D8B030D-6E8A-4147-A177-3AD203B41FA5}">
                      <a16:colId xmlns:a16="http://schemas.microsoft.com/office/drawing/2014/main" val="1224805580"/>
                    </a:ext>
                  </a:extLst>
                </a:gridCol>
                <a:gridCol w="768350">
                  <a:extLst>
                    <a:ext uri="{9D8B030D-6E8A-4147-A177-3AD203B41FA5}">
                      <a16:colId xmlns:a16="http://schemas.microsoft.com/office/drawing/2014/main" val="4086098368"/>
                    </a:ext>
                  </a:extLst>
                </a:gridCol>
                <a:gridCol w="768350">
                  <a:extLst>
                    <a:ext uri="{9D8B030D-6E8A-4147-A177-3AD203B41FA5}">
                      <a16:colId xmlns:a16="http://schemas.microsoft.com/office/drawing/2014/main" val="851908820"/>
                    </a:ext>
                  </a:extLst>
                </a:gridCol>
                <a:gridCol w="768350">
                  <a:extLst>
                    <a:ext uri="{9D8B030D-6E8A-4147-A177-3AD203B41FA5}">
                      <a16:colId xmlns:a16="http://schemas.microsoft.com/office/drawing/2014/main" val="4202049227"/>
                    </a:ext>
                  </a:extLst>
                </a:gridCol>
                <a:gridCol w="768350">
                  <a:extLst>
                    <a:ext uri="{9D8B030D-6E8A-4147-A177-3AD203B41FA5}">
                      <a16:colId xmlns:a16="http://schemas.microsoft.com/office/drawing/2014/main" val="2300534191"/>
                    </a:ext>
                  </a:extLst>
                </a:gridCol>
                <a:gridCol w="768350">
                  <a:extLst>
                    <a:ext uri="{9D8B030D-6E8A-4147-A177-3AD203B41FA5}">
                      <a16:colId xmlns:a16="http://schemas.microsoft.com/office/drawing/2014/main" val="325137628"/>
                    </a:ext>
                  </a:extLst>
                </a:gridCol>
                <a:gridCol w="768350">
                  <a:extLst>
                    <a:ext uri="{9D8B030D-6E8A-4147-A177-3AD203B41FA5}">
                      <a16:colId xmlns:a16="http://schemas.microsoft.com/office/drawing/2014/main" val="1787355441"/>
                    </a:ext>
                  </a:extLst>
                </a:gridCol>
                <a:gridCol w="768350">
                  <a:extLst>
                    <a:ext uri="{9D8B030D-6E8A-4147-A177-3AD203B41FA5}">
                      <a16:colId xmlns:a16="http://schemas.microsoft.com/office/drawing/2014/main" val="24074934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6CA7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608760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6328D94-D5C0-4182-B8AE-040B809A3606}"/>
              </a:ext>
            </a:extLst>
          </p:cNvPr>
          <p:cNvSpPr txBox="1"/>
          <p:nvPr/>
        </p:nvSpPr>
        <p:spPr>
          <a:xfrm>
            <a:off x="1066800" y="2385074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/>
              <a:t>2020-11-01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B15B40-55F8-402B-9C99-2BAC9E288795}"/>
              </a:ext>
            </a:extLst>
          </p:cNvPr>
          <p:cNvSpPr txBox="1"/>
          <p:nvPr/>
        </p:nvSpPr>
        <p:spPr>
          <a:xfrm>
            <a:off x="10069841" y="2385074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2021-10-31</a:t>
            </a:r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A652643-B45B-48AF-97C4-A297F08E8ECF}"/>
              </a:ext>
            </a:extLst>
          </p:cNvPr>
          <p:cNvCxnSpPr>
            <a:cxnSpLocks/>
            <a:stCxn id="5" idx="3"/>
            <a:endCxn id="17" idx="1"/>
          </p:cNvCxnSpPr>
          <p:nvPr/>
        </p:nvCxnSpPr>
        <p:spPr>
          <a:xfrm>
            <a:off x="2590800" y="2569740"/>
            <a:ext cx="747904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0864192-EECA-40C4-8394-023AFEE108AB}"/>
              </a:ext>
            </a:extLst>
          </p:cNvPr>
          <p:cNvSpPr txBox="1"/>
          <p:nvPr/>
        </p:nvSpPr>
        <p:spPr>
          <a:xfrm>
            <a:off x="5317330" y="2132506"/>
            <a:ext cx="1899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4597A9"/>
                </a:solidFill>
              </a:rPr>
              <a:t>Train </a:t>
            </a:r>
            <a:r>
              <a:rPr lang="en-US" altLang="ko-KR" sz="2000" b="1" dirty="0" err="1">
                <a:solidFill>
                  <a:srgbClr val="6CA755"/>
                </a:solidFill>
              </a:rPr>
              <a:t>Vaild</a:t>
            </a:r>
            <a:r>
              <a:rPr lang="en-US" altLang="ko-KR" sz="2000" b="1" dirty="0"/>
              <a:t> </a:t>
            </a:r>
            <a:r>
              <a:rPr lang="en-US" altLang="ko-KR" sz="2000" b="1" dirty="0">
                <a:solidFill>
                  <a:srgbClr val="FF0000"/>
                </a:solidFill>
              </a:rPr>
              <a:t>Test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47E827-00EF-678E-CB68-4D8B5A22A23D}"/>
              </a:ext>
            </a:extLst>
          </p:cNvPr>
          <p:cNvSpPr txBox="1"/>
          <p:nvPr/>
        </p:nvSpPr>
        <p:spPr>
          <a:xfrm>
            <a:off x="2818211" y="4038600"/>
            <a:ext cx="65555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년간의 데이터를 이용해 학습 진행 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Test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데이터는 주어진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년간의 기간 중 일정 기간의 데이터로 주어짐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Valid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데이터는 학습 데이터의 가장 마지막 시점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10%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로 사용 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08792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26E04D8-9A07-1F6E-13E4-81B0C4102AF7}"/>
              </a:ext>
            </a:extLst>
          </p:cNvPr>
          <p:cNvSpPr/>
          <p:nvPr/>
        </p:nvSpPr>
        <p:spPr>
          <a:xfrm>
            <a:off x="10210800" y="5943600"/>
            <a:ext cx="1497414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2387" y="2049780"/>
            <a:ext cx="2792813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9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Ⅲ.</a:t>
            </a:r>
            <a:r>
              <a:rPr sz="3200" spc="-15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ko-KR" altLang="en-US" sz="3200" spc="5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모델링</a:t>
            </a:r>
            <a:br>
              <a:rPr lang="en-US" altLang="ko-KR" sz="1600" spc="5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</a:br>
            <a:r>
              <a:rPr lang="en-US" altLang="ko-KR" sz="1600" spc="5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- </a:t>
            </a:r>
            <a:r>
              <a:rPr lang="ko-KR" altLang="en-US" sz="1600" spc="5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모델 비교 </a:t>
            </a:r>
            <a:endParaRPr sz="16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3811F4-CDF2-6186-4572-A3259D9162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5200" y="5638800"/>
            <a:ext cx="913557" cy="913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C2567FC-2091-0951-1669-097616D274F4}"/>
              </a:ext>
            </a:extLst>
          </p:cNvPr>
          <p:cNvSpPr/>
          <p:nvPr/>
        </p:nvSpPr>
        <p:spPr>
          <a:xfrm>
            <a:off x="712386" y="5943600"/>
            <a:ext cx="1497414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3663" y="548422"/>
            <a:ext cx="6769100" cy="716222"/>
          </a:xfrm>
          <a:prstGeom prst="rect">
            <a:avLst/>
          </a:prstGeom>
        </p:spPr>
        <p:txBody>
          <a:bodyPr vert="horz" wrap="square" lIns="0" tIns="191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5"/>
              </a:spcBef>
            </a:pPr>
            <a:r>
              <a:rPr lang="ko-KR" altLang="en-US" sz="2000" spc="-2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모델 비교 </a:t>
            </a:r>
            <a:br>
              <a:rPr lang="en-US" altLang="ko-KR" sz="2000" spc="-20" dirty="0">
                <a:latin typeface="+mn-ea"/>
                <a:ea typeface="+mn-ea"/>
              </a:rPr>
            </a:br>
            <a:r>
              <a:rPr lang="en-US" altLang="ko-KR" sz="1400" b="0" spc="-2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- 3</a:t>
            </a:r>
            <a:r>
              <a:rPr lang="ko-KR" altLang="en-US" sz="1400" b="0" spc="-2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개의</a:t>
            </a:r>
            <a:r>
              <a:rPr lang="en-US" altLang="ko-KR" sz="1400" b="0" spc="-2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</a:t>
            </a:r>
            <a:r>
              <a:rPr lang="ko-KR" altLang="en-US" sz="1400" b="0" spc="-2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각기 다른 모델을 통해 예측 및 결과를 도출 함</a:t>
            </a:r>
            <a:endParaRPr sz="2000" b="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8" name="object 2">
            <a:extLst>
              <a:ext uri="{FF2B5EF4-FFF2-40B4-BE49-F238E27FC236}">
                <a16:creationId xmlns:a16="http://schemas.microsoft.com/office/drawing/2014/main" id="{82732342-4698-4AEC-956E-979D45D00DDC}"/>
              </a:ext>
            </a:extLst>
          </p:cNvPr>
          <p:cNvSpPr/>
          <p:nvPr/>
        </p:nvSpPr>
        <p:spPr>
          <a:xfrm>
            <a:off x="7600351" y="525112"/>
            <a:ext cx="2209800" cy="50259"/>
          </a:xfrm>
          <a:custGeom>
            <a:avLst/>
            <a:gdLst/>
            <a:ahLst/>
            <a:cxnLst/>
            <a:rect l="l" t="t" r="r" b="b"/>
            <a:pathLst>
              <a:path w="2700020">
                <a:moveTo>
                  <a:pt x="0" y="0"/>
                </a:moveTo>
                <a:lnTo>
                  <a:pt x="2700001" y="1"/>
                </a:lnTo>
              </a:path>
            </a:pathLst>
          </a:custGeom>
          <a:ln w="19050">
            <a:solidFill>
              <a:srgbClr val="1C3061"/>
            </a:solidFill>
          </a:ln>
        </p:spPr>
        <p:txBody>
          <a:bodyPr wrap="square" lIns="0" tIns="0" rIns="0" bIns="0" rtlCol="0"/>
          <a:lstStyle/>
          <a:p>
            <a:endParaRPr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53" name="object 3">
            <a:extLst>
              <a:ext uri="{FF2B5EF4-FFF2-40B4-BE49-F238E27FC236}">
                <a16:creationId xmlns:a16="http://schemas.microsoft.com/office/drawing/2014/main" id="{9472F069-B55A-4800-B9E2-C7A60F5D1EA8}"/>
              </a:ext>
            </a:extLst>
          </p:cNvPr>
          <p:cNvSpPr txBox="1"/>
          <p:nvPr/>
        </p:nvSpPr>
        <p:spPr>
          <a:xfrm>
            <a:off x="927905" y="146978"/>
            <a:ext cx="1160246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00" spc="-110" dirty="0">
                <a:solidFill>
                  <a:srgbClr val="969696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FreeSans"/>
              </a:rPr>
              <a:t>1</a:t>
            </a:r>
            <a:r>
              <a:rPr lang="ko-KR" altLang="en-US" sz="1600" spc="-110" dirty="0">
                <a:solidFill>
                  <a:srgbClr val="969696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FreeSans"/>
              </a:rPr>
              <a:t>차 프로젝트</a:t>
            </a:r>
            <a:endParaRPr lang="en-US" sz="1600" dirty="0">
              <a:solidFill>
                <a:srgbClr val="969696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FreeSans"/>
            </a:endParaRPr>
          </a:p>
        </p:txBody>
      </p:sp>
      <p:sp>
        <p:nvSpPr>
          <p:cNvPr id="72" name="object 4">
            <a:extLst>
              <a:ext uri="{FF2B5EF4-FFF2-40B4-BE49-F238E27FC236}">
                <a16:creationId xmlns:a16="http://schemas.microsoft.com/office/drawing/2014/main" id="{F91C0BE7-75D7-4A52-A924-75557B9CB82E}"/>
              </a:ext>
            </a:extLst>
          </p:cNvPr>
          <p:cNvSpPr txBox="1"/>
          <p:nvPr/>
        </p:nvSpPr>
        <p:spPr>
          <a:xfrm>
            <a:off x="2920688" y="146921"/>
            <a:ext cx="165608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00" spc="-50" dirty="0">
                <a:solidFill>
                  <a:srgbClr val="969696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FreeSans"/>
              </a:rPr>
              <a:t>2</a:t>
            </a:r>
            <a:r>
              <a:rPr lang="ko-KR" altLang="en-US" sz="1600" spc="-50" dirty="0">
                <a:solidFill>
                  <a:srgbClr val="969696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FreeSans"/>
              </a:rPr>
              <a:t>차 프로젝트 개요</a:t>
            </a:r>
            <a:endParaRPr sz="1600" dirty="0">
              <a:solidFill>
                <a:srgbClr val="969696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FreeSans"/>
            </a:endParaRPr>
          </a:p>
        </p:txBody>
      </p:sp>
      <p:sp>
        <p:nvSpPr>
          <p:cNvPr id="77" name="object 5">
            <a:extLst>
              <a:ext uri="{FF2B5EF4-FFF2-40B4-BE49-F238E27FC236}">
                <a16:creationId xmlns:a16="http://schemas.microsoft.com/office/drawing/2014/main" id="{FA69D5E6-0756-43A8-85AD-B28E2B1DCC96}"/>
              </a:ext>
            </a:extLst>
          </p:cNvPr>
          <p:cNvSpPr txBox="1"/>
          <p:nvPr/>
        </p:nvSpPr>
        <p:spPr>
          <a:xfrm>
            <a:off x="5409306" y="156447"/>
            <a:ext cx="172304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1600" dirty="0">
                <a:solidFill>
                  <a:srgbClr val="969696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FreeSans"/>
              </a:rPr>
              <a:t>데이터 엔지니어링</a:t>
            </a:r>
            <a:endParaRPr sz="1600" dirty="0">
              <a:solidFill>
                <a:srgbClr val="969696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FreeSans"/>
            </a:endParaRPr>
          </a:p>
        </p:txBody>
      </p:sp>
      <p:sp>
        <p:nvSpPr>
          <p:cNvPr id="78" name="object 5">
            <a:extLst>
              <a:ext uri="{FF2B5EF4-FFF2-40B4-BE49-F238E27FC236}">
                <a16:creationId xmlns:a16="http://schemas.microsoft.com/office/drawing/2014/main" id="{C60662EC-83B4-4BD0-81A5-BFE89659BA4F}"/>
              </a:ext>
            </a:extLst>
          </p:cNvPr>
          <p:cNvSpPr txBox="1"/>
          <p:nvPr/>
        </p:nvSpPr>
        <p:spPr>
          <a:xfrm>
            <a:off x="8333713" y="144667"/>
            <a:ext cx="864508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1600" b="1" spc="-80" dirty="0">
                <a:solidFill>
                  <a:srgbClr val="37466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FreeSans"/>
              </a:rPr>
              <a:t>모델링</a:t>
            </a:r>
            <a:endParaRPr sz="1600" b="1" dirty="0">
              <a:solidFill>
                <a:srgbClr val="37466A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FreeSans"/>
            </a:endParaRPr>
          </a:p>
        </p:txBody>
      </p:sp>
      <p:sp>
        <p:nvSpPr>
          <p:cNvPr id="79" name="object 5">
            <a:extLst>
              <a:ext uri="{FF2B5EF4-FFF2-40B4-BE49-F238E27FC236}">
                <a16:creationId xmlns:a16="http://schemas.microsoft.com/office/drawing/2014/main" id="{11A96554-FF2B-437D-AACE-A63F922487F9}"/>
              </a:ext>
            </a:extLst>
          </p:cNvPr>
          <p:cNvSpPr txBox="1"/>
          <p:nvPr/>
        </p:nvSpPr>
        <p:spPr>
          <a:xfrm>
            <a:off x="10399587" y="189577"/>
            <a:ext cx="864508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1600" spc="-80" dirty="0">
                <a:solidFill>
                  <a:srgbClr val="7F7F7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FreeSans"/>
              </a:rPr>
              <a:t>결론</a:t>
            </a:r>
            <a:endParaRPr sz="160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FreeSans"/>
            </a:endParaRPr>
          </a:p>
        </p:txBody>
      </p:sp>
      <p:grpSp>
        <p:nvGrpSpPr>
          <p:cNvPr id="57" name="object 7">
            <a:extLst>
              <a:ext uri="{FF2B5EF4-FFF2-40B4-BE49-F238E27FC236}">
                <a16:creationId xmlns:a16="http://schemas.microsoft.com/office/drawing/2014/main" id="{DFA38172-0A3C-491B-ADD5-703310A378FA}"/>
              </a:ext>
            </a:extLst>
          </p:cNvPr>
          <p:cNvGrpSpPr/>
          <p:nvPr/>
        </p:nvGrpSpPr>
        <p:grpSpPr>
          <a:xfrm>
            <a:off x="4343400" y="1447800"/>
            <a:ext cx="3600000" cy="4861778"/>
            <a:chOff x="6216573" y="1600009"/>
            <a:chExt cx="5825490" cy="4197718"/>
          </a:xfrm>
        </p:grpSpPr>
        <p:sp>
          <p:nvSpPr>
            <p:cNvPr id="58" name="object 8">
              <a:extLst>
                <a:ext uri="{FF2B5EF4-FFF2-40B4-BE49-F238E27FC236}">
                  <a16:creationId xmlns:a16="http://schemas.microsoft.com/office/drawing/2014/main" id="{47A3EB14-F5BA-458D-81E1-613560032667}"/>
                </a:ext>
              </a:extLst>
            </p:cNvPr>
            <p:cNvSpPr/>
            <p:nvPr/>
          </p:nvSpPr>
          <p:spPr>
            <a:xfrm>
              <a:off x="6216573" y="2016937"/>
              <a:ext cx="5825490" cy="3780790"/>
            </a:xfrm>
            <a:custGeom>
              <a:avLst/>
              <a:gdLst/>
              <a:ahLst/>
              <a:cxnLst/>
              <a:rect l="l" t="t" r="r" b="b"/>
              <a:pathLst>
                <a:path w="5825490" h="3780790">
                  <a:moveTo>
                    <a:pt x="0" y="3780162"/>
                  </a:moveTo>
                  <a:lnTo>
                    <a:pt x="5824969" y="3780162"/>
                  </a:lnTo>
                  <a:lnTo>
                    <a:pt x="5824969" y="0"/>
                  </a:lnTo>
                  <a:lnTo>
                    <a:pt x="0" y="0"/>
                  </a:lnTo>
                  <a:lnTo>
                    <a:pt x="0" y="378016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9" name="object 9">
              <a:extLst>
                <a:ext uri="{FF2B5EF4-FFF2-40B4-BE49-F238E27FC236}">
                  <a16:creationId xmlns:a16="http://schemas.microsoft.com/office/drawing/2014/main" id="{DA508DEB-3BC1-483B-B2B3-D092661776F6}"/>
                </a:ext>
              </a:extLst>
            </p:cNvPr>
            <p:cNvSpPr/>
            <p:nvPr/>
          </p:nvSpPr>
          <p:spPr>
            <a:xfrm>
              <a:off x="6216573" y="1981796"/>
              <a:ext cx="5825490" cy="3815715"/>
            </a:xfrm>
            <a:custGeom>
              <a:avLst/>
              <a:gdLst/>
              <a:ahLst/>
              <a:cxnLst/>
              <a:rect l="l" t="t" r="r" b="b"/>
              <a:pathLst>
                <a:path w="5825490" h="3815715">
                  <a:moveTo>
                    <a:pt x="0" y="0"/>
                  </a:moveTo>
                  <a:lnTo>
                    <a:pt x="5824973" y="0"/>
                  </a:lnTo>
                  <a:lnTo>
                    <a:pt x="5824973" y="3815312"/>
                  </a:lnTo>
                  <a:lnTo>
                    <a:pt x="0" y="381531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10">
              <a:extLst>
                <a:ext uri="{FF2B5EF4-FFF2-40B4-BE49-F238E27FC236}">
                  <a16:creationId xmlns:a16="http://schemas.microsoft.com/office/drawing/2014/main" id="{2106F60B-6E0E-4C05-A4BE-E3D49D6BC94C}"/>
                </a:ext>
              </a:extLst>
            </p:cNvPr>
            <p:cNvSpPr/>
            <p:nvPr/>
          </p:nvSpPr>
          <p:spPr>
            <a:xfrm>
              <a:off x="6216573" y="1600465"/>
              <a:ext cx="5825490" cy="557045"/>
            </a:xfrm>
            <a:custGeom>
              <a:avLst/>
              <a:gdLst/>
              <a:ahLst/>
              <a:cxnLst/>
              <a:rect l="l" t="t" r="r" b="b"/>
              <a:pathLst>
                <a:path w="5825490" h="417194">
                  <a:moveTo>
                    <a:pt x="5824969" y="0"/>
                  </a:moveTo>
                  <a:lnTo>
                    <a:pt x="0" y="0"/>
                  </a:lnTo>
                  <a:lnTo>
                    <a:pt x="0" y="416928"/>
                  </a:lnTo>
                  <a:lnTo>
                    <a:pt x="5824969" y="416928"/>
                  </a:lnTo>
                  <a:lnTo>
                    <a:pt x="5824969" y="0"/>
                  </a:lnTo>
                  <a:close/>
                </a:path>
              </a:pathLst>
            </a:custGeom>
            <a:solidFill>
              <a:srgbClr val="7F7F7F"/>
            </a:solidFill>
            <a:ln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0" name="object 11">
              <a:extLst>
                <a:ext uri="{FF2B5EF4-FFF2-40B4-BE49-F238E27FC236}">
                  <a16:creationId xmlns:a16="http://schemas.microsoft.com/office/drawing/2014/main" id="{47469600-071E-40D5-9869-B12BE16173E9}"/>
                </a:ext>
              </a:extLst>
            </p:cNvPr>
            <p:cNvSpPr/>
            <p:nvPr/>
          </p:nvSpPr>
          <p:spPr>
            <a:xfrm>
              <a:off x="6216573" y="1600009"/>
              <a:ext cx="5825490" cy="417195"/>
            </a:xfrm>
            <a:custGeom>
              <a:avLst/>
              <a:gdLst/>
              <a:ahLst/>
              <a:cxnLst/>
              <a:rect l="l" t="t" r="r" b="b"/>
              <a:pathLst>
                <a:path w="5825490" h="417194">
                  <a:moveTo>
                    <a:pt x="0" y="0"/>
                  </a:moveTo>
                  <a:lnTo>
                    <a:pt x="5824973" y="0"/>
                  </a:lnTo>
                  <a:lnTo>
                    <a:pt x="5824973" y="416926"/>
                  </a:lnTo>
                  <a:lnTo>
                    <a:pt x="0" y="416926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FE3F0884-901C-4758-B75C-E256D9263397}"/>
              </a:ext>
            </a:extLst>
          </p:cNvPr>
          <p:cNvSpPr txBox="1"/>
          <p:nvPr/>
        </p:nvSpPr>
        <p:spPr>
          <a:xfrm>
            <a:off x="5282847" y="1573656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머신러닝</a:t>
            </a:r>
            <a:r>
              <a:rPr lang="ko-KR" altLang="en-US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기반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AB41AD0-8C42-4D0E-B04A-FD025ABE1DBA}"/>
              </a:ext>
            </a:extLst>
          </p:cNvPr>
          <p:cNvSpPr txBox="1"/>
          <p:nvPr/>
        </p:nvSpPr>
        <p:spPr>
          <a:xfrm>
            <a:off x="4519378" y="4728891"/>
            <a:ext cx="3024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사용변수</a:t>
            </a:r>
            <a:r>
              <a:rPr lang="ko-KR" alt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</a:p>
          <a:p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시간대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요일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과거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Config </a:t>
            </a:r>
            <a:endParaRPr lang="ko-KR" altLang="en-US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21DE85A-F03D-4762-A03F-0E1664EB7022}"/>
              </a:ext>
            </a:extLst>
          </p:cNvPr>
          <p:cNvSpPr txBox="1"/>
          <p:nvPr/>
        </p:nvSpPr>
        <p:spPr>
          <a:xfrm>
            <a:off x="4387758" y="2102099"/>
            <a:ext cx="2819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RandomForest</a:t>
            </a:r>
            <a:endParaRPr lang="en-US" altLang="ko-KR" sz="1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84" name="object 7">
            <a:extLst>
              <a:ext uri="{FF2B5EF4-FFF2-40B4-BE49-F238E27FC236}">
                <a16:creationId xmlns:a16="http://schemas.microsoft.com/office/drawing/2014/main" id="{173EF5C1-C68D-4892-977C-758C087D47B7}"/>
              </a:ext>
            </a:extLst>
          </p:cNvPr>
          <p:cNvGrpSpPr/>
          <p:nvPr/>
        </p:nvGrpSpPr>
        <p:grpSpPr>
          <a:xfrm>
            <a:off x="371996" y="1447800"/>
            <a:ext cx="3600000" cy="4861778"/>
            <a:chOff x="6216573" y="1599685"/>
            <a:chExt cx="5825491" cy="2505413"/>
          </a:xfrm>
        </p:grpSpPr>
        <p:sp>
          <p:nvSpPr>
            <p:cNvPr id="85" name="object 8">
              <a:extLst>
                <a:ext uri="{FF2B5EF4-FFF2-40B4-BE49-F238E27FC236}">
                  <a16:creationId xmlns:a16="http://schemas.microsoft.com/office/drawing/2014/main" id="{260A5869-C929-4DAD-91D9-028FD30860E9}"/>
                </a:ext>
              </a:extLst>
            </p:cNvPr>
            <p:cNvSpPr/>
            <p:nvPr/>
          </p:nvSpPr>
          <p:spPr>
            <a:xfrm>
              <a:off x="6216575" y="1691107"/>
              <a:ext cx="5825489" cy="2413991"/>
            </a:xfrm>
            <a:custGeom>
              <a:avLst/>
              <a:gdLst/>
              <a:ahLst/>
              <a:cxnLst/>
              <a:rect l="l" t="t" r="r" b="b"/>
              <a:pathLst>
                <a:path w="5825490" h="3780790">
                  <a:moveTo>
                    <a:pt x="0" y="3780162"/>
                  </a:moveTo>
                  <a:lnTo>
                    <a:pt x="5824969" y="3780162"/>
                  </a:lnTo>
                  <a:lnTo>
                    <a:pt x="5824969" y="0"/>
                  </a:lnTo>
                  <a:lnTo>
                    <a:pt x="0" y="0"/>
                  </a:lnTo>
                  <a:lnTo>
                    <a:pt x="0" y="378016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9">
              <a:extLst>
                <a:ext uri="{FF2B5EF4-FFF2-40B4-BE49-F238E27FC236}">
                  <a16:creationId xmlns:a16="http://schemas.microsoft.com/office/drawing/2014/main" id="{192B2149-E396-4CFB-A0D9-55400DABF13C}"/>
                </a:ext>
              </a:extLst>
            </p:cNvPr>
            <p:cNvSpPr/>
            <p:nvPr/>
          </p:nvSpPr>
          <p:spPr>
            <a:xfrm>
              <a:off x="6216573" y="1705042"/>
              <a:ext cx="5825489" cy="2400056"/>
            </a:xfrm>
            <a:custGeom>
              <a:avLst/>
              <a:gdLst/>
              <a:ahLst/>
              <a:cxnLst/>
              <a:rect l="l" t="t" r="r" b="b"/>
              <a:pathLst>
                <a:path w="5825490" h="3815715">
                  <a:moveTo>
                    <a:pt x="0" y="0"/>
                  </a:moveTo>
                  <a:lnTo>
                    <a:pt x="5824973" y="0"/>
                  </a:lnTo>
                  <a:lnTo>
                    <a:pt x="5824973" y="3815312"/>
                  </a:lnTo>
                  <a:lnTo>
                    <a:pt x="0" y="381531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10">
              <a:extLst>
                <a:ext uri="{FF2B5EF4-FFF2-40B4-BE49-F238E27FC236}">
                  <a16:creationId xmlns:a16="http://schemas.microsoft.com/office/drawing/2014/main" id="{23002F90-8CCE-4C98-AE0F-846822A832A4}"/>
                </a:ext>
              </a:extLst>
            </p:cNvPr>
            <p:cNvSpPr/>
            <p:nvPr/>
          </p:nvSpPr>
          <p:spPr>
            <a:xfrm>
              <a:off x="6216573" y="1599685"/>
              <a:ext cx="5825489" cy="332473"/>
            </a:xfrm>
            <a:custGeom>
              <a:avLst/>
              <a:gdLst/>
              <a:ahLst/>
              <a:cxnLst/>
              <a:rect l="l" t="t" r="r" b="b"/>
              <a:pathLst>
                <a:path w="5825490" h="417194">
                  <a:moveTo>
                    <a:pt x="5824969" y="0"/>
                  </a:moveTo>
                  <a:lnTo>
                    <a:pt x="0" y="0"/>
                  </a:lnTo>
                  <a:lnTo>
                    <a:pt x="0" y="416928"/>
                  </a:lnTo>
                  <a:lnTo>
                    <a:pt x="5824969" y="416928"/>
                  </a:lnTo>
                  <a:lnTo>
                    <a:pt x="5824969" y="0"/>
                  </a:lnTo>
                  <a:close/>
                </a:path>
              </a:pathLst>
            </a:custGeom>
            <a:solidFill>
              <a:srgbClr val="1C306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9D2ACEAC-8F18-4ACB-B89F-08C76D2C7C30}"/>
              </a:ext>
            </a:extLst>
          </p:cNvPr>
          <p:cNvSpPr txBox="1"/>
          <p:nvPr/>
        </p:nvSpPr>
        <p:spPr>
          <a:xfrm>
            <a:off x="1657866" y="1573656"/>
            <a:ext cx="1028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룰 기반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C242C6E-AFA8-46BA-8043-C554314592A7}"/>
              </a:ext>
            </a:extLst>
          </p:cNvPr>
          <p:cNvSpPr txBox="1"/>
          <p:nvPr/>
        </p:nvSpPr>
        <p:spPr>
          <a:xfrm>
            <a:off x="359101" y="2480338"/>
            <a:ext cx="361289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사용 변수 </a:t>
            </a:r>
            <a:r>
              <a:rPr lang="en-US" altLang="ko-KR" sz="1400" b="1" dirty="0">
                <a:latin typeface="+mn-ea"/>
              </a:rPr>
              <a:t>: </a:t>
            </a:r>
            <a:r>
              <a:rPr lang="ko-KR" altLang="en-US" sz="1400" b="1" dirty="0">
                <a:latin typeface="+mn-ea"/>
              </a:rPr>
              <a:t>확률 기반 </a:t>
            </a:r>
            <a:r>
              <a:rPr lang="en-US" altLang="ko-KR" sz="1400" b="1" dirty="0">
                <a:latin typeface="+mn-ea"/>
              </a:rPr>
              <a:t>5</a:t>
            </a:r>
            <a:r>
              <a:rPr lang="ko-KR" altLang="en-US" sz="1400" b="1" dirty="0">
                <a:latin typeface="+mn-ea"/>
              </a:rPr>
              <a:t>개 변수</a:t>
            </a:r>
            <a:endParaRPr lang="en-US" altLang="ko-KR" sz="1400" b="1" dirty="0">
              <a:latin typeface="+mn-ea"/>
            </a:endParaRPr>
          </a:p>
          <a:p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균등분포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누적확률분포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현재 구성에 대한 가중치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1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시간 이내에 활성화 되었던 가중치</a:t>
            </a:r>
            <a:endParaRPr lang="ko-KR" altLang="en-US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92" name="그림 91">
            <a:extLst>
              <a:ext uri="{FF2B5EF4-FFF2-40B4-BE49-F238E27FC236}">
                <a16:creationId xmlns:a16="http://schemas.microsoft.com/office/drawing/2014/main" id="{87E808D9-F33D-4F32-BD17-A347CC7B1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8233" y="2504986"/>
            <a:ext cx="3530489" cy="2143214"/>
          </a:xfrm>
          <a:prstGeom prst="rect">
            <a:avLst/>
          </a:prstGeom>
        </p:spPr>
      </p:pic>
      <p:sp>
        <p:nvSpPr>
          <p:cNvPr id="93" name="object 10">
            <a:extLst>
              <a:ext uri="{FF2B5EF4-FFF2-40B4-BE49-F238E27FC236}">
                <a16:creationId xmlns:a16="http://schemas.microsoft.com/office/drawing/2014/main" id="{D0BA8108-2A85-4A2B-B74D-C075A675AFC8}"/>
              </a:ext>
            </a:extLst>
          </p:cNvPr>
          <p:cNvSpPr/>
          <p:nvPr/>
        </p:nvSpPr>
        <p:spPr>
          <a:xfrm>
            <a:off x="371995" y="5630047"/>
            <a:ext cx="3600000" cy="275965"/>
          </a:xfrm>
          <a:custGeom>
            <a:avLst/>
            <a:gdLst/>
            <a:ahLst/>
            <a:cxnLst/>
            <a:rect l="l" t="t" r="r" b="b"/>
            <a:pathLst>
              <a:path w="5825490" h="417194">
                <a:moveTo>
                  <a:pt x="5824969" y="0"/>
                </a:moveTo>
                <a:lnTo>
                  <a:pt x="0" y="0"/>
                </a:lnTo>
                <a:lnTo>
                  <a:pt x="0" y="416928"/>
                </a:lnTo>
                <a:lnTo>
                  <a:pt x="5824969" y="416928"/>
                </a:lnTo>
                <a:lnTo>
                  <a:pt x="5824969" y="0"/>
                </a:lnTo>
                <a:close/>
              </a:path>
            </a:pathLst>
          </a:custGeom>
          <a:solidFill>
            <a:srgbClr val="7F7F7F"/>
          </a:solidFill>
          <a:ln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4" name="object 10">
            <a:extLst>
              <a:ext uri="{FF2B5EF4-FFF2-40B4-BE49-F238E27FC236}">
                <a16:creationId xmlns:a16="http://schemas.microsoft.com/office/drawing/2014/main" id="{F369BCB5-EFA2-419E-B27B-02F978602D2F}"/>
              </a:ext>
            </a:extLst>
          </p:cNvPr>
          <p:cNvSpPr/>
          <p:nvPr/>
        </p:nvSpPr>
        <p:spPr>
          <a:xfrm>
            <a:off x="4356294" y="5630047"/>
            <a:ext cx="3600000" cy="275965"/>
          </a:xfrm>
          <a:custGeom>
            <a:avLst/>
            <a:gdLst/>
            <a:ahLst/>
            <a:cxnLst/>
            <a:rect l="l" t="t" r="r" b="b"/>
            <a:pathLst>
              <a:path w="5825490" h="417194">
                <a:moveTo>
                  <a:pt x="5824969" y="0"/>
                </a:moveTo>
                <a:lnTo>
                  <a:pt x="0" y="0"/>
                </a:lnTo>
                <a:lnTo>
                  <a:pt x="0" y="416928"/>
                </a:lnTo>
                <a:lnTo>
                  <a:pt x="5824969" y="416928"/>
                </a:lnTo>
                <a:lnTo>
                  <a:pt x="5824969" y="0"/>
                </a:lnTo>
                <a:close/>
              </a:path>
            </a:pathLst>
          </a:custGeom>
          <a:solidFill>
            <a:srgbClr val="7F7F7F"/>
          </a:solidFill>
          <a:ln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84BC75D-88BE-434E-8528-7631A3B679BC}"/>
              </a:ext>
            </a:extLst>
          </p:cNvPr>
          <p:cNvSpPr txBox="1"/>
          <p:nvPr/>
        </p:nvSpPr>
        <p:spPr>
          <a:xfrm>
            <a:off x="1811280" y="5897241"/>
            <a:ext cx="1371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0.097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9FE4E161-7E5B-4344-95C4-B13304FB298B}"/>
              </a:ext>
            </a:extLst>
          </p:cNvPr>
          <p:cNvSpPr txBox="1"/>
          <p:nvPr/>
        </p:nvSpPr>
        <p:spPr>
          <a:xfrm>
            <a:off x="2531563" y="6488668"/>
            <a:ext cx="7128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※ </a:t>
            </a:r>
            <a:r>
              <a:rPr lang="ko-KR" altLang="en-US" dirty="0">
                <a:solidFill>
                  <a:schemeClr val="bg1"/>
                </a:solidFill>
              </a:rPr>
              <a:t>스코어는 </a:t>
            </a:r>
            <a:r>
              <a:rPr lang="en-US" altLang="ko-KR" dirty="0">
                <a:solidFill>
                  <a:schemeClr val="bg1"/>
                </a:solidFill>
              </a:rPr>
              <a:t>loss </a:t>
            </a:r>
            <a:r>
              <a:rPr lang="ko-KR" altLang="en-US" dirty="0">
                <a:solidFill>
                  <a:schemeClr val="bg1"/>
                </a:solidFill>
              </a:rPr>
              <a:t>기반으로 책정 되며 낮을 수록 높은 </a:t>
            </a:r>
            <a:r>
              <a:rPr lang="ko-KR" altLang="en-US" dirty="0" err="1">
                <a:solidFill>
                  <a:schemeClr val="bg1"/>
                </a:solidFill>
              </a:rPr>
              <a:t>예측률을</a:t>
            </a:r>
            <a:r>
              <a:rPr lang="ko-KR" altLang="en-US" dirty="0">
                <a:solidFill>
                  <a:schemeClr val="bg1"/>
                </a:solidFill>
              </a:rPr>
              <a:t> 의미 함 </a:t>
            </a:r>
          </a:p>
        </p:txBody>
      </p:sp>
      <p:pic>
        <p:nvPicPr>
          <p:cNvPr id="101" name="그림 100">
            <a:extLst>
              <a:ext uri="{FF2B5EF4-FFF2-40B4-BE49-F238E27FC236}">
                <a16:creationId xmlns:a16="http://schemas.microsoft.com/office/drawing/2014/main" id="{25F5E74F-0235-4A2E-B0B2-23EA499F88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08" y="3429501"/>
            <a:ext cx="3160028" cy="2192075"/>
          </a:xfrm>
          <a:prstGeom prst="rect">
            <a:avLst/>
          </a:prstGeom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B50C8E71-1937-4BFC-9701-55D548C5C901}"/>
              </a:ext>
            </a:extLst>
          </p:cNvPr>
          <p:cNvSpPr txBox="1"/>
          <p:nvPr/>
        </p:nvSpPr>
        <p:spPr>
          <a:xfrm>
            <a:off x="5764659" y="5914616"/>
            <a:ext cx="839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0.106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17F0AEB-6BC5-407B-8A93-93A67FDD3021}"/>
              </a:ext>
            </a:extLst>
          </p:cNvPr>
          <p:cNvSpPr txBox="1"/>
          <p:nvPr/>
        </p:nvSpPr>
        <p:spPr>
          <a:xfrm>
            <a:off x="1863858" y="5586785"/>
            <a:ext cx="1219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Loss</a:t>
            </a:r>
            <a:endParaRPr lang="ko-KR" altLang="en-US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E9085FC-591C-4371-AB9C-9B9F9B228BB3}"/>
              </a:ext>
            </a:extLst>
          </p:cNvPr>
          <p:cNvSpPr txBox="1"/>
          <p:nvPr/>
        </p:nvSpPr>
        <p:spPr>
          <a:xfrm>
            <a:off x="5791200" y="5586785"/>
            <a:ext cx="1219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Loss</a:t>
            </a:r>
            <a:endParaRPr lang="ko-KR" altLang="en-US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46DBD2A-647D-4F49-9D5E-BDA293441DC0}"/>
              </a:ext>
            </a:extLst>
          </p:cNvPr>
          <p:cNvSpPr txBox="1"/>
          <p:nvPr/>
        </p:nvSpPr>
        <p:spPr>
          <a:xfrm>
            <a:off x="371995" y="2102099"/>
            <a:ext cx="127150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확률 파생 변수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F1A84CE0-546C-4DFA-8B79-C03739798213}"/>
              </a:ext>
            </a:extLst>
          </p:cNvPr>
          <p:cNvSpPr txBox="1"/>
          <p:nvPr/>
        </p:nvSpPr>
        <p:spPr>
          <a:xfrm>
            <a:off x="1695966" y="3073510"/>
            <a:ext cx="6102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atin typeface="+mn-ea"/>
              </a:rPr>
              <a:t>①</a:t>
            </a:r>
            <a:endParaRPr lang="en-US" altLang="ko-KR" sz="1800" dirty="0">
              <a:latin typeface="+mn-ea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683AE38-7CAD-4EF8-88AF-CF0216BD7F58}"/>
              </a:ext>
            </a:extLst>
          </p:cNvPr>
          <p:cNvSpPr txBox="1"/>
          <p:nvPr/>
        </p:nvSpPr>
        <p:spPr>
          <a:xfrm>
            <a:off x="2189514" y="3073510"/>
            <a:ext cx="6102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+mn-ea"/>
              </a:rPr>
              <a:t>②</a:t>
            </a:r>
            <a:endParaRPr lang="en-US" altLang="ko-KR" sz="1800" dirty="0">
              <a:latin typeface="+mn-ea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6819EA9A-2D75-480C-B8B8-E712EA27492F}"/>
              </a:ext>
            </a:extLst>
          </p:cNvPr>
          <p:cNvSpPr txBox="1"/>
          <p:nvPr/>
        </p:nvSpPr>
        <p:spPr>
          <a:xfrm>
            <a:off x="2629078" y="3073510"/>
            <a:ext cx="6102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+mn-ea"/>
              </a:rPr>
              <a:t>③</a:t>
            </a:r>
            <a:endParaRPr lang="en-US" altLang="ko-KR" sz="1800" dirty="0">
              <a:latin typeface="+mn-ea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21E80B14-E5E5-4FCA-A04C-89B30A32447A}"/>
              </a:ext>
            </a:extLst>
          </p:cNvPr>
          <p:cNvSpPr txBox="1"/>
          <p:nvPr/>
        </p:nvSpPr>
        <p:spPr>
          <a:xfrm>
            <a:off x="3021008" y="3073510"/>
            <a:ext cx="6102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+mn-ea"/>
              </a:rPr>
              <a:t>④</a:t>
            </a:r>
            <a:endParaRPr lang="en-US" altLang="ko-KR" sz="1800" dirty="0">
              <a:latin typeface="+mn-ea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C8705CF9-8AAE-4C4B-BACA-AD49FAFF5B3E}"/>
              </a:ext>
            </a:extLst>
          </p:cNvPr>
          <p:cNvSpPr txBox="1"/>
          <p:nvPr/>
        </p:nvSpPr>
        <p:spPr>
          <a:xfrm>
            <a:off x="3460572" y="3073510"/>
            <a:ext cx="6102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+mn-ea"/>
              </a:rPr>
              <a:t>⑤</a:t>
            </a:r>
            <a:endParaRPr lang="en-US" altLang="ko-KR" sz="1800" dirty="0">
              <a:latin typeface="+mn-ea"/>
            </a:endParaRPr>
          </a:p>
        </p:txBody>
      </p:sp>
      <p:grpSp>
        <p:nvGrpSpPr>
          <p:cNvPr id="113" name="object 7">
            <a:extLst>
              <a:ext uri="{FF2B5EF4-FFF2-40B4-BE49-F238E27FC236}">
                <a16:creationId xmlns:a16="http://schemas.microsoft.com/office/drawing/2014/main" id="{1E5B6D2A-0BF7-4FE3-86BE-1264BEE4E76B}"/>
              </a:ext>
            </a:extLst>
          </p:cNvPr>
          <p:cNvGrpSpPr/>
          <p:nvPr/>
        </p:nvGrpSpPr>
        <p:grpSpPr>
          <a:xfrm>
            <a:off x="8314804" y="1447800"/>
            <a:ext cx="3600000" cy="4861517"/>
            <a:chOff x="6216573" y="1599685"/>
            <a:chExt cx="5825491" cy="2505413"/>
          </a:xfrm>
        </p:grpSpPr>
        <p:sp>
          <p:nvSpPr>
            <p:cNvPr id="114" name="object 8">
              <a:extLst>
                <a:ext uri="{FF2B5EF4-FFF2-40B4-BE49-F238E27FC236}">
                  <a16:creationId xmlns:a16="http://schemas.microsoft.com/office/drawing/2014/main" id="{286DCC87-BC0E-4032-937D-86DAF145E86A}"/>
                </a:ext>
              </a:extLst>
            </p:cNvPr>
            <p:cNvSpPr/>
            <p:nvPr/>
          </p:nvSpPr>
          <p:spPr>
            <a:xfrm>
              <a:off x="6216574" y="2016938"/>
              <a:ext cx="5825490" cy="2088160"/>
            </a:xfrm>
            <a:custGeom>
              <a:avLst/>
              <a:gdLst/>
              <a:ahLst/>
              <a:cxnLst/>
              <a:rect l="l" t="t" r="r" b="b"/>
              <a:pathLst>
                <a:path w="5825490" h="3780790">
                  <a:moveTo>
                    <a:pt x="0" y="3780162"/>
                  </a:moveTo>
                  <a:lnTo>
                    <a:pt x="5824969" y="3780162"/>
                  </a:lnTo>
                  <a:lnTo>
                    <a:pt x="5824969" y="0"/>
                  </a:lnTo>
                  <a:lnTo>
                    <a:pt x="0" y="0"/>
                  </a:lnTo>
                  <a:lnTo>
                    <a:pt x="0" y="378016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5" name="object 9">
              <a:extLst>
                <a:ext uri="{FF2B5EF4-FFF2-40B4-BE49-F238E27FC236}">
                  <a16:creationId xmlns:a16="http://schemas.microsoft.com/office/drawing/2014/main" id="{6420199A-7809-4E18-B261-0F0D7415BE64}"/>
                </a:ext>
              </a:extLst>
            </p:cNvPr>
            <p:cNvSpPr/>
            <p:nvPr/>
          </p:nvSpPr>
          <p:spPr>
            <a:xfrm>
              <a:off x="6216573" y="1640478"/>
              <a:ext cx="5825489" cy="2464620"/>
            </a:xfrm>
            <a:custGeom>
              <a:avLst/>
              <a:gdLst/>
              <a:ahLst/>
              <a:cxnLst/>
              <a:rect l="l" t="t" r="r" b="b"/>
              <a:pathLst>
                <a:path w="5825490" h="3815715">
                  <a:moveTo>
                    <a:pt x="0" y="0"/>
                  </a:moveTo>
                  <a:lnTo>
                    <a:pt x="5824973" y="0"/>
                  </a:lnTo>
                  <a:lnTo>
                    <a:pt x="5824973" y="3815312"/>
                  </a:lnTo>
                  <a:lnTo>
                    <a:pt x="0" y="381531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0">
              <a:extLst>
                <a:ext uri="{FF2B5EF4-FFF2-40B4-BE49-F238E27FC236}">
                  <a16:creationId xmlns:a16="http://schemas.microsoft.com/office/drawing/2014/main" id="{686F95C8-D361-4E59-886A-F6C97EAA4706}"/>
                </a:ext>
              </a:extLst>
            </p:cNvPr>
            <p:cNvSpPr/>
            <p:nvPr/>
          </p:nvSpPr>
          <p:spPr>
            <a:xfrm>
              <a:off x="6216573" y="1599685"/>
              <a:ext cx="5825489" cy="332472"/>
            </a:xfrm>
            <a:custGeom>
              <a:avLst/>
              <a:gdLst/>
              <a:ahLst/>
              <a:cxnLst/>
              <a:rect l="l" t="t" r="r" b="b"/>
              <a:pathLst>
                <a:path w="5825490" h="417194">
                  <a:moveTo>
                    <a:pt x="5824969" y="0"/>
                  </a:moveTo>
                  <a:lnTo>
                    <a:pt x="0" y="0"/>
                  </a:lnTo>
                  <a:lnTo>
                    <a:pt x="0" y="416928"/>
                  </a:lnTo>
                  <a:lnTo>
                    <a:pt x="5824969" y="416928"/>
                  </a:lnTo>
                  <a:lnTo>
                    <a:pt x="5824969" y="0"/>
                  </a:lnTo>
                  <a:close/>
                </a:path>
              </a:pathLst>
            </a:custGeom>
            <a:solidFill>
              <a:srgbClr val="1C306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B2EA71E9-5484-4627-A443-E6B24CE9C055}"/>
              </a:ext>
            </a:extLst>
          </p:cNvPr>
          <p:cNvSpPr txBox="1"/>
          <p:nvPr/>
        </p:nvSpPr>
        <p:spPr>
          <a:xfrm>
            <a:off x="9424501" y="1573656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딥러닝 기반</a:t>
            </a:r>
          </a:p>
        </p:txBody>
      </p:sp>
      <p:sp>
        <p:nvSpPr>
          <p:cNvPr id="118" name="object 10">
            <a:extLst>
              <a:ext uri="{FF2B5EF4-FFF2-40B4-BE49-F238E27FC236}">
                <a16:creationId xmlns:a16="http://schemas.microsoft.com/office/drawing/2014/main" id="{85288CFC-FB67-4F7B-8587-0D151CE970E9}"/>
              </a:ext>
            </a:extLst>
          </p:cNvPr>
          <p:cNvSpPr/>
          <p:nvPr/>
        </p:nvSpPr>
        <p:spPr>
          <a:xfrm>
            <a:off x="8314803" y="5621577"/>
            <a:ext cx="3600000" cy="284436"/>
          </a:xfrm>
          <a:custGeom>
            <a:avLst/>
            <a:gdLst/>
            <a:ahLst/>
            <a:cxnLst/>
            <a:rect l="l" t="t" r="r" b="b"/>
            <a:pathLst>
              <a:path w="5825490" h="417194">
                <a:moveTo>
                  <a:pt x="5824969" y="0"/>
                </a:moveTo>
                <a:lnTo>
                  <a:pt x="0" y="0"/>
                </a:lnTo>
                <a:lnTo>
                  <a:pt x="0" y="416928"/>
                </a:lnTo>
                <a:lnTo>
                  <a:pt x="5824969" y="416928"/>
                </a:lnTo>
                <a:lnTo>
                  <a:pt x="5824969" y="0"/>
                </a:lnTo>
                <a:close/>
              </a:path>
            </a:pathLst>
          </a:custGeom>
          <a:solidFill>
            <a:srgbClr val="7F7F7F"/>
          </a:solidFill>
          <a:ln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13BB91BF-3A54-4220-89B2-8FB35E07687B}"/>
              </a:ext>
            </a:extLst>
          </p:cNvPr>
          <p:cNvSpPr txBox="1"/>
          <p:nvPr/>
        </p:nvSpPr>
        <p:spPr>
          <a:xfrm>
            <a:off x="8343896" y="2102099"/>
            <a:ext cx="73289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LSTM</a:t>
            </a:r>
            <a:r>
              <a:rPr lang="ko-KR" altLang="en-US" sz="1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endParaRPr lang="en-US" altLang="ko-KR" sz="1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aphicFrame>
        <p:nvGraphicFramePr>
          <p:cNvPr id="120" name="표 7">
            <a:extLst>
              <a:ext uri="{FF2B5EF4-FFF2-40B4-BE49-F238E27FC236}">
                <a16:creationId xmlns:a16="http://schemas.microsoft.com/office/drawing/2014/main" id="{D3C7E577-12A2-409A-BE4D-6940245289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634896"/>
              </p:ext>
            </p:extLst>
          </p:nvPr>
        </p:nvGraphicFramePr>
        <p:xfrm>
          <a:off x="8381996" y="2802401"/>
          <a:ext cx="3462021" cy="9626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4669">
                  <a:extLst>
                    <a:ext uri="{9D8B030D-6E8A-4147-A177-3AD203B41FA5}">
                      <a16:colId xmlns:a16="http://schemas.microsoft.com/office/drawing/2014/main" val="804642168"/>
                    </a:ext>
                  </a:extLst>
                </a:gridCol>
                <a:gridCol w="384669">
                  <a:extLst>
                    <a:ext uri="{9D8B030D-6E8A-4147-A177-3AD203B41FA5}">
                      <a16:colId xmlns:a16="http://schemas.microsoft.com/office/drawing/2014/main" val="831728787"/>
                    </a:ext>
                  </a:extLst>
                </a:gridCol>
                <a:gridCol w="221261">
                  <a:extLst>
                    <a:ext uri="{9D8B030D-6E8A-4147-A177-3AD203B41FA5}">
                      <a16:colId xmlns:a16="http://schemas.microsoft.com/office/drawing/2014/main" val="843678759"/>
                    </a:ext>
                  </a:extLst>
                </a:gridCol>
                <a:gridCol w="163408">
                  <a:extLst>
                    <a:ext uri="{9D8B030D-6E8A-4147-A177-3AD203B41FA5}">
                      <a16:colId xmlns:a16="http://schemas.microsoft.com/office/drawing/2014/main" val="2036889668"/>
                    </a:ext>
                  </a:extLst>
                </a:gridCol>
                <a:gridCol w="293792">
                  <a:extLst>
                    <a:ext uri="{9D8B030D-6E8A-4147-A177-3AD203B41FA5}">
                      <a16:colId xmlns:a16="http://schemas.microsoft.com/office/drawing/2014/main" val="3081058599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314972471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52181176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896112794"/>
                    </a:ext>
                  </a:extLst>
                </a:gridCol>
                <a:gridCol w="490222">
                  <a:extLst>
                    <a:ext uri="{9D8B030D-6E8A-4147-A177-3AD203B41FA5}">
                      <a16:colId xmlns:a16="http://schemas.microsoft.com/office/drawing/2014/main" val="3874558935"/>
                    </a:ext>
                  </a:extLst>
                </a:gridCol>
              </a:tblGrid>
              <a:tr h="240663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Past 24 Hour 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72180" marR="72180" marT="36090" marB="360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bg1"/>
                          </a:solidFill>
                        </a:rPr>
                        <a:t>기준 시점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8737" marR="38737" marT="19369" marB="1936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A8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solidFill>
                            <a:schemeClr val="bg1"/>
                          </a:solidFill>
                        </a:rPr>
                        <a:t>예측 시점</a:t>
                      </a:r>
                      <a:endParaRPr lang="ko-KR" altLang="en-US" sz="1100" dirty="0"/>
                    </a:p>
                  </a:txBody>
                  <a:tcPr marL="38737" marR="38737" marT="19369" marB="1936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A8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bg1"/>
                          </a:solidFill>
                        </a:rPr>
                        <a:t>예측 시점</a:t>
                      </a:r>
                    </a:p>
                  </a:txBody>
                  <a:tcPr marL="38737" marR="38737" marT="19369" marB="1936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C306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 marL="38737" marR="38737" marT="19369" marB="1936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 marL="38737" marR="38737" marT="19369" marB="1936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 marL="38737" marR="38737" marT="19369" marB="1936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63993537"/>
                  </a:ext>
                </a:extLst>
              </a:tr>
              <a:tr h="240663">
                <a:tc>
                  <a:txBody>
                    <a:bodyPr/>
                    <a:lstStyle/>
                    <a:p>
                      <a:pPr algn="ctr" latinLnBrk="1"/>
                      <a:endParaRPr lang="ko-KR" altLang="en-US" sz="600">
                        <a:solidFill>
                          <a:schemeClr val="bg1"/>
                        </a:solidFill>
                      </a:endParaRPr>
                    </a:p>
                  </a:txBody>
                  <a:tcPr marL="38737" marR="38737" marT="19369" marB="193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Past 24 Hour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72180" marR="72180" marT="36090" marB="360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bg1"/>
                          </a:solidFill>
                        </a:rPr>
                        <a:t>기준 시점</a:t>
                      </a:r>
                    </a:p>
                  </a:txBody>
                  <a:tcPr marL="38737" marR="38737" marT="19369" marB="1936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A8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bg1"/>
                          </a:solidFill>
                        </a:rPr>
                        <a:t>예측 시점 </a:t>
                      </a:r>
                    </a:p>
                  </a:txBody>
                  <a:tcPr marL="38737" marR="38737" marT="19369" marB="1936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C306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 marL="38737" marR="38737" marT="19369" marB="1936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 marL="38737" marR="38737" marT="19369" marB="1936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2003724"/>
                  </a:ext>
                </a:extLst>
              </a:tr>
              <a:tr h="240663">
                <a:tc>
                  <a:txBody>
                    <a:bodyPr/>
                    <a:lstStyle/>
                    <a:p>
                      <a:pPr algn="ctr" latinLnBrk="1"/>
                      <a:endParaRPr lang="ko-KR" altLang="en-US" sz="600">
                        <a:solidFill>
                          <a:schemeClr val="bg1"/>
                        </a:solidFill>
                      </a:endParaRPr>
                    </a:p>
                  </a:txBody>
                  <a:tcPr marL="38737" marR="38737" marT="19369" marB="193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>
                        <a:solidFill>
                          <a:schemeClr val="bg1"/>
                        </a:solidFill>
                      </a:endParaRPr>
                    </a:p>
                  </a:txBody>
                  <a:tcPr marL="38737" marR="38737" marT="19369" marB="1936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Past 24 Hour 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72180" marR="72180" marT="36090" marB="360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bg1"/>
                          </a:solidFill>
                        </a:rPr>
                        <a:t>기준 시점</a:t>
                      </a:r>
                    </a:p>
                  </a:txBody>
                  <a:tcPr marL="38737" marR="38737" marT="19369" marB="1936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A8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bg1"/>
                          </a:solidFill>
                        </a:rPr>
                        <a:t>예측 시점 </a:t>
                      </a:r>
                    </a:p>
                  </a:txBody>
                  <a:tcPr marL="38737" marR="38737" marT="19369" marB="1936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C306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 marL="38737" marR="38737" marT="19369" marB="1936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8814116"/>
                  </a:ext>
                </a:extLst>
              </a:tr>
              <a:tr h="240663"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solidFill>
                          <a:schemeClr val="bg1"/>
                        </a:solidFill>
                      </a:endParaRPr>
                    </a:p>
                  </a:txBody>
                  <a:tcPr marL="38737" marR="38737" marT="19369" marB="193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 marL="38737" marR="38737" marT="19369" marB="1936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 marL="38737" marR="38737" marT="19369" marB="1936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 marL="38737" marR="38737" marT="19369" marB="1936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Past 24 Hour 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72180" marR="72180" marT="36090" marB="360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bg1"/>
                          </a:solidFill>
                        </a:rPr>
                        <a:t>기준 시점</a:t>
                      </a:r>
                    </a:p>
                  </a:txBody>
                  <a:tcPr marL="38737" marR="38737" marT="19369" marB="1936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A8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bg1"/>
                          </a:solidFill>
                        </a:rPr>
                        <a:t>예측 </a:t>
                      </a:r>
                    </a:p>
                  </a:txBody>
                  <a:tcPr marL="38737" marR="38737" marT="19369" marB="1936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C30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7663062"/>
                  </a:ext>
                </a:extLst>
              </a:tr>
            </a:tbl>
          </a:graphicData>
        </a:graphic>
      </p:graphicFrame>
      <p:graphicFrame>
        <p:nvGraphicFramePr>
          <p:cNvPr id="121" name="표 13">
            <a:extLst>
              <a:ext uri="{FF2B5EF4-FFF2-40B4-BE49-F238E27FC236}">
                <a16:creationId xmlns:a16="http://schemas.microsoft.com/office/drawing/2014/main" id="{F78479D5-CE9D-42C4-80E5-FEDBAE0316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625767"/>
              </p:ext>
            </p:extLst>
          </p:nvPr>
        </p:nvGraphicFramePr>
        <p:xfrm>
          <a:off x="8381996" y="3849354"/>
          <a:ext cx="3462024" cy="2202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4008">
                  <a:extLst>
                    <a:ext uri="{9D8B030D-6E8A-4147-A177-3AD203B41FA5}">
                      <a16:colId xmlns:a16="http://schemas.microsoft.com/office/drawing/2014/main" val="4176519316"/>
                    </a:ext>
                  </a:extLst>
                </a:gridCol>
                <a:gridCol w="1154008">
                  <a:extLst>
                    <a:ext uri="{9D8B030D-6E8A-4147-A177-3AD203B41FA5}">
                      <a16:colId xmlns:a16="http://schemas.microsoft.com/office/drawing/2014/main" val="537076471"/>
                    </a:ext>
                  </a:extLst>
                </a:gridCol>
                <a:gridCol w="1154008">
                  <a:extLst>
                    <a:ext uri="{9D8B030D-6E8A-4147-A177-3AD203B41FA5}">
                      <a16:colId xmlns:a16="http://schemas.microsoft.com/office/drawing/2014/main" val="2322580391"/>
                    </a:ext>
                  </a:extLst>
                </a:gridCol>
              </a:tblGrid>
              <a:tr h="2202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Input </a:t>
                      </a:r>
                      <a:r>
                        <a:rPr lang="ko-KR" altLang="en-US" sz="800" b="1" dirty="0"/>
                        <a:t>데이터 </a:t>
                      </a:r>
                    </a:p>
                  </a:txBody>
                  <a:tcPr marL="41764" marR="41764" marT="20882" marB="208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bg1"/>
                          </a:solidFill>
                        </a:rPr>
                        <a:t>기준 시점 </a:t>
                      </a:r>
                    </a:p>
                  </a:txBody>
                  <a:tcPr marL="41764" marR="41764" marT="20882" marB="2088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A8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bg1"/>
                          </a:solidFill>
                        </a:rPr>
                        <a:t>예측 시점 </a:t>
                      </a:r>
                      <a:r>
                        <a:rPr lang="en-US" altLang="ko-KR" sz="800" b="1" dirty="0">
                          <a:solidFill>
                            <a:schemeClr val="bg1"/>
                          </a:solidFill>
                        </a:rPr>
                        <a:t>: </a:t>
                      </a:r>
                      <a:r>
                        <a:rPr lang="ko-KR" altLang="en-US" sz="800" b="1" dirty="0">
                          <a:solidFill>
                            <a:schemeClr val="bg1"/>
                          </a:solidFill>
                        </a:rPr>
                        <a:t>미래 </a:t>
                      </a:r>
                      <a:r>
                        <a:rPr lang="en-US" altLang="ko-KR" sz="800" b="1" dirty="0">
                          <a:solidFill>
                            <a:schemeClr val="bg1"/>
                          </a:solidFill>
                        </a:rPr>
                        <a:t>6</a:t>
                      </a:r>
                      <a:r>
                        <a:rPr lang="ko-KR" altLang="en-US" sz="800" b="1" dirty="0">
                          <a:solidFill>
                            <a:schemeClr val="bg1"/>
                          </a:solidFill>
                        </a:rPr>
                        <a:t>시간</a:t>
                      </a:r>
                    </a:p>
                  </a:txBody>
                  <a:tcPr marL="41764" marR="41764" marT="20882" marB="20882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30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6479379"/>
                  </a:ext>
                </a:extLst>
              </a:tr>
            </a:tbl>
          </a:graphicData>
        </a:graphic>
      </p:graphicFrame>
      <p:graphicFrame>
        <p:nvGraphicFramePr>
          <p:cNvPr id="123" name="object 49">
            <a:extLst>
              <a:ext uri="{FF2B5EF4-FFF2-40B4-BE49-F238E27FC236}">
                <a16:creationId xmlns:a16="http://schemas.microsoft.com/office/drawing/2014/main" id="{086FC13E-48F4-429D-BC9D-A4D7A4AC47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2978171"/>
              </p:ext>
            </p:extLst>
          </p:nvPr>
        </p:nvGraphicFramePr>
        <p:xfrm>
          <a:off x="8458200" y="4432539"/>
          <a:ext cx="3456602" cy="12626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39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84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9390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1252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24893">
                  <a:extLst>
                    <a:ext uri="{9D8B030D-6E8A-4147-A177-3AD203B41FA5}">
                      <a16:colId xmlns:a16="http://schemas.microsoft.com/office/drawing/2014/main" val="2580791312"/>
                    </a:ext>
                  </a:extLst>
                </a:gridCol>
                <a:gridCol w="106565">
                  <a:extLst>
                    <a:ext uri="{9D8B030D-6E8A-4147-A177-3AD203B41FA5}">
                      <a16:colId xmlns:a16="http://schemas.microsoft.com/office/drawing/2014/main" val="2553818433"/>
                    </a:ext>
                  </a:extLst>
                </a:gridCol>
                <a:gridCol w="149542">
                  <a:extLst>
                    <a:ext uri="{9D8B030D-6E8A-4147-A177-3AD203B41FA5}">
                      <a16:colId xmlns:a16="http://schemas.microsoft.com/office/drawing/2014/main" val="19943357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09440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117569">
                <a:tc gridSpan="9">
                  <a:txBody>
                    <a:bodyPr/>
                    <a:lstStyle/>
                    <a:p>
                      <a:endParaRPr sz="8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569"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solidFill>
                            <a:schemeClr val="bg1"/>
                          </a:solidFill>
                        </a:rPr>
                        <a:t>과거 </a:t>
                      </a:r>
                      <a:r>
                        <a:rPr lang="en-US" altLang="ko-KR" sz="700" dirty="0">
                          <a:solidFill>
                            <a:schemeClr val="bg1"/>
                          </a:solidFill>
                        </a:rPr>
                        <a:t>24</a:t>
                      </a:r>
                      <a:r>
                        <a:rPr lang="ko-KR" altLang="en-US" sz="700" dirty="0">
                          <a:solidFill>
                            <a:schemeClr val="bg1"/>
                          </a:solidFill>
                        </a:rPr>
                        <a:t>시간 활주로 데이터 </a:t>
                      </a:r>
                      <a:endParaRPr sz="700" dirty="0">
                        <a:solidFill>
                          <a:schemeClr val="bg1"/>
                        </a:solidFill>
                      </a:endParaRPr>
                    </a:p>
                  </a:txBody>
                  <a:tcPr marL="73185" marR="73185" marT="36593" marB="365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A8060"/>
                    </a:solidFill>
                  </a:tcPr>
                </a:tc>
                <a:tc>
                  <a:txBody>
                    <a:bodyPr/>
                    <a:lstStyle/>
                    <a:p>
                      <a:endParaRPr sz="8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 LSTM </a:t>
                      </a:r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레이어 </a:t>
                      </a:r>
                      <a:endParaRPr sz="800" dirty="0">
                        <a:solidFill>
                          <a:schemeClr val="bg1"/>
                        </a:solidFill>
                      </a:endParaRPr>
                    </a:p>
                  </a:txBody>
                  <a:tcPr marL="73185" marR="73185" marT="36593" marB="365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A8060"/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sz="8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gridSpan="3">
                  <a:txBody>
                    <a:bodyPr/>
                    <a:lstStyle/>
                    <a:p>
                      <a:endParaRPr sz="800" dirty="0">
                        <a:solidFill>
                          <a:schemeClr val="bg1"/>
                        </a:solidFill>
                      </a:endParaRPr>
                    </a:p>
                  </a:txBody>
                  <a:tcPr marL="73185" marR="73185" marT="36593" marB="3659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98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sz="8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sz="8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sz="8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737803"/>
                  </a:ext>
                </a:extLst>
              </a:tr>
              <a:tr h="209585">
                <a:tc rowSpan="2" gridSpan="3">
                  <a:txBody>
                    <a:bodyPr/>
                    <a:lstStyle/>
                    <a:p>
                      <a:pPr marL="487680" algn="ctr">
                        <a:lnSpc>
                          <a:spcPct val="100000"/>
                        </a:lnSpc>
                        <a:spcBef>
                          <a:spcPts val="1045"/>
                        </a:spcBef>
                      </a:pPr>
                      <a:endParaRPr sz="500" dirty="0">
                        <a:solidFill>
                          <a:schemeClr val="bg1"/>
                        </a:solidFill>
                        <a:latin typeface="UnDotum"/>
                        <a:cs typeface="UnDotum"/>
                      </a:endParaRPr>
                    </a:p>
                  </a:txBody>
                  <a:tcPr marL="0" marR="0" marT="35068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6F7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marL="499745" marR="492125" indent="62230">
                        <a:lnSpc>
                          <a:spcPts val="1580"/>
                        </a:lnSpc>
                        <a:spcBef>
                          <a:spcPts val="345"/>
                        </a:spcBef>
                      </a:pPr>
                      <a:endParaRPr sz="1400" dirty="0">
                        <a:latin typeface="UnDotum"/>
                        <a:cs typeface="UnDotum"/>
                      </a:endParaRPr>
                    </a:p>
                  </a:txBody>
                  <a:tcPr marL="0" marR="0" marT="438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A8060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 dirty="0"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6F7"/>
                    </a:solidFill>
                  </a:tcPr>
                </a:tc>
                <a:tc rowSpan="2"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병합 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73185" marR="73185" marT="36593" marB="365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A806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 dirty="0"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6F7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212090" marR="168275" indent="-36195">
                        <a:lnSpc>
                          <a:spcPts val="1610"/>
                        </a:lnSpc>
                        <a:spcBef>
                          <a:spcPts val="509"/>
                        </a:spcBef>
                      </a:pPr>
                      <a:r>
                        <a:rPr lang="ko-KR" altLang="en-US" sz="800" spc="5" dirty="0">
                          <a:solidFill>
                            <a:schemeClr val="bg1"/>
                          </a:solidFill>
                          <a:latin typeface="UnDotum"/>
                          <a:cs typeface="UnDotum"/>
                        </a:rPr>
                        <a:t>미래 </a:t>
                      </a:r>
                      <a:r>
                        <a:rPr lang="en-US" altLang="ko-KR" sz="800" spc="5" dirty="0">
                          <a:solidFill>
                            <a:schemeClr val="bg1"/>
                          </a:solidFill>
                          <a:latin typeface="UnDotum"/>
                          <a:cs typeface="UnDotum"/>
                        </a:rPr>
                        <a:t>6</a:t>
                      </a:r>
                      <a:r>
                        <a:rPr lang="ko-KR" altLang="en-US" sz="800" spc="5" dirty="0">
                          <a:solidFill>
                            <a:schemeClr val="bg1"/>
                          </a:solidFill>
                          <a:latin typeface="UnDotum"/>
                          <a:cs typeface="UnDotum"/>
                        </a:rPr>
                        <a:t>시간 예측 </a:t>
                      </a:r>
                      <a:endParaRPr sz="800" dirty="0">
                        <a:solidFill>
                          <a:schemeClr val="bg1"/>
                        </a:solidFill>
                        <a:latin typeface="UnDotum"/>
                        <a:cs typeface="UnDotum"/>
                      </a:endParaRPr>
                    </a:p>
                  </a:txBody>
                  <a:tcPr marL="0" marR="0" marT="51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>
                      <a:solidFill>
                        <a:srgbClr val="A6A6A6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5666"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32715" marB="0">
                    <a:lnL w="19050">
                      <a:solidFill>
                        <a:srgbClr val="A6A6A6"/>
                      </a:solidFill>
                      <a:prstDash val="solid"/>
                    </a:lnL>
                    <a:lnR w="19050">
                      <a:solidFill>
                        <a:srgbClr val="A6A6A6"/>
                      </a:solidFill>
                      <a:prstDash val="solid"/>
                    </a:lnR>
                    <a:lnT w="19050">
                      <a:solidFill>
                        <a:srgbClr val="A6A6A6"/>
                      </a:solidFill>
                      <a:prstDash val="solid"/>
                    </a:lnT>
                    <a:lnB w="19050">
                      <a:solidFill>
                        <a:srgbClr val="A6A6A6"/>
                      </a:solidFill>
                      <a:prstDash val="solid"/>
                    </a:lnB>
                    <a:solidFill>
                      <a:srgbClr val="AA806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6F7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3815" marB="0">
                    <a:lnL w="19050">
                      <a:solidFill>
                        <a:srgbClr val="A6A6A6"/>
                      </a:solidFill>
                      <a:prstDash val="solid"/>
                    </a:lnL>
                    <a:lnR w="19050">
                      <a:solidFill>
                        <a:srgbClr val="A6A6A6"/>
                      </a:solidFill>
                      <a:prstDash val="solid"/>
                    </a:lnR>
                    <a:lnT w="19050">
                      <a:solidFill>
                        <a:srgbClr val="A6A6A6"/>
                      </a:solidFill>
                      <a:prstDash val="solid"/>
                    </a:lnT>
                    <a:lnB w="19050">
                      <a:solidFill>
                        <a:srgbClr val="A6A6A6"/>
                      </a:solidFill>
                      <a:prstDash val="solid"/>
                    </a:lnB>
                    <a:solidFill>
                      <a:srgbClr val="AA8060"/>
                    </a:solidFill>
                  </a:tcPr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6F7"/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 dirty="0"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6F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4769" marB="0">
                    <a:lnL w="19050">
                      <a:solidFill>
                        <a:srgbClr val="A6A6A6"/>
                      </a:solidFill>
                      <a:prstDash val="solid"/>
                    </a:lnL>
                    <a:lnR w="19050">
                      <a:solidFill>
                        <a:srgbClr val="A6A6A6"/>
                      </a:solidFill>
                      <a:prstDash val="solid"/>
                    </a:lnR>
                    <a:lnT w="19050">
                      <a:solidFill>
                        <a:srgbClr val="A6A6A6"/>
                      </a:solidFill>
                      <a:prstDash val="solid"/>
                    </a:lnT>
                    <a:lnB w="19050">
                      <a:solidFill>
                        <a:srgbClr val="A6A6A6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3812"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풍향</a:t>
                      </a:r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풍속 기상 데이터 </a:t>
                      </a:r>
                      <a:endParaRPr sz="800" dirty="0">
                        <a:solidFill>
                          <a:schemeClr val="bg1"/>
                        </a:solidFill>
                      </a:endParaRPr>
                    </a:p>
                  </a:txBody>
                  <a:tcPr marL="73185" marR="73185" marT="36593" marB="365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A8060"/>
                    </a:solidFill>
                  </a:tcPr>
                </a:tc>
                <a:tc>
                  <a:txBody>
                    <a:bodyPr/>
                    <a:lstStyle/>
                    <a:p>
                      <a:endParaRPr sz="8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ko-KR" altLang="en-US" sz="800" dirty="0" err="1">
                          <a:solidFill>
                            <a:schemeClr val="bg1"/>
                          </a:solidFill>
                        </a:rPr>
                        <a:t>임베딩레이어</a:t>
                      </a:r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 </a:t>
                      </a:r>
                      <a:endParaRPr sz="800" dirty="0">
                        <a:solidFill>
                          <a:schemeClr val="bg1"/>
                        </a:solidFill>
                      </a:endParaRPr>
                    </a:p>
                  </a:txBody>
                  <a:tcPr marL="73185" marR="73185" marT="36593" marB="365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A8060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sz="800" dirty="0">
                        <a:solidFill>
                          <a:schemeClr val="bg1"/>
                        </a:solidFill>
                      </a:endParaRPr>
                    </a:p>
                  </a:txBody>
                  <a:tcPr marL="73185" marR="73185" marT="36593" marB="365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sz="8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3">
                  <a:txBody>
                    <a:bodyPr/>
                    <a:lstStyle/>
                    <a:p>
                      <a:endParaRPr sz="800" dirty="0">
                        <a:solidFill>
                          <a:schemeClr val="bg1"/>
                        </a:solidFill>
                      </a:endParaRPr>
                    </a:p>
                  </a:txBody>
                  <a:tcPr marL="73185" marR="73185" marT="36593" marB="3659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75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sz="8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endParaRPr sz="8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079256"/>
                  </a:ext>
                </a:extLst>
              </a:tr>
              <a:tr h="117569">
                <a:tc gridSpan="9">
                  <a:txBody>
                    <a:bodyPr/>
                    <a:lstStyle/>
                    <a:p>
                      <a:endParaRPr sz="8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24" name="TextBox 123">
            <a:extLst>
              <a:ext uri="{FF2B5EF4-FFF2-40B4-BE49-F238E27FC236}">
                <a16:creationId xmlns:a16="http://schemas.microsoft.com/office/drawing/2014/main" id="{538B4537-46A0-40BC-A23B-D901383CB70F}"/>
              </a:ext>
            </a:extLst>
          </p:cNvPr>
          <p:cNvSpPr txBox="1"/>
          <p:nvPr/>
        </p:nvSpPr>
        <p:spPr>
          <a:xfrm>
            <a:off x="9796627" y="5897384"/>
            <a:ext cx="1035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0.0893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1CD61414-AF17-4FE1-82DA-E11E79D8402C}"/>
              </a:ext>
            </a:extLst>
          </p:cNvPr>
          <p:cNvSpPr txBox="1"/>
          <p:nvPr/>
        </p:nvSpPr>
        <p:spPr>
          <a:xfrm>
            <a:off x="9949619" y="5579129"/>
            <a:ext cx="1219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Loss</a:t>
            </a:r>
            <a:endParaRPr lang="ko-KR" altLang="en-US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A672865-12F5-763D-6C11-C7C1FFAED45A}"/>
              </a:ext>
            </a:extLst>
          </p:cNvPr>
          <p:cNvSpPr txBox="1"/>
          <p:nvPr/>
        </p:nvSpPr>
        <p:spPr>
          <a:xfrm>
            <a:off x="8291864" y="2435190"/>
            <a:ext cx="61007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사용변수</a:t>
            </a:r>
            <a:r>
              <a:rPr lang="ko-KR" alt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과거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config,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풍향 풍속 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5C3E5B8-770E-66A1-4EB6-E440CA2004C6}"/>
              </a:ext>
            </a:extLst>
          </p:cNvPr>
          <p:cNvSpPr txBox="1"/>
          <p:nvPr/>
        </p:nvSpPr>
        <p:spPr>
          <a:xfrm>
            <a:off x="8314803" y="4112198"/>
            <a:ext cx="71961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모델 구조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3663" y="548422"/>
            <a:ext cx="6769100" cy="500778"/>
          </a:xfrm>
          <a:prstGeom prst="rect">
            <a:avLst/>
          </a:prstGeom>
        </p:spPr>
        <p:txBody>
          <a:bodyPr vert="horz" wrap="square" lIns="0" tIns="191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5"/>
              </a:spcBef>
            </a:pPr>
            <a:r>
              <a:rPr lang="ko-KR" altLang="en-US" sz="2000" spc="-20" dirty="0">
                <a:latin typeface="+mn-ea"/>
                <a:ea typeface="+mn-ea"/>
              </a:rPr>
              <a:t>모델 </a:t>
            </a:r>
            <a:r>
              <a:rPr lang="en-US" altLang="ko-KR" sz="2000" spc="-20" dirty="0">
                <a:latin typeface="+mn-ea"/>
                <a:ea typeface="+mn-ea"/>
              </a:rPr>
              <a:t>Develop</a:t>
            </a:r>
            <a:r>
              <a:rPr lang="ko-KR" altLang="en-US" sz="2000" spc="-20" dirty="0">
                <a:latin typeface="+mn-ea"/>
                <a:ea typeface="+mn-ea"/>
              </a:rPr>
              <a:t> </a:t>
            </a:r>
            <a:r>
              <a:rPr lang="en-US" altLang="ko-KR" sz="1600" b="0" spc="-20" dirty="0">
                <a:latin typeface="+mn-ea"/>
                <a:ea typeface="+mn-ea"/>
              </a:rPr>
              <a:t>–</a:t>
            </a:r>
            <a:r>
              <a:rPr lang="ko-KR" altLang="en-US" sz="1600" b="0" spc="-20" dirty="0">
                <a:latin typeface="+mn-ea"/>
                <a:ea typeface="+mn-ea"/>
              </a:rPr>
              <a:t>딥러닝 모델 개선</a:t>
            </a:r>
            <a:endParaRPr sz="1600" b="0" dirty="0">
              <a:latin typeface="+mn-ea"/>
              <a:ea typeface="+mn-ea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5CF25B8-ABF5-43DB-8CDA-F15405B1C945}"/>
              </a:ext>
            </a:extLst>
          </p:cNvPr>
          <p:cNvSpPr txBox="1"/>
          <p:nvPr/>
        </p:nvSpPr>
        <p:spPr>
          <a:xfrm>
            <a:off x="2558012" y="6488668"/>
            <a:ext cx="7075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※ </a:t>
            </a:r>
            <a:r>
              <a:rPr lang="ko-KR" altLang="en-US" dirty="0">
                <a:solidFill>
                  <a:schemeClr val="bg1"/>
                </a:solidFill>
              </a:rPr>
              <a:t>스코어는 </a:t>
            </a:r>
            <a:r>
              <a:rPr lang="en-US" altLang="ko-KR" dirty="0">
                <a:solidFill>
                  <a:schemeClr val="bg1"/>
                </a:solidFill>
              </a:rPr>
              <a:t>loss </a:t>
            </a:r>
            <a:r>
              <a:rPr lang="ko-KR" altLang="en-US" dirty="0">
                <a:solidFill>
                  <a:schemeClr val="bg1"/>
                </a:solidFill>
              </a:rPr>
              <a:t>기반으로 책정 되며 낮을 수록 높은 </a:t>
            </a:r>
            <a:r>
              <a:rPr lang="ko-KR" altLang="en-US" dirty="0" err="1">
                <a:solidFill>
                  <a:schemeClr val="bg1"/>
                </a:solidFill>
              </a:rPr>
              <a:t>예측률을</a:t>
            </a:r>
            <a:r>
              <a:rPr lang="ko-KR" altLang="en-US" dirty="0">
                <a:solidFill>
                  <a:schemeClr val="bg1"/>
                </a:solidFill>
              </a:rPr>
              <a:t> 의미 함 </a:t>
            </a:r>
          </a:p>
        </p:txBody>
      </p:sp>
      <p:grpSp>
        <p:nvGrpSpPr>
          <p:cNvPr id="42" name="object 7">
            <a:extLst>
              <a:ext uri="{FF2B5EF4-FFF2-40B4-BE49-F238E27FC236}">
                <a16:creationId xmlns:a16="http://schemas.microsoft.com/office/drawing/2014/main" id="{39ECCEF1-9D35-43EF-B563-A682E60BF8B7}"/>
              </a:ext>
            </a:extLst>
          </p:cNvPr>
          <p:cNvGrpSpPr/>
          <p:nvPr/>
        </p:nvGrpSpPr>
        <p:grpSpPr>
          <a:xfrm>
            <a:off x="4134261" y="1302151"/>
            <a:ext cx="4334972" cy="1747273"/>
            <a:chOff x="6216573" y="1600006"/>
            <a:chExt cx="5825490" cy="4197721"/>
          </a:xfrm>
        </p:grpSpPr>
        <p:sp>
          <p:nvSpPr>
            <p:cNvPr id="48" name="object 8">
              <a:extLst>
                <a:ext uri="{FF2B5EF4-FFF2-40B4-BE49-F238E27FC236}">
                  <a16:creationId xmlns:a16="http://schemas.microsoft.com/office/drawing/2014/main" id="{4EB7695D-E199-4264-862D-7070D08EF677}"/>
                </a:ext>
              </a:extLst>
            </p:cNvPr>
            <p:cNvSpPr/>
            <p:nvPr/>
          </p:nvSpPr>
          <p:spPr>
            <a:xfrm>
              <a:off x="6216573" y="2016937"/>
              <a:ext cx="5825490" cy="3780790"/>
            </a:xfrm>
            <a:custGeom>
              <a:avLst/>
              <a:gdLst/>
              <a:ahLst/>
              <a:cxnLst/>
              <a:rect l="l" t="t" r="r" b="b"/>
              <a:pathLst>
                <a:path w="5825490" h="3780790">
                  <a:moveTo>
                    <a:pt x="0" y="3780162"/>
                  </a:moveTo>
                  <a:lnTo>
                    <a:pt x="5824969" y="3780162"/>
                  </a:lnTo>
                  <a:lnTo>
                    <a:pt x="5824969" y="0"/>
                  </a:lnTo>
                  <a:lnTo>
                    <a:pt x="0" y="0"/>
                  </a:lnTo>
                  <a:lnTo>
                    <a:pt x="0" y="378016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3" name="object 9">
              <a:extLst>
                <a:ext uri="{FF2B5EF4-FFF2-40B4-BE49-F238E27FC236}">
                  <a16:creationId xmlns:a16="http://schemas.microsoft.com/office/drawing/2014/main" id="{72C3305E-CC76-4C00-8D4E-5D47E8604399}"/>
                </a:ext>
              </a:extLst>
            </p:cNvPr>
            <p:cNvSpPr/>
            <p:nvPr/>
          </p:nvSpPr>
          <p:spPr>
            <a:xfrm>
              <a:off x="6216573" y="1981796"/>
              <a:ext cx="5825490" cy="3815715"/>
            </a:xfrm>
            <a:custGeom>
              <a:avLst/>
              <a:gdLst/>
              <a:ahLst/>
              <a:cxnLst/>
              <a:rect l="l" t="t" r="r" b="b"/>
              <a:pathLst>
                <a:path w="5825490" h="3815715">
                  <a:moveTo>
                    <a:pt x="0" y="0"/>
                  </a:moveTo>
                  <a:lnTo>
                    <a:pt x="5824973" y="0"/>
                  </a:lnTo>
                  <a:lnTo>
                    <a:pt x="5824973" y="3815312"/>
                  </a:lnTo>
                  <a:lnTo>
                    <a:pt x="0" y="381531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10">
              <a:extLst>
                <a:ext uri="{FF2B5EF4-FFF2-40B4-BE49-F238E27FC236}">
                  <a16:creationId xmlns:a16="http://schemas.microsoft.com/office/drawing/2014/main" id="{3764B6AA-9955-4FA0-92AA-AB5A7242EAE4}"/>
                </a:ext>
              </a:extLst>
            </p:cNvPr>
            <p:cNvSpPr/>
            <p:nvPr/>
          </p:nvSpPr>
          <p:spPr>
            <a:xfrm>
              <a:off x="6216573" y="1600466"/>
              <a:ext cx="5825490" cy="806948"/>
            </a:xfrm>
            <a:custGeom>
              <a:avLst/>
              <a:gdLst/>
              <a:ahLst/>
              <a:cxnLst/>
              <a:rect l="l" t="t" r="r" b="b"/>
              <a:pathLst>
                <a:path w="5825490" h="417194">
                  <a:moveTo>
                    <a:pt x="5824969" y="0"/>
                  </a:moveTo>
                  <a:lnTo>
                    <a:pt x="0" y="0"/>
                  </a:lnTo>
                  <a:lnTo>
                    <a:pt x="0" y="416928"/>
                  </a:lnTo>
                  <a:lnTo>
                    <a:pt x="5824969" y="416928"/>
                  </a:lnTo>
                  <a:lnTo>
                    <a:pt x="5824969" y="0"/>
                  </a:lnTo>
                  <a:close/>
                </a:path>
              </a:pathLst>
            </a:custGeom>
            <a:solidFill>
              <a:srgbClr val="7F7F7F"/>
            </a:solidFill>
            <a:ln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3" name="object 11">
              <a:extLst>
                <a:ext uri="{FF2B5EF4-FFF2-40B4-BE49-F238E27FC236}">
                  <a16:creationId xmlns:a16="http://schemas.microsoft.com/office/drawing/2014/main" id="{2C0ACA1C-8024-4821-87C5-071730F4B6AA}"/>
                </a:ext>
              </a:extLst>
            </p:cNvPr>
            <p:cNvSpPr/>
            <p:nvPr/>
          </p:nvSpPr>
          <p:spPr>
            <a:xfrm>
              <a:off x="6216573" y="1600006"/>
              <a:ext cx="5825490" cy="842549"/>
            </a:xfrm>
            <a:custGeom>
              <a:avLst/>
              <a:gdLst/>
              <a:ahLst/>
              <a:cxnLst/>
              <a:rect l="l" t="t" r="r" b="b"/>
              <a:pathLst>
                <a:path w="5825490" h="417194">
                  <a:moveTo>
                    <a:pt x="0" y="0"/>
                  </a:moveTo>
                  <a:lnTo>
                    <a:pt x="5824973" y="0"/>
                  </a:lnTo>
                  <a:lnTo>
                    <a:pt x="5824973" y="416926"/>
                  </a:lnTo>
                  <a:lnTo>
                    <a:pt x="0" y="416926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DD2BC91D-80BA-4F12-9DD3-8D72A889CF48}"/>
              </a:ext>
            </a:extLst>
          </p:cNvPr>
          <p:cNvSpPr txBox="1"/>
          <p:nvPr/>
        </p:nvSpPr>
        <p:spPr>
          <a:xfrm>
            <a:off x="5518696" y="1274807"/>
            <a:ext cx="1263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parameter</a:t>
            </a:r>
            <a:r>
              <a:rPr lang="ko-KR" altLang="en-US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94C226-258A-449C-BACF-87BD1E3FA057}"/>
              </a:ext>
            </a:extLst>
          </p:cNvPr>
          <p:cNvSpPr txBox="1"/>
          <p:nvPr/>
        </p:nvSpPr>
        <p:spPr>
          <a:xfrm>
            <a:off x="4172361" y="1781604"/>
            <a:ext cx="46047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Optimizer : Rectified Adam</a:t>
            </a:r>
          </a:p>
          <a:p>
            <a:r>
              <a:rPr lang="en-US" altLang="ko-KR" dirty="0"/>
              <a:t>Learning rate Scheduler : Exponential Decay</a:t>
            </a:r>
          </a:p>
          <a:p>
            <a:r>
              <a:rPr lang="en-US" altLang="ko-KR" dirty="0"/>
              <a:t>Learning rate : 0.0005</a:t>
            </a:r>
          </a:p>
          <a:p>
            <a:r>
              <a:rPr lang="en-US" altLang="ko-KR" dirty="0"/>
              <a:t>Batch size : 64</a:t>
            </a:r>
            <a:endParaRPr lang="ko-KR" alt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E7D9D76-5E23-4F41-8F7D-EE2A40C2BFB2}"/>
              </a:ext>
            </a:extLst>
          </p:cNvPr>
          <p:cNvSpPr txBox="1"/>
          <p:nvPr/>
        </p:nvSpPr>
        <p:spPr>
          <a:xfrm>
            <a:off x="3983607" y="3344271"/>
            <a:ext cx="4982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 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파생 변수들을 추가하며 성능 개선 도모</a:t>
            </a:r>
          </a:p>
        </p:txBody>
      </p:sp>
      <p:sp>
        <p:nvSpPr>
          <p:cNvPr id="75" name="object 10">
            <a:extLst>
              <a:ext uri="{FF2B5EF4-FFF2-40B4-BE49-F238E27FC236}">
                <a16:creationId xmlns:a16="http://schemas.microsoft.com/office/drawing/2014/main" id="{5D003A88-E54B-42FC-821C-B1D59D0C7556}"/>
              </a:ext>
            </a:extLst>
          </p:cNvPr>
          <p:cNvSpPr/>
          <p:nvPr/>
        </p:nvSpPr>
        <p:spPr>
          <a:xfrm>
            <a:off x="4114801" y="4185262"/>
            <a:ext cx="2252107" cy="1564257"/>
          </a:xfrm>
          <a:custGeom>
            <a:avLst/>
            <a:gdLst/>
            <a:ahLst/>
            <a:cxnLst/>
            <a:rect l="l" t="t" r="r" b="b"/>
            <a:pathLst>
              <a:path w="2969260" h="977900">
                <a:moveTo>
                  <a:pt x="2968748" y="0"/>
                </a:moveTo>
                <a:lnTo>
                  <a:pt x="0" y="0"/>
                </a:lnTo>
                <a:lnTo>
                  <a:pt x="0" y="977607"/>
                </a:lnTo>
                <a:lnTo>
                  <a:pt x="2968748" y="977607"/>
                </a:lnTo>
                <a:lnTo>
                  <a:pt x="296874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6" name="object 10">
            <a:extLst>
              <a:ext uri="{FF2B5EF4-FFF2-40B4-BE49-F238E27FC236}">
                <a16:creationId xmlns:a16="http://schemas.microsoft.com/office/drawing/2014/main" id="{79030D22-DAC1-456E-A38A-1C611E93CA21}"/>
              </a:ext>
            </a:extLst>
          </p:cNvPr>
          <p:cNvSpPr/>
          <p:nvPr/>
        </p:nvSpPr>
        <p:spPr>
          <a:xfrm>
            <a:off x="6934592" y="4165207"/>
            <a:ext cx="2252107" cy="1062197"/>
          </a:xfrm>
          <a:custGeom>
            <a:avLst/>
            <a:gdLst/>
            <a:ahLst/>
            <a:cxnLst/>
            <a:rect l="l" t="t" r="r" b="b"/>
            <a:pathLst>
              <a:path w="2969260" h="977900">
                <a:moveTo>
                  <a:pt x="2968748" y="0"/>
                </a:moveTo>
                <a:lnTo>
                  <a:pt x="0" y="0"/>
                </a:lnTo>
                <a:lnTo>
                  <a:pt x="0" y="977607"/>
                </a:lnTo>
                <a:lnTo>
                  <a:pt x="2968748" y="977607"/>
                </a:lnTo>
                <a:lnTo>
                  <a:pt x="296874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10">
            <a:extLst>
              <a:ext uri="{FF2B5EF4-FFF2-40B4-BE49-F238E27FC236}">
                <a16:creationId xmlns:a16="http://schemas.microsoft.com/office/drawing/2014/main" id="{6EF7FDEE-99EE-4023-82CE-EF8F20A33B5A}"/>
              </a:ext>
            </a:extLst>
          </p:cNvPr>
          <p:cNvSpPr/>
          <p:nvPr/>
        </p:nvSpPr>
        <p:spPr>
          <a:xfrm>
            <a:off x="9605898" y="4171096"/>
            <a:ext cx="2252107" cy="1599856"/>
          </a:xfrm>
          <a:custGeom>
            <a:avLst/>
            <a:gdLst/>
            <a:ahLst/>
            <a:cxnLst/>
            <a:rect l="l" t="t" r="r" b="b"/>
            <a:pathLst>
              <a:path w="2969260" h="977900">
                <a:moveTo>
                  <a:pt x="2968748" y="0"/>
                </a:moveTo>
                <a:lnTo>
                  <a:pt x="0" y="0"/>
                </a:lnTo>
                <a:lnTo>
                  <a:pt x="0" y="977607"/>
                </a:lnTo>
                <a:lnTo>
                  <a:pt x="2968748" y="977607"/>
                </a:lnTo>
                <a:lnTo>
                  <a:pt x="296874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15">
            <a:extLst>
              <a:ext uri="{FF2B5EF4-FFF2-40B4-BE49-F238E27FC236}">
                <a16:creationId xmlns:a16="http://schemas.microsoft.com/office/drawing/2014/main" id="{E4387DFB-4847-4784-9212-C53468B83513}"/>
              </a:ext>
            </a:extLst>
          </p:cNvPr>
          <p:cNvSpPr txBox="1"/>
          <p:nvPr/>
        </p:nvSpPr>
        <p:spPr>
          <a:xfrm>
            <a:off x="6934980" y="3851778"/>
            <a:ext cx="2251720" cy="331501"/>
          </a:xfrm>
          <a:prstGeom prst="rect">
            <a:avLst/>
          </a:prstGeom>
          <a:solidFill>
            <a:srgbClr val="AA8060"/>
          </a:solidFill>
        </p:spPr>
        <p:txBody>
          <a:bodyPr vert="horz" wrap="square" lIns="0" tIns="114935" rIns="0" bIns="0" rtlCol="0">
            <a:spAutoFit/>
          </a:bodyPr>
          <a:lstStyle/>
          <a:p>
            <a:pPr marL="694055">
              <a:lnSpc>
                <a:spcPct val="100000"/>
              </a:lnSpc>
              <a:spcBef>
                <a:spcPts val="905"/>
              </a:spcBef>
            </a:pPr>
            <a:endParaRPr lang="en-US" sz="1400" dirty="0">
              <a:latin typeface="UnDotum"/>
              <a:cs typeface="UnDotum"/>
            </a:endParaRPr>
          </a:p>
        </p:txBody>
      </p:sp>
      <p:sp>
        <p:nvSpPr>
          <p:cNvPr id="79" name="object 16">
            <a:extLst>
              <a:ext uri="{FF2B5EF4-FFF2-40B4-BE49-F238E27FC236}">
                <a16:creationId xmlns:a16="http://schemas.microsoft.com/office/drawing/2014/main" id="{E6FA8D38-5CD6-43CD-A075-E6C4C8EAD321}"/>
              </a:ext>
            </a:extLst>
          </p:cNvPr>
          <p:cNvSpPr txBox="1"/>
          <p:nvPr/>
        </p:nvSpPr>
        <p:spPr>
          <a:xfrm>
            <a:off x="4115580" y="3865557"/>
            <a:ext cx="2252107" cy="330218"/>
          </a:xfrm>
          <a:prstGeom prst="rect">
            <a:avLst/>
          </a:prstGeom>
          <a:solidFill>
            <a:srgbClr val="999999"/>
          </a:solidFill>
        </p:spPr>
        <p:txBody>
          <a:bodyPr vert="horz" wrap="square" lIns="0" tIns="113664" rIns="0" bIns="0" rtlCol="0">
            <a:spAutoFit/>
          </a:bodyPr>
          <a:lstStyle/>
          <a:p>
            <a:pPr marL="608330" algn="ctr">
              <a:lnSpc>
                <a:spcPct val="100000"/>
              </a:lnSpc>
              <a:spcBef>
                <a:spcPts val="894"/>
              </a:spcBef>
            </a:pPr>
            <a:endParaRPr lang="ko-KR" altLang="en-US" sz="1400" dirty="0">
              <a:latin typeface="UnDotum"/>
              <a:cs typeface="UnDotum"/>
            </a:endParaRPr>
          </a:p>
        </p:txBody>
      </p:sp>
      <p:sp>
        <p:nvSpPr>
          <p:cNvPr id="80" name="object 18">
            <a:extLst>
              <a:ext uri="{FF2B5EF4-FFF2-40B4-BE49-F238E27FC236}">
                <a16:creationId xmlns:a16="http://schemas.microsoft.com/office/drawing/2014/main" id="{EC7BAFED-64D1-45DD-AD9A-A41BA24B9CC0}"/>
              </a:ext>
            </a:extLst>
          </p:cNvPr>
          <p:cNvSpPr txBox="1"/>
          <p:nvPr/>
        </p:nvSpPr>
        <p:spPr>
          <a:xfrm>
            <a:off x="9590049" y="3851778"/>
            <a:ext cx="2252107" cy="331501"/>
          </a:xfrm>
          <a:prstGeom prst="rect">
            <a:avLst/>
          </a:prstGeom>
          <a:solidFill>
            <a:srgbClr val="1C3061"/>
          </a:solidFill>
        </p:spPr>
        <p:txBody>
          <a:bodyPr vert="horz" wrap="square" lIns="0" tIns="114935" rIns="0" bIns="0" rtlCol="0">
            <a:spAutoFit/>
          </a:bodyPr>
          <a:lstStyle/>
          <a:p>
            <a:pPr marL="796925" algn="ctr">
              <a:lnSpc>
                <a:spcPct val="100000"/>
              </a:lnSpc>
              <a:spcBef>
                <a:spcPts val="905"/>
              </a:spcBef>
            </a:pPr>
            <a:endParaRPr lang="en-US" sz="1400" dirty="0">
              <a:latin typeface="UnDotum"/>
              <a:cs typeface="UnDotum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5EDC992-B57D-47C6-ADDA-FF4496393375}"/>
              </a:ext>
            </a:extLst>
          </p:cNvPr>
          <p:cNvSpPr txBox="1"/>
          <p:nvPr/>
        </p:nvSpPr>
        <p:spPr>
          <a:xfrm>
            <a:off x="5002709" y="3891765"/>
            <a:ext cx="7212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1</a:t>
            </a:r>
            <a:r>
              <a:rPr lang="ko-KR" altLang="en-US" sz="1600" b="1" dirty="0">
                <a:solidFill>
                  <a:schemeClr val="bg1"/>
                </a:solidFill>
              </a:rPr>
              <a:t>차 모델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B749457-0567-4D73-A9A4-CC0409F6CCE5}"/>
              </a:ext>
            </a:extLst>
          </p:cNvPr>
          <p:cNvSpPr txBox="1"/>
          <p:nvPr/>
        </p:nvSpPr>
        <p:spPr>
          <a:xfrm>
            <a:off x="10010666" y="4325529"/>
            <a:ext cx="16087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  <a:r>
              <a:rPr lang="ko-KR" alt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차 모델</a:t>
            </a:r>
            <a:endParaRPr lang="en-US" altLang="ko-KR" sz="1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ko-KR" alt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+ </a:t>
            </a:r>
          </a:p>
          <a:p>
            <a:pPr algn="ctr"/>
            <a:r>
              <a:rPr lang="ko-KR" alt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기온</a:t>
            </a:r>
            <a:r>
              <a:rPr lang="en-US" altLang="ko-KR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낙뢰</a:t>
            </a:r>
            <a:r>
              <a:rPr lang="en-US" altLang="ko-KR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강우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AD5A1E9-6001-4D83-B3D4-12269D26E02A}"/>
              </a:ext>
            </a:extLst>
          </p:cNvPr>
          <p:cNvSpPr txBox="1"/>
          <p:nvPr/>
        </p:nvSpPr>
        <p:spPr>
          <a:xfrm>
            <a:off x="7828862" y="3876860"/>
            <a:ext cx="7516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2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차 모델</a:t>
            </a:r>
          </a:p>
        </p:txBody>
      </p:sp>
      <p:sp>
        <p:nvSpPr>
          <p:cNvPr id="85" name="object 6">
            <a:extLst>
              <a:ext uri="{FF2B5EF4-FFF2-40B4-BE49-F238E27FC236}">
                <a16:creationId xmlns:a16="http://schemas.microsoft.com/office/drawing/2014/main" id="{F269F0FF-F88F-4CD1-A370-7F92508A29CE}"/>
              </a:ext>
            </a:extLst>
          </p:cNvPr>
          <p:cNvSpPr/>
          <p:nvPr/>
        </p:nvSpPr>
        <p:spPr>
          <a:xfrm>
            <a:off x="9139390" y="4636235"/>
            <a:ext cx="584663" cy="244801"/>
          </a:xfrm>
          <a:custGeom>
            <a:avLst/>
            <a:gdLst/>
            <a:ahLst/>
            <a:cxnLst/>
            <a:rect l="l" t="t" r="r" b="b"/>
            <a:pathLst>
              <a:path w="1116329" h="176529">
                <a:moveTo>
                  <a:pt x="1027798" y="0"/>
                </a:moveTo>
                <a:lnTo>
                  <a:pt x="1027798" y="44094"/>
                </a:lnTo>
                <a:lnTo>
                  <a:pt x="0" y="44094"/>
                </a:lnTo>
                <a:lnTo>
                  <a:pt x="0" y="132295"/>
                </a:lnTo>
                <a:lnTo>
                  <a:pt x="1027798" y="132295"/>
                </a:lnTo>
                <a:lnTo>
                  <a:pt x="1027798" y="176403"/>
                </a:lnTo>
                <a:lnTo>
                  <a:pt x="1115999" y="88201"/>
                </a:lnTo>
                <a:lnTo>
                  <a:pt x="1027798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7">
            <a:extLst>
              <a:ext uri="{FF2B5EF4-FFF2-40B4-BE49-F238E27FC236}">
                <a16:creationId xmlns:a16="http://schemas.microsoft.com/office/drawing/2014/main" id="{3B7728AF-2291-4AAC-9A3E-F117739502A6}"/>
              </a:ext>
            </a:extLst>
          </p:cNvPr>
          <p:cNvSpPr/>
          <p:nvPr/>
        </p:nvSpPr>
        <p:spPr>
          <a:xfrm>
            <a:off x="6934200" y="5079570"/>
            <a:ext cx="2252107" cy="652551"/>
          </a:xfrm>
          <a:custGeom>
            <a:avLst/>
            <a:gdLst/>
            <a:ahLst/>
            <a:cxnLst/>
            <a:rect l="l" t="t" r="r" b="b"/>
            <a:pathLst>
              <a:path w="2969259" h="977900">
                <a:moveTo>
                  <a:pt x="2968752" y="0"/>
                </a:moveTo>
                <a:lnTo>
                  <a:pt x="0" y="0"/>
                </a:lnTo>
                <a:lnTo>
                  <a:pt x="0" y="977607"/>
                </a:lnTo>
                <a:lnTo>
                  <a:pt x="2968752" y="977607"/>
                </a:lnTo>
                <a:lnTo>
                  <a:pt x="29687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13">
            <a:extLst>
              <a:ext uri="{FF2B5EF4-FFF2-40B4-BE49-F238E27FC236}">
                <a16:creationId xmlns:a16="http://schemas.microsoft.com/office/drawing/2014/main" id="{38FDDB3A-2789-413A-B06B-A2ABFC7A9732}"/>
              </a:ext>
            </a:extLst>
          </p:cNvPr>
          <p:cNvSpPr txBox="1"/>
          <p:nvPr/>
        </p:nvSpPr>
        <p:spPr>
          <a:xfrm>
            <a:off x="6934200" y="5434613"/>
            <a:ext cx="2252107" cy="313547"/>
          </a:xfrm>
          <a:prstGeom prst="rect">
            <a:avLst/>
          </a:prstGeom>
          <a:ln w="12700">
            <a:solidFill>
              <a:srgbClr val="BFBFBF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1" spc="-55" dirty="0">
                <a:solidFill>
                  <a:srgbClr val="6D533E"/>
                </a:solidFill>
                <a:latin typeface="UnDotum"/>
                <a:cs typeface="UnDotum"/>
              </a:rPr>
              <a:t>0.0695</a:t>
            </a:r>
            <a:endParaRPr sz="2000" dirty="0">
              <a:latin typeface="UnDotum"/>
              <a:cs typeface="UnDotum"/>
            </a:endParaRPr>
          </a:p>
        </p:txBody>
      </p:sp>
      <p:sp>
        <p:nvSpPr>
          <p:cNvPr id="89" name="object 17">
            <a:extLst>
              <a:ext uri="{FF2B5EF4-FFF2-40B4-BE49-F238E27FC236}">
                <a16:creationId xmlns:a16="http://schemas.microsoft.com/office/drawing/2014/main" id="{5967023C-7BF8-423A-83C6-507CA5351A85}"/>
              </a:ext>
            </a:extLst>
          </p:cNvPr>
          <p:cNvSpPr txBox="1"/>
          <p:nvPr/>
        </p:nvSpPr>
        <p:spPr>
          <a:xfrm>
            <a:off x="9621747" y="5434613"/>
            <a:ext cx="2252107" cy="313547"/>
          </a:xfrm>
          <a:prstGeom prst="rect">
            <a:avLst/>
          </a:prstGeom>
          <a:solidFill>
            <a:srgbClr val="FFFFFF"/>
          </a:solidFill>
          <a:ln w="12700">
            <a:solidFill>
              <a:srgbClr val="BFBFBF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1" spc="-40" dirty="0">
                <a:solidFill>
                  <a:srgbClr val="1C3061"/>
                </a:solidFill>
                <a:latin typeface="UnDotum"/>
                <a:cs typeface="UnDotum"/>
              </a:rPr>
              <a:t>0.0581</a:t>
            </a:r>
            <a:endParaRPr sz="2000" dirty="0">
              <a:latin typeface="UnDotum"/>
              <a:cs typeface="UnDotum"/>
            </a:endParaRPr>
          </a:p>
        </p:txBody>
      </p:sp>
      <p:sp>
        <p:nvSpPr>
          <p:cNvPr id="90" name="object 10">
            <a:extLst>
              <a:ext uri="{FF2B5EF4-FFF2-40B4-BE49-F238E27FC236}">
                <a16:creationId xmlns:a16="http://schemas.microsoft.com/office/drawing/2014/main" id="{7A2958D3-CDC9-4301-8F38-0C136AA579C2}"/>
              </a:ext>
            </a:extLst>
          </p:cNvPr>
          <p:cNvSpPr/>
          <p:nvPr/>
        </p:nvSpPr>
        <p:spPr>
          <a:xfrm>
            <a:off x="4129941" y="5434613"/>
            <a:ext cx="2252107" cy="294284"/>
          </a:xfrm>
          <a:custGeom>
            <a:avLst/>
            <a:gdLst/>
            <a:ahLst/>
            <a:cxnLst/>
            <a:rect l="l" t="t" r="r" b="b"/>
            <a:pathLst>
              <a:path w="2969260" h="977900">
                <a:moveTo>
                  <a:pt x="2968748" y="0"/>
                </a:moveTo>
                <a:lnTo>
                  <a:pt x="0" y="0"/>
                </a:lnTo>
                <a:lnTo>
                  <a:pt x="0" y="977607"/>
                </a:lnTo>
                <a:lnTo>
                  <a:pt x="2968748" y="977607"/>
                </a:lnTo>
                <a:lnTo>
                  <a:pt x="296874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C84AF2A-242A-49B9-9BA6-4FEC2E9B537B}"/>
              </a:ext>
            </a:extLst>
          </p:cNvPr>
          <p:cNvSpPr txBox="1"/>
          <p:nvPr/>
        </p:nvSpPr>
        <p:spPr>
          <a:xfrm>
            <a:off x="7079829" y="4456648"/>
            <a:ext cx="19081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spc="-75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UnDotum"/>
              </a:rPr>
              <a:t>1</a:t>
            </a:r>
            <a:r>
              <a:rPr lang="ko-KR" altLang="en-US" sz="1400" spc="-75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UnDotum"/>
              </a:rPr>
              <a:t>차 모델  </a:t>
            </a:r>
            <a:r>
              <a:rPr lang="en-US" altLang="ko-KR" sz="1400" spc="-75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UnDotum"/>
              </a:rPr>
              <a:t>+ </a:t>
            </a:r>
            <a:r>
              <a:rPr lang="ko-KR" altLang="en-US" sz="1400" spc="-75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UnDotum"/>
              </a:rPr>
              <a:t> 항공 교통 량 </a:t>
            </a:r>
            <a:endParaRPr lang="en-US" altLang="ko-KR" sz="1400" dirty="0">
              <a:latin typeface="나눔스퀘어_ac Bold" panose="020B0600000101010101" pitchFamily="50" charset="-127"/>
              <a:ea typeface="나눔스퀘어_ac Bold" panose="020B0600000101010101" pitchFamily="50" charset="-127"/>
              <a:cs typeface="UnDotum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F176BCC-3A3C-407A-A154-89874FA105AB}"/>
              </a:ext>
            </a:extLst>
          </p:cNvPr>
          <p:cNvSpPr txBox="1"/>
          <p:nvPr/>
        </p:nvSpPr>
        <p:spPr>
          <a:xfrm>
            <a:off x="10341332" y="3865529"/>
            <a:ext cx="1154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3</a:t>
            </a: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차</a:t>
            </a:r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최종</a:t>
            </a:r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)</a:t>
            </a: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 모델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09DDE91-67DB-4700-B624-CCDC341B16B2}"/>
              </a:ext>
            </a:extLst>
          </p:cNvPr>
          <p:cNvSpPr txBox="1"/>
          <p:nvPr/>
        </p:nvSpPr>
        <p:spPr>
          <a:xfrm>
            <a:off x="4191000" y="4326973"/>
            <a:ext cx="21774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사용 변수 </a:t>
            </a:r>
            <a:endParaRPr lang="en-US" altLang="ko-KR" sz="1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과거 </a:t>
            </a:r>
            <a:r>
              <a:rPr lang="en-US" altLang="ko-KR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24</a:t>
            </a:r>
            <a:r>
              <a:rPr lang="ko-KR" alt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시간 </a:t>
            </a:r>
            <a:r>
              <a:rPr lang="en-US" altLang="ko-KR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config, </a:t>
            </a:r>
          </a:p>
          <a:p>
            <a:r>
              <a:rPr lang="en-US" altLang="ko-KR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	</a:t>
            </a:r>
            <a:r>
              <a:rPr lang="ko-KR" alt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풍속</a:t>
            </a:r>
            <a:r>
              <a:rPr lang="en-US" altLang="ko-KR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풍향 </a:t>
            </a:r>
          </a:p>
        </p:txBody>
      </p:sp>
      <p:sp>
        <p:nvSpPr>
          <p:cNvPr id="37" name="object 16">
            <a:extLst>
              <a:ext uri="{FF2B5EF4-FFF2-40B4-BE49-F238E27FC236}">
                <a16:creationId xmlns:a16="http://schemas.microsoft.com/office/drawing/2014/main" id="{3082EB13-E625-4997-9543-5A9F4E9623FE}"/>
              </a:ext>
            </a:extLst>
          </p:cNvPr>
          <p:cNvSpPr txBox="1"/>
          <p:nvPr/>
        </p:nvSpPr>
        <p:spPr>
          <a:xfrm>
            <a:off x="4114800" y="5110772"/>
            <a:ext cx="2252107" cy="330218"/>
          </a:xfrm>
          <a:prstGeom prst="rect">
            <a:avLst/>
          </a:prstGeom>
          <a:solidFill>
            <a:srgbClr val="999999"/>
          </a:solidFill>
        </p:spPr>
        <p:txBody>
          <a:bodyPr vert="horz" wrap="square" lIns="0" tIns="113664" rIns="0" bIns="0" rtlCol="0">
            <a:spAutoFit/>
          </a:bodyPr>
          <a:lstStyle/>
          <a:p>
            <a:pPr>
              <a:lnSpc>
                <a:spcPct val="100000"/>
              </a:lnSpc>
            </a:pPr>
            <a:endParaRPr lang="ko-KR" altLang="en-US" sz="140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UnDotum"/>
            </a:endParaRPr>
          </a:p>
        </p:txBody>
      </p:sp>
      <p:sp>
        <p:nvSpPr>
          <p:cNvPr id="38" name="object 16">
            <a:extLst>
              <a:ext uri="{FF2B5EF4-FFF2-40B4-BE49-F238E27FC236}">
                <a16:creationId xmlns:a16="http://schemas.microsoft.com/office/drawing/2014/main" id="{8EF92C59-3DCC-416E-B00B-4F01123B8FE1}"/>
              </a:ext>
            </a:extLst>
          </p:cNvPr>
          <p:cNvSpPr txBox="1"/>
          <p:nvPr/>
        </p:nvSpPr>
        <p:spPr>
          <a:xfrm>
            <a:off x="6949340" y="5110772"/>
            <a:ext cx="2252107" cy="330218"/>
          </a:xfrm>
          <a:prstGeom prst="rect">
            <a:avLst/>
          </a:prstGeom>
          <a:solidFill>
            <a:srgbClr val="999999"/>
          </a:solidFill>
        </p:spPr>
        <p:txBody>
          <a:bodyPr vert="horz" wrap="square" lIns="0" tIns="113664" rIns="0" bIns="0" rtlCol="0">
            <a:spAutoFit/>
          </a:bodyPr>
          <a:lstStyle/>
          <a:p>
            <a:pPr marL="608330">
              <a:lnSpc>
                <a:spcPct val="100000"/>
              </a:lnSpc>
              <a:spcBef>
                <a:spcPts val="894"/>
              </a:spcBef>
            </a:pPr>
            <a:endParaRPr lang="ko-KR" altLang="en-US" sz="140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UnDotum"/>
            </a:endParaRPr>
          </a:p>
        </p:txBody>
      </p:sp>
      <p:sp>
        <p:nvSpPr>
          <p:cNvPr id="39" name="object 16">
            <a:extLst>
              <a:ext uri="{FF2B5EF4-FFF2-40B4-BE49-F238E27FC236}">
                <a16:creationId xmlns:a16="http://schemas.microsoft.com/office/drawing/2014/main" id="{470338BF-677A-466D-B96C-8F0722998687}"/>
              </a:ext>
            </a:extLst>
          </p:cNvPr>
          <p:cNvSpPr txBox="1"/>
          <p:nvPr/>
        </p:nvSpPr>
        <p:spPr>
          <a:xfrm>
            <a:off x="9621747" y="5110772"/>
            <a:ext cx="2252107" cy="330218"/>
          </a:xfrm>
          <a:prstGeom prst="rect">
            <a:avLst/>
          </a:prstGeom>
          <a:solidFill>
            <a:srgbClr val="999999"/>
          </a:solidFill>
        </p:spPr>
        <p:txBody>
          <a:bodyPr vert="horz" wrap="square" lIns="0" tIns="113664" rIns="0" bIns="0" rtlCol="0">
            <a:spAutoFit/>
          </a:bodyPr>
          <a:lstStyle/>
          <a:p>
            <a:pPr marL="608330">
              <a:lnSpc>
                <a:spcPct val="100000"/>
              </a:lnSpc>
              <a:spcBef>
                <a:spcPts val="894"/>
              </a:spcBef>
            </a:pPr>
            <a:endParaRPr lang="ko-KR" altLang="en-US" sz="140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UnDotum"/>
            </a:endParaRPr>
          </a:p>
        </p:txBody>
      </p:sp>
      <p:sp>
        <p:nvSpPr>
          <p:cNvPr id="49" name="object 2">
            <a:extLst>
              <a:ext uri="{FF2B5EF4-FFF2-40B4-BE49-F238E27FC236}">
                <a16:creationId xmlns:a16="http://schemas.microsoft.com/office/drawing/2014/main" id="{23C7FC75-FCCF-497B-A711-F980EE7921ED}"/>
              </a:ext>
            </a:extLst>
          </p:cNvPr>
          <p:cNvSpPr/>
          <p:nvPr/>
        </p:nvSpPr>
        <p:spPr>
          <a:xfrm>
            <a:off x="7600351" y="525112"/>
            <a:ext cx="2209800" cy="50259"/>
          </a:xfrm>
          <a:custGeom>
            <a:avLst/>
            <a:gdLst/>
            <a:ahLst/>
            <a:cxnLst/>
            <a:rect l="l" t="t" r="r" b="b"/>
            <a:pathLst>
              <a:path w="2700020">
                <a:moveTo>
                  <a:pt x="0" y="0"/>
                </a:moveTo>
                <a:lnTo>
                  <a:pt x="2700001" y="1"/>
                </a:lnTo>
              </a:path>
            </a:pathLst>
          </a:custGeom>
          <a:ln w="19050">
            <a:solidFill>
              <a:srgbClr val="1C3061"/>
            </a:solidFill>
          </a:ln>
        </p:spPr>
        <p:txBody>
          <a:bodyPr wrap="square" lIns="0" tIns="0" rIns="0" bIns="0" rtlCol="0"/>
          <a:lstStyle/>
          <a:p>
            <a:endParaRPr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50" name="object 3">
            <a:extLst>
              <a:ext uri="{FF2B5EF4-FFF2-40B4-BE49-F238E27FC236}">
                <a16:creationId xmlns:a16="http://schemas.microsoft.com/office/drawing/2014/main" id="{3F5A9343-6FDD-4C06-80DB-E7D2995BDCDC}"/>
              </a:ext>
            </a:extLst>
          </p:cNvPr>
          <p:cNvSpPr txBox="1"/>
          <p:nvPr/>
        </p:nvSpPr>
        <p:spPr>
          <a:xfrm>
            <a:off x="927905" y="146978"/>
            <a:ext cx="1160246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00" spc="-110" dirty="0">
                <a:solidFill>
                  <a:srgbClr val="969696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FreeSans"/>
              </a:rPr>
              <a:t>1</a:t>
            </a:r>
            <a:r>
              <a:rPr lang="ko-KR" altLang="en-US" sz="1600" spc="-110" dirty="0">
                <a:solidFill>
                  <a:srgbClr val="969696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FreeSans"/>
              </a:rPr>
              <a:t>차 프로젝트</a:t>
            </a:r>
            <a:endParaRPr lang="en-US" sz="1600" dirty="0">
              <a:solidFill>
                <a:srgbClr val="969696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FreeSans"/>
            </a:endParaRPr>
          </a:p>
        </p:txBody>
      </p:sp>
      <p:sp>
        <p:nvSpPr>
          <p:cNvPr id="51" name="object 4">
            <a:extLst>
              <a:ext uri="{FF2B5EF4-FFF2-40B4-BE49-F238E27FC236}">
                <a16:creationId xmlns:a16="http://schemas.microsoft.com/office/drawing/2014/main" id="{577EA248-9688-4D5D-BA98-EA310932E96D}"/>
              </a:ext>
            </a:extLst>
          </p:cNvPr>
          <p:cNvSpPr txBox="1"/>
          <p:nvPr/>
        </p:nvSpPr>
        <p:spPr>
          <a:xfrm>
            <a:off x="2920688" y="146921"/>
            <a:ext cx="165608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00" spc="-50" dirty="0">
                <a:solidFill>
                  <a:srgbClr val="969696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FreeSans"/>
              </a:rPr>
              <a:t>2</a:t>
            </a:r>
            <a:r>
              <a:rPr lang="ko-KR" altLang="en-US" sz="1600" spc="-50" dirty="0">
                <a:solidFill>
                  <a:srgbClr val="969696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FreeSans"/>
              </a:rPr>
              <a:t>차 프로젝트 개요</a:t>
            </a:r>
            <a:endParaRPr sz="1600" dirty="0">
              <a:solidFill>
                <a:srgbClr val="969696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FreeSans"/>
            </a:endParaRPr>
          </a:p>
        </p:txBody>
      </p:sp>
      <p:sp>
        <p:nvSpPr>
          <p:cNvPr id="52" name="object 5">
            <a:extLst>
              <a:ext uri="{FF2B5EF4-FFF2-40B4-BE49-F238E27FC236}">
                <a16:creationId xmlns:a16="http://schemas.microsoft.com/office/drawing/2014/main" id="{45698343-3E49-4B88-9E8A-03FF575072EC}"/>
              </a:ext>
            </a:extLst>
          </p:cNvPr>
          <p:cNvSpPr txBox="1"/>
          <p:nvPr/>
        </p:nvSpPr>
        <p:spPr>
          <a:xfrm>
            <a:off x="5409306" y="156447"/>
            <a:ext cx="172304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1600" dirty="0">
                <a:solidFill>
                  <a:srgbClr val="969696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FreeSans"/>
              </a:rPr>
              <a:t>데이터 엔지니어링</a:t>
            </a:r>
            <a:endParaRPr sz="1600" dirty="0">
              <a:solidFill>
                <a:srgbClr val="969696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FreeSans"/>
            </a:endParaRPr>
          </a:p>
        </p:txBody>
      </p:sp>
      <p:sp>
        <p:nvSpPr>
          <p:cNvPr id="54" name="object 5">
            <a:extLst>
              <a:ext uri="{FF2B5EF4-FFF2-40B4-BE49-F238E27FC236}">
                <a16:creationId xmlns:a16="http://schemas.microsoft.com/office/drawing/2014/main" id="{0DA985B0-6C48-47D8-81F5-37E46677738C}"/>
              </a:ext>
            </a:extLst>
          </p:cNvPr>
          <p:cNvSpPr txBox="1"/>
          <p:nvPr/>
        </p:nvSpPr>
        <p:spPr>
          <a:xfrm>
            <a:off x="8333713" y="144667"/>
            <a:ext cx="864508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1600" b="1" spc="-80" dirty="0">
                <a:solidFill>
                  <a:srgbClr val="37466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FreeSans"/>
              </a:rPr>
              <a:t>모델링</a:t>
            </a:r>
            <a:endParaRPr sz="1600" b="1" dirty="0">
              <a:solidFill>
                <a:srgbClr val="37466A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FreeSans"/>
            </a:endParaRPr>
          </a:p>
        </p:txBody>
      </p:sp>
      <p:sp>
        <p:nvSpPr>
          <p:cNvPr id="55" name="object 5">
            <a:extLst>
              <a:ext uri="{FF2B5EF4-FFF2-40B4-BE49-F238E27FC236}">
                <a16:creationId xmlns:a16="http://schemas.microsoft.com/office/drawing/2014/main" id="{50F271CA-51E1-4366-90DE-877E4A1DAE96}"/>
              </a:ext>
            </a:extLst>
          </p:cNvPr>
          <p:cNvSpPr txBox="1"/>
          <p:nvPr/>
        </p:nvSpPr>
        <p:spPr>
          <a:xfrm>
            <a:off x="10399587" y="189577"/>
            <a:ext cx="864508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1600" spc="-80" dirty="0">
                <a:solidFill>
                  <a:srgbClr val="7F7F7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FreeSans"/>
              </a:rPr>
              <a:t>결론</a:t>
            </a:r>
            <a:endParaRPr sz="160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FreeSans"/>
            </a:endParaRPr>
          </a:p>
        </p:txBody>
      </p:sp>
      <p:sp>
        <p:nvSpPr>
          <p:cNvPr id="44" name="object 6">
            <a:extLst>
              <a:ext uri="{FF2B5EF4-FFF2-40B4-BE49-F238E27FC236}">
                <a16:creationId xmlns:a16="http://schemas.microsoft.com/office/drawing/2014/main" id="{50591097-112C-4CC2-990F-6DE0E126AFCA}"/>
              </a:ext>
            </a:extLst>
          </p:cNvPr>
          <p:cNvSpPr/>
          <p:nvPr/>
        </p:nvSpPr>
        <p:spPr>
          <a:xfrm>
            <a:off x="6386197" y="4618728"/>
            <a:ext cx="584663" cy="244801"/>
          </a:xfrm>
          <a:custGeom>
            <a:avLst/>
            <a:gdLst/>
            <a:ahLst/>
            <a:cxnLst/>
            <a:rect l="l" t="t" r="r" b="b"/>
            <a:pathLst>
              <a:path w="1116329" h="176529">
                <a:moveTo>
                  <a:pt x="1027798" y="0"/>
                </a:moveTo>
                <a:lnTo>
                  <a:pt x="1027798" y="44094"/>
                </a:lnTo>
                <a:lnTo>
                  <a:pt x="0" y="44094"/>
                </a:lnTo>
                <a:lnTo>
                  <a:pt x="0" y="132295"/>
                </a:lnTo>
                <a:lnTo>
                  <a:pt x="1027798" y="132295"/>
                </a:lnTo>
                <a:lnTo>
                  <a:pt x="1027798" y="176403"/>
                </a:lnTo>
                <a:lnTo>
                  <a:pt x="1115999" y="88201"/>
                </a:lnTo>
                <a:lnTo>
                  <a:pt x="1027798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5" name="object 7">
            <a:extLst>
              <a:ext uri="{FF2B5EF4-FFF2-40B4-BE49-F238E27FC236}">
                <a16:creationId xmlns:a16="http://schemas.microsoft.com/office/drawing/2014/main" id="{E5867A18-DBB8-4841-AB78-F796A2E32784}"/>
              </a:ext>
            </a:extLst>
          </p:cNvPr>
          <p:cNvGrpSpPr/>
          <p:nvPr/>
        </p:nvGrpSpPr>
        <p:grpSpPr>
          <a:xfrm>
            <a:off x="392751" y="1274684"/>
            <a:ext cx="3543678" cy="4844410"/>
            <a:chOff x="6216573" y="1600006"/>
            <a:chExt cx="5825490" cy="4197721"/>
          </a:xfrm>
        </p:grpSpPr>
        <p:sp>
          <p:nvSpPr>
            <p:cNvPr id="46" name="object 8">
              <a:extLst>
                <a:ext uri="{FF2B5EF4-FFF2-40B4-BE49-F238E27FC236}">
                  <a16:creationId xmlns:a16="http://schemas.microsoft.com/office/drawing/2014/main" id="{21426753-8BF6-472C-94FC-AEE93D241F3A}"/>
                </a:ext>
              </a:extLst>
            </p:cNvPr>
            <p:cNvSpPr/>
            <p:nvPr/>
          </p:nvSpPr>
          <p:spPr>
            <a:xfrm>
              <a:off x="6216573" y="1884581"/>
              <a:ext cx="5825490" cy="3913146"/>
            </a:xfrm>
            <a:custGeom>
              <a:avLst/>
              <a:gdLst/>
              <a:ahLst/>
              <a:cxnLst/>
              <a:rect l="l" t="t" r="r" b="b"/>
              <a:pathLst>
                <a:path w="5825490" h="3780790">
                  <a:moveTo>
                    <a:pt x="0" y="3780162"/>
                  </a:moveTo>
                  <a:lnTo>
                    <a:pt x="5824969" y="3780162"/>
                  </a:lnTo>
                  <a:lnTo>
                    <a:pt x="5824969" y="0"/>
                  </a:lnTo>
                  <a:lnTo>
                    <a:pt x="0" y="0"/>
                  </a:lnTo>
                  <a:lnTo>
                    <a:pt x="0" y="378016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7" name="object 9">
              <a:extLst>
                <a:ext uri="{FF2B5EF4-FFF2-40B4-BE49-F238E27FC236}">
                  <a16:creationId xmlns:a16="http://schemas.microsoft.com/office/drawing/2014/main" id="{AC40A295-64D2-4306-B466-78FCB4B951FA}"/>
                </a:ext>
              </a:extLst>
            </p:cNvPr>
            <p:cNvSpPr/>
            <p:nvPr/>
          </p:nvSpPr>
          <p:spPr>
            <a:xfrm>
              <a:off x="6216573" y="1981796"/>
              <a:ext cx="5825490" cy="3815715"/>
            </a:xfrm>
            <a:custGeom>
              <a:avLst/>
              <a:gdLst/>
              <a:ahLst/>
              <a:cxnLst/>
              <a:rect l="l" t="t" r="r" b="b"/>
              <a:pathLst>
                <a:path w="5825490" h="3815715">
                  <a:moveTo>
                    <a:pt x="0" y="0"/>
                  </a:moveTo>
                  <a:lnTo>
                    <a:pt x="5824973" y="0"/>
                  </a:lnTo>
                  <a:lnTo>
                    <a:pt x="5824973" y="3815312"/>
                  </a:lnTo>
                  <a:lnTo>
                    <a:pt x="0" y="381531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10">
              <a:extLst>
                <a:ext uri="{FF2B5EF4-FFF2-40B4-BE49-F238E27FC236}">
                  <a16:creationId xmlns:a16="http://schemas.microsoft.com/office/drawing/2014/main" id="{B6DD0136-5EA1-4C68-AC78-CCD3DE661179}"/>
                </a:ext>
              </a:extLst>
            </p:cNvPr>
            <p:cNvSpPr/>
            <p:nvPr/>
          </p:nvSpPr>
          <p:spPr>
            <a:xfrm>
              <a:off x="6216573" y="1611902"/>
              <a:ext cx="5825490" cy="328249"/>
            </a:xfrm>
            <a:custGeom>
              <a:avLst/>
              <a:gdLst/>
              <a:ahLst/>
              <a:cxnLst/>
              <a:rect l="l" t="t" r="r" b="b"/>
              <a:pathLst>
                <a:path w="5825490" h="417194">
                  <a:moveTo>
                    <a:pt x="5824969" y="0"/>
                  </a:moveTo>
                  <a:lnTo>
                    <a:pt x="0" y="0"/>
                  </a:lnTo>
                  <a:lnTo>
                    <a:pt x="0" y="416928"/>
                  </a:lnTo>
                  <a:lnTo>
                    <a:pt x="5824969" y="416928"/>
                  </a:lnTo>
                  <a:lnTo>
                    <a:pt x="5824969" y="0"/>
                  </a:lnTo>
                  <a:close/>
                </a:path>
              </a:pathLst>
            </a:custGeom>
            <a:solidFill>
              <a:srgbClr val="7F7F7F"/>
            </a:solidFill>
            <a:ln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Model Network</a:t>
              </a:r>
              <a:endParaRPr b="1" dirty="0">
                <a:solidFill>
                  <a:schemeClr val="bg1"/>
                </a:solidFill>
              </a:endParaRPr>
            </a:p>
          </p:txBody>
        </p:sp>
        <p:sp>
          <p:nvSpPr>
            <p:cNvPr id="57" name="object 11">
              <a:extLst>
                <a:ext uri="{FF2B5EF4-FFF2-40B4-BE49-F238E27FC236}">
                  <a16:creationId xmlns:a16="http://schemas.microsoft.com/office/drawing/2014/main" id="{923B51EF-DD1B-4914-AA7E-56189D3820A1}"/>
                </a:ext>
              </a:extLst>
            </p:cNvPr>
            <p:cNvSpPr/>
            <p:nvPr/>
          </p:nvSpPr>
          <p:spPr>
            <a:xfrm>
              <a:off x="6216573" y="1600006"/>
              <a:ext cx="5825490" cy="313386"/>
            </a:xfrm>
            <a:custGeom>
              <a:avLst/>
              <a:gdLst/>
              <a:ahLst/>
              <a:cxnLst/>
              <a:rect l="l" t="t" r="r" b="b"/>
              <a:pathLst>
                <a:path w="5825490" h="417194">
                  <a:moveTo>
                    <a:pt x="0" y="0"/>
                  </a:moveTo>
                  <a:lnTo>
                    <a:pt x="5824973" y="0"/>
                  </a:lnTo>
                  <a:lnTo>
                    <a:pt x="5824973" y="416926"/>
                  </a:lnTo>
                  <a:lnTo>
                    <a:pt x="0" y="416926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43" name="Picture 2">
            <a:extLst>
              <a:ext uri="{FF2B5EF4-FFF2-40B4-BE49-F238E27FC236}">
                <a16:creationId xmlns:a16="http://schemas.microsoft.com/office/drawing/2014/main" id="{0FBC33D6-CCB5-4DE0-805A-4A0C5E043A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821" y="1792852"/>
            <a:ext cx="3301538" cy="4255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F2E320FB-0994-B19B-AC60-D6901FEC18A1}"/>
              </a:ext>
            </a:extLst>
          </p:cNvPr>
          <p:cNvSpPr/>
          <p:nvPr/>
        </p:nvSpPr>
        <p:spPr>
          <a:xfrm>
            <a:off x="392751" y="1715291"/>
            <a:ext cx="2165261" cy="110410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B74153-2B2C-63AC-606E-391BC00DBEBE}"/>
              </a:ext>
            </a:extLst>
          </p:cNvPr>
          <p:cNvSpPr txBox="1"/>
          <p:nvPr/>
        </p:nvSpPr>
        <p:spPr>
          <a:xfrm>
            <a:off x="990429" y="2123348"/>
            <a:ext cx="105201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CNN Layer</a:t>
            </a:r>
            <a:endParaRPr lang="ko-KR" altLang="en-US" sz="16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4C841D9E-9A8A-D97E-4750-4167CB9CA22B}"/>
              </a:ext>
            </a:extLst>
          </p:cNvPr>
          <p:cNvSpPr/>
          <p:nvPr/>
        </p:nvSpPr>
        <p:spPr>
          <a:xfrm>
            <a:off x="392751" y="2819400"/>
            <a:ext cx="2165261" cy="179932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56D8AC9-87FE-E27D-49C8-F553A8B7826D}"/>
              </a:ext>
            </a:extLst>
          </p:cNvPr>
          <p:cNvSpPr txBox="1"/>
          <p:nvPr/>
        </p:nvSpPr>
        <p:spPr>
          <a:xfrm>
            <a:off x="951059" y="3527797"/>
            <a:ext cx="113075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LSTM Layer</a:t>
            </a:r>
            <a:endParaRPr lang="ko-KR" altLang="en-US" sz="1600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221975ED-3935-4393-ED3A-89CB5EE0816E}"/>
              </a:ext>
            </a:extLst>
          </p:cNvPr>
          <p:cNvSpPr/>
          <p:nvPr/>
        </p:nvSpPr>
        <p:spPr>
          <a:xfrm>
            <a:off x="2575398" y="3513361"/>
            <a:ext cx="1249959" cy="110536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CA26CF3-F8BB-3D6E-6CE1-E67E15BC923B}"/>
              </a:ext>
            </a:extLst>
          </p:cNvPr>
          <p:cNvSpPr txBox="1"/>
          <p:nvPr/>
        </p:nvSpPr>
        <p:spPr>
          <a:xfrm>
            <a:off x="2614350" y="3929242"/>
            <a:ext cx="1137851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Embedding</a:t>
            </a:r>
            <a:endParaRPr lang="ko-KR" altLang="en-US" sz="1600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F7610CAA-BA03-38EC-E84F-CD4662795E75}"/>
              </a:ext>
            </a:extLst>
          </p:cNvPr>
          <p:cNvSpPr/>
          <p:nvPr/>
        </p:nvSpPr>
        <p:spPr>
          <a:xfrm>
            <a:off x="1336431" y="4596096"/>
            <a:ext cx="2092569" cy="145228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7C95D59-B7F9-B8E1-E75F-63B209D684F4}"/>
              </a:ext>
            </a:extLst>
          </p:cNvPr>
          <p:cNvSpPr txBox="1"/>
          <p:nvPr/>
        </p:nvSpPr>
        <p:spPr>
          <a:xfrm>
            <a:off x="1905124" y="5190506"/>
            <a:ext cx="95518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FC Layer</a:t>
            </a:r>
            <a:endParaRPr lang="ko-KR" altLang="en-US" sz="1600" dirty="0"/>
          </a:p>
        </p:txBody>
      </p:sp>
      <p:sp>
        <p:nvSpPr>
          <p:cNvPr id="65" name="object 13">
            <a:extLst>
              <a:ext uri="{FF2B5EF4-FFF2-40B4-BE49-F238E27FC236}">
                <a16:creationId xmlns:a16="http://schemas.microsoft.com/office/drawing/2014/main" id="{9153178A-5F34-0702-A64C-3556095C4D48}"/>
              </a:ext>
            </a:extLst>
          </p:cNvPr>
          <p:cNvSpPr txBox="1"/>
          <p:nvPr/>
        </p:nvSpPr>
        <p:spPr>
          <a:xfrm>
            <a:off x="4114800" y="5434613"/>
            <a:ext cx="2252107" cy="313547"/>
          </a:xfrm>
          <a:prstGeom prst="rect">
            <a:avLst/>
          </a:prstGeom>
          <a:ln w="12700">
            <a:solidFill>
              <a:srgbClr val="BFBFBF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1" spc="-55" dirty="0">
                <a:solidFill>
                  <a:srgbClr val="999999"/>
                </a:solidFill>
                <a:latin typeface="UnDotum"/>
                <a:cs typeface="UnDotum"/>
              </a:rPr>
              <a:t>0.0893</a:t>
            </a:r>
            <a:endParaRPr sz="2000" dirty="0">
              <a:solidFill>
                <a:srgbClr val="999999"/>
              </a:solidFill>
              <a:latin typeface="UnDotum"/>
              <a:cs typeface="UnDotum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4C6554-2913-F187-AE56-F31C489DB94B}"/>
              </a:ext>
            </a:extLst>
          </p:cNvPr>
          <p:cNvSpPr txBox="1"/>
          <p:nvPr/>
        </p:nvSpPr>
        <p:spPr>
          <a:xfrm>
            <a:off x="4901658" y="5105400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Loss</a:t>
            </a:r>
            <a:endParaRPr lang="ko-KR" altLang="en-US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A86D2D7-6CD5-F0E2-CB66-EF3575C2811F}"/>
              </a:ext>
            </a:extLst>
          </p:cNvPr>
          <p:cNvSpPr txBox="1"/>
          <p:nvPr/>
        </p:nvSpPr>
        <p:spPr>
          <a:xfrm>
            <a:off x="7736197" y="5105400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Loss</a:t>
            </a:r>
            <a:endParaRPr lang="ko-KR" altLang="en-US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8E54CE9-59FB-7FF3-46FC-60C77D0686B2}"/>
              </a:ext>
            </a:extLst>
          </p:cNvPr>
          <p:cNvSpPr txBox="1"/>
          <p:nvPr/>
        </p:nvSpPr>
        <p:spPr>
          <a:xfrm>
            <a:off x="10408605" y="5105400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Loss</a:t>
            </a:r>
            <a:endParaRPr lang="ko-KR" altLang="en-US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082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8">
            <a:extLst>
              <a:ext uri="{FF2B5EF4-FFF2-40B4-BE49-F238E27FC236}">
                <a16:creationId xmlns:a16="http://schemas.microsoft.com/office/drawing/2014/main" id="{C29A45B8-8BA8-46E8-9361-84CAE59C38F5}"/>
              </a:ext>
            </a:extLst>
          </p:cNvPr>
          <p:cNvSpPr txBox="1"/>
          <p:nvPr/>
        </p:nvSpPr>
        <p:spPr>
          <a:xfrm>
            <a:off x="4240418" y="1325032"/>
            <a:ext cx="3990707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9270" algn="l"/>
              </a:tabLst>
            </a:pPr>
            <a:r>
              <a:rPr lang="ko-KR" altLang="en-US" sz="40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UnDotum"/>
              </a:rPr>
              <a:t>시계열 프로젝트</a:t>
            </a:r>
            <a:endParaRPr sz="4000" b="1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UnDotum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A7C193A4-8125-D696-645E-CE9E8770A59E}"/>
              </a:ext>
            </a:extLst>
          </p:cNvPr>
          <p:cNvGrpSpPr/>
          <p:nvPr/>
        </p:nvGrpSpPr>
        <p:grpSpPr>
          <a:xfrm>
            <a:off x="582612" y="4648200"/>
            <a:ext cx="11152188" cy="1555115"/>
            <a:chOff x="381000" y="4648200"/>
            <a:chExt cx="11026775" cy="1555115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B44A0D2A-D656-1699-DD23-BE165B3BCE8A}"/>
                </a:ext>
              </a:extLst>
            </p:cNvPr>
            <p:cNvGrpSpPr/>
            <p:nvPr/>
          </p:nvGrpSpPr>
          <p:grpSpPr>
            <a:xfrm>
              <a:off x="381000" y="4724400"/>
              <a:ext cx="10874375" cy="1478915"/>
              <a:chOff x="967685" y="3767663"/>
              <a:chExt cx="10874375" cy="1478915"/>
            </a:xfrm>
          </p:grpSpPr>
          <p:pic>
            <p:nvPicPr>
              <p:cNvPr id="1026" name="Picture 2" descr="Air Liquide, Airbus, Incheon Airport and Korean Air partner to prepare the  use of hydrogen in the decarbonization of the aviation sector in Korea |  Air Liquide Energies">
                <a:extLst>
                  <a:ext uri="{FF2B5EF4-FFF2-40B4-BE49-F238E27FC236}">
                    <a16:creationId xmlns:a16="http://schemas.microsoft.com/office/drawing/2014/main" id="{DCDD8531-7BDB-F56C-4EED-EB5719A38E3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0335" b="24200"/>
              <a:stretch/>
            </p:blipFill>
            <p:spPr bwMode="auto">
              <a:xfrm>
                <a:off x="967685" y="3767663"/>
                <a:ext cx="10838521" cy="1465326"/>
              </a:xfrm>
              <a:prstGeom prst="rect">
                <a:avLst/>
              </a:prstGeom>
              <a:solidFill>
                <a:srgbClr val="1A2E5B">
                  <a:alpha val="1000"/>
                </a:srgbClr>
              </a:solidFill>
            </p:spPr>
          </p:pic>
          <p:sp>
            <p:nvSpPr>
              <p:cNvPr id="4" name="object 4"/>
              <p:cNvSpPr/>
              <p:nvPr/>
            </p:nvSpPr>
            <p:spPr>
              <a:xfrm>
                <a:off x="967685" y="3767663"/>
                <a:ext cx="10874375" cy="1478915"/>
              </a:xfrm>
              <a:custGeom>
                <a:avLst/>
                <a:gdLst/>
                <a:ahLst/>
                <a:cxnLst/>
                <a:rect l="l" t="t" r="r" b="b"/>
                <a:pathLst>
                  <a:path w="10874375" h="1478915">
                    <a:moveTo>
                      <a:pt x="10874192" y="0"/>
                    </a:moveTo>
                    <a:lnTo>
                      <a:pt x="0" y="0"/>
                    </a:lnTo>
                    <a:lnTo>
                      <a:pt x="0" y="1478649"/>
                    </a:lnTo>
                    <a:lnTo>
                      <a:pt x="10874192" y="1478649"/>
                    </a:lnTo>
                    <a:lnTo>
                      <a:pt x="10874192" y="0"/>
                    </a:lnTo>
                    <a:close/>
                  </a:path>
                </a:pathLst>
              </a:custGeom>
              <a:solidFill>
                <a:srgbClr val="1C3061">
                  <a:alpha val="79000"/>
                </a:srgb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5" name="object 5"/>
            <p:cNvSpPr txBox="1"/>
            <p:nvPr/>
          </p:nvSpPr>
          <p:spPr>
            <a:xfrm>
              <a:off x="533400" y="4648200"/>
              <a:ext cx="10874375" cy="1478915"/>
            </a:xfrm>
            <a:prstGeom prst="rect">
              <a:avLst/>
            </a:prstGeom>
          </p:spPr>
          <p:txBody>
            <a:bodyPr vert="horz" wrap="square" lIns="0" tIns="5715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45"/>
                </a:spcBef>
              </a:pPr>
              <a:endParaRPr sz="5650" dirty="0">
                <a:latin typeface="Times New Roman"/>
                <a:cs typeface="Times New Roman"/>
              </a:endParaRPr>
            </a:p>
            <a:p>
              <a:pPr marR="335280" algn="r">
                <a:lnSpc>
                  <a:spcPct val="100000"/>
                </a:lnSpc>
              </a:pPr>
              <a:r>
                <a:rPr sz="3600" b="1" spc="25" dirty="0">
                  <a:solidFill>
                    <a:srgbClr val="FFFFFF"/>
                  </a:solidFill>
                  <a:latin typeface="UnDotum"/>
                  <a:cs typeface="UnDotum"/>
                </a:rPr>
                <a:t>In</a:t>
              </a:r>
              <a:r>
                <a:rPr sz="3600" b="1" spc="45" dirty="0">
                  <a:solidFill>
                    <a:srgbClr val="FFFFFF"/>
                  </a:solidFill>
                  <a:latin typeface="UnDotum"/>
                  <a:cs typeface="UnDotum"/>
                </a:rPr>
                <a:t>d</a:t>
              </a:r>
              <a:r>
                <a:rPr sz="3600" b="1" spc="50" dirty="0">
                  <a:solidFill>
                    <a:srgbClr val="FFFFFF"/>
                  </a:solidFill>
                  <a:latin typeface="UnDotum"/>
                  <a:cs typeface="UnDotum"/>
                </a:rPr>
                <a:t>e</a:t>
              </a:r>
              <a:r>
                <a:rPr sz="3600" b="1" spc="-65" dirty="0">
                  <a:solidFill>
                    <a:srgbClr val="FFFFFF"/>
                  </a:solidFill>
                  <a:latin typeface="UnDotum"/>
                  <a:cs typeface="UnDotum"/>
                </a:rPr>
                <a:t>x</a:t>
              </a:r>
              <a:endParaRPr sz="3600" dirty="0">
                <a:latin typeface="UnDotum"/>
                <a:cs typeface="UnDotum"/>
              </a:endParaRPr>
            </a:p>
          </p:txBody>
        </p:sp>
      </p:grp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EC48CD54-A1B0-4DE3-BBA4-CCA4204584E9}"/>
              </a:ext>
            </a:extLst>
          </p:cNvPr>
          <p:cNvSpPr/>
          <p:nvPr/>
        </p:nvSpPr>
        <p:spPr>
          <a:xfrm>
            <a:off x="582612" y="2441773"/>
            <a:ext cx="10998054" cy="356404"/>
          </a:xfrm>
          <a:prstGeom prst="rightArrow">
            <a:avLst/>
          </a:prstGeom>
          <a:solidFill>
            <a:srgbClr val="37466A"/>
          </a:solidFill>
          <a:ln>
            <a:solidFill>
              <a:srgbClr val="3A4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AB8E6B-01D8-8286-AFAC-B271E4DB90A2}"/>
              </a:ext>
            </a:extLst>
          </p:cNvPr>
          <p:cNvSpPr txBox="1"/>
          <p:nvPr/>
        </p:nvSpPr>
        <p:spPr>
          <a:xfrm>
            <a:off x="3065257" y="2003563"/>
            <a:ext cx="65870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전체 프로젝트는 </a:t>
            </a:r>
            <a:r>
              <a:rPr lang="en-US" altLang="ko-KR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r>
              <a:rPr lang="ko-KR" altLang="en-US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차와 </a:t>
            </a:r>
            <a:r>
              <a:rPr lang="en-US" altLang="ko-KR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  <a:r>
              <a:rPr lang="ko-KR" altLang="en-US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차 두번의 프로젝트로 진행 됨 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29952" y="3192609"/>
            <a:ext cx="2335305" cy="77713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9270" algn="l"/>
              </a:tabLst>
            </a:pPr>
            <a:r>
              <a:rPr sz="1600" b="1" spc="12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UnDotum"/>
              </a:rPr>
              <a:t>Ⅰ.</a:t>
            </a:r>
            <a:r>
              <a:rPr lang="ko-KR" altLang="en-US" sz="1600" b="1" spc="-75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en-US" altLang="ko-KR" sz="1600" b="1" spc="-75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1</a:t>
            </a:r>
            <a:r>
              <a:rPr lang="ko-KR" altLang="en-US" sz="1600" b="1" spc="-75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차 프로젝트  </a:t>
            </a:r>
            <a:endParaRPr lang="en-US" sz="1600" b="1" spc="12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UnDotum"/>
            </a:endParaRPr>
          </a:p>
          <a:p>
            <a:pPr marL="298450" indent="-285750">
              <a:lnSpc>
                <a:spcPct val="100000"/>
              </a:lnSpc>
              <a:spcBef>
                <a:spcPts val="100"/>
              </a:spcBef>
              <a:buFontTx/>
              <a:buChar char="-"/>
              <a:tabLst>
                <a:tab pos="509270" algn="l"/>
              </a:tabLst>
            </a:pPr>
            <a:r>
              <a:rPr lang="en-US" altLang="ko-KR" sz="1600" spc="12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UnDotum"/>
              </a:rPr>
              <a:t>1</a:t>
            </a:r>
            <a:r>
              <a:rPr lang="ko-KR" altLang="en-US" sz="1600" spc="12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UnDotum"/>
              </a:rPr>
              <a:t>차 프로젝트 개요</a:t>
            </a:r>
            <a:endParaRPr lang="en-US" altLang="ko-KR" sz="1600" spc="120" dirty="0">
              <a:latin typeface="나눔스퀘어_ac Bold" panose="020B0600000101010101" pitchFamily="50" charset="-127"/>
              <a:ea typeface="나눔스퀘어_ac Bold" panose="020B0600000101010101" pitchFamily="50" charset="-127"/>
              <a:cs typeface="UnDotum"/>
            </a:endParaRPr>
          </a:p>
          <a:p>
            <a:pPr marL="298450" indent="-285750">
              <a:lnSpc>
                <a:spcPct val="100000"/>
              </a:lnSpc>
              <a:spcBef>
                <a:spcPts val="100"/>
              </a:spcBef>
              <a:buFontTx/>
              <a:buChar char="-"/>
              <a:tabLst>
                <a:tab pos="509270" algn="l"/>
              </a:tabLst>
            </a:pPr>
            <a:r>
              <a:rPr lang="en-US" altLang="ko-KR" sz="1600" spc="12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UnDotum"/>
              </a:rPr>
              <a:t>1</a:t>
            </a:r>
            <a:r>
              <a:rPr lang="ko-KR" altLang="en-US" sz="1600" spc="12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UnDotum"/>
              </a:rPr>
              <a:t>차 프로젝트 결과</a:t>
            </a:r>
            <a:endParaRPr sz="1600" dirty="0">
              <a:latin typeface="나눔스퀘어_ac Bold" panose="020B0600000101010101" pitchFamily="50" charset="-127"/>
              <a:ea typeface="나눔스퀘어_ac Bold" panose="020B0600000101010101" pitchFamily="50" charset="-127"/>
              <a:cs typeface="UnDotum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FD85BAEB-B0D3-28C3-623B-A24BE98E70FF}"/>
              </a:ext>
            </a:extLst>
          </p:cNvPr>
          <p:cNvGrpSpPr/>
          <p:nvPr/>
        </p:nvGrpSpPr>
        <p:grpSpPr>
          <a:xfrm>
            <a:off x="3358892" y="3192609"/>
            <a:ext cx="7867876" cy="782619"/>
            <a:chOff x="3358892" y="3192609"/>
            <a:chExt cx="7867876" cy="782619"/>
          </a:xfrm>
        </p:grpSpPr>
        <p:sp>
          <p:nvSpPr>
            <p:cNvPr id="11" name="object 8">
              <a:extLst>
                <a:ext uri="{FF2B5EF4-FFF2-40B4-BE49-F238E27FC236}">
                  <a16:creationId xmlns:a16="http://schemas.microsoft.com/office/drawing/2014/main" id="{5005C729-5093-22AF-2EC1-85CBB030E251}"/>
                </a:ext>
              </a:extLst>
            </p:cNvPr>
            <p:cNvSpPr txBox="1"/>
            <p:nvPr/>
          </p:nvSpPr>
          <p:spPr>
            <a:xfrm>
              <a:off x="3358892" y="3192609"/>
              <a:ext cx="2057400" cy="77713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  <a:tabLst>
                  <a:tab pos="509270" algn="l"/>
                </a:tabLst>
              </a:pPr>
              <a:r>
                <a:rPr lang="en-US" altLang="ko-KR" sz="1600" b="1" spc="-75" dirty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Ⅱ. 2</a:t>
              </a:r>
              <a:r>
                <a:rPr lang="ko-KR" altLang="en-US" sz="1600" b="1" spc="-75" dirty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차 프로젝트 개요 </a:t>
              </a:r>
              <a:endParaRPr lang="en-US" altLang="ko-KR" sz="1600" b="1" spc="-75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  <a:p>
              <a:pPr marL="298450" indent="-285750">
                <a:lnSpc>
                  <a:spcPct val="100000"/>
                </a:lnSpc>
                <a:spcBef>
                  <a:spcPts val="100"/>
                </a:spcBef>
                <a:buFontTx/>
                <a:buChar char="-"/>
                <a:tabLst>
                  <a:tab pos="509270" algn="l"/>
                </a:tabLst>
              </a:pPr>
              <a:r>
                <a:rPr lang="ko-KR" altLang="en-US" sz="1600" spc="-75" dirty="0"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UnDotum"/>
                </a:rPr>
                <a:t>프로젝트</a:t>
              </a:r>
              <a:r>
                <a:rPr lang="en-US" altLang="ko-KR" sz="1600" spc="-75" dirty="0"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UnDotum"/>
                </a:rPr>
                <a:t> </a:t>
              </a:r>
              <a:r>
                <a:rPr lang="ko-KR" altLang="en-US" sz="1600" spc="-75" dirty="0"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UnDotum"/>
                </a:rPr>
                <a:t>배경 </a:t>
              </a:r>
              <a:endParaRPr lang="en-US" altLang="ko-KR" sz="1600" spc="-75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UnDotum"/>
              </a:endParaRPr>
            </a:p>
            <a:p>
              <a:pPr marL="298450" indent="-285750">
                <a:lnSpc>
                  <a:spcPct val="100000"/>
                </a:lnSpc>
                <a:spcBef>
                  <a:spcPts val="100"/>
                </a:spcBef>
                <a:buFontTx/>
                <a:buChar char="-"/>
                <a:tabLst>
                  <a:tab pos="509270" algn="l"/>
                </a:tabLst>
              </a:pPr>
              <a:r>
                <a:rPr lang="ko-KR" altLang="en-US" sz="1600" spc="-75" dirty="0"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UnDotum"/>
                </a:rPr>
                <a:t>데이터 설명 </a:t>
              </a:r>
              <a:endPara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UnDotum"/>
              </a:endParaRPr>
            </a:p>
          </p:txBody>
        </p:sp>
        <p:sp>
          <p:nvSpPr>
            <p:cNvPr id="13" name="object 8">
              <a:extLst>
                <a:ext uri="{FF2B5EF4-FFF2-40B4-BE49-F238E27FC236}">
                  <a16:creationId xmlns:a16="http://schemas.microsoft.com/office/drawing/2014/main" id="{89C07CAD-3F13-F339-45F5-640C9F90BC14}"/>
                </a:ext>
              </a:extLst>
            </p:cNvPr>
            <p:cNvSpPr txBox="1"/>
            <p:nvPr/>
          </p:nvSpPr>
          <p:spPr>
            <a:xfrm>
              <a:off x="5823210" y="3192609"/>
              <a:ext cx="1905000" cy="518091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  <a:tabLst>
                  <a:tab pos="509270" algn="l"/>
                </a:tabLst>
              </a:pPr>
              <a:r>
                <a:rPr lang="en-US" altLang="ko-KR" sz="1600" b="1" spc="-95" dirty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cs typeface="UnDotum"/>
                </a:rPr>
                <a:t>Ⅲ. </a:t>
              </a:r>
              <a:r>
                <a:rPr lang="ko-KR" altLang="en-US" sz="1600" b="1" spc="-95" dirty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cs typeface="UnDotum"/>
                </a:rPr>
                <a:t>데이터 엔지니어링</a:t>
              </a:r>
              <a:endParaRPr lang="en-US" altLang="ko-KR" sz="1600" b="1" spc="-95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UnDotum"/>
              </a:endParaRPr>
            </a:p>
            <a:p>
              <a:pPr marL="298450" indent="-285750">
                <a:lnSpc>
                  <a:spcPct val="100000"/>
                </a:lnSpc>
                <a:spcBef>
                  <a:spcPts val="100"/>
                </a:spcBef>
                <a:buFontTx/>
                <a:buChar char="-"/>
                <a:tabLst>
                  <a:tab pos="509270" algn="l"/>
                </a:tabLst>
              </a:pPr>
              <a:r>
                <a:rPr lang="ko-KR" altLang="en-US" sz="1600" spc="-95" dirty="0"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UnDotum"/>
                </a:rPr>
                <a:t>파생 변수 </a:t>
              </a:r>
              <a:endParaRPr lang="en-US" altLang="ko-KR" sz="1600" spc="-95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UnDotum"/>
              </a:endParaRPr>
            </a:p>
          </p:txBody>
        </p:sp>
        <p:sp>
          <p:nvSpPr>
            <p:cNvPr id="15" name="object 8">
              <a:extLst>
                <a:ext uri="{FF2B5EF4-FFF2-40B4-BE49-F238E27FC236}">
                  <a16:creationId xmlns:a16="http://schemas.microsoft.com/office/drawing/2014/main" id="{EC96A7D6-E02A-DE07-5CF5-8A7FDF2E7DED}"/>
                </a:ext>
              </a:extLst>
            </p:cNvPr>
            <p:cNvSpPr txBox="1"/>
            <p:nvPr/>
          </p:nvSpPr>
          <p:spPr>
            <a:xfrm>
              <a:off x="8231125" y="3198092"/>
              <a:ext cx="1738533" cy="77713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  <a:tabLst>
                  <a:tab pos="509270" algn="l"/>
                </a:tabLst>
              </a:pPr>
              <a:r>
                <a:rPr lang="en-US" altLang="ko-KR" sz="1600" b="1" i="0" dirty="0">
                  <a:effectLst/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Ⅳ. </a:t>
              </a:r>
              <a:r>
                <a:rPr lang="ko-KR" altLang="en-US" sz="1600" b="1" i="0" dirty="0">
                  <a:effectLst/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모델링 </a:t>
              </a:r>
              <a:endParaRPr lang="en-US" altLang="ko-KR" sz="1600" b="1" i="0" dirty="0"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  <a:p>
              <a:pPr marL="298450" indent="-285750">
                <a:lnSpc>
                  <a:spcPct val="100000"/>
                </a:lnSpc>
                <a:spcBef>
                  <a:spcPts val="100"/>
                </a:spcBef>
                <a:buFontTx/>
                <a:buChar char="-"/>
                <a:tabLst>
                  <a:tab pos="509270" algn="l"/>
                </a:tabLst>
              </a:pPr>
              <a:r>
                <a:rPr lang="ko-KR" altLang="en-US" sz="16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UnDotum"/>
                </a:rPr>
                <a:t>모델 비교</a:t>
              </a:r>
              <a:endPara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UnDotum"/>
              </a:endParaRPr>
            </a:p>
            <a:p>
              <a:pPr marL="298450" indent="-285750">
                <a:lnSpc>
                  <a:spcPct val="100000"/>
                </a:lnSpc>
                <a:spcBef>
                  <a:spcPts val="100"/>
                </a:spcBef>
                <a:buFontTx/>
                <a:buChar char="-"/>
                <a:tabLst>
                  <a:tab pos="509270" algn="l"/>
                </a:tabLst>
              </a:pPr>
              <a:r>
                <a:rPr lang="ko-KR" altLang="en-US" sz="16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UnDotum"/>
                </a:rPr>
                <a:t>모델 </a:t>
              </a:r>
              <a:r>
                <a:rPr lang="en-US" altLang="ko-KR" sz="16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UnDotum"/>
                </a:rPr>
                <a:t>develop</a:t>
              </a:r>
              <a:r>
                <a:rPr lang="ko-KR" altLang="en-US" sz="16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UnDotum"/>
                </a:rPr>
                <a:t> </a:t>
              </a:r>
              <a:endPara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UnDotum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88DD5A3-B0D7-3418-29FA-EC523569B9E4}"/>
                </a:ext>
              </a:extLst>
            </p:cNvPr>
            <p:cNvSpPr txBox="1"/>
            <p:nvPr/>
          </p:nvSpPr>
          <p:spPr>
            <a:xfrm>
              <a:off x="10363200" y="3192609"/>
              <a:ext cx="86356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  <a:tabLst>
                  <a:tab pos="509270" algn="l"/>
                </a:tabLst>
              </a:pPr>
              <a:r>
                <a:rPr lang="en-US" altLang="ko-KR" sz="1600" b="1" i="0" dirty="0">
                  <a:solidFill>
                    <a:srgbClr val="202122"/>
                  </a:solidFill>
                  <a:effectLst/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V. </a:t>
              </a:r>
              <a:r>
                <a:rPr lang="ko-KR" altLang="en-US" sz="1600" b="1" dirty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cs typeface="UnDotum"/>
                </a:rPr>
                <a:t>결론 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26E04D8-9A07-1F6E-13E4-81B0C4102AF7}"/>
              </a:ext>
            </a:extLst>
          </p:cNvPr>
          <p:cNvSpPr/>
          <p:nvPr/>
        </p:nvSpPr>
        <p:spPr>
          <a:xfrm>
            <a:off x="10210800" y="5943600"/>
            <a:ext cx="1497414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2387" y="2049780"/>
            <a:ext cx="2792813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3200" b="1" i="0" dirty="0">
                <a:solidFill>
                  <a:srgbClr val="202122"/>
                </a:solidFill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V. </a:t>
            </a:r>
            <a:r>
              <a:rPr lang="ko-KR" altLang="en-US" sz="3200" spc="-15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결론</a:t>
            </a:r>
            <a:r>
              <a:rPr lang="ko-KR" altLang="en-US" sz="1600" spc="5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endParaRPr sz="16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3811F4-CDF2-6186-4572-A3259D9162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5200" y="5638800"/>
            <a:ext cx="913557" cy="913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C2567FC-2091-0951-1669-097616D274F4}"/>
              </a:ext>
            </a:extLst>
          </p:cNvPr>
          <p:cNvSpPr/>
          <p:nvPr/>
        </p:nvSpPr>
        <p:spPr>
          <a:xfrm>
            <a:off x="712386" y="5943600"/>
            <a:ext cx="1497414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84362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F934FCF-030A-A917-295B-8C036A5B5EA8}"/>
              </a:ext>
            </a:extLst>
          </p:cNvPr>
          <p:cNvSpPr txBox="1"/>
          <p:nvPr/>
        </p:nvSpPr>
        <p:spPr>
          <a:xfrm>
            <a:off x="384010" y="1003030"/>
            <a:ext cx="8445069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가설 검정 </a:t>
            </a:r>
            <a:endParaRPr lang="en-US" altLang="ko-KR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날씨</a:t>
            </a:r>
            <a:r>
              <a:rPr lang="en-US" altLang="ko-KR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시간</a:t>
            </a:r>
            <a:r>
              <a:rPr lang="en-US" altLang="ko-KR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요일 파생 변수를 사용했을 때 </a:t>
            </a:r>
            <a:r>
              <a:rPr lang="en-US" altLang="ko-KR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Loss</a:t>
            </a:r>
            <a:r>
              <a:rPr lang="ko-KR" alt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 더 감소 함 </a:t>
            </a:r>
            <a:endParaRPr lang="en-US" altLang="ko-KR" sz="1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설정한 가설이 유효하다고 판단 </a:t>
            </a:r>
            <a:endParaRPr lang="en-US" altLang="ko-KR" sz="1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공항 별 변수 영향도 </a:t>
            </a:r>
            <a:endParaRPr lang="en-US" altLang="ko-KR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초기 모델에서 가장 </a:t>
            </a:r>
            <a:r>
              <a:rPr lang="en-US" altLang="ko-KR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loss</a:t>
            </a:r>
            <a:r>
              <a:rPr lang="ko-KR" alt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 높음</a:t>
            </a:r>
            <a:endParaRPr lang="en-US" altLang="ko-KR" sz="1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최종 모델의 </a:t>
            </a:r>
            <a:r>
              <a:rPr lang="en-US" altLang="ko-KR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loss</a:t>
            </a:r>
            <a:r>
              <a:rPr lang="ko-KR" alt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 모든 공항에서 낮은 것은 아님</a:t>
            </a:r>
            <a:endParaRPr lang="en-US" altLang="ko-KR" sz="1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각 공항별로 영향을 미치는 변수가 다름</a:t>
            </a:r>
            <a:endParaRPr lang="en-US" altLang="ko-KR" sz="1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따라서 공항 별로 변수의 영향도가 다르며 더 좋은 성능을 위해선 공항 별로 각기 다른 변수 설정 필요 </a:t>
            </a:r>
            <a:endParaRPr lang="en-US" altLang="ko-KR" sz="1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K Fold </a:t>
            </a:r>
          </a:p>
          <a:p>
            <a:pPr marL="171450" indent="-171450">
              <a:buFontTx/>
              <a:buChar char="-"/>
            </a:pPr>
            <a:r>
              <a:rPr lang="ko-KR" alt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공항 별로 </a:t>
            </a:r>
            <a:r>
              <a:rPr lang="en-US" altLang="ko-KR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10</a:t>
            </a:r>
            <a:r>
              <a:rPr lang="ko-KR" alt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개의 모델 생성 </a:t>
            </a:r>
            <a:r>
              <a:rPr lang="en-US" altLang="ko-KR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-&gt; </a:t>
            </a:r>
            <a:r>
              <a:rPr lang="ko-KR" altLang="en-US" sz="1400" dirty="0">
                <a:solidFill>
                  <a:srgbClr val="FF0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학습시간 오래 소요 </a:t>
            </a:r>
            <a:r>
              <a:rPr lang="en-US" altLang="ko-KR" sz="1400" dirty="0">
                <a:solidFill>
                  <a:srgbClr val="FF0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(</a:t>
            </a:r>
            <a:r>
              <a:rPr lang="en-US" altLang="ko-KR" sz="1400" dirty="0" err="1">
                <a:solidFill>
                  <a:srgbClr val="FF0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Kfold</a:t>
            </a:r>
            <a:r>
              <a:rPr lang="en-US" altLang="ko-KR" sz="1400" dirty="0">
                <a:solidFill>
                  <a:srgbClr val="FF0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ko-KR" altLang="en-US" sz="1400" dirty="0">
                <a:solidFill>
                  <a:srgbClr val="FF0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시 </a:t>
            </a:r>
            <a:r>
              <a:rPr lang="en-US" altLang="ko-KR" sz="1400" dirty="0">
                <a:solidFill>
                  <a:srgbClr val="FF0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200</a:t>
            </a:r>
            <a:r>
              <a:rPr lang="ko-KR" altLang="en-US" sz="1400" dirty="0">
                <a:solidFill>
                  <a:srgbClr val="FF0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시간 이상 소요</a:t>
            </a:r>
            <a:r>
              <a:rPr lang="en-US" altLang="ko-KR" sz="1400" dirty="0">
                <a:solidFill>
                  <a:srgbClr val="FF0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)</a:t>
            </a:r>
            <a:r>
              <a:rPr lang="ko-KR" altLang="en-US" sz="1400" dirty="0">
                <a:solidFill>
                  <a:srgbClr val="FF0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endParaRPr lang="en-US" altLang="ko-KR" sz="1400" dirty="0">
              <a:solidFill>
                <a:srgbClr val="FF0000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Generalization gap</a:t>
            </a:r>
            <a:r>
              <a:rPr lang="ko-KR" alt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을 완화하기 위한 전략으로 </a:t>
            </a:r>
            <a:r>
              <a:rPr lang="en-US" altLang="ko-KR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K-Fold</a:t>
            </a:r>
            <a:r>
              <a:rPr lang="ko-KR" alt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 시행되어야 하지만 물리적인 시간 문제로 시행되지 못 함 </a:t>
            </a:r>
            <a:endParaRPr lang="en-US" altLang="ko-KR" sz="1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5" name="object 10">
            <a:extLst>
              <a:ext uri="{FF2B5EF4-FFF2-40B4-BE49-F238E27FC236}">
                <a16:creationId xmlns:a16="http://schemas.microsoft.com/office/drawing/2014/main" id="{5E644A39-97E6-4D16-87D2-C66EA22EDA97}"/>
              </a:ext>
            </a:extLst>
          </p:cNvPr>
          <p:cNvSpPr txBox="1"/>
          <p:nvPr/>
        </p:nvSpPr>
        <p:spPr>
          <a:xfrm>
            <a:off x="304800" y="669394"/>
            <a:ext cx="565277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2000" b="1" spc="-20" dirty="0">
                <a:solidFill>
                  <a:srgbClr val="1C306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UnDotum"/>
              </a:rPr>
              <a:t>결과 및 결론 </a:t>
            </a:r>
            <a:r>
              <a:rPr lang="en-US" altLang="ko-KR" sz="1600" spc="-20" dirty="0">
                <a:solidFill>
                  <a:srgbClr val="1C3061"/>
                </a:solidFill>
                <a:latin typeface="UnDotum"/>
                <a:cs typeface="UnDotum"/>
              </a:rPr>
              <a:t>- </a:t>
            </a:r>
            <a:r>
              <a:rPr lang="ko-KR" altLang="en-US" sz="1600" spc="-20" dirty="0">
                <a:solidFill>
                  <a:srgbClr val="1C306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UnDotum"/>
              </a:rPr>
              <a:t>보완점</a:t>
            </a:r>
            <a:endParaRPr sz="1600" dirty="0">
              <a:latin typeface="나눔스퀘어_ac Bold" panose="020B0600000101010101" pitchFamily="50" charset="-127"/>
              <a:ea typeface="나눔스퀘어_ac Bold" panose="020B0600000101010101" pitchFamily="50" charset="-127"/>
              <a:cs typeface="UnDotum"/>
            </a:endParaRPr>
          </a:p>
        </p:txBody>
      </p:sp>
      <p:sp>
        <p:nvSpPr>
          <p:cNvPr id="13" name="object 2">
            <a:extLst>
              <a:ext uri="{FF2B5EF4-FFF2-40B4-BE49-F238E27FC236}">
                <a16:creationId xmlns:a16="http://schemas.microsoft.com/office/drawing/2014/main" id="{DF863970-8E58-4410-A093-59BD5A7F6D37}"/>
              </a:ext>
            </a:extLst>
          </p:cNvPr>
          <p:cNvSpPr/>
          <p:nvPr/>
        </p:nvSpPr>
        <p:spPr>
          <a:xfrm>
            <a:off x="9601200" y="554381"/>
            <a:ext cx="2209800" cy="50259"/>
          </a:xfrm>
          <a:custGeom>
            <a:avLst/>
            <a:gdLst/>
            <a:ahLst/>
            <a:cxnLst/>
            <a:rect l="l" t="t" r="r" b="b"/>
            <a:pathLst>
              <a:path w="2700020">
                <a:moveTo>
                  <a:pt x="0" y="0"/>
                </a:moveTo>
                <a:lnTo>
                  <a:pt x="2700001" y="1"/>
                </a:lnTo>
              </a:path>
            </a:pathLst>
          </a:custGeom>
          <a:ln w="19050">
            <a:solidFill>
              <a:srgbClr val="1C3061"/>
            </a:solidFill>
          </a:ln>
        </p:spPr>
        <p:txBody>
          <a:bodyPr wrap="square" lIns="0" tIns="0" rIns="0" bIns="0" rtlCol="0"/>
          <a:lstStyle/>
          <a:p>
            <a:endParaRPr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4" name="object 3">
            <a:extLst>
              <a:ext uri="{FF2B5EF4-FFF2-40B4-BE49-F238E27FC236}">
                <a16:creationId xmlns:a16="http://schemas.microsoft.com/office/drawing/2014/main" id="{8C238637-55BF-48DD-BEBF-65C8B0166ABF}"/>
              </a:ext>
            </a:extLst>
          </p:cNvPr>
          <p:cNvSpPr txBox="1"/>
          <p:nvPr/>
        </p:nvSpPr>
        <p:spPr>
          <a:xfrm>
            <a:off x="927905" y="146978"/>
            <a:ext cx="1160246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00" spc="-110" dirty="0">
                <a:solidFill>
                  <a:srgbClr val="969696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FreeSans"/>
              </a:rPr>
              <a:t>1</a:t>
            </a:r>
            <a:r>
              <a:rPr lang="ko-KR" altLang="en-US" sz="1600" spc="-110" dirty="0">
                <a:solidFill>
                  <a:srgbClr val="969696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FreeSans"/>
              </a:rPr>
              <a:t>차 프로젝트</a:t>
            </a:r>
            <a:endParaRPr lang="en-US" sz="1600" dirty="0">
              <a:solidFill>
                <a:srgbClr val="969696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FreeSans"/>
            </a:endParaRPr>
          </a:p>
        </p:txBody>
      </p:sp>
      <p:sp>
        <p:nvSpPr>
          <p:cNvPr id="16" name="object 4">
            <a:extLst>
              <a:ext uri="{FF2B5EF4-FFF2-40B4-BE49-F238E27FC236}">
                <a16:creationId xmlns:a16="http://schemas.microsoft.com/office/drawing/2014/main" id="{49819C27-DC66-4603-88A1-F26B5C40889E}"/>
              </a:ext>
            </a:extLst>
          </p:cNvPr>
          <p:cNvSpPr txBox="1"/>
          <p:nvPr/>
        </p:nvSpPr>
        <p:spPr>
          <a:xfrm>
            <a:off x="2920688" y="146921"/>
            <a:ext cx="165608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00" spc="-50" dirty="0">
                <a:solidFill>
                  <a:srgbClr val="969696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FreeSans"/>
              </a:rPr>
              <a:t>2</a:t>
            </a:r>
            <a:r>
              <a:rPr lang="ko-KR" altLang="en-US" sz="1600" spc="-50" dirty="0">
                <a:solidFill>
                  <a:srgbClr val="969696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FreeSans"/>
              </a:rPr>
              <a:t>차 프로젝트 개요</a:t>
            </a:r>
            <a:endParaRPr sz="1600" dirty="0">
              <a:solidFill>
                <a:srgbClr val="969696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FreeSans"/>
            </a:endParaRPr>
          </a:p>
        </p:txBody>
      </p:sp>
      <p:sp>
        <p:nvSpPr>
          <p:cNvPr id="17" name="object 5">
            <a:extLst>
              <a:ext uri="{FF2B5EF4-FFF2-40B4-BE49-F238E27FC236}">
                <a16:creationId xmlns:a16="http://schemas.microsoft.com/office/drawing/2014/main" id="{ABE101C5-917C-40BF-A79E-75B466C7ADFA}"/>
              </a:ext>
            </a:extLst>
          </p:cNvPr>
          <p:cNvSpPr txBox="1"/>
          <p:nvPr/>
        </p:nvSpPr>
        <p:spPr>
          <a:xfrm>
            <a:off x="5409306" y="156447"/>
            <a:ext cx="172304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1600" dirty="0">
                <a:solidFill>
                  <a:srgbClr val="969696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FreeSans"/>
              </a:rPr>
              <a:t>데이터 엔지니어링</a:t>
            </a:r>
            <a:endParaRPr sz="1600" dirty="0">
              <a:solidFill>
                <a:srgbClr val="969696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FreeSans"/>
            </a:endParaRPr>
          </a:p>
        </p:txBody>
      </p:sp>
      <p:sp>
        <p:nvSpPr>
          <p:cNvPr id="18" name="object 5">
            <a:extLst>
              <a:ext uri="{FF2B5EF4-FFF2-40B4-BE49-F238E27FC236}">
                <a16:creationId xmlns:a16="http://schemas.microsoft.com/office/drawing/2014/main" id="{246D2BD7-8D12-4817-B320-D808B6E031FF}"/>
              </a:ext>
            </a:extLst>
          </p:cNvPr>
          <p:cNvSpPr txBox="1"/>
          <p:nvPr/>
        </p:nvSpPr>
        <p:spPr>
          <a:xfrm>
            <a:off x="8333713" y="144667"/>
            <a:ext cx="864508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1600" spc="-80" dirty="0">
                <a:solidFill>
                  <a:srgbClr val="969696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FreeSans"/>
              </a:rPr>
              <a:t>모델링</a:t>
            </a:r>
            <a:endParaRPr sz="1600" dirty="0">
              <a:solidFill>
                <a:srgbClr val="969696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FreeSans"/>
            </a:endParaRPr>
          </a:p>
        </p:txBody>
      </p:sp>
      <p:sp>
        <p:nvSpPr>
          <p:cNvPr id="19" name="object 5">
            <a:extLst>
              <a:ext uri="{FF2B5EF4-FFF2-40B4-BE49-F238E27FC236}">
                <a16:creationId xmlns:a16="http://schemas.microsoft.com/office/drawing/2014/main" id="{CA89083C-1934-4649-B22A-469F532E1366}"/>
              </a:ext>
            </a:extLst>
          </p:cNvPr>
          <p:cNvSpPr txBox="1"/>
          <p:nvPr/>
        </p:nvSpPr>
        <p:spPr>
          <a:xfrm>
            <a:off x="10399587" y="189577"/>
            <a:ext cx="864508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1600" b="1" spc="-80" dirty="0">
                <a:solidFill>
                  <a:srgbClr val="37466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FreeSans"/>
              </a:rPr>
              <a:t>결론</a:t>
            </a:r>
            <a:endParaRPr sz="1600" b="1" dirty="0">
              <a:solidFill>
                <a:srgbClr val="37466A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FreeSans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34E7CF9-0BF4-0E8D-A675-2330B0D9333B}"/>
              </a:ext>
            </a:extLst>
          </p:cNvPr>
          <p:cNvGrpSpPr/>
          <p:nvPr/>
        </p:nvGrpSpPr>
        <p:grpSpPr>
          <a:xfrm>
            <a:off x="1837206" y="3780466"/>
            <a:ext cx="8590360" cy="2367720"/>
            <a:chOff x="1163240" y="3429000"/>
            <a:chExt cx="9865519" cy="2719186"/>
          </a:xfrm>
        </p:grpSpPr>
        <p:graphicFrame>
          <p:nvGraphicFramePr>
            <p:cNvPr id="10" name="차트 9">
              <a:extLst>
                <a:ext uri="{FF2B5EF4-FFF2-40B4-BE49-F238E27FC236}">
                  <a16:creationId xmlns:a16="http://schemas.microsoft.com/office/drawing/2014/main" id="{2F1224CB-ADFB-D320-D965-3568FBCE63A1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81075761"/>
                </p:ext>
              </p:extLst>
            </p:nvPr>
          </p:nvGraphicFramePr>
          <p:xfrm>
            <a:off x="1163240" y="3429000"/>
            <a:ext cx="9865519" cy="271918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C8F79A6-FD2E-D466-68B4-E078651091D5}"/>
                </a:ext>
              </a:extLst>
            </p:cNvPr>
            <p:cNvSpPr/>
            <p:nvPr/>
          </p:nvSpPr>
          <p:spPr>
            <a:xfrm>
              <a:off x="8257579" y="3964567"/>
              <a:ext cx="533400" cy="109075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FF78A37C-C518-12B6-508C-FDC1C364BEEA}"/>
                </a:ext>
              </a:extLst>
            </p:cNvPr>
            <p:cNvSpPr/>
            <p:nvPr/>
          </p:nvSpPr>
          <p:spPr>
            <a:xfrm>
              <a:off x="5410200" y="5029200"/>
              <a:ext cx="609600" cy="8382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73588F3-EE91-1985-18DA-2EA73593A592}"/>
                </a:ext>
              </a:extLst>
            </p:cNvPr>
            <p:cNvSpPr txBox="1"/>
            <p:nvPr/>
          </p:nvSpPr>
          <p:spPr>
            <a:xfrm>
              <a:off x="7785378" y="5136624"/>
              <a:ext cx="1592103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2</a:t>
              </a:r>
              <a:r>
                <a:rPr lang="ko-KR" altLang="en-US" sz="1200" dirty="0" err="1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회차가</a:t>
              </a:r>
              <a:r>
                <a:rPr lang="ko-KR" altLang="en-US" sz="12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 성능이 더 좋음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306629B-8240-C7BE-40A2-31E30DCB7C51}"/>
                </a:ext>
              </a:extLst>
            </p:cNvPr>
            <p:cNvSpPr txBox="1"/>
            <p:nvPr/>
          </p:nvSpPr>
          <p:spPr>
            <a:xfrm>
              <a:off x="4918948" y="4710314"/>
              <a:ext cx="1592103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2</a:t>
              </a:r>
              <a:r>
                <a:rPr lang="ko-KR" altLang="en-US" sz="1200" dirty="0" err="1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회차가</a:t>
              </a:r>
              <a:r>
                <a:rPr lang="ko-KR" altLang="en-US" sz="12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 성능이 더 좋음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58477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0">
            <a:extLst>
              <a:ext uri="{FF2B5EF4-FFF2-40B4-BE49-F238E27FC236}">
                <a16:creationId xmlns:a16="http://schemas.microsoft.com/office/drawing/2014/main" id="{5E644A39-97E6-4D16-87D2-C66EA22EDA97}"/>
              </a:ext>
            </a:extLst>
          </p:cNvPr>
          <p:cNvSpPr txBox="1"/>
          <p:nvPr/>
        </p:nvSpPr>
        <p:spPr>
          <a:xfrm>
            <a:off x="304800" y="793591"/>
            <a:ext cx="565277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2000" b="1" spc="-20" dirty="0">
                <a:solidFill>
                  <a:srgbClr val="1C306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UnDotum"/>
              </a:rPr>
              <a:t>결과 및 결론</a:t>
            </a:r>
            <a:endParaRPr sz="160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UnDotum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F3B484C-9E4E-4852-BC01-92A450C1A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6941" y="1088096"/>
            <a:ext cx="6554982" cy="5160304"/>
          </a:xfrm>
          <a:prstGeom prst="rect">
            <a:avLst/>
          </a:prstGeom>
          <a:ln w="28575">
            <a:solidFill>
              <a:srgbClr val="7F7F7F"/>
            </a:solidFill>
          </a:ln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CFF4A0D3-8486-4114-B84F-0F5067458A89}"/>
              </a:ext>
            </a:extLst>
          </p:cNvPr>
          <p:cNvSpPr/>
          <p:nvPr/>
        </p:nvSpPr>
        <p:spPr>
          <a:xfrm>
            <a:off x="2853771" y="1779819"/>
            <a:ext cx="6761322" cy="4321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83CDA6-170B-4646-895F-A66EC90DB16E}"/>
              </a:ext>
            </a:extLst>
          </p:cNvPr>
          <p:cNvSpPr txBox="1"/>
          <p:nvPr/>
        </p:nvSpPr>
        <p:spPr>
          <a:xfrm>
            <a:off x="1982173" y="1729363"/>
            <a:ext cx="13958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</a:rPr>
              <a:t>1</a:t>
            </a:r>
            <a:r>
              <a:rPr lang="ko-KR" altLang="en-US" sz="2800" dirty="0">
                <a:solidFill>
                  <a:srgbClr val="FF0000"/>
                </a:solidFill>
              </a:rPr>
              <a:t>등</a:t>
            </a: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1B5AB289-95F2-4F04-A026-2ABD6E6F545C}"/>
              </a:ext>
            </a:extLst>
          </p:cNvPr>
          <p:cNvSpPr/>
          <p:nvPr/>
        </p:nvSpPr>
        <p:spPr>
          <a:xfrm>
            <a:off x="9601200" y="554381"/>
            <a:ext cx="2209800" cy="50259"/>
          </a:xfrm>
          <a:custGeom>
            <a:avLst/>
            <a:gdLst/>
            <a:ahLst/>
            <a:cxnLst/>
            <a:rect l="l" t="t" r="r" b="b"/>
            <a:pathLst>
              <a:path w="2700020">
                <a:moveTo>
                  <a:pt x="0" y="0"/>
                </a:moveTo>
                <a:lnTo>
                  <a:pt x="2700001" y="1"/>
                </a:lnTo>
              </a:path>
            </a:pathLst>
          </a:custGeom>
          <a:ln w="19050">
            <a:solidFill>
              <a:srgbClr val="1C3061"/>
            </a:solidFill>
          </a:ln>
        </p:spPr>
        <p:txBody>
          <a:bodyPr wrap="square" lIns="0" tIns="0" rIns="0" bIns="0" rtlCol="0"/>
          <a:lstStyle/>
          <a:p>
            <a:endParaRPr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7270B2FA-74E1-4500-AE1F-1CEB46111A3F}"/>
              </a:ext>
            </a:extLst>
          </p:cNvPr>
          <p:cNvSpPr txBox="1"/>
          <p:nvPr/>
        </p:nvSpPr>
        <p:spPr>
          <a:xfrm>
            <a:off x="927905" y="146978"/>
            <a:ext cx="1160246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00" spc="-110" dirty="0">
                <a:solidFill>
                  <a:srgbClr val="969696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FreeSans"/>
              </a:rPr>
              <a:t>1</a:t>
            </a:r>
            <a:r>
              <a:rPr lang="ko-KR" altLang="en-US" sz="1600" spc="-110" dirty="0">
                <a:solidFill>
                  <a:srgbClr val="969696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FreeSans"/>
              </a:rPr>
              <a:t>차 프로젝트</a:t>
            </a:r>
            <a:endParaRPr lang="en-US" sz="1600" dirty="0">
              <a:solidFill>
                <a:srgbClr val="969696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FreeSans"/>
            </a:endParaRPr>
          </a:p>
        </p:txBody>
      </p:sp>
      <p:sp>
        <p:nvSpPr>
          <p:cNvPr id="17" name="object 4">
            <a:extLst>
              <a:ext uri="{FF2B5EF4-FFF2-40B4-BE49-F238E27FC236}">
                <a16:creationId xmlns:a16="http://schemas.microsoft.com/office/drawing/2014/main" id="{4BAA929B-1B7C-4009-AB7F-E17FCE608581}"/>
              </a:ext>
            </a:extLst>
          </p:cNvPr>
          <p:cNvSpPr txBox="1"/>
          <p:nvPr/>
        </p:nvSpPr>
        <p:spPr>
          <a:xfrm>
            <a:off x="2920688" y="146921"/>
            <a:ext cx="165608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00" spc="-50" dirty="0">
                <a:solidFill>
                  <a:srgbClr val="969696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FreeSans"/>
              </a:rPr>
              <a:t>2</a:t>
            </a:r>
            <a:r>
              <a:rPr lang="ko-KR" altLang="en-US" sz="1600" spc="-50" dirty="0">
                <a:solidFill>
                  <a:srgbClr val="969696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FreeSans"/>
              </a:rPr>
              <a:t>차 프로젝트 개요</a:t>
            </a:r>
            <a:endParaRPr sz="1600" dirty="0">
              <a:solidFill>
                <a:srgbClr val="969696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FreeSans"/>
            </a:endParaRPr>
          </a:p>
        </p:txBody>
      </p:sp>
      <p:sp>
        <p:nvSpPr>
          <p:cNvPr id="18" name="object 5">
            <a:extLst>
              <a:ext uri="{FF2B5EF4-FFF2-40B4-BE49-F238E27FC236}">
                <a16:creationId xmlns:a16="http://schemas.microsoft.com/office/drawing/2014/main" id="{B8DEAEAE-23C1-4FAE-9991-F4891759D69D}"/>
              </a:ext>
            </a:extLst>
          </p:cNvPr>
          <p:cNvSpPr txBox="1"/>
          <p:nvPr/>
        </p:nvSpPr>
        <p:spPr>
          <a:xfrm>
            <a:off x="5409306" y="156447"/>
            <a:ext cx="172304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1600" dirty="0">
                <a:solidFill>
                  <a:srgbClr val="969696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FreeSans"/>
              </a:rPr>
              <a:t>데이터 엔지니어링</a:t>
            </a:r>
            <a:endParaRPr sz="1600" dirty="0">
              <a:solidFill>
                <a:srgbClr val="969696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FreeSans"/>
            </a:endParaRPr>
          </a:p>
        </p:txBody>
      </p:sp>
      <p:sp>
        <p:nvSpPr>
          <p:cNvPr id="19" name="object 5">
            <a:extLst>
              <a:ext uri="{FF2B5EF4-FFF2-40B4-BE49-F238E27FC236}">
                <a16:creationId xmlns:a16="http://schemas.microsoft.com/office/drawing/2014/main" id="{C1476ED1-EE6B-49B7-BC9E-78733DDF4A8E}"/>
              </a:ext>
            </a:extLst>
          </p:cNvPr>
          <p:cNvSpPr txBox="1"/>
          <p:nvPr/>
        </p:nvSpPr>
        <p:spPr>
          <a:xfrm>
            <a:off x="8333713" y="144667"/>
            <a:ext cx="864508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1600" spc="-80" dirty="0">
                <a:solidFill>
                  <a:srgbClr val="969696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FreeSans"/>
              </a:rPr>
              <a:t>모델링</a:t>
            </a:r>
            <a:endParaRPr sz="1600" dirty="0">
              <a:solidFill>
                <a:srgbClr val="969696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FreeSans"/>
            </a:endParaRPr>
          </a:p>
        </p:txBody>
      </p:sp>
      <p:sp>
        <p:nvSpPr>
          <p:cNvPr id="20" name="object 5">
            <a:extLst>
              <a:ext uri="{FF2B5EF4-FFF2-40B4-BE49-F238E27FC236}">
                <a16:creationId xmlns:a16="http://schemas.microsoft.com/office/drawing/2014/main" id="{38EC5425-8308-4AA4-972E-49183DF15BFF}"/>
              </a:ext>
            </a:extLst>
          </p:cNvPr>
          <p:cNvSpPr txBox="1"/>
          <p:nvPr/>
        </p:nvSpPr>
        <p:spPr>
          <a:xfrm>
            <a:off x="10399587" y="189577"/>
            <a:ext cx="864508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1600" b="1" spc="-80" dirty="0">
                <a:solidFill>
                  <a:srgbClr val="37466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FreeSans"/>
              </a:rPr>
              <a:t>결론</a:t>
            </a:r>
            <a:endParaRPr sz="1600" b="1" dirty="0">
              <a:solidFill>
                <a:srgbClr val="37466A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FreeSans"/>
            </a:endParaRPr>
          </a:p>
        </p:txBody>
      </p:sp>
    </p:spTree>
    <p:extLst>
      <p:ext uri="{BB962C8B-B14F-4D97-AF65-F5344CB8AC3E}">
        <p14:creationId xmlns:p14="http://schemas.microsoft.com/office/powerpoint/2010/main" val="9419186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5983" y="6324396"/>
            <a:ext cx="1164655" cy="139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422914" y="6142782"/>
            <a:ext cx="1171732" cy="4768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12387" y="1975468"/>
            <a:ext cx="5002613" cy="1304203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pc="-440" dirty="0" err="1"/>
              <a:t>감사합니다</a:t>
            </a:r>
            <a:r>
              <a:rPr spc="-440" dirty="0"/>
              <a:t>.</a:t>
            </a:r>
            <a:br>
              <a:rPr lang="ko-KR" altLang="en-US" sz="1400" kern="0" spc="-490" dirty="0"/>
            </a:br>
            <a:r>
              <a:rPr lang="ko-KR" altLang="en-US" sz="4400" kern="0" spc="-490" dirty="0"/>
              <a:t>이상 탐지 </a:t>
            </a:r>
            <a:r>
              <a:rPr lang="en-US" altLang="ko-KR" sz="4400" kern="0" spc="-490" dirty="0"/>
              <a:t>&amp; </a:t>
            </a:r>
            <a:r>
              <a:rPr lang="ko-KR" altLang="en-US" sz="4400" kern="0" spc="-490" dirty="0"/>
              <a:t>미래 예측 </a:t>
            </a:r>
            <a:endParaRPr lang="ko-KR" altLang="en-US" sz="4000" kern="0" dirty="0"/>
          </a:p>
        </p:txBody>
      </p:sp>
      <p:sp>
        <p:nvSpPr>
          <p:cNvPr id="5" name="object 5"/>
          <p:cNvSpPr txBox="1"/>
          <p:nvPr/>
        </p:nvSpPr>
        <p:spPr>
          <a:xfrm>
            <a:off x="7441196" y="4612132"/>
            <a:ext cx="3321050" cy="52260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5080">
              <a:lnSpc>
                <a:spcPct val="103699"/>
              </a:lnSpc>
              <a:spcBef>
                <a:spcPts val="25"/>
              </a:spcBef>
            </a:pPr>
            <a:r>
              <a:rPr lang="en-US" altLang="ko-KR" sz="1600" b="1" spc="-10" dirty="0">
                <a:solidFill>
                  <a:srgbClr val="1C3061"/>
                </a:solidFill>
                <a:latin typeface="UnDotum"/>
                <a:cs typeface="UnDotum"/>
              </a:rPr>
              <a:t>TEAM</a:t>
            </a:r>
            <a:r>
              <a:rPr lang="ko-KR" altLang="en-US" sz="1600" b="1" spc="-10" dirty="0">
                <a:solidFill>
                  <a:srgbClr val="1C3061"/>
                </a:solidFill>
                <a:latin typeface="UnDotum"/>
                <a:cs typeface="UnDotum"/>
              </a:rPr>
              <a:t> </a:t>
            </a:r>
            <a:r>
              <a:rPr lang="en-US" altLang="ko-KR" sz="1600" b="1" spc="-10" dirty="0" err="1">
                <a:solidFill>
                  <a:srgbClr val="1C3061"/>
                </a:solidFill>
                <a:latin typeface="UnDotum"/>
                <a:cs typeface="UnDotum"/>
              </a:rPr>
              <a:t>HunHun</a:t>
            </a:r>
            <a:r>
              <a:rPr lang="ko-KR" altLang="en-US" sz="1600" b="1" spc="-10" dirty="0">
                <a:solidFill>
                  <a:srgbClr val="1C3061"/>
                </a:solidFill>
                <a:latin typeface="UnDotum"/>
                <a:cs typeface="UnDotum"/>
              </a:rPr>
              <a:t> </a:t>
            </a:r>
            <a:r>
              <a:rPr lang="en-US" altLang="ko-KR" sz="1600" b="1" spc="-10" dirty="0" err="1">
                <a:solidFill>
                  <a:srgbClr val="1C3061"/>
                </a:solidFill>
                <a:latin typeface="UnDotum"/>
                <a:cs typeface="UnDotum"/>
              </a:rPr>
              <a:t>Jieun</a:t>
            </a:r>
            <a:r>
              <a:rPr lang="ko-KR" altLang="en-US" sz="1600" b="1" spc="-10" dirty="0">
                <a:solidFill>
                  <a:srgbClr val="1C3061"/>
                </a:solidFill>
                <a:latin typeface="UnDotum"/>
                <a:cs typeface="UnDotum"/>
              </a:rPr>
              <a:t> </a:t>
            </a:r>
            <a:r>
              <a:rPr lang="en-US" altLang="ko-KR" sz="1600" b="1" spc="-10" dirty="0">
                <a:solidFill>
                  <a:srgbClr val="1C3061"/>
                </a:solidFill>
                <a:latin typeface="UnDotum"/>
                <a:cs typeface="UnDotum"/>
              </a:rPr>
              <a:t>ho~!</a:t>
            </a:r>
          </a:p>
          <a:p>
            <a:pPr marL="12700" marR="5080">
              <a:lnSpc>
                <a:spcPct val="103699"/>
              </a:lnSpc>
              <a:spcBef>
                <a:spcPts val="25"/>
              </a:spcBef>
            </a:pPr>
            <a:r>
              <a:rPr lang="ko-KR" altLang="en-US" sz="1600" b="1" spc="-10" dirty="0">
                <a:solidFill>
                  <a:srgbClr val="1C3061"/>
                </a:solidFill>
                <a:latin typeface="UnDotum"/>
                <a:cs typeface="UnDotum"/>
              </a:rPr>
              <a:t>임훈</a:t>
            </a:r>
            <a:r>
              <a:rPr lang="en-US" altLang="ko-KR" sz="1600" b="1" spc="-10" dirty="0">
                <a:solidFill>
                  <a:srgbClr val="1C3061"/>
                </a:solidFill>
                <a:latin typeface="UnDotum"/>
                <a:cs typeface="UnDotum"/>
              </a:rPr>
              <a:t>, </a:t>
            </a:r>
            <a:r>
              <a:rPr lang="ko-KR" altLang="en-US" sz="1600" b="1" spc="-10" dirty="0">
                <a:solidFill>
                  <a:srgbClr val="1C3061"/>
                </a:solidFill>
                <a:latin typeface="UnDotum"/>
                <a:cs typeface="UnDotum"/>
              </a:rPr>
              <a:t>정지훈</a:t>
            </a:r>
            <a:r>
              <a:rPr lang="en-US" altLang="ko-KR" sz="1600" b="1" spc="-10" dirty="0">
                <a:solidFill>
                  <a:srgbClr val="1C3061"/>
                </a:solidFill>
                <a:latin typeface="UnDotum"/>
                <a:cs typeface="UnDotum"/>
              </a:rPr>
              <a:t>, </a:t>
            </a:r>
            <a:r>
              <a:rPr lang="ko-KR" altLang="en-US" sz="1600" b="1" spc="-10" dirty="0">
                <a:solidFill>
                  <a:srgbClr val="1C3061"/>
                </a:solidFill>
                <a:latin typeface="UnDotum"/>
                <a:cs typeface="UnDotum"/>
              </a:rPr>
              <a:t>정지은</a:t>
            </a:r>
            <a:r>
              <a:rPr lang="en-US" altLang="ko-KR" sz="1600" b="1" spc="-10" dirty="0">
                <a:solidFill>
                  <a:srgbClr val="1C3061"/>
                </a:solidFill>
                <a:latin typeface="UnDotum"/>
                <a:cs typeface="UnDotum"/>
              </a:rPr>
              <a:t>, </a:t>
            </a:r>
            <a:r>
              <a:rPr lang="ko-KR" altLang="en-US" sz="1600" b="1" spc="-10" dirty="0">
                <a:solidFill>
                  <a:srgbClr val="1C3061"/>
                </a:solidFill>
                <a:latin typeface="UnDotum"/>
                <a:cs typeface="UnDotum"/>
              </a:rPr>
              <a:t>이현호</a:t>
            </a:r>
            <a:r>
              <a:rPr lang="en-US" altLang="ko-KR" sz="1600" b="1" spc="-10" dirty="0">
                <a:solidFill>
                  <a:srgbClr val="1C3061"/>
                </a:solidFill>
                <a:latin typeface="UnDotum"/>
                <a:cs typeface="UnDotum"/>
              </a:rPr>
              <a:t>(</a:t>
            </a:r>
            <a:r>
              <a:rPr lang="ko-KR" altLang="en-US" sz="1600" b="1" spc="-10" dirty="0">
                <a:solidFill>
                  <a:srgbClr val="1C3061"/>
                </a:solidFill>
                <a:latin typeface="UnDotum"/>
                <a:cs typeface="UnDotum"/>
              </a:rPr>
              <a:t>멘토</a:t>
            </a:r>
            <a:r>
              <a:rPr lang="en-US" altLang="ko-KR" sz="1600" b="1" spc="-10" dirty="0">
                <a:solidFill>
                  <a:srgbClr val="1C3061"/>
                </a:solidFill>
                <a:latin typeface="UnDotum"/>
                <a:cs typeface="UnDotum"/>
              </a:rPr>
              <a:t>) 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55252" y="1766858"/>
            <a:ext cx="293243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1600" spc="40" dirty="0">
                <a:solidFill>
                  <a:srgbClr val="A6A6A6"/>
                </a:solidFill>
                <a:latin typeface="Arial"/>
                <a:cs typeface="Arial"/>
              </a:rPr>
              <a:t>2022 </a:t>
            </a:r>
            <a:r>
              <a:rPr lang="ko-KR" altLang="en-US" sz="1600" spc="40" dirty="0">
                <a:solidFill>
                  <a:srgbClr val="A6A6A6"/>
                </a:solidFill>
                <a:latin typeface="Arial"/>
                <a:cs typeface="Arial"/>
              </a:rPr>
              <a:t>기업 연계 프로젝트 </a:t>
            </a:r>
            <a:endParaRPr lang="ko-KR" altLang="en-US" sz="1600" dirty="0">
              <a:latin typeface="Arial"/>
              <a:cs typeface="Arial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CE6CEDA-4A54-638A-8004-74F1EDFC6A4A}"/>
              </a:ext>
            </a:extLst>
          </p:cNvPr>
          <p:cNvSpPr/>
          <p:nvPr/>
        </p:nvSpPr>
        <p:spPr>
          <a:xfrm>
            <a:off x="10260073" y="5943600"/>
            <a:ext cx="1497414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3FB1D5D-A54A-1D34-515E-26AA315E1F09}"/>
              </a:ext>
            </a:extLst>
          </p:cNvPr>
          <p:cNvSpPr/>
          <p:nvPr/>
        </p:nvSpPr>
        <p:spPr>
          <a:xfrm>
            <a:off x="712386" y="5943600"/>
            <a:ext cx="1497414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CD7C9678-2534-F724-5C8C-C408FD87B7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5200" y="5638800"/>
            <a:ext cx="913557" cy="913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F203B11C-199A-23DA-17BE-4AF06FEE4B1A}"/>
              </a:ext>
            </a:extLst>
          </p:cNvPr>
          <p:cNvGrpSpPr/>
          <p:nvPr/>
        </p:nvGrpSpPr>
        <p:grpSpPr>
          <a:xfrm>
            <a:off x="7441196" y="4595567"/>
            <a:ext cx="3321050" cy="569468"/>
            <a:chOff x="7441196" y="4612132"/>
            <a:chExt cx="3321050" cy="569468"/>
          </a:xfrm>
        </p:grpSpPr>
        <p:sp>
          <p:nvSpPr>
            <p:cNvPr id="13" name="object 5">
              <a:extLst>
                <a:ext uri="{FF2B5EF4-FFF2-40B4-BE49-F238E27FC236}">
                  <a16:creationId xmlns:a16="http://schemas.microsoft.com/office/drawing/2014/main" id="{B75A771D-AA25-E0F1-BABB-DAA36B905C2A}"/>
                </a:ext>
              </a:extLst>
            </p:cNvPr>
            <p:cNvSpPr txBox="1"/>
            <p:nvPr/>
          </p:nvSpPr>
          <p:spPr>
            <a:xfrm>
              <a:off x="7441196" y="4612132"/>
              <a:ext cx="3321050" cy="249427"/>
            </a:xfrm>
            <a:prstGeom prst="rect">
              <a:avLst/>
            </a:prstGeom>
          </p:spPr>
          <p:txBody>
            <a:bodyPr vert="horz" wrap="square" lIns="0" tIns="3175" rIns="0" bIns="0" rtlCol="0">
              <a:spAutoFit/>
            </a:bodyPr>
            <a:lstStyle/>
            <a:p>
              <a:pPr marL="12700" marR="5080">
                <a:lnSpc>
                  <a:spcPct val="103699"/>
                </a:lnSpc>
                <a:spcBef>
                  <a:spcPts val="25"/>
                </a:spcBef>
              </a:pPr>
              <a:endParaRPr lang="en-US" sz="1600" b="1" spc="-10" dirty="0">
                <a:solidFill>
                  <a:srgbClr val="1C3061"/>
                </a:solidFill>
                <a:latin typeface="UnDotum"/>
                <a:cs typeface="UnDotum"/>
              </a:endParaRPr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4C07853F-AB9F-CF23-AD13-C9C665B7F05E}"/>
                </a:ext>
              </a:extLst>
            </p:cNvPr>
            <p:cNvCxnSpPr>
              <a:cxnSpLocks/>
            </p:cNvCxnSpPr>
            <p:nvPr/>
          </p:nvCxnSpPr>
          <p:spPr>
            <a:xfrm>
              <a:off x="7441196" y="5181600"/>
              <a:ext cx="307440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2386" y="2049780"/>
            <a:ext cx="4393013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40" dirty="0"/>
              <a:t>Ⅰ. </a:t>
            </a:r>
            <a:r>
              <a:rPr lang="en-US" altLang="ko-KR" sz="3200" b="1" spc="12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UnDotum"/>
              </a:rPr>
              <a:t>1</a:t>
            </a:r>
            <a:r>
              <a:rPr lang="ko-KR" altLang="en-US" sz="3200" b="1" spc="12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UnDotum"/>
              </a:rPr>
              <a:t>차 프로젝트 </a:t>
            </a:r>
            <a:br>
              <a:rPr lang="en-US" altLang="ko-KR" sz="3200" b="1" spc="12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UnDotum"/>
              </a:rPr>
            </a:br>
            <a:r>
              <a:rPr lang="en-US" altLang="ko-KR" sz="1600" b="0" spc="12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- 1</a:t>
            </a:r>
            <a:r>
              <a:rPr lang="ko-KR" altLang="en-US" sz="1600" b="0" spc="12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차 프로젝트 개요 </a:t>
            </a:r>
            <a:br>
              <a:rPr lang="en-US" altLang="ko-KR" sz="1600" b="0" spc="12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</a:br>
            <a:r>
              <a:rPr lang="en-US" altLang="ko-KR" sz="1600" b="0" spc="12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- 1</a:t>
            </a:r>
            <a:r>
              <a:rPr lang="ko-KR" altLang="en-US" sz="1600" b="0" spc="12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차 프로젝트 결과</a:t>
            </a:r>
            <a:endParaRPr sz="1600" b="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957B5B6-0818-AF7A-5036-68ABB8284F22}"/>
              </a:ext>
            </a:extLst>
          </p:cNvPr>
          <p:cNvSpPr/>
          <p:nvPr/>
        </p:nvSpPr>
        <p:spPr>
          <a:xfrm>
            <a:off x="712386" y="5943600"/>
            <a:ext cx="1497414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E3B687B-37E9-D332-2C8E-2197C4642000}"/>
              </a:ext>
            </a:extLst>
          </p:cNvPr>
          <p:cNvSpPr/>
          <p:nvPr/>
        </p:nvSpPr>
        <p:spPr>
          <a:xfrm>
            <a:off x="10287000" y="5867400"/>
            <a:ext cx="1497414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961D9C52-A55B-4AFE-73B5-0660DBB44C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5200" y="5638800"/>
            <a:ext cx="913557" cy="913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7999" y="552508"/>
            <a:ext cx="2209800" cy="50259"/>
          </a:xfrm>
          <a:custGeom>
            <a:avLst/>
            <a:gdLst/>
            <a:ahLst/>
            <a:cxnLst/>
            <a:rect l="l" t="t" r="r" b="b"/>
            <a:pathLst>
              <a:path w="2700020">
                <a:moveTo>
                  <a:pt x="0" y="0"/>
                </a:moveTo>
                <a:lnTo>
                  <a:pt x="2700001" y="1"/>
                </a:lnTo>
              </a:path>
            </a:pathLst>
          </a:custGeom>
          <a:ln w="19050">
            <a:solidFill>
              <a:srgbClr val="1C3061"/>
            </a:solidFill>
          </a:ln>
        </p:spPr>
        <p:txBody>
          <a:bodyPr wrap="square" lIns="0" tIns="0" rIns="0" bIns="0" rtlCol="0"/>
          <a:lstStyle/>
          <a:p>
            <a:endParaRPr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27905" y="144667"/>
            <a:ext cx="1160246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00" b="1" spc="-110" dirty="0">
                <a:solidFill>
                  <a:srgbClr val="1C306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FreeSans"/>
              </a:rPr>
              <a:t>1</a:t>
            </a:r>
            <a:r>
              <a:rPr lang="ko-KR" altLang="en-US" sz="1600" b="1" spc="-110" dirty="0">
                <a:solidFill>
                  <a:srgbClr val="1C306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FreeSans"/>
              </a:rPr>
              <a:t>차 프로젝트</a:t>
            </a:r>
            <a:endParaRPr lang="en-US" sz="160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Free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20688" y="144667"/>
            <a:ext cx="165608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00" spc="-50" dirty="0">
                <a:solidFill>
                  <a:srgbClr val="7F7F7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FreeSans"/>
              </a:rPr>
              <a:t>2</a:t>
            </a:r>
            <a:r>
              <a:rPr lang="ko-KR" altLang="en-US" sz="1600" spc="-50" dirty="0">
                <a:solidFill>
                  <a:srgbClr val="7F7F7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FreeSans"/>
              </a:rPr>
              <a:t>차 프로젝트 개요</a:t>
            </a:r>
            <a:endParaRPr sz="160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Free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09306" y="144667"/>
            <a:ext cx="172304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1600" dirty="0">
                <a:solidFill>
                  <a:srgbClr val="7F7F7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FreeSans"/>
              </a:rPr>
              <a:t>데이터 엔지니어링</a:t>
            </a:r>
            <a:endParaRPr sz="1600" dirty="0">
              <a:solidFill>
                <a:srgbClr val="7F7F7F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FreeSans"/>
            </a:endParaRPr>
          </a:p>
        </p:txBody>
      </p:sp>
      <p:sp>
        <p:nvSpPr>
          <p:cNvPr id="61" name="object 5">
            <a:extLst>
              <a:ext uri="{FF2B5EF4-FFF2-40B4-BE49-F238E27FC236}">
                <a16:creationId xmlns:a16="http://schemas.microsoft.com/office/drawing/2014/main" id="{9B2D2503-5804-B186-B026-D32211FEE41C}"/>
              </a:ext>
            </a:extLst>
          </p:cNvPr>
          <p:cNvSpPr txBox="1"/>
          <p:nvPr/>
        </p:nvSpPr>
        <p:spPr>
          <a:xfrm>
            <a:off x="8333713" y="144667"/>
            <a:ext cx="864508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1600" spc="-80" dirty="0">
                <a:solidFill>
                  <a:srgbClr val="7F7F7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FreeSans"/>
              </a:rPr>
              <a:t>모델링</a:t>
            </a:r>
            <a:endParaRPr sz="160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FreeSans"/>
            </a:endParaRPr>
          </a:p>
        </p:txBody>
      </p:sp>
      <p:pic>
        <p:nvPicPr>
          <p:cNvPr id="73" name="Picture 4" descr="Univariate Anomaly Detection | Anomaly Detection Algorithms">
            <a:extLst>
              <a:ext uri="{FF2B5EF4-FFF2-40B4-BE49-F238E27FC236}">
                <a16:creationId xmlns:a16="http://schemas.microsoft.com/office/drawing/2014/main" id="{B2F96EB0-5455-4AFA-ADF6-189D2FAC5B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8072" y="675692"/>
            <a:ext cx="3404498" cy="2305616"/>
          </a:xfrm>
          <a:prstGeom prst="rect">
            <a:avLst/>
          </a:prstGeom>
          <a:noFill/>
          <a:ln w="28575">
            <a:solidFill>
              <a:srgbClr val="3A486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6BFC723-63B7-44D5-8F20-09874AA86E1E}"/>
              </a:ext>
            </a:extLst>
          </p:cNvPr>
          <p:cNvSpPr txBox="1"/>
          <p:nvPr/>
        </p:nvSpPr>
        <p:spPr>
          <a:xfrm>
            <a:off x="10820400" y="1018401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(</a:t>
            </a:r>
            <a:r>
              <a:rPr lang="ko-KR" altLang="en-US" sz="1200" dirty="0">
                <a:solidFill>
                  <a:srgbClr val="FF0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이상</a:t>
            </a:r>
            <a:r>
              <a:rPr lang="en-US" altLang="ko-KR" sz="1200" dirty="0">
                <a:solidFill>
                  <a:srgbClr val="FF0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)</a:t>
            </a:r>
            <a:endParaRPr lang="ko-KR" altLang="en-US" sz="1200" dirty="0">
              <a:solidFill>
                <a:srgbClr val="FF0000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9" name="object 10">
            <a:extLst>
              <a:ext uri="{FF2B5EF4-FFF2-40B4-BE49-F238E27FC236}">
                <a16:creationId xmlns:a16="http://schemas.microsoft.com/office/drawing/2014/main" id="{5335DFC4-68D6-43B2-AD97-BD89CA144962}"/>
              </a:ext>
            </a:extLst>
          </p:cNvPr>
          <p:cNvSpPr txBox="1"/>
          <p:nvPr/>
        </p:nvSpPr>
        <p:spPr>
          <a:xfrm>
            <a:off x="347999" y="794163"/>
            <a:ext cx="565277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2000" spc="-20" dirty="0">
                <a:solidFill>
                  <a:srgbClr val="1C306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UnDotum"/>
              </a:rPr>
              <a:t>1</a:t>
            </a:r>
            <a:r>
              <a:rPr lang="ko-KR" altLang="en-US" sz="2000" spc="-20" dirty="0">
                <a:solidFill>
                  <a:srgbClr val="1C306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UnDotum"/>
              </a:rPr>
              <a:t>차 프로젝트 개요</a:t>
            </a:r>
            <a:endParaRPr sz="200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UnDotum"/>
            </a:endParaRPr>
          </a:p>
        </p:txBody>
      </p:sp>
      <p:sp>
        <p:nvSpPr>
          <p:cNvPr id="30" name="object 5">
            <a:extLst>
              <a:ext uri="{FF2B5EF4-FFF2-40B4-BE49-F238E27FC236}">
                <a16:creationId xmlns:a16="http://schemas.microsoft.com/office/drawing/2014/main" id="{33FB3287-405E-43AE-8521-2563C00F100C}"/>
              </a:ext>
            </a:extLst>
          </p:cNvPr>
          <p:cNvSpPr txBox="1"/>
          <p:nvPr/>
        </p:nvSpPr>
        <p:spPr>
          <a:xfrm>
            <a:off x="10399587" y="144667"/>
            <a:ext cx="864508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1600" spc="-80" dirty="0">
                <a:solidFill>
                  <a:srgbClr val="7F7F7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FreeSans"/>
              </a:rPr>
              <a:t>결론</a:t>
            </a:r>
            <a:endParaRPr sz="160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FreeSan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FEF3E9-29FB-4FDC-A9A6-28456193BF81}"/>
              </a:ext>
            </a:extLst>
          </p:cNvPr>
          <p:cNvSpPr txBox="1"/>
          <p:nvPr/>
        </p:nvSpPr>
        <p:spPr>
          <a:xfrm>
            <a:off x="457200" y="1219200"/>
            <a:ext cx="5486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주제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pc="-1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센서 데이터를 이용한</a:t>
            </a:r>
            <a:r>
              <a:rPr lang="ko-KR" altLang="en-US" sz="1800" spc="-1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제품 이상 탐지 </a:t>
            </a:r>
            <a:endParaRPr lang="ko-KR" altLang="en-US" spc="-1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7E0DB1B-D3A1-45E7-A7F3-938F2BE7E01C}"/>
              </a:ext>
            </a:extLst>
          </p:cNvPr>
          <p:cNvSpPr txBox="1"/>
          <p:nvPr/>
        </p:nvSpPr>
        <p:spPr>
          <a:xfrm>
            <a:off x="457200" y="1624932"/>
            <a:ext cx="8839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목적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pc="-1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생산제품의 이상을 생산 과정 중 조기에 탐지할 수 있는 모델 제작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14C4425-6EA7-46E0-AE5A-075705DF8D28}"/>
              </a:ext>
            </a:extLst>
          </p:cNvPr>
          <p:cNvSpPr txBox="1"/>
          <p:nvPr/>
        </p:nvSpPr>
        <p:spPr>
          <a:xfrm>
            <a:off x="457200" y="1975122"/>
            <a:ext cx="8839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기대효과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pc="-1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인건비 절약</a:t>
            </a:r>
            <a:r>
              <a:rPr lang="en-US" altLang="ko-KR" spc="-1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pc="-1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품질검사 비용과 시간 절감</a:t>
            </a:r>
            <a:r>
              <a:rPr lang="en-US" altLang="ko-KR" spc="-1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pc="-1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품질예측 가능 등</a:t>
            </a:r>
            <a:r>
              <a:rPr lang="en-US" altLang="ko-KR" spc="-1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endParaRPr lang="ko-KR" altLang="en-US" spc="-1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34" name="object 7">
            <a:extLst>
              <a:ext uri="{FF2B5EF4-FFF2-40B4-BE49-F238E27FC236}">
                <a16:creationId xmlns:a16="http://schemas.microsoft.com/office/drawing/2014/main" id="{418D42E4-3A20-4DC0-8915-82B5D9BA422B}"/>
              </a:ext>
            </a:extLst>
          </p:cNvPr>
          <p:cNvGrpSpPr/>
          <p:nvPr/>
        </p:nvGrpSpPr>
        <p:grpSpPr>
          <a:xfrm>
            <a:off x="533400" y="3073088"/>
            <a:ext cx="5410200" cy="3182145"/>
            <a:chOff x="6216573" y="1600009"/>
            <a:chExt cx="5825490" cy="4197718"/>
          </a:xfrm>
        </p:grpSpPr>
        <p:sp>
          <p:nvSpPr>
            <p:cNvPr id="35" name="object 8">
              <a:extLst>
                <a:ext uri="{FF2B5EF4-FFF2-40B4-BE49-F238E27FC236}">
                  <a16:creationId xmlns:a16="http://schemas.microsoft.com/office/drawing/2014/main" id="{686A3DB8-D22D-4A7B-A4AC-0565F06DC673}"/>
                </a:ext>
              </a:extLst>
            </p:cNvPr>
            <p:cNvSpPr/>
            <p:nvPr/>
          </p:nvSpPr>
          <p:spPr>
            <a:xfrm>
              <a:off x="6216573" y="2016937"/>
              <a:ext cx="5825490" cy="3780790"/>
            </a:xfrm>
            <a:custGeom>
              <a:avLst/>
              <a:gdLst/>
              <a:ahLst/>
              <a:cxnLst/>
              <a:rect l="l" t="t" r="r" b="b"/>
              <a:pathLst>
                <a:path w="5825490" h="3780790">
                  <a:moveTo>
                    <a:pt x="0" y="3780162"/>
                  </a:moveTo>
                  <a:lnTo>
                    <a:pt x="5824969" y="3780162"/>
                  </a:lnTo>
                  <a:lnTo>
                    <a:pt x="5824969" y="0"/>
                  </a:lnTo>
                  <a:lnTo>
                    <a:pt x="0" y="0"/>
                  </a:lnTo>
                  <a:lnTo>
                    <a:pt x="0" y="378016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9">
              <a:extLst>
                <a:ext uri="{FF2B5EF4-FFF2-40B4-BE49-F238E27FC236}">
                  <a16:creationId xmlns:a16="http://schemas.microsoft.com/office/drawing/2014/main" id="{E8804926-4421-487F-B2D3-999D3C19B50E}"/>
                </a:ext>
              </a:extLst>
            </p:cNvPr>
            <p:cNvSpPr/>
            <p:nvPr/>
          </p:nvSpPr>
          <p:spPr>
            <a:xfrm>
              <a:off x="6216573" y="1981796"/>
              <a:ext cx="5825490" cy="3815715"/>
            </a:xfrm>
            <a:custGeom>
              <a:avLst/>
              <a:gdLst/>
              <a:ahLst/>
              <a:cxnLst/>
              <a:rect l="l" t="t" r="r" b="b"/>
              <a:pathLst>
                <a:path w="5825490" h="3815715">
                  <a:moveTo>
                    <a:pt x="0" y="0"/>
                  </a:moveTo>
                  <a:lnTo>
                    <a:pt x="5824973" y="0"/>
                  </a:lnTo>
                  <a:lnTo>
                    <a:pt x="5824973" y="3815312"/>
                  </a:lnTo>
                  <a:lnTo>
                    <a:pt x="0" y="381531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10">
              <a:extLst>
                <a:ext uri="{FF2B5EF4-FFF2-40B4-BE49-F238E27FC236}">
                  <a16:creationId xmlns:a16="http://schemas.microsoft.com/office/drawing/2014/main" id="{756000DF-077E-474D-B63E-E30E29F40596}"/>
                </a:ext>
              </a:extLst>
            </p:cNvPr>
            <p:cNvSpPr/>
            <p:nvPr/>
          </p:nvSpPr>
          <p:spPr>
            <a:xfrm>
              <a:off x="6216573" y="1618019"/>
              <a:ext cx="5825490" cy="546545"/>
            </a:xfrm>
            <a:custGeom>
              <a:avLst/>
              <a:gdLst/>
              <a:ahLst/>
              <a:cxnLst/>
              <a:rect l="l" t="t" r="r" b="b"/>
              <a:pathLst>
                <a:path w="5825490" h="417194">
                  <a:moveTo>
                    <a:pt x="5824969" y="0"/>
                  </a:moveTo>
                  <a:lnTo>
                    <a:pt x="0" y="0"/>
                  </a:lnTo>
                  <a:lnTo>
                    <a:pt x="0" y="416928"/>
                  </a:lnTo>
                  <a:lnTo>
                    <a:pt x="5824969" y="416928"/>
                  </a:lnTo>
                  <a:lnTo>
                    <a:pt x="5824969" y="0"/>
                  </a:lnTo>
                  <a:close/>
                </a:path>
              </a:pathLst>
            </a:custGeom>
            <a:solidFill>
              <a:srgbClr val="1C306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8" name="object 11">
              <a:extLst>
                <a:ext uri="{FF2B5EF4-FFF2-40B4-BE49-F238E27FC236}">
                  <a16:creationId xmlns:a16="http://schemas.microsoft.com/office/drawing/2014/main" id="{2503149B-BDE4-4EF1-A93D-4D5D9678B7E2}"/>
                </a:ext>
              </a:extLst>
            </p:cNvPr>
            <p:cNvSpPr/>
            <p:nvPr/>
          </p:nvSpPr>
          <p:spPr>
            <a:xfrm>
              <a:off x="6216573" y="1600009"/>
              <a:ext cx="5825490" cy="417195"/>
            </a:xfrm>
            <a:custGeom>
              <a:avLst/>
              <a:gdLst/>
              <a:ahLst/>
              <a:cxnLst/>
              <a:rect l="l" t="t" r="r" b="b"/>
              <a:pathLst>
                <a:path w="5825490" h="417194">
                  <a:moveTo>
                    <a:pt x="0" y="0"/>
                  </a:moveTo>
                  <a:lnTo>
                    <a:pt x="5824973" y="0"/>
                  </a:lnTo>
                  <a:lnTo>
                    <a:pt x="5824973" y="416926"/>
                  </a:lnTo>
                  <a:lnTo>
                    <a:pt x="0" y="416926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1C306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E9EB49F4-EE13-4DF4-8521-308AA81EF84D}"/>
              </a:ext>
            </a:extLst>
          </p:cNvPr>
          <p:cNvSpPr txBox="1"/>
          <p:nvPr/>
        </p:nvSpPr>
        <p:spPr>
          <a:xfrm>
            <a:off x="2328600" y="3136094"/>
            <a:ext cx="1766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프로젝트 배경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12A3CF91-5B9E-49AA-BD69-D3E3D49EECD5}"/>
              </a:ext>
            </a:extLst>
          </p:cNvPr>
          <p:cNvSpPr/>
          <p:nvPr/>
        </p:nvSpPr>
        <p:spPr>
          <a:xfrm>
            <a:off x="685801" y="3533287"/>
            <a:ext cx="4811039" cy="866996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err="1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전해탈지</a:t>
            </a:r>
            <a:r>
              <a:rPr lang="ko-KR" altLang="en-US" sz="16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endParaRPr lang="en-US" altLang="ko-KR" sz="16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: </a:t>
            </a:r>
            <a:r>
              <a:rPr lang="ko-KR" altLang="en-US" sz="1600" dirty="0">
                <a:solidFill>
                  <a:schemeClr val="tx1"/>
                </a:solidFill>
              </a:rPr>
              <a:t>세정 공정으로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>
                <a:solidFill>
                  <a:schemeClr val="tx1"/>
                </a:solidFill>
              </a:rPr>
              <a:t>오염물의 제거</a:t>
            </a:r>
            <a:r>
              <a:rPr lang="en-US" altLang="ko-KR" sz="1600" dirty="0">
                <a:solidFill>
                  <a:schemeClr val="tx1"/>
                </a:solidFill>
              </a:rPr>
              <a:t>,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>
                <a:solidFill>
                  <a:schemeClr val="tx1"/>
                </a:solidFill>
              </a:rPr>
              <a:t>금속 표면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>
                <a:solidFill>
                  <a:schemeClr val="tx1"/>
                </a:solidFill>
              </a:rPr>
              <a:t>활성화 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4ED1D517-AF5F-416E-B0B9-6FA6FDBD692D}"/>
              </a:ext>
            </a:extLst>
          </p:cNvPr>
          <p:cNvSpPr/>
          <p:nvPr/>
        </p:nvSpPr>
        <p:spPr>
          <a:xfrm>
            <a:off x="620513" y="4204450"/>
            <a:ext cx="5182993" cy="1041005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</a:t>
            </a:r>
            <a:endParaRPr lang="en-US" altLang="ko-KR" sz="16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: </a:t>
            </a:r>
            <a:r>
              <a:rPr lang="ko-KR" altLang="en-US" sz="1600" dirty="0">
                <a:solidFill>
                  <a:schemeClr val="tx1"/>
                </a:solidFill>
              </a:rPr>
              <a:t>온도</a:t>
            </a:r>
            <a:r>
              <a:rPr lang="en-US" altLang="ko-KR" sz="1600" dirty="0">
                <a:solidFill>
                  <a:schemeClr val="tx1"/>
                </a:solidFill>
              </a:rPr>
              <a:t>,</a:t>
            </a:r>
            <a:r>
              <a:rPr lang="ko-KR" altLang="en-US" sz="1600" dirty="0">
                <a:solidFill>
                  <a:schemeClr val="tx1"/>
                </a:solidFill>
              </a:rPr>
              <a:t> 전류</a:t>
            </a:r>
            <a:r>
              <a:rPr lang="en-US" altLang="ko-KR" sz="1600" dirty="0">
                <a:solidFill>
                  <a:schemeClr val="tx1"/>
                </a:solidFill>
              </a:rPr>
              <a:t>,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pH, </a:t>
            </a:r>
            <a:r>
              <a:rPr lang="ko-KR" altLang="en-US" sz="1600" dirty="0">
                <a:solidFill>
                  <a:schemeClr val="tx1"/>
                </a:solidFill>
              </a:rPr>
              <a:t>시간 등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>
                <a:solidFill>
                  <a:schemeClr val="tx1"/>
                </a:solidFill>
              </a:rPr>
              <a:t>날짜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공정 단위</a:t>
            </a:r>
            <a:r>
              <a:rPr lang="en-US" altLang="ko-KR" sz="1600" dirty="0">
                <a:solidFill>
                  <a:schemeClr val="tx1"/>
                </a:solidFill>
              </a:rPr>
              <a:t>(Lot)</a:t>
            </a:r>
            <a:r>
              <a:rPr lang="ko-KR" altLang="en-US" sz="1600" dirty="0">
                <a:solidFill>
                  <a:schemeClr val="tx1"/>
                </a:solidFill>
              </a:rPr>
              <a:t> 별 측정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5D63C370-943F-4A50-92F7-7F822400C141}"/>
              </a:ext>
            </a:extLst>
          </p:cNvPr>
          <p:cNvSpPr/>
          <p:nvPr/>
        </p:nvSpPr>
        <p:spPr>
          <a:xfrm>
            <a:off x="651793" y="4879105"/>
            <a:ext cx="5319668" cy="1521695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공정 중 발생하는 문제</a:t>
            </a:r>
            <a:r>
              <a:rPr lang="en-US" altLang="ko-KR" sz="1600" spc="-1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</a:p>
          <a:p>
            <a:r>
              <a:rPr lang="en-US" altLang="ko-KR" sz="1600" spc="-1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- </a:t>
            </a:r>
            <a:r>
              <a:rPr lang="ko-KR" altLang="en-US" sz="1600" spc="-1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공정 중 발생한 이상으로 인해 불완전 세정 또는 열화 발생 </a:t>
            </a:r>
            <a:endParaRPr lang="en-US" altLang="ko-KR" sz="1600" spc="-1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ko-KR" altLang="en-US" sz="16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ko-KR" altLang="en-US" sz="1600" spc="-100" dirty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전류</a:t>
            </a:r>
            <a:r>
              <a:rPr lang="en-US" altLang="ko-KR" sz="1600" spc="-100" dirty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600" spc="-100" dirty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시간</a:t>
            </a:r>
            <a:r>
              <a:rPr lang="en-US" altLang="ko-KR" sz="1600" spc="-100" dirty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pH, </a:t>
            </a:r>
            <a:r>
              <a:rPr lang="ko-KR" altLang="en-US" sz="1600" spc="-100" dirty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온도 </a:t>
            </a:r>
            <a:r>
              <a:rPr lang="ko-KR" altLang="en-US" sz="1600" spc="-1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간의 복합적 상관관계를 </a:t>
            </a:r>
            <a:endParaRPr lang="en-US" altLang="ko-KR" sz="1600" spc="-1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1600" spc="-1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 </a:t>
            </a:r>
            <a:r>
              <a:rPr lang="ko-KR" altLang="en-US" sz="1600" spc="-1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고려한 공정 진행 필요 </a:t>
            </a:r>
            <a:r>
              <a:rPr lang="en-US" altLang="ko-KR" sz="1600" spc="-1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endParaRPr lang="ko-KR" altLang="en-US" sz="1600" spc="-1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50" name="object 7">
            <a:extLst>
              <a:ext uri="{FF2B5EF4-FFF2-40B4-BE49-F238E27FC236}">
                <a16:creationId xmlns:a16="http://schemas.microsoft.com/office/drawing/2014/main" id="{153A13B6-E797-4737-8875-2C3736BE7A68}"/>
              </a:ext>
            </a:extLst>
          </p:cNvPr>
          <p:cNvGrpSpPr/>
          <p:nvPr/>
        </p:nvGrpSpPr>
        <p:grpSpPr>
          <a:xfrm>
            <a:off x="6270827" y="3086741"/>
            <a:ext cx="5540173" cy="3168318"/>
            <a:chOff x="6216573" y="1600009"/>
            <a:chExt cx="5825490" cy="4197718"/>
          </a:xfrm>
        </p:grpSpPr>
        <p:sp>
          <p:nvSpPr>
            <p:cNvPr id="51" name="object 8">
              <a:extLst>
                <a:ext uri="{FF2B5EF4-FFF2-40B4-BE49-F238E27FC236}">
                  <a16:creationId xmlns:a16="http://schemas.microsoft.com/office/drawing/2014/main" id="{F87C62BB-09AD-4A88-AD49-DFB44EBB4F7D}"/>
                </a:ext>
              </a:extLst>
            </p:cNvPr>
            <p:cNvSpPr/>
            <p:nvPr/>
          </p:nvSpPr>
          <p:spPr>
            <a:xfrm>
              <a:off x="6216573" y="2016937"/>
              <a:ext cx="5825490" cy="3780790"/>
            </a:xfrm>
            <a:custGeom>
              <a:avLst/>
              <a:gdLst/>
              <a:ahLst/>
              <a:cxnLst/>
              <a:rect l="l" t="t" r="r" b="b"/>
              <a:pathLst>
                <a:path w="5825490" h="3780790">
                  <a:moveTo>
                    <a:pt x="0" y="3780162"/>
                  </a:moveTo>
                  <a:lnTo>
                    <a:pt x="5824969" y="3780162"/>
                  </a:lnTo>
                  <a:lnTo>
                    <a:pt x="5824969" y="0"/>
                  </a:lnTo>
                  <a:lnTo>
                    <a:pt x="0" y="0"/>
                  </a:lnTo>
                  <a:lnTo>
                    <a:pt x="0" y="378016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9">
              <a:extLst>
                <a:ext uri="{FF2B5EF4-FFF2-40B4-BE49-F238E27FC236}">
                  <a16:creationId xmlns:a16="http://schemas.microsoft.com/office/drawing/2014/main" id="{6CEC175E-62FA-4728-B9F0-5EE72AA77B85}"/>
                </a:ext>
              </a:extLst>
            </p:cNvPr>
            <p:cNvSpPr/>
            <p:nvPr/>
          </p:nvSpPr>
          <p:spPr>
            <a:xfrm>
              <a:off x="6216573" y="1981796"/>
              <a:ext cx="5825490" cy="3815715"/>
            </a:xfrm>
            <a:custGeom>
              <a:avLst/>
              <a:gdLst/>
              <a:ahLst/>
              <a:cxnLst/>
              <a:rect l="l" t="t" r="r" b="b"/>
              <a:pathLst>
                <a:path w="5825490" h="3815715">
                  <a:moveTo>
                    <a:pt x="0" y="0"/>
                  </a:moveTo>
                  <a:lnTo>
                    <a:pt x="5824973" y="0"/>
                  </a:lnTo>
                  <a:lnTo>
                    <a:pt x="5824973" y="3815312"/>
                  </a:lnTo>
                  <a:lnTo>
                    <a:pt x="0" y="381531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10">
              <a:extLst>
                <a:ext uri="{FF2B5EF4-FFF2-40B4-BE49-F238E27FC236}">
                  <a16:creationId xmlns:a16="http://schemas.microsoft.com/office/drawing/2014/main" id="{5FCF8B5E-7424-4C4E-AF78-60A7B542A780}"/>
                </a:ext>
              </a:extLst>
            </p:cNvPr>
            <p:cNvSpPr/>
            <p:nvPr/>
          </p:nvSpPr>
          <p:spPr>
            <a:xfrm>
              <a:off x="6216573" y="1618019"/>
              <a:ext cx="5825490" cy="538874"/>
            </a:xfrm>
            <a:custGeom>
              <a:avLst/>
              <a:gdLst/>
              <a:ahLst/>
              <a:cxnLst/>
              <a:rect l="l" t="t" r="r" b="b"/>
              <a:pathLst>
                <a:path w="5825490" h="417194">
                  <a:moveTo>
                    <a:pt x="5824969" y="0"/>
                  </a:moveTo>
                  <a:lnTo>
                    <a:pt x="0" y="0"/>
                  </a:lnTo>
                  <a:lnTo>
                    <a:pt x="0" y="416928"/>
                  </a:lnTo>
                  <a:lnTo>
                    <a:pt x="5824969" y="416928"/>
                  </a:lnTo>
                  <a:lnTo>
                    <a:pt x="5824969" y="0"/>
                  </a:lnTo>
                  <a:close/>
                </a:path>
              </a:pathLst>
            </a:custGeom>
            <a:solidFill>
              <a:srgbClr val="1C306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4" name="object 11">
              <a:extLst>
                <a:ext uri="{FF2B5EF4-FFF2-40B4-BE49-F238E27FC236}">
                  <a16:creationId xmlns:a16="http://schemas.microsoft.com/office/drawing/2014/main" id="{BAA9C54E-E6C4-4849-9D2C-001172023281}"/>
                </a:ext>
              </a:extLst>
            </p:cNvPr>
            <p:cNvSpPr/>
            <p:nvPr/>
          </p:nvSpPr>
          <p:spPr>
            <a:xfrm>
              <a:off x="6216573" y="1600009"/>
              <a:ext cx="5825490" cy="417195"/>
            </a:xfrm>
            <a:custGeom>
              <a:avLst/>
              <a:gdLst/>
              <a:ahLst/>
              <a:cxnLst/>
              <a:rect l="l" t="t" r="r" b="b"/>
              <a:pathLst>
                <a:path w="5825490" h="417194">
                  <a:moveTo>
                    <a:pt x="0" y="0"/>
                  </a:moveTo>
                  <a:lnTo>
                    <a:pt x="5824973" y="0"/>
                  </a:lnTo>
                  <a:lnTo>
                    <a:pt x="5824973" y="416926"/>
                  </a:lnTo>
                  <a:lnTo>
                    <a:pt x="0" y="416926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1C306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35460EF6-730F-4A72-B4D5-C98B9260E662}"/>
              </a:ext>
            </a:extLst>
          </p:cNvPr>
          <p:cNvSpPr txBox="1"/>
          <p:nvPr/>
        </p:nvSpPr>
        <p:spPr>
          <a:xfrm>
            <a:off x="8581041" y="3106411"/>
            <a:ext cx="1773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전처리</a:t>
            </a:r>
            <a:endParaRPr lang="ko-KR" altLang="en-US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E58F318B-3BF3-46D8-A860-81AD5290D7E0}"/>
              </a:ext>
            </a:extLst>
          </p:cNvPr>
          <p:cNvSpPr/>
          <p:nvPr/>
        </p:nvSpPr>
        <p:spPr>
          <a:xfrm>
            <a:off x="6475458" y="3679693"/>
            <a:ext cx="5130909" cy="2603614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err="1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결측치</a:t>
            </a:r>
            <a:r>
              <a:rPr lang="ko-KR" altLang="en-US" sz="160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제거</a:t>
            </a:r>
            <a:endParaRPr lang="en-US" altLang="ko-KR" sz="1600" dirty="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: </a:t>
            </a:r>
            <a:r>
              <a:rPr lang="ko-KR" altLang="en-US" sz="1600" dirty="0">
                <a:solidFill>
                  <a:schemeClr val="tx1"/>
                </a:solidFill>
              </a:rPr>
              <a:t>시계열 데이터이기 때문에 선형 </a:t>
            </a:r>
            <a:r>
              <a:rPr lang="ko-KR" altLang="en-US" sz="1600" dirty="0" err="1">
                <a:solidFill>
                  <a:schemeClr val="tx1"/>
                </a:solidFill>
              </a:rPr>
              <a:t>보간법</a:t>
            </a:r>
            <a:r>
              <a:rPr lang="ko-KR" altLang="en-US" sz="1600" dirty="0">
                <a:solidFill>
                  <a:schemeClr val="tx1"/>
                </a:solidFill>
              </a:rPr>
              <a:t> 사용 </a:t>
            </a:r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ko-KR" altLang="en-US" sz="160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이상치 제거</a:t>
            </a:r>
            <a:endParaRPr lang="en-US" altLang="ko-KR" sz="1600" dirty="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r>
              <a:rPr lang="en-US" altLang="ko-KR" sz="1600" spc="-100" dirty="0">
                <a:solidFill>
                  <a:schemeClr val="tx1"/>
                </a:solidFill>
              </a:rPr>
              <a:t>: </a:t>
            </a:r>
            <a:r>
              <a:rPr lang="ko-KR" altLang="en-US" sz="1600" spc="-100" dirty="0">
                <a:solidFill>
                  <a:schemeClr val="tx1"/>
                </a:solidFill>
              </a:rPr>
              <a:t>이상탐지 모델이므로 이상치 활용을 위해 처리 하지 않음</a:t>
            </a:r>
            <a:endParaRPr lang="en-US" altLang="ko-KR" sz="1600" spc="-100" dirty="0">
              <a:solidFill>
                <a:schemeClr val="tx1"/>
              </a:solidFill>
            </a:endParaRPr>
          </a:p>
          <a:p>
            <a:endParaRPr lang="en-US" altLang="ko-KR" sz="1600" spc="-100" dirty="0">
              <a:solidFill>
                <a:schemeClr val="tx1"/>
              </a:solidFill>
            </a:endParaRPr>
          </a:p>
          <a:p>
            <a:r>
              <a:rPr lang="ko-KR" altLang="en-US" sz="160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정규화</a:t>
            </a:r>
            <a:endParaRPr lang="en-US" altLang="ko-KR" sz="1600" dirty="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:  Minmax, Standard, Robust 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7BCA2D6-C7B3-A07C-D1A6-9807414BAA2A}"/>
              </a:ext>
            </a:extLst>
          </p:cNvPr>
          <p:cNvSpPr txBox="1"/>
          <p:nvPr/>
        </p:nvSpPr>
        <p:spPr>
          <a:xfrm>
            <a:off x="457200" y="2393675"/>
            <a:ext cx="8839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pc="-1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가설 설정 </a:t>
            </a:r>
            <a:r>
              <a:rPr lang="en-US" altLang="ko-KR" spc="-1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1800" spc="-1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공정 변수들은 </a:t>
            </a:r>
            <a:r>
              <a:rPr lang="ko-KR" altLang="en-US" spc="-100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기준치</a:t>
            </a:r>
            <a:r>
              <a:rPr lang="ko-KR" altLang="en-US" sz="1800" spc="-1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벗어날 경우 품질 이상을 야기한다</a:t>
            </a:r>
            <a:r>
              <a:rPr lang="en-US" altLang="ko-KR" sz="1800" spc="-1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  <a:endParaRPr lang="ko-KR" altLang="en-US" spc="-1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5266EDB-4F26-8F1B-5ADA-C1BA4A10159B}"/>
              </a:ext>
            </a:extLst>
          </p:cNvPr>
          <p:cNvSpPr txBox="1"/>
          <p:nvPr/>
        </p:nvSpPr>
        <p:spPr>
          <a:xfrm>
            <a:off x="2199613" y="769797"/>
            <a:ext cx="6134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396DA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전해 탈지 공정 중 품질 이상 탐지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object 7">
            <a:extLst>
              <a:ext uri="{FF2B5EF4-FFF2-40B4-BE49-F238E27FC236}">
                <a16:creationId xmlns:a16="http://schemas.microsoft.com/office/drawing/2014/main" id="{C4BCC009-F106-4FB3-AA1F-7E0573064956}"/>
              </a:ext>
            </a:extLst>
          </p:cNvPr>
          <p:cNvGrpSpPr/>
          <p:nvPr/>
        </p:nvGrpSpPr>
        <p:grpSpPr>
          <a:xfrm>
            <a:off x="6756311" y="832428"/>
            <a:ext cx="5255798" cy="3398796"/>
            <a:chOff x="6216573" y="1599685"/>
            <a:chExt cx="5825491" cy="2505413"/>
          </a:xfrm>
        </p:grpSpPr>
        <p:sp>
          <p:nvSpPr>
            <p:cNvPr id="73" name="object 8">
              <a:extLst>
                <a:ext uri="{FF2B5EF4-FFF2-40B4-BE49-F238E27FC236}">
                  <a16:creationId xmlns:a16="http://schemas.microsoft.com/office/drawing/2014/main" id="{626AEF6E-22F8-4634-9236-446E0FECDAD5}"/>
                </a:ext>
              </a:extLst>
            </p:cNvPr>
            <p:cNvSpPr/>
            <p:nvPr/>
          </p:nvSpPr>
          <p:spPr>
            <a:xfrm>
              <a:off x="6216574" y="2016938"/>
              <a:ext cx="5825490" cy="2088160"/>
            </a:xfrm>
            <a:custGeom>
              <a:avLst/>
              <a:gdLst/>
              <a:ahLst/>
              <a:cxnLst/>
              <a:rect l="l" t="t" r="r" b="b"/>
              <a:pathLst>
                <a:path w="5825490" h="3780790">
                  <a:moveTo>
                    <a:pt x="0" y="3780162"/>
                  </a:moveTo>
                  <a:lnTo>
                    <a:pt x="5824969" y="3780162"/>
                  </a:lnTo>
                  <a:lnTo>
                    <a:pt x="5824969" y="0"/>
                  </a:lnTo>
                  <a:lnTo>
                    <a:pt x="0" y="0"/>
                  </a:lnTo>
                  <a:lnTo>
                    <a:pt x="0" y="378016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9">
              <a:extLst>
                <a:ext uri="{FF2B5EF4-FFF2-40B4-BE49-F238E27FC236}">
                  <a16:creationId xmlns:a16="http://schemas.microsoft.com/office/drawing/2014/main" id="{15851B40-AF2A-4A50-AD86-D3997E0FC80C}"/>
                </a:ext>
              </a:extLst>
            </p:cNvPr>
            <p:cNvSpPr/>
            <p:nvPr/>
          </p:nvSpPr>
          <p:spPr>
            <a:xfrm>
              <a:off x="6216573" y="1981797"/>
              <a:ext cx="5825490" cy="2123301"/>
            </a:xfrm>
            <a:custGeom>
              <a:avLst/>
              <a:gdLst/>
              <a:ahLst/>
              <a:cxnLst/>
              <a:rect l="l" t="t" r="r" b="b"/>
              <a:pathLst>
                <a:path w="5825490" h="3815715">
                  <a:moveTo>
                    <a:pt x="0" y="0"/>
                  </a:moveTo>
                  <a:lnTo>
                    <a:pt x="5824973" y="0"/>
                  </a:lnTo>
                  <a:lnTo>
                    <a:pt x="5824973" y="3815312"/>
                  </a:lnTo>
                  <a:lnTo>
                    <a:pt x="0" y="381531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10">
              <a:extLst>
                <a:ext uri="{FF2B5EF4-FFF2-40B4-BE49-F238E27FC236}">
                  <a16:creationId xmlns:a16="http://schemas.microsoft.com/office/drawing/2014/main" id="{90ABEED1-3FD3-4FA9-86E8-02200C88D684}"/>
                </a:ext>
              </a:extLst>
            </p:cNvPr>
            <p:cNvSpPr/>
            <p:nvPr/>
          </p:nvSpPr>
          <p:spPr>
            <a:xfrm>
              <a:off x="6216573" y="1599685"/>
              <a:ext cx="5825490" cy="417195"/>
            </a:xfrm>
            <a:custGeom>
              <a:avLst/>
              <a:gdLst/>
              <a:ahLst/>
              <a:cxnLst/>
              <a:rect l="l" t="t" r="r" b="b"/>
              <a:pathLst>
                <a:path w="5825490" h="417194">
                  <a:moveTo>
                    <a:pt x="5824969" y="0"/>
                  </a:moveTo>
                  <a:lnTo>
                    <a:pt x="0" y="0"/>
                  </a:lnTo>
                  <a:lnTo>
                    <a:pt x="0" y="416928"/>
                  </a:lnTo>
                  <a:lnTo>
                    <a:pt x="5824969" y="416928"/>
                  </a:lnTo>
                  <a:lnTo>
                    <a:pt x="5824969" y="0"/>
                  </a:lnTo>
                  <a:close/>
                </a:path>
              </a:pathLst>
            </a:custGeom>
            <a:solidFill>
              <a:srgbClr val="1C306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6" name="object 11">
              <a:extLst>
                <a:ext uri="{FF2B5EF4-FFF2-40B4-BE49-F238E27FC236}">
                  <a16:creationId xmlns:a16="http://schemas.microsoft.com/office/drawing/2014/main" id="{50B2CEF0-BC95-4EAF-8B00-E03685C12C47}"/>
                </a:ext>
              </a:extLst>
            </p:cNvPr>
            <p:cNvSpPr/>
            <p:nvPr/>
          </p:nvSpPr>
          <p:spPr>
            <a:xfrm>
              <a:off x="6216573" y="1600009"/>
              <a:ext cx="5825490" cy="417195"/>
            </a:xfrm>
            <a:custGeom>
              <a:avLst/>
              <a:gdLst/>
              <a:ahLst/>
              <a:cxnLst/>
              <a:rect l="l" t="t" r="r" b="b"/>
              <a:pathLst>
                <a:path w="5825490" h="417194">
                  <a:moveTo>
                    <a:pt x="0" y="0"/>
                  </a:moveTo>
                  <a:lnTo>
                    <a:pt x="5824973" y="0"/>
                  </a:lnTo>
                  <a:lnTo>
                    <a:pt x="5824973" y="416926"/>
                  </a:lnTo>
                  <a:lnTo>
                    <a:pt x="0" y="416926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1C306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59" name="표 4">
            <a:extLst>
              <a:ext uri="{FF2B5EF4-FFF2-40B4-BE49-F238E27FC236}">
                <a16:creationId xmlns:a16="http://schemas.microsoft.com/office/drawing/2014/main" id="{9B7652D0-776C-49D5-8DE3-B8CB73D5B3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634988"/>
              </p:ext>
            </p:extLst>
          </p:nvPr>
        </p:nvGraphicFramePr>
        <p:xfrm>
          <a:off x="6858000" y="1499077"/>
          <a:ext cx="5031052" cy="220096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57763">
                  <a:extLst>
                    <a:ext uri="{9D8B030D-6E8A-4147-A177-3AD203B41FA5}">
                      <a16:colId xmlns:a16="http://schemas.microsoft.com/office/drawing/2014/main" val="1923674643"/>
                    </a:ext>
                  </a:extLst>
                </a:gridCol>
                <a:gridCol w="1257763">
                  <a:extLst>
                    <a:ext uri="{9D8B030D-6E8A-4147-A177-3AD203B41FA5}">
                      <a16:colId xmlns:a16="http://schemas.microsoft.com/office/drawing/2014/main" val="1850792304"/>
                    </a:ext>
                  </a:extLst>
                </a:gridCol>
                <a:gridCol w="1257763">
                  <a:extLst>
                    <a:ext uri="{9D8B030D-6E8A-4147-A177-3AD203B41FA5}">
                      <a16:colId xmlns:a16="http://schemas.microsoft.com/office/drawing/2014/main" val="421917511"/>
                    </a:ext>
                  </a:extLst>
                </a:gridCol>
                <a:gridCol w="1257763">
                  <a:extLst>
                    <a:ext uri="{9D8B030D-6E8A-4147-A177-3AD203B41FA5}">
                      <a16:colId xmlns:a16="http://schemas.microsoft.com/office/drawing/2014/main" val="980927039"/>
                    </a:ext>
                  </a:extLst>
                </a:gridCol>
              </a:tblGrid>
              <a:tr h="631281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score</a:t>
                      </a:r>
                      <a:endParaRPr lang="ko-KR" altLang="en-US" sz="14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1207" marR="61207" marT="30604" marB="30604">
                    <a:solidFill>
                      <a:srgbClr val="3A486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Logistic regression</a:t>
                      </a:r>
                      <a:endParaRPr lang="ko-KR" altLang="en-US" sz="14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1207" marR="61207" marT="30604" marB="30604">
                    <a:solidFill>
                      <a:srgbClr val="3A486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Isolation forest</a:t>
                      </a:r>
                      <a:endParaRPr lang="ko-KR" altLang="en-US" sz="14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1207" marR="61207" marT="30604" marB="30604">
                    <a:solidFill>
                      <a:srgbClr val="3A486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Deep Learning</a:t>
                      </a:r>
                      <a:endParaRPr lang="ko-KR" altLang="en-US" sz="14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1207" marR="61207" marT="30604" marB="30604">
                    <a:solidFill>
                      <a:srgbClr val="3A486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991104"/>
                  </a:ext>
                </a:extLst>
              </a:tr>
              <a:tr h="3924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Acc</a:t>
                      </a:r>
                      <a:endParaRPr lang="ko-KR" altLang="en-US" sz="16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1207" marR="61207" marT="30604" marB="30604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dk1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0.99</a:t>
                      </a:r>
                      <a:endParaRPr lang="ko-KR" altLang="en-US" sz="16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1207" marR="61207" marT="30604" marB="30604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dk1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0.99</a:t>
                      </a:r>
                      <a:endParaRPr lang="ko-KR" altLang="en-US" sz="16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1207" marR="61207" marT="30604" marB="30604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0.99</a:t>
                      </a:r>
                      <a:endParaRPr lang="ko-KR" altLang="en-US" sz="16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1207" marR="61207" marT="30604" marB="30604"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024749"/>
                  </a:ext>
                </a:extLst>
              </a:tr>
              <a:tr h="3924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Precision</a:t>
                      </a:r>
                      <a:endParaRPr lang="ko-KR" altLang="en-US" sz="16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1207" marR="61207" marT="30604" marB="30604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1.00</a:t>
                      </a:r>
                      <a:endParaRPr lang="ko-KR" altLang="en-US" sz="16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1207" marR="61207" marT="30604" marB="30604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1.00</a:t>
                      </a:r>
                      <a:endParaRPr lang="ko-KR" altLang="en-US" sz="16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1207" marR="61207" marT="30604" marB="30604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0.49</a:t>
                      </a:r>
                      <a:endParaRPr lang="ko-KR" altLang="en-US" sz="16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1207" marR="61207" marT="30604" marB="30604"/>
                </a:tc>
                <a:extLst>
                  <a:ext uri="{0D108BD9-81ED-4DB2-BD59-A6C34878D82A}">
                    <a16:rowId xmlns:a16="http://schemas.microsoft.com/office/drawing/2014/main" val="2029376399"/>
                  </a:ext>
                </a:extLst>
              </a:tr>
              <a:tr h="3924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Recall</a:t>
                      </a:r>
                      <a:endParaRPr lang="ko-KR" altLang="en-US" sz="16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1207" marR="61207" marT="30604" marB="3060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0.83</a:t>
                      </a:r>
                      <a:endParaRPr lang="ko-KR" altLang="en-US" sz="16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1207" marR="61207" marT="30604" marB="3060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0.83</a:t>
                      </a:r>
                      <a:endParaRPr lang="ko-KR" altLang="en-US" sz="16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1207" marR="61207" marT="30604" marB="3060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0.5</a:t>
                      </a:r>
                      <a:endParaRPr lang="ko-KR" altLang="en-US" sz="16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1207" marR="61207" marT="30604" marB="30604"/>
                </a:tc>
                <a:extLst>
                  <a:ext uri="{0D108BD9-81ED-4DB2-BD59-A6C34878D82A}">
                    <a16:rowId xmlns:a16="http://schemas.microsoft.com/office/drawing/2014/main" val="1336170876"/>
                  </a:ext>
                </a:extLst>
              </a:tr>
              <a:tr h="3924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F1-score</a:t>
                      </a:r>
                      <a:endParaRPr lang="ko-KR" altLang="en-US" sz="16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1207" marR="61207" marT="30604" marB="3060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0.9</a:t>
                      </a:r>
                      <a:endParaRPr lang="ko-KR" altLang="en-US" sz="16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1207" marR="61207" marT="30604" marB="3060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0.9</a:t>
                      </a:r>
                      <a:endParaRPr lang="ko-KR" altLang="en-US" sz="16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1207" marR="61207" marT="30604" marB="3060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0.5</a:t>
                      </a:r>
                      <a:endParaRPr lang="ko-KR" altLang="en-US" sz="16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1207" marR="61207" marT="30604" marB="30604"/>
                </a:tc>
                <a:extLst>
                  <a:ext uri="{0D108BD9-81ED-4DB2-BD59-A6C34878D82A}">
                    <a16:rowId xmlns:a16="http://schemas.microsoft.com/office/drawing/2014/main" val="1789123276"/>
                  </a:ext>
                </a:extLst>
              </a:tr>
            </a:tbl>
          </a:graphicData>
        </a:graphic>
      </p:graphicFrame>
      <p:sp>
        <p:nvSpPr>
          <p:cNvPr id="60" name="TextBox 59">
            <a:extLst>
              <a:ext uri="{FF2B5EF4-FFF2-40B4-BE49-F238E27FC236}">
                <a16:creationId xmlns:a16="http://schemas.microsoft.com/office/drawing/2014/main" id="{F18E797D-65F6-4FE7-B876-76A88C1499EA}"/>
              </a:ext>
            </a:extLst>
          </p:cNvPr>
          <p:cNvSpPr txBox="1"/>
          <p:nvPr/>
        </p:nvSpPr>
        <p:spPr>
          <a:xfrm>
            <a:off x="8595830" y="3700046"/>
            <a:ext cx="15553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3A486D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머신 러닝 기반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B00E1A9-DE0A-4F7E-8C17-ED37E0EE456B}"/>
              </a:ext>
            </a:extLst>
          </p:cNvPr>
          <p:cNvSpPr txBox="1"/>
          <p:nvPr/>
        </p:nvSpPr>
        <p:spPr>
          <a:xfrm>
            <a:off x="10555728" y="3700046"/>
            <a:ext cx="13333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3A486D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딥 러닝 기반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120FE94-1514-4DAB-BAA1-EAF4C69227ED}"/>
              </a:ext>
            </a:extLst>
          </p:cNvPr>
          <p:cNvSpPr txBox="1"/>
          <p:nvPr/>
        </p:nvSpPr>
        <p:spPr>
          <a:xfrm>
            <a:off x="8489451" y="934344"/>
            <a:ext cx="2158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Model </a:t>
            </a:r>
            <a:r>
              <a:rPr lang="ko-KR" altLang="en-US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별 </a:t>
            </a:r>
            <a:r>
              <a:rPr lang="en-US" altLang="ko-KR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Score</a:t>
            </a:r>
            <a:endParaRPr lang="ko-KR" altLang="en-US" b="1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BD0A387-C2EA-4A91-BFEE-AA6D0993A954}"/>
              </a:ext>
            </a:extLst>
          </p:cNvPr>
          <p:cNvSpPr txBox="1"/>
          <p:nvPr/>
        </p:nvSpPr>
        <p:spPr>
          <a:xfrm>
            <a:off x="9271686" y="4263889"/>
            <a:ext cx="995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결론</a:t>
            </a:r>
          </a:p>
        </p:txBody>
      </p:sp>
      <p:grpSp>
        <p:nvGrpSpPr>
          <p:cNvPr id="81" name="object 7">
            <a:extLst>
              <a:ext uri="{FF2B5EF4-FFF2-40B4-BE49-F238E27FC236}">
                <a16:creationId xmlns:a16="http://schemas.microsoft.com/office/drawing/2014/main" id="{D525409F-E7DA-4484-B99F-49FA200BDA45}"/>
              </a:ext>
            </a:extLst>
          </p:cNvPr>
          <p:cNvGrpSpPr/>
          <p:nvPr/>
        </p:nvGrpSpPr>
        <p:grpSpPr>
          <a:xfrm>
            <a:off x="6783802" y="4350398"/>
            <a:ext cx="5255798" cy="1974202"/>
            <a:chOff x="6216573" y="1714252"/>
            <a:chExt cx="5825491" cy="2390846"/>
          </a:xfrm>
        </p:grpSpPr>
        <p:sp>
          <p:nvSpPr>
            <p:cNvPr id="82" name="object 8">
              <a:extLst>
                <a:ext uri="{FF2B5EF4-FFF2-40B4-BE49-F238E27FC236}">
                  <a16:creationId xmlns:a16="http://schemas.microsoft.com/office/drawing/2014/main" id="{E6A60AD9-9416-4056-8E35-FCC896B6248C}"/>
                </a:ext>
              </a:extLst>
            </p:cNvPr>
            <p:cNvSpPr/>
            <p:nvPr/>
          </p:nvSpPr>
          <p:spPr>
            <a:xfrm>
              <a:off x="6216574" y="2016938"/>
              <a:ext cx="5825490" cy="2088160"/>
            </a:xfrm>
            <a:custGeom>
              <a:avLst/>
              <a:gdLst/>
              <a:ahLst/>
              <a:cxnLst/>
              <a:rect l="l" t="t" r="r" b="b"/>
              <a:pathLst>
                <a:path w="5825490" h="3780790">
                  <a:moveTo>
                    <a:pt x="0" y="3780162"/>
                  </a:moveTo>
                  <a:lnTo>
                    <a:pt x="5824969" y="3780162"/>
                  </a:lnTo>
                  <a:lnTo>
                    <a:pt x="5824969" y="0"/>
                  </a:lnTo>
                  <a:lnTo>
                    <a:pt x="0" y="0"/>
                  </a:lnTo>
                  <a:lnTo>
                    <a:pt x="0" y="378016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9">
              <a:extLst>
                <a:ext uri="{FF2B5EF4-FFF2-40B4-BE49-F238E27FC236}">
                  <a16:creationId xmlns:a16="http://schemas.microsoft.com/office/drawing/2014/main" id="{8A3F2F47-F1F3-4ADD-8A65-32738E619798}"/>
                </a:ext>
              </a:extLst>
            </p:cNvPr>
            <p:cNvSpPr/>
            <p:nvPr/>
          </p:nvSpPr>
          <p:spPr>
            <a:xfrm>
              <a:off x="6216573" y="1981797"/>
              <a:ext cx="5825490" cy="2123301"/>
            </a:xfrm>
            <a:custGeom>
              <a:avLst/>
              <a:gdLst/>
              <a:ahLst/>
              <a:cxnLst/>
              <a:rect l="l" t="t" r="r" b="b"/>
              <a:pathLst>
                <a:path w="5825490" h="3815715">
                  <a:moveTo>
                    <a:pt x="0" y="0"/>
                  </a:moveTo>
                  <a:lnTo>
                    <a:pt x="5824973" y="0"/>
                  </a:lnTo>
                  <a:lnTo>
                    <a:pt x="5824973" y="3815312"/>
                  </a:lnTo>
                  <a:lnTo>
                    <a:pt x="0" y="381531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10">
              <a:extLst>
                <a:ext uri="{FF2B5EF4-FFF2-40B4-BE49-F238E27FC236}">
                  <a16:creationId xmlns:a16="http://schemas.microsoft.com/office/drawing/2014/main" id="{2CC56197-2D0C-48CF-B02D-5404EDBE380E}"/>
                </a:ext>
              </a:extLst>
            </p:cNvPr>
            <p:cNvSpPr/>
            <p:nvPr/>
          </p:nvSpPr>
          <p:spPr>
            <a:xfrm>
              <a:off x="6216573" y="1733938"/>
              <a:ext cx="5825490" cy="602337"/>
            </a:xfrm>
            <a:custGeom>
              <a:avLst/>
              <a:gdLst/>
              <a:ahLst/>
              <a:cxnLst/>
              <a:rect l="l" t="t" r="r" b="b"/>
              <a:pathLst>
                <a:path w="5825490" h="417194">
                  <a:moveTo>
                    <a:pt x="5824969" y="0"/>
                  </a:moveTo>
                  <a:lnTo>
                    <a:pt x="0" y="0"/>
                  </a:lnTo>
                  <a:lnTo>
                    <a:pt x="0" y="416928"/>
                  </a:lnTo>
                  <a:lnTo>
                    <a:pt x="5824969" y="416928"/>
                  </a:lnTo>
                  <a:lnTo>
                    <a:pt x="5824969" y="0"/>
                  </a:lnTo>
                  <a:close/>
                </a:path>
              </a:pathLst>
            </a:custGeom>
            <a:solidFill>
              <a:srgbClr val="1C306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5" name="object 11">
              <a:extLst>
                <a:ext uri="{FF2B5EF4-FFF2-40B4-BE49-F238E27FC236}">
                  <a16:creationId xmlns:a16="http://schemas.microsoft.com/office/drawing/2014/main" id="{36D00818-7FA5-4EA6-B734-ECDDE6705D1F}"/>
                </a:ext>
              </a:extLst>
            </p:cNvPr>
            <p:cNvSpPr/>
            <p:nvPr/>
          </p:nvSpPr>
          <p:spPr>
            <a:xfrm>
              <a:off x="6216573" y="1714252"/>
              <a:ext cx="5825490" cy="302952"/>
            </a:xfrm>
            <a:custGeom>
              <a:avLst/>
              <a:gdLst/>
              <a:ahLst/>
              <a:cxnLst/>
              <a:rect l="l" t="t" r="r" b="b"/>
              <a:pathLst>
                <a:path w="5825490" h="417194">
                  <a:moveTo>
                    <a:pt x="0" y="0"/>
                  </a:moveTo>
                  <a:lnTo>
                    <a:pt x="5824973" y="0"/>
                  </a:lnTo>
                  <a:lnTo>
                    <a:pt x="5824973" y="416926"/>
                  </a:lnTo>
                  <a:lnTo>
                    <a:pt x="0" y="416926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1C306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15088782-B4AD-45BB-ABE5-6E97D04C3910}"/>
              </a:ext>
            </a:extLst>
          </p:cNvPr>
          <p:cNvSpPr txBox="1"/>
          <p:nvPr/>
        </p:nvSpPr>
        <p:spPr>
          <a:xfrm>
            <a:off x="9231048" y="4431268"/>
            <a:ext cx="674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결론</a:t>
            </a:r>
          </a:p>
        </p:txBody>
      </p:sp>
      <p:grpSp>
        <p:nvGrpSpPr>
          <p:cNvPr id="63" name="object 7">
            <a:extLst>
              <a:ext uri="{FF2B5EF4-FFF2-40B4-BE49-F238E27FC236}">
                <a16:creationId xmlns:a16="http://schemas.microsoft.com/office/drawing/2014/main" id="{1B06D93A-27B3-4AE4-A242-B243F8B358BE}"/>
              </a:ext>
            </a:extLst>
          </p:cNvPr>
          <p:cNvGrpSpPr/>
          <p:nvPr/>
        </p:nvGrpSpPr>
        <p:grpSpPr>
          <a:xfrm>
            <a:off x="533400" y="1078789"/>
            <a:ext cx="5538357" cy="3188411"/>
            <a:chOff x="6216573" y="1600009"/>
            <a:chExt cx="5825490" cy="4197718"/>
          </a:xfrm>
        </p:grpSpPr>
        <p:sp>
          <p:nvSpPr>
            <p:cNvPr id="66" name="object 8">
              <a:extLst>
                <a:ext uri="{FF2B5EF4-FFF2-40B4-BE49-F238E27FC236}">
                  <a16:creationId xmlns:a16="http://schemas.microsoft.com/office/drawing/2014/main" id="{2A36DA36-D5CB-4A70-86E3-056E608A4D89}"/>
                </a:ext>
              </a:extLst>
            </p:cNvPr>
            <p:cNvSpPr/>
            <p:nvPr/>
          </p:nvSpPr>
          <p:spPr>
            <a:xfrm>
              <a:off x="6216573" y="2016937"/>
              <a:ext cx="5825490" cy="3780790"/>
            </a:xfrm>
            <a:custGeom>
              <a:avLst/>
              <a:gdLst/>
              <a:ahLst/>
              <a:cxnLst/>
              <a:rect l="l" t="t" r="r" b="b"/>
              <a:pathLst>
                <a:path w="5825490" h="3780790">
                  <a:moveTo>
                    <a:pt x="0" y="3780162"/>
                  </a:moveTo>
                  <a:lnTo>
                    <a:pt x="5824969" y="3780162"/>
                  </a:lnTo>
                  <a:lnTo>
                    <a:pt x="5824969" y="0"/>
                  </a:lnTo>
                  <a:lnTo>
                    <a:pt x="0" y="0"/>
                  </a:lnTo>
                  <a:lnTo>
                    <a:pt x="0" y="378016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8" name="object 9">
              <a:extLst>
                <a:ext uri="{FF2B5EF4-FFF2-40B4-BE49-F238E27FC236}">
                  <a16:creationId xmlns:a16="http://schemas.microsoft.com/office/drawing/2014/main" id="{23FF3693-3FF7-4D39-998B-AAFB718D76D7}"/>
                </a:ext>
              </a:extLst>
            </p:cNvPr>
            <p:cNvSpPr/>
            <p:nvPr/>
          </p:nvSpPr>
          <p:spPr>
            <a:xfrm>
              <a:off x="6216573" y="1981796"/>
              <a:ext cx="5825490" cy="3815715"/>
            </a:xfrm>
            <a:custGeom>
              <a:avLst/>
              <a:gdLst/>
              <a:ahLst/>
              <a:cxnLst/>
              <a:rect l="l" t="t" r="r" b="b"/>
              <a:pathLst>
                <a:path w="5825490" h="3815715">
                  <a:moveTo>
                    <a:pt x="0" y="0"/>
                  </a:moveTo>
                  <a:lnTo>
                    <a:pt x="5824973" y="0"/>
                  </a:lnTo>
                  <a:lnTo>
                    <a:pt x="5824973" y="3815312"/>
                  </a:lnTo>
                  <a:lnTo>
                    <a:pt x="0" y="381531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10">
              <a:extLst>
                <a:ext uri="{FF2B5EF4-FFF2-40B4-BE49-F238E27FC236}">
                  <a16:creationId xmlns:a16="http://schemas.microsoft.com/office/drawing/2014/main" id="{CA548F7A-B292-4821-9317-32BDB89E93C5}"/>
                </a:ext>
              </a:extLst>
            </p:cNvPr>
            <p:cNvSpPr/>
            <p:nvPr/>
          </p:nvSpPr>
          <p:spPr>
            <a:xfrm>
              <a:off x="6216573" y="1600465"/>
              <a:ext cx="5825490" cy="557045"/>
            </a:xfrm>
            <a:custGeom>
              <a:avLst/>
              <a:gdLst/>
              <a:ahLst/>
              <a:cxnLst/>
              <a:rect l="l" t="t" r="r" b="b"/>
              <a:pathLst>
                <a:path w="5825490" h="417194">
                  <a:moveTo>
                    <a:pt x="5824969" y="0"/>
                  </a:moveTo>
                  <a:lnTo>
                    <a:pt x="0" y="0"/>
                  </a:lnTo>
                  <a:lnTo>
                    <a:pt x="0" y="416928"/>
                  </a:lnTo>
                  <a:lnTo>
                    <a:pt x="5824969" y="416928"/>
                  </a:lnTo>
                  <a:lnTo>
                    <a:pt x="5824969" y="0"/>
                  </a:lnTo>
                  <a:close/>
                </a:path>
              </a:pathLst>
            </a:custGeom>
            <a:solidFill>
              <a:srgbClr val="7F7F7F"/>
            </a:solidFill>
            <a:ln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0" name="object 11">
              <a:extLst>
                <a:ext uri="{FF2B5EF4-FFF2-40B4-BE49-F238E27FC236}">
                  <a16:creationId xmlns:a16="http://schemas.microsoft.com/office/drawing/2014/main" id="{FFBC23FE-5C77-4CDC-9148-7D296DC21A07}"/>
                </a:ext>
              </a:extLst>
            </p:cNvPr>
            <p:cNvSpPr/>
            <p:nvPr/>
          </p:nvSpPr>
          <p:spPr>
            <a:xfrm>
              <a:off x="6216573" y="1600009"/>
              <a:ext cx="5825490" cy="417195"/>
            </a:xfrm>
            <a:custGeom>
              <a:avLst/>
              <a:gdLst/>
              <a:ahLst/>
              <a:cxnLst/>
              <a:rect l="l" t="t" r="r" b="b"/>
              <a:pathLst>
                <a:path w="5825490" h="417194">
                  <a:moveTo>
                    <a:pt x="0" y="0"/>
                  </a:moveTo>
                  <a:lnTo>
                    <a:pt x="5824973" y="0"/>
                  </a:lnTo>
                  <a:lnTo>
                    <a:pt x="5824973" y="416926"/>
                  </a:lnTo>
                  <a:lnTo>
                    <a:pt x="0" y="416926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30E00317-11B4-45DC-BDB4-BA282C8748D4}"/>
              </a:ext>
            </a:extLst>
          </p:cNvPr>
          <p:cNvSpPr txBox="1"/>
          <p:nvPr/>
        </p:nvSpPr>
        <p:spPr>
          <a:xfrm>
            <a:off x="2678169" y="1105192"/>
            <a:ext cx="1971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파생변수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00935F5-3078-4AD3-A389-AB1B1CC6C998}"/>
              </a:ext>
            </a:extLst>
          </p:cNvPr>
          <p:cNvSpPr txBox="1"/>
          <p:nvPr/>
        </p:nvSpPr>
        <p:spPr>
          <a:xfrm>
            <a:off x="753425" y="1576419"/>
            <a:ext cx="4100136" cy="3383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편차 </a:t>
            </a:r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각 변수 별 평균으로 부터의 편차</a:t>
            </a:r>
            <a:endParaRPr lang="en-US" altLang="ko-KR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CB823E1-BF5B-4485-8EFF-7CF1897DA6D8}"/>
              </a:ext>
            </a:extLst>
          </p:cNvPr>
          <p:cNvSpPr txBox="1"/>
          <p:nvPr/>
        </p:nvSpPr>
        <p:spPr>
          <a:xfrm>
            <a:off x="778386" y="3299047"/>
            <a:ext cx="433054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이상 분포</a:t>
            </a:r>
            <a:endParaRPr lang="en-US" altLang="ko-KR" sz="16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1600" dirty="0"/>
              <a:t>- </a:t>
            </a:r>
            <a:r>
              <a:rPr lang="ko-KR" altLang="en-US" sz="1600" dirty="0"/>
              <a:t>본래 값들이 이상 분포에 속할 경우 </a:t>
            </a:r>
            <a:r>
              <a:rPr lang="en-US" altLang="ko-KR" sz="1600" dirty="0"/>
              <a:t>1, </a:t>
            </a:r>
          </a:p>
          <a:p>
            <a:r>
              <a:rPr lang="en-US" altLang="ko-KR" sz="1600" dirty="0"/>
              <a:t>- </a:t>
            </a:r>
            <a:r>
              <a:rPr lang="ko-KR" altLang="en-US" sz="1600" dirty="0"/>
              <a:t>정상 분포에 속할 경우 </a:t>
            </a:r>
            <a:r>
              <a:rPr lang="en-US" altLang="ko-KR" sz="1600" dirty="0"/>
              <a:t>0 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F01D906-2CC5-40C4-AFB3-B6A57512E1EB}"/>
              </a:ext>
            </a:extLst>
          </p:cNvPr>
          <p:cNvSpPr txBox="1"/>
          <p:nvPr/>
        </p:nvSpPr>
        <p:spPr>
          <a:xfrm>
            <a:off x="753425" y="2284969"/>
            <a:ext cx="377903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정상 여부</a:t>
            </a:r>
            <a:endParaRPr lang="en-US" altLang="ko-KR" sz="16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1600" dirty="0"/>
              <a:t>- </a:t>
            </a:r>
            <a:r>
              <a:rPr lang="ko-KR" altLang="en-US" sz="1600" dirty="0"/>
              <a:t>종속 변수 </a:t>
            </a:r>
            <a:r>
              <a:rPr lang="en-US" altLang="ko-KR" sz="1600" dirty="0"/>
              <a:t>(Y)</a:t>
            </a:r>
          </a:p>
          <a:p>
            <a:r>
              <a:rPr lang="en-US" altLang="ko-KR" sz="1600" dirty="0"/>
              <a:t>- </a:t>
            </a:r>
            <a:r>
              <a:rPr lang="ko-KR" altLang="en-US" sz="1600" dirty="0"/>
              <a:t>정상 </a:t>
            </a:r>
            <a:r>
              <a:rPr lang="en-US" altLang="ko-KR" sz="1600" dirty="0"/>
              <a:t>: 0 </a:t>
            </a:r>
          </a:p>
          <a:p>
            <a:r>
              <a:rPr lang="en-US" altLang="ko-KR" sz="1600" dirty="0"/>
              <a:t>- </a:t>
            </a:r>
            <a:r>
              <a:rPr lang="ko-KR" altLang="en-US" sz="1600" dirty="0"/>
              <a:t>이상 </a:t>
            </a:r>
            <a:r>
              <a:rPr lang="en-US" altLang="ko-KR" sz="1600" dirty="0"/>
              <a:t>: 1 </a:t>
            </a:r>
            <a:r>
              <a:rPr lang="ko-KR" altLang="en-US" sz="1600" dirty="0"/>
              <a:t> </a:t>
            </a:r>
            <a:endParaRPr lang="en-US" altLang="ko-KR" sz="16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8CD9721-A49E-4485-9DD5-47FB609CCF0B}"/>
              </a:ext>
            </a:extLst>
          </p:cNvPr>
          <p:cNvSpPr txBox="1"/>
          <p:nvPr/>
        </p:nvSpPr>
        <p:spPr>
          <a:xfrm>
            <a:off x="778386" y="1932817"/>
            <a:ext cx="529337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Lot </a:t>
            </a:r>
            <a:r>
              <a:rPr lang="ko-KR" altLang="en-US" sz="16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별 평균 </a:t>
            </a:r>
            <a:r>
              <a:rPr lang="en-US" altLang="ko-KR" sz="16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공정 단위인 </a:t>
            </a:r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Lot</a:t>
            </a: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별 각 변수를 그룹화  한 평균</a:t>
            </a:r>
            <a:endParaRPr lang="en-US" altLang="ko-KR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12E759D8-5F62-48CD-92DA-449647FE8435}"/>
              </a:ext>
            </a:extLst>
          </p:cNvPr>
          <p:cNvSpPr txBox="1"/>
          <p:nvPr/>
        </p:nvSpPr>
        <p:spPr>
          <a:xfrm>
            <a:off x="6783801" y="5007612"/>
            <a:ext cx="5228307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300" spc="-1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데이터가 많을 수록 유리한 </a:t>
            </a:r>
            <a:r>
              <a:rPr lang="ko-KR" altLang="en-US" sz="1300" spc="-1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딥러닝은</a:t>
            </a:r>
            <a:r>
              <a:rPr lang="ko-KR" altLang="en-US" sz="1300" spc="-1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데이터가 적을 때 성능이 떨어지는 것으로 보임</a:t>
            </a:r>
            <a:endParaRPr lang="en-US" altLang="ko-KR" sz="1300" spc="-1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13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3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머신러닝</a:t>
            </a:r>
            <a:r>
              <a:rPr lang="ko-KR" altLang="en-US" sz="1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기반 모델의 결과가 유의미하다고 판단</a:t>
            </a:r>
            <a:endParaRPr lang="en-US" altLang="ko-KR" sz="13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13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가설 기반 파생 변수를 사용한 모델이 유효하므로 가설이 유효하다고 판단</a:t>
            </a:r>
            <a:endParaRPr lang="en-US" altLang="ko-KR" sz="13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13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9595D7D-1689-4CC5-901A-89383F03489C}"/>
              </a:ext>
            </a:extLst>
          </p:cNvPr>
          <p:cNvSpPr txBox="1"/>
          <p:nvPr/>
        </p:nvSpPr>
        <p:spPr>
          <a:xfrm>
            <a:off x="2338318" y="4303294"/>
            <a:ext cx="2292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Train-valid-test </a:t>
            </a:r>
            <a:r>
              <a:rPr lang="ko-KR" altLang="en-US" sz="16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분할</a:t>
            </a:r>
          </a:p>
        </p:txBody>
      </p: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CA4A3766-DE3C-4FE3-AB1C-BEABFCE89989}"/>
              </a:ext>
            </a:extLst>
          </p:cNvPr>
          <p:cNvGrpSpPr/>
          <p:nvPr/>
        </p:nvGrpSpPr>
        <p:grpSpPr>
          <a:xfrm>
            <a:off x="753425" y="4519453"/>
            <a:ext cx="5318332" cy="1803140"/>
            <a:chOff x="9521932" y="3660749"/>
            <a:chExt cx="7086601" cy="2473345"/>
          </a:xfrm>
        </p:grpSpPr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C49C6B41-5C51-405C-98DA-6E7E90D675CD}"/>
                </a:ext>
              </a:extLst>
            </p:cNvPr>
            <p:cNvGrpSpPr/>
            <p:nvPr/>
          </p:nvGrpSpPr>
          <p:grpSpPr>
            <a:xfrm>
              <a:off x="9521932" y="4096173"/>
              <a:ext cx="7086600" cy="2037921"/>
              <a:chOff x="1219200" y="5971235"/>
              <a:chExt cx="7882342" cy="1208406"/>
            </a:xfrm>
          </p:grpSpPr>
          <p:pic>
            <p:nvPicPr>
              <p:cNvPr id="111" name="그림 110">
                <a:extLst>
                  <a:ext uri="{FF2B5EF4-FFF2-40B4-BE49-F238E27FC236}">
                    <a16:creationId xmlns:a16="http://schemas.microsoft.com/office/drawing/2014/main" id="{70BC28F3-ED2A-40F6-8BD8-0BECC0E94FB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513" t="4455" b="4137"/>
              <a:stretch/>
            </p:blipFill>
            <p:spPr>
              <a:xfrm>
                <a:off x="1219200" y="5971235"/>
                <a:ext cx="7882342" cy="1208406"/>
              </a:xfrm>
              <a:prstGeom prst="rect">
                <a:avLst/>
              </a:prstGeom>
            </p:spPr>
          </p:pic>
          <p:cxnSp>
            <p:nvCxnSpPr>
              <p:cNvPr id="112" name="직선 연결선 111">
                <a:extLst>
                  <a:ext uri="{FF2B5EF4-FFF2-40B4-BE49-F238E27FC236}">
                    <a16:creationId xmlns:a16="http://schemas.microsoft.com/office/drawing/2014/main" id="{469357F8-808A-421B-B4C0-8EA6106E18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28918" y="5979445"/>
                <a:ext cx="0" cy="1071928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5" name="그룹 104">
              <a:extLst>
                <a:ext uri="{FF2B5EF4-FFF2-40B4-BE49-F238E27FC236}">
                  <a16:creationId xmlns:a16="http://schemas.microsoft.com/office/drawing/2014/main" id="{DAC4B86A-D6BB-40A0-ADFB-B5BBA8F5BC80}"/>
                </a:ext>
              </a:extLst>
            </p:cNvPr>
            <p:cNvGrpSpPr/>
            <p:nvPr/>
          </p:nvGrpSpPr>
          <p:grpSpPr>
            <a:xfrm>
              <a:off x="11082891" y="3660749"/>
              <a:ext cx="5177092" cy="577457"/>
              <a:chOff x="10454550" y="4454513"/>
              <a:chExt cx="5177092" cy="577457"/>
            </a:xfrm>
          </p:grpSpPr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86094EB3-9ACA-4E22-B69D-6D7DFB9D077A}"/>
                  </a:ext>
                </a:extLst>
              </p:cNvPr>
              <p:cNvSpPr txBox="1"/>
              <p:nvPr/>
            </p:nvSpPr>
            <p:spPr>
              <a:xfrm>
                <a:off x="10454550" y="4454513"/>
                <a:ext cx="1101776" cy="542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b="1" dirty="0"/>
                  <a:t>Train</a:t>
                </a:r>
                <a:endParaRPr lang="ko-KR" altLang="en-US" sz="1600" b="1" dirty="0"/>
              </a:p>
            </p:txBody>
          </p: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4F9585EC-FDE7-4AEE-95F6-7C774BB32ACE}"/>
                  </a:ext>
                </a:extLst>
              </p:cNvPr>
              <p:cNvSpPr txBox="1"/>
              <p:nvPr/>
            </p:nvSpPr>
            <p:spPr>
              <a:xfrm>
                <a:off x="13143517" y="4489464"/>
                <a:ext cx="967609" cy="5425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b="1" dirty="0"/>
                  <a:t>Valid</a:t>
                </a:r>
                <a:endParaRPr lang="ko-KR" altLang="en-US" sz="1600" b="1" dirty="0"/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038A18B7-A561-4D27-B7F8-2827C5E6E5F6}"/>
                  </a:ext>
                </a:extLst>
              </p:cNvPr>
              <p:cNvSpPr txBox="1"/>
              <p:nvPr/>
            </p:nvSpPr>
            <p:spPr>
              <a:xfrm>
                <a:off x="14800787" y="4489464"/>
                <a:ext cx="830855" cy="5425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b="1" dirty="0"/>
                  <a:t>Test</a:t>
                </a:r>
                <a:endParaRPr lang="ko-KR" altLang="en-US" sz="1600" b="1" dirty="0"/>
              </a:p>
            </p:txBody>
          </p:sp>
        </p:grp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4EF5E8F8-069F-41E5-A212-0E856AF80EE6}"/>
                </a:ext>
              </a:extLst>
            </p:cNvPr>
            <p:cNvSpPr/>
            <p:nvPr/>
          </p:nvSpPr>
          <p:spPr>
            <a:xfrm>
              <a:off x="9521932" y="4096172"/>
              <a:ext cx="3868925" cy="182160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CCAEE34A-3CA6-4AFB-8EC4-D9049E84B064}"/>
                </a:ext>
              </a:extLst>
            </p:cNvPr>
            <p:cNvSpPr/>
            <p:nvPr/>
          </p:nvSpPr>
          <p:spPr>
            <a:xfrm>
              <a:off x="13400383" y="4110018"/>
              <a:ext cx="3208150" cy="180775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6" name="object 10">
            <a:extLst>
              <a:ext uri="{FF2B5EF4-FFF2-40B4-BE49-F238E27FC236}">
                <a16:creationId xmlns:a16="http://schemas.microsoft.com/office/drawing/2014/main" id="{1BCA02A3-D4E7-4A86-BB04-F6D47C1B4074}"/>
              </a:ext>
            </a:extLst>
          </p:cNvPr>
          <p:cNvSpPr txBox="1"/>
          <p:nvPr/>
        </p:nvSpPr>
        <p:spPr>
          <a:xfrm>
            <a:off x="257471" y="669999"/>
            <a:ext cx="565277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2000" b="1" spc="-20" dirty="0">
                <a:solidFill>
                  <a:srgbClr val="1C306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UnDotum"/>
              </a:rPr>
              <a:t>1</a:t>
            </a:r>
            <a:r>
              <a:rPr lang="ko-KR" altLang="en-US" sz="2000" b="1" spc="-20" dirty="0">
                <a:solidFill>
                  <a:srgbClr val="1C306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UnDotum"/>
              </a:rPr>
              <a:t>차 프로젝트 모델링</a:t>
            </a:r>
            <a:endParaRPr sz="200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UnDotum"/>
            </a:endParaRPr>
          </a:p>
        </p:txBody>
      </p:sp>
      <p:sp>
        <p:nvSpPr>
          <p:cNvPr id="48" name="object 2">
            <a:extLst>
              <a:ext uri="{FF2B5EF4-FFF2-40B4-BE49-F238E27FC236}">
                <a16:creationId xmlns:a16="http://schemas.microsoft.com/office/drawing/2014/main" id="{831229C4-34BE-4C60-80FC-C9F16E732092}"/>
              </a:ext>
            </a:extLst>
          </p:cNvPr>
          <p:cNvSpPr/>
          <p:nvPr/>
        </p:nvSpPr>
        <p:spPr>
          <a:xfrm>
            <a:off x="347999" y="552508"/>
            <a:ext cx="2209800" cy="50259"/>
          </a:xfrm>
          <a:custGeom>
            <a:avLst/>
            <a:gdLst/>
            <a:ahLst/>
            <a:cxnLst/>
            <a:rect l="l" t="t" r="r" b="b"/>
            <a:pathLst>
              <a:path w="2700020">
                <a:moveTo>
                  <a:pt x="0" y="0"/>
                </a:moveTo>
                <a:lnTo>
                  <a:pt x="2700001" y="1"/>
                </a:lnTo>
              </a:path>
            </a:pathLst>
          </a:custGeom>
          <a:ln w="19050">
            <a:solidFill>
              <a:srgbClr val="1C3061"/>
            </a:solidFill>
          </a:ln>
        </p:spPr>
        <p:txBody>
          <a:bodyPr wrap="square" lIns="0" tIns="0" rIns="0" bIns="0" rtlCol="0"/>
          <a:lstStyle/>
          <a:p>
            <a:endParaRPr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49" name="object 3">
            <a:extLst>
              <a:ext uri="{FF2B5EF4-FFF2-40B4-BE49-F238E27FC236}">
                <a16:creationId xmlns:a16="http://schemas.microsoft.com/office/drawing/2014/main" id="{139293D7-875C-4C3E-8286-F8ADA7A97D51}"/>
              </a:ext>
            </a:extLst>
          </p:cNvPr>
          <p:cNvSpPr txBox="1"/>
          <p:nvPr/>
        </p:nvSpPr>
        <p:spPr>
          <a:xfrm>
            <a:off x="927905" y="146978"/>
            <a:ext cx="1160246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00" b="1" spc="-110" dirty="0">
                <a:solidFill>
                  <a:srgbClr val="1C306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FreeSans"/>
              </a:rPr>
              <a:t>1</a:t>
            </a:r>
            <a:r>
              <a:rPr lang="ko-KR" altLang="en-US" sz="1600" b="1" spc="-110" dirty="0">
                <a:solidFill>
                  <a:srgbClr val="1C306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FreeSans"/>
              </a:rPr>
              <a:t>차 프로젝트</a:t>
            </a:r>
            <a:endParaRPr lang="en-US" sz="160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FreeSans"/>
            </a:endParaRPr>
          </a:p>
        </p:txBody>
      </p:sp>
      <p:sp>
        <p:nvSpPr>
          <p:cNvPr id="50" name="object 4">
            <a:extLst>
              <a:ext uri="{FF2B5EF4-FFF2-40B4-BE49-F238E27FC236}">
                <a16:creationId xmlns:a16="http://schemas.microsoft.com/office/drawing/2014/main" id="{3B85C436-9D08-4CF7-8D53-B1923A83CDFC}"/>
              </a:ext>
            </a:extLst>
          </p:cNvPr>
          <p:cNvSpPr txBox="1"/>
          <p:nvPr/>
        </p:nvSpPr>
        <p:spPr>
          <a:xfrm>
            <a:off x="2920688" y="146921"/>
            <a:ext cx="165608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00" spc="-50" dirty="0">
                <a:solidFill>
                  <a:srgbClr val="7F7F7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FreeSans"/>
              </a:rPr>
              <a:t>2</a:t>
            </a:r>
            <a:r>
              <a:rPr lang="ko-KR" altLang="en-US" sz="1600" spc="-50" dirty="0">
                <a:solidFill>
                  <a:srgbClr val="7F7F7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FreeSans"/>
              </a:rPr>
              <a:t>차 프로젝트 개요</a:t>
            </a:r>
            <a:endParaRPr sz="160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FreeSans"/>
            </a:endParaRPr>
          </a:p>
        </p:txBody>
      </p:sp>
      <p:sp>
        <p:nvSpPr>
          <p:cNvPr id="51" name="object 5">
            <a:extLst>
              <a:ext uri="{FF2B5EF4-FFF2-40B4-BE49-F238E27FC236}">
                <a16:creationId xmlns:a16="http://schemas.microsoft.com/office/drawing/2014/main" id="{1EB409BB-0B44-4C94-900E-6DA867E4003C}"/>
              </a:ext>
            </a:extLst>
          </p:cNvPr>
          <p:cNvSpPr txBox="1"/>
          <p:nvPr/>
        </p:nvSpPr>
        <p:spPr>
          <a:xfrm>
            <a:off x="5409306" y="156447"/>
            <a:ext cx="172304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1600" dirty="0">
                <a:solidFill>
                  <a:srgbClr val="7F7F7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FreeSans"/>
              </a:rPr>
              <a:t>데이터 엔지니어링</a:t>
            </a:r>
            <a:endParaRPr sz="1600" dirty="0">
              <a:solidFill>
                <a:srgbClr val="7F7F7F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FreeSans"/>
            </a:endParaRPr>
          </a:p>
        </p:txBody>
      </p:sp>
      <p:sp>
        <p:nvSpPr>
          <p:cNvPr id="52" name="object 5">
            <a:extLst>
              <a:ext uri="{FF2B5EF4-FFF2-40B4-BE49-F238E27FC236}">
                <a16:creationId xmlns:a16="http://schemas.microsoft.com/office/drawing/2014/main" id="{5A9C677D-92FC-4894-BED0-E3E0DB879052}"/>
              </a:ext>
            </a:extLst>
          </p:cNvPr>
          <p:cNvSpPr txBox="1"/>
          <p:nvPr/>
        </p:nvSpPr>
        <p:spPr>
          <a:xfrm>
            <a:off x="8333713" y="144667"/>
            <a:ext cx="864508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1600" spc="-80" dirty="0">
                <a:solidFill>
                  <a:srgbClr val="7F7F7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FreeSans"/>
              </a:rPr>
              <a:t>모델링</a:t>
            </a:r>
            <a:endParaRPr sz="160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FreeSans"/>
            </a:endParaRPr>
          </a:p>
        </p:txBody>
      </p:sp>
      <p:sp>
        <p:nvSpPr>
          <p:cNvPr id="53" name="object 5">
            <a:extLst>
              <a:ext uri="{FF2B5EF4-FFF2-40B4-BE49-F238E27FC236}">
                <a16:creationId xmlns:a16="http://schemas.microsoft.com/office/drawing/2014/main" id="{7A35D13D-7015-4AFC-9234-3E7EB3C5E74A}"/>
              </a:ext>
            </a:extLst>
          </p:cNvPr>
          <p:cNvSpPr txBox="1"/>
          <p:nvPr/>
        </p:nvSpPr>
        <p:spPr>
          <a:xfrm>
            <a:off x="10399587" y="140080"/>
            <a:ext cx="864508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1600" spc="-80" dirty="0">
                <a:solidFill>
                  <a:srgbClr val="7F7F7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FreeSans"/>
              </a:rPr>
              <a:t>결론</a:t>
            </a:r>
            <a:endParaRPr sz="160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FreeSans"/>
            </a:endParaRPr>
          </a:p>
        </p:txBody>
      </p:sp>
    </p:spTree>
    <p:extLst>
      <p:ext uri="{BB962C8B-B14F-4D97-AF65-F5344CB8AC3E}">
        <p14:creationId xmlns:p14="http://schemas.microsoft.com/office/powerpoint/2010/main" val="610569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62000" y="2077720"/>
            <a:ext cx="6019800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3200" spc="-145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Ⅱ</a:t>
            </a:r>
            <a:r>
              <a:rPr sz="3200" spc="-145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. </a:t>
            </a:r>
            <a:r>
              <a:rPr lang="en-US" sz="3200" spc="-4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</a:t>
            </a:r>
            <a:r>
              <a:rPr lang="ko-KR" altLang="en-US" sz="3200" spc="-4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차 프로젝트 개요</a:t>
            </a:r>
            <a:br>
              <a:rPr lang="en-US" altLang="ko-KR" sz="3200" spc="-4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</a:br>
            <a:r>
              <a:rPr lang="en-US" altLang="ko-KR" sz="1600" b="0" spc="-4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-  </a:t>
            </a:r>
            <a:r>
              <a:rPr lang="ko-KR" altLang="en-US" sz="1600" b="0" spc="-4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프로젝터 배경 </a:t>
            </a:r>
            <a:br>
              <a:rPr lang="en-US" altLang="ko-KR" sz="1600" b="0" spc="-4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</a:br>
            <a:r>
              <a:rPr lang="en-US" altLang="ko-KR" sz="1600" b="0" spc="-4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-  </a:t>
            </a:r>
            <a:r>
              <a:rPr lang="ko-KR" altLang="en-US" sz="1600" b="0" spc="-4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데이터 설명 </a:t>
            </a:r>
            <a:endParaRPr sz="1600" b="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AAD2AFDD-02EA-6003-4820-D414EDAC5A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5200" y="5638800"/>
            <a:ext cx="913557" cy="913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AutoShape 4" descr="Location of airports">
            <a:extLst>
              <a:ext uri="{FF2B5EF4-FFF2-40B4-BE49-F238E27FC236}">
                <a16:creationId xmlns:a16="http://schemas.microsoft.com/office/drawing/2014/main" id="{02175BF2-845E-EF5F-FB2D-1EFFB0082BD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object 10"/>
          <p:cNvSpPr txBox="1"/>
          <p:nvPr/>
        </p:nvSpPr>
        <p:spPr>
          <a:xfrm>
            <a:off x="304800" y="948249"/>
            <a:ext cx="160020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2000" b="1" spc="-20" dirty="0">
                <a:solidFill>
                  <a:srgbClr val="1C306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UnDotum"/>
              </a:rPr>
              <a:t>프로젝트 배경</a:t>
            </a:r>
            <a:endParaRPr sz="200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UnDotum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E420A1E-14AA-4A85-8603-A8C66211AF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700" y="1847053"/>
            <a:ext cx="4258100" cy="3563147"/>
          </a:xfrm>
          <a:prstGeom prst="rect">
            <a:avLst/>
          </a:prstGeom>
          <a:ln w="28575">
            <a:solidFill>
              <a:srgbClr val="37466A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7875661-BFF7-47D0-8DC0-A3DEA8924B24}"/>
              </a:ext>
            </a:extLst>
          </p:cNvPr>
          <p:cNvSpPr txBox="1"/>
          <p:nvPr/>
        </p:nvSpPr>
        <p:spPr>
          <a:xfrm>
            <a:off x="1905000" y="829700"/>
            <a:ext cx="9982200" cy="782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7790" marR="5080">
              <a:lnSpc>
                <a:spcPct val="148600"/>
              </a:lnSpc>
              <a:spcBef>
                <a:spcPts val="1175"/>
              </a:spcBef>
            </a:pPr>
            <a:r>
              <a:rPr lang="en-US" altLang="ko-KR" b="0" i="0" dirty="0">
                <a:solidFill>
                  <a:srgbClr val="02469A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Run-way Functions: Predict Reconfigurations at US Airports (Open Arena) </a:t>
            </a:r>
            <a:r>
              <a:rPr lang="en-US" altLang="ko-KR" spc="-190" dirty="0">
                <a:solidFill>
                  <a:srgbClr val="02469A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UnDotum"/>
              </a:rPr>
              <a:t>Funded by </a:t>
            </a:r>
            <a:r>
              <a:rPr lang="en-US" altLang="ko-KR" spc="-190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UnDotum"/>
              </a:rPr>
              <a:t>NASA</a:t>
            </a:r>
          </a:p>
          <a:p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099485B8-DC22-4011-9072-63C7D1DAD5F8}"/>
              </a:ext>
            </a:extLst>
          </p:cNvPr>
          <p:cNvSpPr/>
          <p:nvPr/>
        </p:nvSpPr>
        <p:spPr>
          <a:xfrm>
            <a:off x="2643828" y="552595"/>
            <a:ext cx="2209800" cy="50259"/>
          </a:xfrm>
          <a:custGeom>
            <a:avLst/>
            <a:gdLst/>
            <a:ahLst/>
            <a:cxnLst/>
            <a:rect l="l" t="t" r="r" b="b"/>
            <a:pathLst>
              <a:path w="2700020">
                <a:moveTo>
                  <a:pt x="0" y="0"/>
                </a:moveTo>
                <a:lnTo>
                  <a:pt x="2700001" y="1"/>
                </a:lnTo>
              </a:path>
            </a:pathLst>
          </a:custGeom>
          <a:ln w="19050">
            <a:solidFill>
              <a:srgbClr val="1C3061"/>
            </a:solidFill>
          </a:ln>
        </p:spPr>
        <p:txBody>
          <a:bodyPr wrap="square" lIns="0" tIns="0" rIns="0" bIns="0" rtlCol="0"/>
          <a:lstStyle/>
          <a:p>
            <a:endParaRPr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3" name="object 3">
            <a:extLst>
              <a:ext uri="{FF2B5EF4-FFF2-40B4-BE49-F238E27FC236}">
                <a16:creationId xmlns:a16="http://schemas.microsoft.com/office/drawing/2014/main" id="{6EB38DA1-8797-4819-A164-DDFD41F87241}"/>
              </a:ext>
            </a:extLst>
          </p:cNvPr>
          <p:cNvSpPr txBox="1"/>
          <p:nvPr/>
        </p:nvSpPr>
        <p:spPr>
          <a:xfrm>
            <a:off x="927905" y="146978"/>
            <a:ext cx="1160246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00" spc="-110" dirty="0">
                <a:solidFill>
                  <a:srgbClr val="969696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FreeSans"/>
              </a:rPr>
              <a:t>1</a:t>
            </a:r>
            <a:r>
              <a:rPr lang="ko-KR" altLang="en-US" sz="1600" spc="-110" dirty="0">
                <a:solidFill>
                  <a:srgbClr val="969696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FreeSans"/>
              </a:rPr>
              <a:t>차 프로젝트</a:t>
            </a:r>
            <a:endParaRPr lang="en-US" sz="1600" dirty="0">
              <a:solidFill>
                <a:srgbClr val="969696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FreeSans"/>
            </a:endParaRPr>
          </a:p>
        </p:txBody>
      </p:sp>
      <p:sp>
        <p:nvSpPr>
          <p:cNvPr id="19" name="object 4">
            <a:extLst>
              <a:ext uri="{FF2B5EF4-FFF2-40B4-BE49-F238E27FC236}">
                <a16:creationId xmlns:a16="http://schemas.microsoft.com/office/drawing/2014/main" id="{A0237042-02B3-4C55-8050-B1373E5FA6C4}"/>
              </a:ext>
            </a:extLst>
          </p:cNvPr>
          <p:cNvSpPr txBox="1"/>
          <p:nvPr/>
        </p:nvSpPr>
        <p:spPr>
          <a:xfrm>
            <a:off x="2920688" y="146921"/>
            <a:ext cx="165608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00" b="1" spc="-50" dirty="0">
                <a:solidFill>
                  <a:srgbClr val="37466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FreeSans"/>
              </a:rPr>
              <a:t>2</a:t>
            </a:r>
            <a:r>
              <a:rPr lang="ko-KR" altLang="en-US" sz="1600" b="1" spc="-50" dirty="0">
                <a:solidFill>
                  <a:srgbClr val="37466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FreeSans"/>
              </a:rPr>
              <a:t>차 프로젝트 개요</a:t>
            </a:r>
            <a:endParaRPr sz="1600" b="1" dirty="0">
              <a:solidFill>
                <a:srgbClr val="37466A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FreeSans"/>
            </a:endParaRPr>
          </a:p>
        </p:txBody>
      </p:sp>
      <p:sp>
        <p:nvSpPr>
          <p:cNvPr id="20" name="object 5">
            <a:extLst>
              <a:ext uri="{FF2B5EF4-FFF2-40B4-BE49-F238E27FC236}">
                <a16:creationId xmlns:a16="http://schemas.microsoft.com/office/drawing/2014/main" id="{8D7B3B4C-841A-4246-9685-5FBE3DED5B1C}"/>
              </a:ext>
            </a:extLst>
          </p:cNvPr>
          <p:cNvSpPr txBox="1"/>
          <p:nvPr/>
        </p:nvSpPr>
        <p:spPr>
          <a:xfrm>
            <a:off x="5409306" y="156447"/>
            <a:ext cx="172304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1600" dirty="0">
                <a:solidFill>
                  <a:srgbClr val="7F7F7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FreeSans"/>
              </a:rPr>
              <a:t>데이터 엔지니어링</a:t>
            </a:r>
            <a:endParaRPr sz="1600" dirty="0">
              <a:solidFill>
                <a:srgbClr val="7F7F7F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FreeSans"/>
            </a:endParaRPr>
          </a:p>
        </p:txBody>
      </p:sp>
      <p:sp>
        <p:nvSpPr>
          <p:cNvPr id="21" name="object 5">
            <a:extLst>
              <a:ext uri="{FF2B5EF4-FFF2-40B4-BE49-F238E27FC236}">
                <a16:creationId xmlns:a16="http://schemas.microsoft.com/office/drawing/2014/main" id="{E4157364-587A-4CC2-9DAF-E77ABDD6D647}"/>
              </a:ext>
            </a:extLst>
          </p:cNvPr>
          <p:cNvSpPr txBox="1"/>
          <p:nvPr/>
        </p:nvSpPr>
        <p:spPr>
          <a:xfrm>
            <a:off x="8333713" y="144667"/>
            <a:ext cx="864508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1600" spc="-80" dirty="0">
                <a:solidFill>
                  <a:srgbClr val="7F7F7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FreeSans"/>
              </a:rPr>
              <a:t>모델링</a:t>
            </a:r>
            <a:endParaRPr sz="160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FreeSans"/>
            </a:endParaRPr>
          </a:p>
        </p:txBody>
      </p:sp>
      <p:sp>
        <p:nvSpPr>
          <p:cNvPr id="22" name="object 5">
            <a:extLst>
              <a:ext uri="{FF2B5EF4-FFF2-40B4-BE49-F238E27FC236}">
                <a16:creationId xmlns:a16="http://schemas.microsoft.com/office/drawing/2014/main" id="{81A4EB25-9E8E-4420-85D1-312CE87F7101}"/>
              </a:ext>
            </a:extLst>
          </p:cNvPr>
          <p:cNvSpPr txBox="1"/>
          <p:nvPr/>
        </p:nvSpPr>
        <p:spPr>
          <a:xfrm>
            <a:off x="10399587" y="189577"/>
            <a:ext cx="864508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1600" spc="-80" dirty="0">
                <a:solidFill>
                  <a:srgbClr val="7F7F7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FreeSans"/>
              </a:rPr>
              <a:t>결론</a:t>
            </a:r>
            <a:endParaRPr sz="160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FreeSans"/>
            </a:endParaRPr>
          </a:p>
        </p:txBody>
      </p:sp>
      <p:sp>
        <p:nvSpPr>
          <p:cNvPr id="15" name="object 10">
            <a:extLst>
              <a:ext uri="{FF2B5EF4-FFF2-40B4-BE49-F238E27FC236}">
                <a16:creationId xmlns:a16="http://schemas.microsoft.com/office/drawing/2014/main" id="{0D3D3706-C7D4-46DD-B880-5124AF55AC70}"/>
              </a:ext>
            </a:extLst>
          </p:cNvPr>
          <p:cNvSpPr txBox="1"/>
          <p:nvPr/>
        </p:nvSpPr>
        <p:spPr>
          <a:xfrm>
            <a:off x="5105401" y="1838620"/>
            <a:ext cx="7086599" cy="3469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3540" marR="5080" indent="-285750">
              <a:lnSpc>
                <a:spcPct val="148600"/>
              </a:lnSpc>
              <a:spcBef>
                <a:spcPts val="1175"/>
              </a:spcBef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40404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UnDotum"/>
              </a:rPr>
              <a:t>미국 </a:t>
            </a:r>
            <a:r>
              <a:rPr lang="en-US" altLang="ko-KR" sz="1600" dirty="0">
                <a:solidFill>
                  <a:srgbClr val="40404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UnDotum"/>
              </a:rPr>
              <a:t>‘</a:t>
            </a:r>
            <a:r>
              <a:rPr lang="en-US" altLang="ko-KR" sz="16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DRIVENDATA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’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에서 진행된 대회 </a:t>
            </a:r>
            <a:endParaRPr lang="en-US" altLang="ko-KR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383540" marR="5080" indent="-285750">
              <a:lnSpc>
                <a:spcPct val="148600"/>
              </a:lnSpc>
              <a:spcBef>
                <a:spcPts val="1175"/>
              </a:spcBef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40404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UnDotum"/>
              </a:rPr>
              <a:t>주제</a:t>
            </a:r>
            <a:r>
              <a:rPr lang="ko-KR" altLang="en-US" sz="1600" dirty="0">
                <a:solidFill>
                  <a:srgbClr val="404040"/>
                </a:solidFill>
                <a:latin typeface="+mn-ea"/>
                <a:cs typeface="UnDotum"/>
              </a:rPr>
              <a:t> </a:t>
            </a:r>
            <a:r>
              <a:rPr lang="en-US" altLang="ko-KR" sz="1600" dirty="0">
                <a:solidFill>
                  <a:srgbClr val="404040"/>
                </a:solidFill>
                <a:latin typeface="+mn-ea"/>
                <a:cs typeface="UnDotum"/>
              </a:rPr>
              <a:t>- </a:t>
            </a:r>
            <a:r>
              <a:rPr lang="ko-KR" altLang="en-US" sz="1600" b="1" dirty="0">
                <a:solidFill>
                  <a:srgbClr val="404040"/>
                </a:solidFill>
                <a:latin typeface="+mn-ea"/>
                <a:cs typeface="UnDotum"/>
              </a:rPr>
              <a:t>항공 시계열 데이터</a:t>
            </a:r>
            <a:r>
              <a:rPr lang="ko-KR" altLang="en-US" sz="1600" dirty="0">
                <a:solidFill>
                  <a:srgbClr val="404040"/>
                </a:solidFill>
                <a:latin typeface="+mn-ea"/>
                <a:cs typeface="UnDotum"/>
              </a:rPr>
              <a:t>를 이용한 </a:t>
            </a:r>
            <a:r>
              <a:rPr lang="en-US" altLang="ko-KR" sz="1600" b="1" dirty="0">
                <a:solidFill>
                  <a:srgbClr val="404040"/>
                </a:solidFill>
                <a:latin typeface="+mn-ea"/>
                <a:cs typeface="UnDotum"/>
              </a:rPr>
              <a:t>Config</a:t>
            </a:r>
            <a:r>
              <a:rPr lang="ko-KR" altLang="en-US" sz="1600" b="1" dirty="0">
                <a:solidFill>
                  <a:srgbClr val="404040"/>
                </a:solidFill>
                <a:latin typeface="+mn-ea"/>
                <a:cs typeface="UnDotum"/>
              </a:rPr>
              <a:t> </a:t>
            </a:r>
            <a:r>
              <a:rPr lang="ko-KR" altLang="en-US" sz="1600" dirty="0">
                <a:solidFill>
                  <a:srgbClr val="404040"/>
                </a:solidFill>
                <a:latin typeface="+mn-ea"/>
                <a:cs typeface="UnDotum"/>
              </a:rPr>
              <a:t>예측</a:t>
            </a:r>
            <a:endParaRPr lang="en-US" altLang="ko-KR" sz="1600" dirty="0">
              <a:solidFill>
                <a:srgbClr val="404040"/>
              </a:solidFill>
              <a:latin typeface="+mn-ea"/>
              <a:cs typeface="UnDotum"/>
            </a:endParaRPr>
          </a:p>
          <a:p>
            <a:pPr marL="383540" marR="5080" indent="-285750">
              <a:lnSpc>
                <a:spcPct val="148600"/>
              </a:lnSpc>
              <a:spcBef>
                <a:spcPts val="1175"/>
              </a:spcBef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40404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UnDotum"/>
              </a:rPr>
              <a:t>목적</a:t>
            </a:r>
            <a:r>
              <a:rPr lang="ko-KR" altLang="en-US" sz="1600" dirty="0">
                <a:solidFill>
                  <a:srgbClr val="404040"/>
                </a:solidFill>
                <a:latin typeface="+mn-ea"/>
                <a:cs typeface="UnDotum"/>
              </a:rPr>
              <a:t> </a:t>
            </a:r>
            <a:r>
              <a:rPr lang="en-US" altLang="ko-KR" sz="1600" dirty="0">
                <a:solidFill>
                  <a:srgbClr val="404040"/>
                </a:solidFill>
                <a:latin typeface="+mn-ea"/>
                <a:cs typeface="UnDotum"/>
              </a:rPr>
              <a:t>- </a:t>
            </a:r>
            <a:r>
              <a:rPr lang="ko-KR" altLang="en-US" sz="1600" dirty="0">
                <a:solidFill>
                  <a:srgbClr val="40404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UnDotum"/>
              </a:rPr>
              <a:t>항공  교통과 날씨의 실시간 데이터를 이용하여  활주로 구성 변경 사항 예측</a:t>
            </a:r>
            <a:endParaRPr lang="en-US" altLang="ko-KR" sz="1600" dirty="0">
              <a:solidFill>
                <a:srgbClr val="40404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UnDotum"/>
            </a:endParaRPr>
          </a:p>
          <a:p>
            <a:pPr marL="383540" marR="5080" indent="-285750">
              <a:lnSpc>
                <a:spcPct val="148600"/>
              </a:lnSpc>
              <a:spcBef>
                <a:spcPts val="1175"/>
              </a:spcBef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40404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UnDotum"/>
              </a:rPr>
              <a:t>기대효과</a:t>
            </a:r>
            <a:r>
              <a:rPr lang="en-US" altLang="ko-KR" sz="1600" dirty="0">
                <a:solidFill>
                  <a:srgbClr val="404040"/>
                </a:solidFill>
                <a:latin typeface="+mn-ea"/>
                <a:cs typeface="UnDotum"/>
              </a:rPr>
              <a:t> - </a:t>
            </a:r>
            <a:r>
              <a:rPr lang="ko-KR" altLang="en-US" sz="1600" dirty="0">
                <a:solidFill>
                  <a:srgbClr val="40404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UnDotum"/>
              </a:rPr>
              <a:t>항공기 이착륙 지연이 최소화 되도록 활주로 구성 변경사항을 예측해 </a:t>
            </a:r>
            <a:endParaRPr lang="en-US" altLang="ko-KR" sz="1600" dirty="0">
              <a:solidFill>
                <a:srgbClr val="40404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UnDotum"/>
            </a:endParaRPr>
          </a:p>
          <a:p>
            <a:pPr marL="97790" marR="5080">
              <a:lnSpc>
                <a:spcPct val="148600"/>
              </a:lnSpc>
              <a:spcBef>
                <a:spcPts val="1175"/>
              </a:spcBef>
            </a:pPr>
            <a:r>
              <a:rPr lang="en-US" altLang="ko-KR" sz="1600" dirty="0">
                <a:solidFill>
                  <a:srgbClr val="404040"/>
                </a:solidFill>
                <a:latin typeface="+mn-ea"/>
                <a:cs typeface="UnDotum"/>
              </a:rPr>
              <a:t>		</a:t>
            </a:r>
            <a:r>
              <a:rPr lang="ko-KR" altLang="en-US" sz="1600" dirty="0">
                <a:solidFill>
                  <a:srgbClr val="40404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UnDotum"/>
              </a:rPr>
              <a:t>비용 절감</a:t>
            </a:r>
            <a:r>
              <a:rPr lang="en-US" altLang="ko-KR" sz="1600" dirty="0">
                <a:solidFill>
                  <a:srgbClr val="40404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UnDotum"/>
              </a:rPr>
              <a:t>, </a:t>
            </a:r>
            <a:r>
              <a:rPr lang="ko-KR" altLang="en-US" sz="1600" dirty="0">
                <a:solidFill>
                  <a:srgbClr val="40404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UnDotum"/>
              </a:rPr>
              <a:t>에너지 절약</a:t>
            </a:r>
            <a:r>
              <a:rPr lang="en-US" altLang="ko-KR" sz="1600" dirty="0">
                <a:solidFill>
                  <a:srgbClr val="40404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UnDotum"/>
              </a:rPr>
              <a:t>, </a:t>
            </a:r>
            <a:r>
              <a:rPr lang="ko-KR" altLang="en-US" sz="1600" dirty="0">
                <a:solidFill>
                  <a:srgbClr val="40404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UnDotum"/>
              </a:rPr>
              <a:t>영공 네트워크 지연 완화</a:t>
            </a:r>
            <a:endParaRPr lang="en-US" altLang="ko-KR" sz="1600" dirty="0">
              <a:solidFill>
                <a:srgbClr val="40404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UnDotum"/>
            </a:endParaRPr>
          </a:p>
          <a:p>
            <a:pPr marL="383540" marR="5080" indent="-285750">
              <a:lnSpc>
                <a:spcPct val="148600"/>
              </a:lnSpc>
              <a:spcBef>
                <a:spcPts val="1175"/>
              </a:spcBef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40404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UnDotum"/>
              </a:rPr>
              <a:t>예측 대상 </a:t>
            </a:r>
            <a:r>
              <a:rPr lang="en-US" altLang="ko-KR" sz="1600" dirty="0">
                <a:solidFill>
                  <a:srgbClr val="404040"/>
                </a:solidFill>
                <a:latin typeface="+mn-ea"/>
                <a:cs typeface="UnDotum"/>
              </a:rPr>
              <a:t>- </a:t>
            </a:r>
            <a:r>
              <a:rPr lang="en-US" altLang="ko-KR" sz="1600" dirty="0">
                <a:solidFill>
                  <a:srgbClr val="40404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UnDotum"/>
              </a:rPr>
              <a:t>10</a:t>
            </a:r>
            <a:r>
              <a:rPr lang="ko-KR" altLang="en-US" sz="1600" dirty="0">
                <a:solidFill>
                  <a:srgbClr val="40404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UnDotum"/>
              </a:rPr>
              <a:t>개의 공항 별 </a:t>
            </a:r>
            <a:r>
              <a:rPr lang="en-US" altLang="ko-KR" sz="1600" dirty="0">
                <a:solidFill>
                  <a:srgbClr val="40404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UnDotum"/>
              </a:rPr>
              <a:t>config</a:t>
            </a:r>
          </a:p>
          <a:p>
            <a:pPr marL="383540" marR="5080" indent="-285750">
              <a:lnSpc>
                <a:spcPct val="148600"/>
              </a:lnSpc>
              <a:spcBef>
                <a:spcPts val="1175"/>
              </a:spcBef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40404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UnDotum"/>
              </a:rPr>
              <a:t>가설</a:t>
            </a:r>
            <a:r>
              <a:rPr lang="ko-KR" altLang="en-US" sz="1600" dirty="0">
                <a:solidFill>
                  <a:srgbClr val="40404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UnDotum"/>
              </a:rPr>
              <a:t> </a:t>
            </a:r>
            <a:r>
              <a:rPr lang="en-US" altLang="ko-KR" sz="1600" dirty="0">
                <a:solidFill>
                  <a:srgbClr val="40404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UnDotum"/>
              </a:rPr>
              <a:t>– </a:t>
            </a:r>
            <a:r>
              <a:rPr lang="ko-KR" altLang="en-US" sz="1600" dirty="0">
                <a:solidFill>
                  <a:srgbClr val="40404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UnDotum"/>
              </a:rPr>
              <a:t>시간</a:t>
            </a:r>
            <a:r>
              <a:rPr lang="en-US" altLang="ko-KR" sz="1600" dirty="0">
                <a:solidFill>
                  <a:srgbClr val="40404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UnDotum"/>
              </a:rPr>
              <a:t>, </a:t>
            </a:r>
            <a:r>
              <a:rPr lang="ko-KR" altLang="en-US" sz="1600" dirty="0">
                <a:solidFill>
                  <a:srgbClr val="40404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UnDotum"/>
              </a:rPr>
              <a:t>요일</a:t>
            </a:r>
            <a:r>
              <a:rPr lang="en-US" altLang="ko-KR" sz="1600" dirty="0">
                <a:solidFill>
                  <a:srgbClr val="40404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UnDotum"/>
              </a:rPr>
              <a:t>, </a:t>
            </a:r>
            <a:r>
              <a:rPr lang="ko-KR" altLang="en-US" sz="1600" dirty="0">
                <a:solidFill>
                  <a:srgbClr val="40404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UnDotum"/>
              </a:rPr>
              <a:t>기상 환경에 따라 </a:t>
            </a:r>
            <a:r>
              <a:rPr lang="ko-KR" altLang="en-US" sz="1600" b="1" dirty="0">
                <a:solidFill>
                  <a:srgbClr val="40404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UnDotum"/>
              </a:rPr>
              <a:t>활성화 되는 </a:t>
            </a:r>
            <a:r>
              <a:rPr lang="en-US" altLang="ko-KR" sz="1600" b="1" dirty="0">
                <a:solidFill>
                  <a:srgbClr val="40404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UnDotum"/>
              </a:rPr>
              <a:t>Config</a:t>
            </a:r>
            <a:r>
              <a:rPr lang="ko-KR" altLang="en-US" sz="1600" dirty="0">
                <a:solidFill>
                  <a:srgbClr val="40404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UnDotum"/>
              </a:rPr>
              <a:t>가 변화한다</a:t>
            </a:r>
            <a:r>
              <a:rPr lang="en-US" altLang="ko-KR" sz="1600" dirty="0">
                <a:solidFill>
                  <a:srgbClr val="40404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UnDotum"/>
              </a:rPr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10"/>
          <p:cNvSpPr txBox="1"/>
          <p:nvPr/>
        </p:nvSpPr>
        <p:spPr>
          <a:xfrm>
            <a:off x="304800" y="948249"/>
            <a:ext cx="565277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2000" b="1" spc="-20" dirty="0">
                <a:solidFill>
                  <a:srgbClr val="1C306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UnDotum"/>
              </a:rPr>
              <a:t>데이터 설명 </a:t>
            </a:r>
            <a:r>
              <a:rPr lang="en-US" altLang="ko-KR" spc="-20" dirty="0">
                <a:solidFill>
                  <a:srgbClr val="1C3061"/>
                </a:solidFill>
                <a:latin typeface="UnDotum"/>
                <a:cs typeface="UnDotum"/>
              </a:rPr>
              <a:t>– </a:t>
            </a:r>
            <a:r>
              <a:rPr lang="ko-KR" altLang="en-US" spc="-20" dirty="0">
                <a:solidFill>
                  <a:srgbClr val="1C306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UnDotum"/>
              </a:rPr>
              <a:t>대회에서 주어진 데이터 </a:t>
            </a:r>
            <a:r>
              <a:rPr lang="en-US" altLang="ko-KR" dirty="0">
                <a:solidFill>
                  <a:srgbClr val="1C306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dirty="0">
                <a:solidFill>
                  <a:srgbClr val="1C306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약 </a:t>
            </a:r>
            <a:r>
              <a:rPr lang="en-US" altLang="ko-KR" dirty="0">
                <a:solidFill>
                  <a:srgbClr val="1C306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100GB)</a:t>
            </a:r>
            <a:endParaRPr dirty="0">
              <a:solidFill>
                <a:srgbClr val="1C306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UnDotum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DB601EB2-CBDE-4653-A73E-8A5197980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024" y="1901009"/>
            <a:ext cx="3712657" cy="4288059"/>
          </a:xfrm>
          <a:prstGeom prst="rect">
            <a:avLst/>
          </a:prstGeom>
          <a:ln w="19050">
            <a:solidFill>
              <a:srgbClr val="7F7F7F"/>
            </a:solidFill>
          </a:ln>
        </p:spPr>
      </p:pic>
      <p:sp>
        <p:nvSpPr>
          <p:cNvPr id="17" name="object 15">
            <a:extLst>
              <a:ext uri="{FF2B5EF4-FFF2-40B4-BE49-F238E27FC236}">
                <a16:creationId xmlns:a16="http://schemas.microsoft.com/office/drawing/2014/main" id="{4A9758A6-F4A8-4C96-922B-EB9C05C2BB1C}"/>
              </a:ext>
            </a:extLst>
          </p:cNvPr>
          <p:cNvSpPr txBox="1"/>
          <p:nvPr/>
        </p:nvSpPr>
        <p:spPr>
          <a:xfrm>
            <a:off x="457201" y="1524148"/>
            <a:ext cx="3739480" cy="393056"/>
          </a:xfrm>
          <a:prstGeom prst="rect">
            <a:avLst/>
          </a:prstGeom>
          <a:solidFill>
            <a:srgbClr val="7F7F7F"/>
          </a:solidFill>
          <a:ln>
            <a:solidFill>
              <a:srgbClr val="7F7F7F"/>
            </a:solidFill>
          </a:ln>
        </p:spPr>
        <p:txBody>
          <a:bodyPr vert="horz" wrap="square" lIns="0" tIns="114935" rIns="0" bIns="0" rtlCol="0">
            <a:spAutoFit/>
          </a:bodyPr>
          <a:lstStyle/>
          <a:p>
            <a:pPr marL="694055">
              <a:lnSpc>
                <a:spcPct val="100000"/>
              </a:lnSpc>
              <a:spcBef>
                <a:spcPts val="905"/>
              </a:spcBef>
            </a:pPr>
            <a:r>
              <a:rPr lang="en-US" dirty="0">
                <a:solidFill>
                  <a:schemeClr val="bg1"/>
                </a:solidFill>
                <a:latin typeface="UnDotum"/>
                <a:cs typeface="UnDotum"/>
              </a:rPr>
              <a:t>	        Tree</a:t>
            </a:r>
            <a:r>
              <a:rPr lang="ko-KR" altLang="en-US" dirty="0">
                <a:solidFill>
                  <a:schemeClr val="bg1"/>
                </a:solidFill>
                <a:latin typeface="UnDotum"/>
                <a:cs typeface="UnDotum"/>
              </a:rPr>
              <a:t> 구조</a:t>
            </a:r>
            <a:endParaRPr dirty="0">
              <a:solidFill>
                <a:schemeClr val="bg1"/>
              </a:solidFill>
              <a:latin typeface="UnDotum"/>
              <a:cs typeface="UnDotum"/>
            </a:endParaRPr>
          </a:p>
        </p:txBody>
      </p:sp>
      <p:graphicFrame>
        <p:nvGraphicFramePr>
          <p:cNvPr id="28" name="표 28">
            <a:extLst>
              <a:ext uri="{FF2B5EF4-FFF2-40B4-BE49-F238E27FC236}">
                <a16:creationId xmlns:a16="http://schemas.microsoft.com/office/drawing/2014/main" id="{F7BD6376-AC21-43F4-9B58-25EC578013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5098885"/>
              </p:ext>
            </p:extLst>
          </p:nvPr>
        </p:nvGraphicFramePr>
        <p:xfrm>
          <a:off x="4353170" y="1524148"/>
          <a:ext cx="7284302" cy="38098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9630">
                  <a:extLst>
                    <a:ext uri="{9D8B030D-6E8A-4147-A177-3AD203B41FA5}">
                      <a16:colId xmlns:a16="http://schemas.microsoft.com/office/drawing/2014/main" val="1376054776"/>
                    </a:ext>
                  </a:extLst>
                </a:gridCol>
                <a:gridCol w="4474672">
                  <a:extLst>
                    <a:ext uri="{9D8B030D-6E8A-4147-A177-3AD203B41FA5}">
                      <a16:colId xmlns:a16="http://schemas.microsoft.com/office/drawing/2014/main" val="1474867194"/>
                    </a:ext>
                  </a:extLst>
                </a:gridCol>
              </a:tblGrid>
              <a:tr h="4233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파일명</a:t>
                      </a:r>
                    </a:p>
                  </a:txBody>
                  <a:tcPr>
                    <a:solidFill>
                      <a:srgbClr val="3A486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데이터 내용</a:t>
                      </a:r>
                    </a:p>
                  </a:txBody>
                  <a:tcPr>
                    <a:solidFill>
                      <a:srgbClr val="3A486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3558222"/>
                  </a:ext>
                </a:extLst>
              </a:tr>
              <a:tr h="4233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_</a:t>
                      </a:r>
                      <a:r>
                        <a:rPr lang="en-US" altLang="ko-KR" sz="1600" dirty="0" err="1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Airport_config</a:t>
                      </a:r>
                      <a:endParaRPr lang="ko-KR" altLang="en-US" sz="16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활주로 구성</a:t>
                      </a:r>
                    </a:p>
                  </a:txBody>
                  <a:tcP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5672001"/>
                  </a:ext>
                </a:extLst>
              </a:tr>
              <a:tr h="4233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_Runway</a:t>
                      </a:r>
                      <a:endParaRPr lang="ko-KR" altLang="en-US" sz="16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시간 별 이착륙 시 사용되는 활주로</a:t>
                      </a:r>
                    </a:p>
                  </a:txBody>
                  <a:tcP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839017"/>
                  </a:ext>
                </a:extLst>
              </a:tr>
              <a:tr h="4233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_</a:t>
                      </a:r>
                      <a:r>
                        <a:rPr lang="en-US" altLang="ko-KR" sz="1600" dirty="0" err="1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First_position</a:t>
                      </a:r>
                      <a:endParaRPr lang="ko-KR" altLang="en-US" sz="16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예측시간 별 이착륙 시 사용되는 활주로</a:t>
                      </a:r>
                    </a:p>
                  </a:txBody>
                  <a:tcP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227311"/>
                  </a:ext>
                </a:extLst>
              </a:tr>
              <a:tr h="4233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_Lamp</a:t>
                      </a:r>
                      <a:endParaRPr lang="ko-KR" altLang="en-US" sz="16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기상데이터 </a:t>
                      </a:r>
                      <a:r>
                        <a:rPr lang="en-US" altLang="ko-KR" sz="16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ex)</a:t>
                      </a:r>
                      <a:r>
                        <a:rPr lang="ko-KR" altLang="en-US" sz="16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온도</a:t>
                      </a:r>
                      <a:r>
                        <a:rPr lang="en-US" altLang="ko-KR" sz="16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, </a:t>
                      </a:r>
                      <a:r>
                        <a:rPr lang="ko-KR" altLang="en-US" sz="16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풍향</a:t>
                      </a:r>
                      <a:r>
                        <a:rPr lang="en-US" altLang="ko-KR" sz="16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, </a:t>
                      </a:r>
                      <a:r>
                        <a:rPr lang="ko-KR" altLang="en-US" sz="16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풍속</a:t>
                      </a:r>
                      <a:r>
                        <a:rPr lang="en-US" altLang="ko-KR" sz="16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, </a:t>
                      </a:r>
                      <a:r>
                        <a:rPr lang="ko-KR" altLang="en-US" sz="16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강우</a:t>
                      </a:r>
                      <a:r>
                        <a:rPr lang="en-US" altLang="ko-KR" sz="16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, </a:t>
                      </a:r>
                      <a:r>
                        <a:rPr lang="ko-KR" altLang="en-US" sz="16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낙뢰</a:t>
                      </a:r>
                    </a:p>
                  </a:txBody>
                  <a:tcP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8000019"/>
                  </a:ext>
                </a:extLst>
              </a:tr>
              <a:tr h="4233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_</a:t>
                      </a:r>
                      <a:r>
                        <a:rPr lang="en-US" altLang="ko-KR" sz="1600" dirty="0" err="1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Runway_time</a:t>
                      </a:r>
                      <a:endParaRPr lang="ko-KR" altLang="en-US" sz="16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실제 이착륙시 활주로에 도달한 시간</a:t>
                      </a:r>
                    </a:p>
                  </a:txBody>
                  <a:tcP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514021"/>
                  </a:ext>
                </a:extLst>
              </a:tr>
              <a:tr h="4233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_</a:t>
                      </a:r>
                      <a:r>
                        <a:rPr lang="en-US" altLang="ko-KR" sz="1600" dirty="0" err="1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Stand_time</a:t>
                      </a:r>
                      <a:endParaRPr lang="ko-KR" altLang="en-US" sz="16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실제 이착륙시 게이트에 도달한 시간</a:t>
                      </a:r>
                    </a:p>
                  </a:txBody>
                  <a:tcP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0508638"/>
                  </a:ext>
                </a:extLst>
              </a:tr>
              <a:tr h="4233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_</a:t>
                      </a:r>
                      <a:r>
                        <a:rPr lang="en-US" altLang="ko-KR" sz="1600" dirty="0" err="1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Scheduled_runway_time</a:t>
                      </a:r>
                      <a:endParaRPr lang="ko-KR" altLang="en-US" sz="16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예정된 이착륙 시간</a:t>
                      </a:r>
                    </a:p>
                  </a:txBody>
                  <a:tcP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696270"/>
                  </a:ext>
                </a:extLst>
              </a:tr>
              <a:tr h="4233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_</a:t>
                      </a:r>
                      <a:r>
                        <a:rPr lang="en-US" altLang="ko-KR" sz="1600" dirty="0" err="1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Estimated_runway_time</a:t>
                      </a:r>
                      <a:endParaRPr lang="ko-KR" altLang="en-US" sz="16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예측된 이착륙 시간</a:t>
                      </a:r>
                    </a:p>
                  </a:txBody>
                  <a:tcP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0619030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D432F04D-D5E5-4EDD-B8F9-52C442BA3409}"/>
              </a:ext>
            </a:extLst>
          </p:cNvPr>
          <p:cNvSpPr txBox="1"/>
          <p:nvPr/>
        </p:nvSpPr>
        <p:spPr>
          <a:xfrm>
            <a:off x="5883611" y="5454345"/>
            <a:ext cx="4223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동일한 데이터 형태가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10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개의 공항 별로 존재</a:t>
            </a:r>
          </a:p>
        </p:txBody>
      </p:sp>
      <p:sp>
        <p:nvSpPr>
          <p:cNvPr id="19" name="object 2">
            <a:extLst>
              <a:ext uri="{FF2B5EF4-FFF2-40B4-BE49-F238E27FC236}">
                <a16:creationId xmlns:a16="http://schemas.microsoft.com/office/drawing/2014/main" id="{B608BBCE-C77C-463B-9B0C-05C421D4585A}"/>
              </a:ext>
            </a:extLst>
          </p:cNvPr>
          <p:cNvSpPr/>
          <p:nvPr/>
        </p:nvSpPr>
        <p:spPr>
          <a:xfrm>
            <a:off x="2643828" y="552595"/>
            <a:ext cx="2209800" cy="50259"/>
          </a:xfrm>
          <a:custGeom>
            <a:avLst/>
            <a:gdLst/>
            <a:ahLst/>
            <a:cxnLst/>
            <a:rect l="l" t="t" r="r" b="b"/>
            <a:pathLst>
              <a:path w="2700020">
                <a:moveTo>
                  <a:pt x="0" y="0"/>
                </a:moveTo>
                <a:lnTo>
                  <a:pt x="2700001" y="1"/>
                </a:lnTo>
              </a:path>
            </a:pathLst>
          </a:custGeom>
          <a:ln w="19050">
            <a:solidFill>
              <a:srgbClr val="1C3061"/>
            </a:solidFill>
          </a:ln>
        </p:spPr>
        <p:txBody>
          <a:bodyPr wrap="square" lIns="0" tIns="0" rIns="0" bIns="0" rtlCol="0"/>
          <a:lstStyle/>
          <a:p>
            <a:endParaRPr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0" name="object 3">
            <a:extLst>
              <a:ext uri="{FF2B5EF4-FFF2-40B4-BE49-F238E27FC236}">
                <a16:creationId xmlns:a16="http://schemas.microsoft.com/office/drawing/2014/main" id="{B65E654E-158E-4B71-8861-5A410B228FC5}"/>
              </a:ext>
            </a:extLst>
          </p:cNvPr>
          <p:cNvSpPr txBox="1"/>
          <p:nvPr/>
        </p:nvSpPr>
        <p:spPr>
          <a:xfrm>
            <a:off x="927905" y="146978"/>
            <a:ext cx="1160246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00" spc="-110" dirty="0">
                <a:solidFill>
                  <a:srgbClr val="969696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FreeSans"/>
              </a:rPr>
              <a:t>1</a:t>
            </a:r>
            <a:r>
              <a:rPr lang="ko-KR" altLang="en-US" sz="1600" spc="-110" dirty="0">
                <a:solidFill>
                  <a:srgbClr val="969696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FreeSans"/>
              </a:rPr>
              <a:t>차 프로젝트</a:t>
            </a:r>
            <a:endParaRPr lang="en-US" sz="1600" dirty="0">
              <a:solidFill>
                <a:srgbClr val="969696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FreeSans"/>
            </a:endParaRPr>
          </a:p>
        </p:txBody>
      </p:sp>
      <p:sp>
        <p:nvSpPr>
          <p:cNvPr id="21" name="object 4">
            <a:extLst>
              <a:ext uri="{FF2B5EF4-FFF2-40B4-BE49-F238E27FC236}">
                <a16:creationId xmlns:a16="http://schemas.microsoft.com/office/drawing/2014/main" id="{406552EE-B6CD-4437-BE70-0FE687511B22}"/>
              </a:ext>
            </a:extLst>
          </p:cNvPr>
          <p:cNvSpPr txBox="1"/>
          <p:nvPr/>
        </p:nvSpPr>
        <p:spPr>
          <a:xfrm>
            <a:off x="2920688" y="146921"/>
            <a:ext cx="165608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00" b="1" spc="-50" dirty="0">
                <a:solidFill>
                  <a:srgbClr val="37466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FreeSans"/>
              </a:rPr>
              <a:t>2</a:t>
            </a:r>
            <a:r>
              <a:rPr lang="ko-KR" altLang="en-US" sz="1600" b="1" spc="-50" dirty="0">
                <a:solidFill>
                  <a:srgbClr val="37466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FreeSans"/>
              </a:rPr>
              <a:t>차 프로젝트 개요</a:t>
            </a:r>
            <a:endParaRPr sz="1600" b="1" dirty="0">
              <a:solidFill>
                <a:srgbClr val="37466A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FreeSans"/>
            </a:endParaRPr>
          </a:p>
        </p:txBody>
      </p:sp>
      <p:sp>
        <p:nvSpPr>
          <p:cNvPr id="22" name="object 5">
            <a:extLst>
              <a:ext uri="{FF2B5EF4-FFF2-40B4-BE49-F238E27FC236}">
                <a16:creationId xmlns:a16="http://schemas.microsoft.com/office/drawing/2014/main" id="{EF6B4328-8E62-4569-9764-1475E7DAC19D}"/>
              </a:ext>
            </a:extLst>
          </p:cNvPr>
          <p:cNvSpPr txBox="1"/>
          <p:nvPr/>
        </p:nvSpPr>
        <p:spPr>
          <a:xfrm>
            <a:off x="5409306" y="156447"/>
            <a:ext cx="172304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1600" dirty="0">
                <a:solidFill>
                  <a:srgbClr val="7F7F7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FreeSans"/>
              </a:rPr>
              <a:t>데이터 엔지니어링</a:t>
            </a:r>
            <a:endParaRPr sz="1600" dirty="0">
              <a:solidFill>
                <a:srgbClr val="7F7F7F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FreeSans"/>
            </a:endParaRPr>
          </a:p>
        </p:txBody>
      </p:sp>
      <p:sp>
        <p:nvSpPr>
          <p:cNvPr id="23" name="object 5">
            <a:extLst>
              <a:ext uri="{FF2B5EF4-FFF2-40B4-BE49-F238E27FC236}">
                <a16:creationId xmlns:a16="http://schemas.microsoft.com/office/drawing/2014/main" id="{DD443070-EDC3-4EFB-A907-96BF44F86E5E}"/>
              </a:ext>
            </a:extLst>
          </p:cNvPr>
          <p:cNvSpPr txBox="1"/>
          <p:nvPr/>
        </p:nvSpPr>
        <p:spPr>
          <a:xfrm>
            <a:off x="8333713" y="144667"/>
            <a:ext cx="864508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1600" spc="-80" dirty="0">
                <a:solidFill>
                  <a:srgbClr val="7F7F7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FreeSans"/>
              </a:rPr>
              <a:t>모델링</a:t>
            </a:r>
            <a:endParaRPr sz="160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FreeSans"/>
            </a:endParaRPr>
          </a:p>
        </p:txBody>
      </p:sp>
      <p:sp>
        <p:nvSpPr>
          <p:cNvPr id="24" name="object 5">
            <a:extLst>
              <a:ext uri="{FF2B5EF4-FFF2-40B4-BE49-F238E27FC236}">
                <a16:creationId xmlns:a16="http://schemas.microsoft.com/office/drawing/2014/main" id="{DE2DEF99-BA3D-421B-82D4-7342285385C7}"/>
              </a:ext>
            </a:extLst>
          </p:cNvPr>
          <p:cNvSpPr txBox="1"/>
          <p:nvPr/>
        </p:nvSpPr>
        <p:spPr>
          <a:xfrm>
            <a:off x="10399587" y="189577"/>
            <a:ext cx="864508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1600" spc="-80" dirty="0">
                <a:solidFill>
                  <a:srgbClr val="7F7F7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FreeSans"/>
              </a:rPr>
              <a:t>결론</a:t>
            </a:r>
            <a:endParaRPr sz="160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FreeSans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196FED7E-D552-9E0C-A0DD-39BEC6698F7F}"/>
              </a:ext>
            </a:extLst>
          </p:cNvPr>
          <p:cNvGrpSpPr/>
          <p:nvPr/>
        </p:nvGrpSpPr>
        <p:grpSpPr>
          <a:xfrm>
            <a:off x="6056045" y="5944020"/>
            <a:ext cx="3878553" cy="369332"/>
            <a:chOff x="6103647" y="5944020"/>
            <a:chExt cx="3878553" cy="369332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F33E6A3-799F-4020-9C0A-60FFC5D11630}"/>
                </a:ext>
              </a:extLst>
            </p:cNvPr>
            <p:cNvSpPr txBox="1"/>
            <p:nvPr/>
          </p:nvSpPr>
          <p:spPr>
            <a:xfrm>
              <a:off x="6600645" y="5944020"/>
              <a:ext cx="33815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세분화 된 활주로</a:t>
              </a:r>
              <a:r>
                <a:rPr lang="en-US" altLang="ko-KR" dirty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, </a:t>
              </a:r>
              <a:r>
                <a:rPr lang="ko-KR" altLang="en-US" dirty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항공</a:t>
              </a:r>
              <a:r>
                <a:rPr lang="en-US" altLang="ko-KR" dirty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, </a:t>
              </a:r>
              <a:r>
                <a:rPr lang="ko-KR" altLang="en-US" dirty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기상 데이터</a:t>
              </a:r>
            </a:p>
          </p:txBody>
        </p:sp>
        <p:sp>
          <p:nvSpPr>
            <p:cNvPr id="14" name="화살표: 오른쪽 13">
              <a:extLst>
                <a:ext uri="{FF2B5EF4-FFF2-40B4-BE49-F238E27FC236}">
                  <a16:creationId xmlns:a16="http://schemas.microsoft.com/office/drawing/2014/main" id="{826F9FA4-5CC9-4EB4-A7A1-1AC62579F315}"/>
                </a:ext>
              </a:extLst>
            </p:cNvPr>
            <p:cNvSpPr/>
            <p:nvPr/>
          </p:nvSpPr>
          <p:spPr>
            <a:xfrm>
              <a:off x="6103647" y="6001911"/>
              <a:ext cx="392958" cy="253550"/>
            </a:xfrm>
            <a:prstGeom prst="rightArrow">
              <a:avLst/>
            </a:prstGeom>
            <a:solidFill>
              <a:srgbClr val="AA8060"/>
            </a:solidFill>
            <a:ln>
              <a:solidFill>
                <a:srgbClr val="AA8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6383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object 2">
            <a:extLst>
              <a:ext uri="{FF2B5EF4-FFF2-40B4-BE49-F238E27FC236}">
                <a16:creationId xmlns:a16="http://schemas.microsoft.com/office/drawing/2014/main" id="{7BEE6B76-6E3A-46DE-88A7-DC1A7F57E842}"/>
              </a:ext>
            </a:extLst>
          </p:cNvPr>
          <p:cNvSpPr/>
          <p:nvPr/>
        </p:nvSpPr>
        <p:spPr>
          <a:xfrm>
            <a:off x="2643828" y="552595"/>
            <a:ext cx="2209800" cy="50259"/>
          </a:xfrm>
          <a:custGeom>
            <a:avLst/>
            <a:gdLst/>
            <a:ahLst/>
            <a:cxnLst/>
            <a:rect l="l" t="t" r="r" b="b"/>
            <a:pathLst>
              <a:path w="2700020">
                <a:moveTo>
                  <a:pt x="0" y="0"/>
                </a:moveTo>
                <a:lnTo>
                  <a:pt x="2700001" y="1"/>
                </a:lnTo>
              </a:path>
            </a:pathLst>
          </a:custGeom>
          <a:ln w="19050">
            <a:solidFill>
              <a:srgbClr val="1C3061"/>
            </a:solidFill>
          </a:ln>
        </p:spPr>
        <p:txBody>
          <a:bodyPr wrap="square" lIns="0" tIns="0" rIns="0" bIns="0" rtlCol="0"/>
          <a:lstStyle/>
          <a:p>
            <a:endParaRPr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56" name="object 3">
            <a:extLst>
              <a:ext uri="{FF2B5EF4-FFF2-40B4-BE49-F238E27FC236}">
                <a16:creationId xmlns:a16="http://schemas.microsoft.com/office/drawing/2014/main" id="{1A243EA8-FFE4-44D8-AC64-B40D6B342C5E}"/>
              </a:ext>
            </a:extLst>
          </p:cNvPr>
          <p:cNvSpPr txBox="1"/>
          <p:nvPr/>
        </p:nvSpPr>
        <p:spPr>
          <a:xfrm>
            <a:off x="927905" y="146978"/>
            <a:ext cx="1160246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00" spc="-110" dirty="0">
                <a:solidFill>
                  <a:srgbClr val="969696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FreeSans"/>
              </a:rPr>
              <a:t>1</a:t>
            </a:r>
            <a:r>
              <a:rPr lang="ko-KR" altLang="en-US" sz="1600" spc="-110" dirty="0">
                <a:solidFill>
                  <a:srgbClr val="969696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FreeSans"/>
              </a:rPr>
              <a:t>차 프로젝트</a:t>
            </a:r>
            <a:endParaRPr lang="en-US" sz="1600" dirty="0">
              <a:solidFill>
                <a:srgbClr val="969696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FreeSans"/>
            </a:endParaRPr>
          </a:p>
        </p:txBody>
      </p:sp>
      <p:sp>
        <p:nvSpPr>
          <p:cNvPr id="57" name="object 4">
            <a:extLst>
              <a:ext uri="{FF2B5EF4-FFF2-40B4-BE49-F238E27FC236}">
                <a16:creationId xmlns:a16="http://schemas.microsoft.com/office/drawing/2014/main" id="{3B1AC205-3428-495B-8341-7D2CA13953DF}"/>
              </a:ext>
            </a:extLst>
          </p:cNvPr>
          <p:cNvSpPr txBox="1"/>
          <p:nvPr/>
        </p:nvSpPr>
        <p:spPr>
          <a:xfrm>
            <a:off x="2920688" y="146921"/>
            <a:ext cx="165608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00" b="1" spc="-50" dirty="0">
                <a:solidFill>
                  <a:srgbClr val="37466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FreeSans"/>
              </a:rPr>
              <a:t>2</a:t>
            </a:r>
            <a:r>
              <a:rPr lang="ko-KR" altLang="en-US" sz="1600" b="1" spc="-50" dirty="0">
                <a:solidFill>
                  <a:srgbClr val="37466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FreeSans"/>
              </a:rPr>
              <a:t>차 프로젝트 개요</a:t>
            </a:r>
            <a:endParaRPr sz="1600" b="1" dirty="0">
              <a:solidFill>
                <a:srgbClr val="37466A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FreeSans"/>
            </a:endParaRPr>
          </a:p>
        </p:txBody>
      </p:sp>
      <p:sp>
        <p:nvSpPr>
          <p:cNvPr id="58" name="object 5">
            <a:extLst>
              <a:ext uri="{FF2B5EF4-FFF2-40B4-BE49-F238E27FC236}">
                <a16:creationId xmlns:a16="http://schemas.microsoft.com/office/drawing/2014/main" id="{6AA30B7A-3E97-4AFD-86FC-81380094737A}"/>
              </a:ext>
            </a:extLst>
          </p:cNvPr>
          <p:cNvSpPr txBox="1"/>
          <p:nvPr/>
        </p:nvSpPr>
        <p:spPr>
          <a:xfrm>
            <a:off x="5409306" y="156447"/>
            <a:ext cx="172304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1600" dirty="0">
                <a:solidFill>
                  <a:srgbClr val="7F7F7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FreeSans"/>
              </a:rPr>
              <a:t>데이터 엔지니어링</a:t>
            </a:r>
            <a:endParaRPr sz="1600" dirty="0">
              <a:solidFill>
                <a:srgbClr val="7F7F7F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FreeSans"/>
            </a:endParaRPr>
          </a:p>
        </p:txBody>
      </p:sp>
      <p:sp>
        <p:nvSpPr>
          <p:cNvPr id="59" name="object 5">
            <a:extLst>
              <a:ext uri="{FF2B5EF4-FFF2-40B4-BE49-F238E27FC236}">
                <a16:creationId xmlns:a16="http://schemas.microsoft.com/office/drawing/2014/main" id="{883FFE84-A50F-4E1A-987B-AD59C1E3AB21}"/>
              </a:ext>
            </a:extLst>
          </p:cNvPr>
          <p:cNvSpPr txBox="1"/>
          <p:nvPr/>
        </p:nvSpPr>
        <p:spPr>
          <a:xfrm>
            <a:off x="8333713" y="144667"/>
            <a:ext cx="864508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1600" spc="-80" dirty="0">
                <a:solidFill>
                  <a:srgbClr val="7F7F7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FreeSans"/>
              </a:rPr>
              <a:t>모델링</a:t>
            </a:r>
            <a:endParaRPr sz="160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FreeSans"/>
            </a:endParaRPr>
          </a:p>
        </p:txBody>
      </p:sp>
      <p:sp>
        <p:nvSpPr>
          <p:cNvPr id="60" name="object 5">
            <a:extLst>
              <a:ext uri="{FF2B5EF4-FFF2-40B4-BE49-F238E27FC236}">
                <a16:creationId xmlns:a16="http://schemas.microsoft.com/office/drawing/2014/main" id="{2F23EC6E-8603-4DCC-8157-E501FD9E7492}"/>
              </a:ext>
            </a:extLst>
          </p:cNvPr>
          <p:cNvSpPr txBox="1"/>
          <p:nvPr/>
        </p:nvSpPr>
        <p:spPr>
          <a:xfrm>
            <a:off x="10399587" y="189577"/>
            <a:ext cx="864508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1600" spc="-80" dirty="0">
                <a:solidFill>
                  <a:srgbClr val="7F7F7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FreeSans"/>
              </a:rPr>
              <a:t>결론</a:t>
            </a:r>
            <a:endParaRPr sz="160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FreeSans"/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47C763CE-0D65-4A31-A6A6-038F77AF79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0" y="1614245"/>
            <a:ext cx="2514600" cy="4479894"/>
          </a:xfrm>
          <a:prstGeom prst="rect">
            <a:avLst/>
          </a:prstGeom>
        </p:spPr>
      </p:pic>
      <p:grpSp>
        <p:nvGrpSpPr>
          <p:cNvPr id="54" name="object 7">
            <a:extLst>
              <a:ext uri="{FF2B5EF4-FFF2-40B4-BE49-F238E27FC236}">
                <a16:creationId xmlns:a16="http://schemas.microsoft.com/office/drawing/2014/main" id="{23F77C4B-79B7-4E22-803C-23251F0D3AED}"/>
              </a:ext>
            </a:extLst>
          </p:cNvPr>
          <p:cNvGrpSpPr/>
          <p:nvPr/>
        </p:nvGrpSpPr>
        <p:grpSpPr>
          <a:xfrm>
            <a:off x="6216938" y="3994919"/>
            <a:ext cx="5356387" cy="2006382"/>
            <a:chOff x="6216573" y="1600009"/>
            <a:chExt cx="5825490" cy="4197718"/>
          </a:xfrm>
        </p:grpSpPr>
        <p:sp>
          <p:nvSpPr>
            <p:cNvPr id="61" name="object 8">
              <a:extLst>
                <a:ext uri="{FF2B5EF4-FFF2-40B4-BE49-F238E27FC236}">
                  <a16:creationId xmlns:a16="http://schemas.microsoft.com/office/drawing/2014/main" id="{4AD44089-5ED1-457B-86D4-0EB8B324BBAD}"/>
                </a:ext>
              </a:extLst>
            </p:cNvPr>
            <p:cNvSpPr/>
            <p:nvPr/>
          </p:nvSpPr>
          <p:spPr>
            <a:xfrm>
              <a:off x="6216573" y="2016937"/>
              <a:ext cx="5825490" cy="3780790"/>
            </a:xfrm>
            <a:custGeom>
              <a:avLst/>
              <a:gdLst/>
              <a:ahLst/>
              <a:cxnLst/>
              <a:rect l="l" t="t" r="r" b="b"/>
              <a:pathLst>
                <a:path w="5825490" h="3780790">
                  <a:moveTo>
                    <a:pt x="0" y="3780162"/>
                  </a:moveTo>
                  <a:lnTo>
                    <a:pt x="5824969" y="3780162"/>
                  </a:lnTo>
                  <a:lnTo>
                    <a:pt x="5824969" y="0"/>
                  </a:lnTo>
                  <a:lnTo>
                    <a:pt x="0" y="0"/>
                  </a:lnTo>
                  <a:lnTo>
                    <a:pt x="0" y="378016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9">
              <a:extLst>
                <a:ext uri="{FF2B5EF4-FFF2-40B4-BE49-F238E27FC236}">
                  <a16:creationId xmlns:a16="http://schemas.microsoft.com/office/drawing/2014/main" id="{B498251F-4715-42FB-ADE5-B7036EC4EC17}"/>
                </a:ext>
              </a:extLst>
            </p:cNvPr>
            <p:cNvSpPr/>
            <p:nvPr/>
          </p:nvSpPr>
          <p:spPr>
            <a:xfrm>
              <a:off x="6216573" y="1981796"/>
              <a:ext cx="5825490" cy="3815715"/>
            </a:xfrm>
            <a:custGeom>
              <a:avLst/>
              <a:gdLst/>
              <a:ahLst/>
              <a:cxnLst/>
              <a:rect l="l" t="t" r="r" b="b"/>
              <a:pathLst>
                <a:path w="5825490" h="3815715">
                  <a:moveTo>
                    <a:pt x="0" y="0"/>
                  </a:moveTo>
                  <a:lnTo>
                    <a:pt x="5824973" y="0"/>
                  </a:lnTo>
                  <a:lnTo>
                    <a:pt x="5824973" y="3815312"/>
                  </a:lnTo>
                  <a:lnTo>
                    <a:pt x="0" y="381531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10">
              <a:extLst>
                <a:ext uri="{FF2B5EF4-FFF2-40B4-BE49-F238E27FC236}">
                  <a16:creationId xmlns:a16="http://schemas.microsoft.com/office/drawing/2014/main" id="{7F3AC4E9-DE18-4FAC-9329-FD44455F084A}"/>
                </a:ext>
              </a:extLst>
            </p:cNvPr>
            <p:cNvSpPr/>
            <p:nvPr/>
          </p:nvSpPr>
          <p:spPr>
            <a:xfrm>
              <a:off x="6216573" y="1618016"/>
              <a:ext cx="5825490" cy="798659"/>
            </a:xfrm>
            <a:custGeom>
              <a:avLst/>
              <a:gdLst/>
              <a:ahLst/>
              <a:cxnLst/>
              <a:rect l="l" t="t" r="r" b="b"/>
              <a:pathLst>
                <a:path w="5825490" h="417194">
                  <a:moveTo>
                    <a:pt x="5824969" y="0"/>
                  </a:moveTo>
                  <a:lnTo>
                    <a:pt x="0" y="0"/>
                  </a:lnTo>
                  <a:lnTo>
                    <a:pt x="0" y="416928"/>
                  </a:lnTo>
                  <a:lnTo>
                    <a:pt x="5824969" y="416928"/>
                  </a:lnTo>
                  <a:lnTo>
                    <a:pt x="5824969" y="0"/>
                  </a:lnTo>
                  <a:close/>
                </a:path>
              </a:pathLst>
            </a:custGeom>
            <a:solidFill>
              <a:srgbClr val="1C306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5" name="object 11">
              <a:extLst>
                <a:ext uri="{FF2B5EF4-FFF2-40B4-BE49-F238E27FC236}">
                  <a16:creationId xmlns:a16="http://schemas.microsoft.com/office/drawing/2014/main" id="{EF4F5A9A-3741-43B4-AFFA-335D8BC53F16}"/>
                </a:ext>
              </a:extLst>
            </p:cNvPr>
            <p:cNvSpPr/>
            <p:nvPr/>
          </p:nvSpPr>
          <p:spPr>
            <a:xfrm>
              <a:off x="6216573" y="1600009"/>
              <a:ext cx="5825490" cy="417195"/>
            </a:xfrm>
            <a:custGeom>
              <a:avLst/>
              <a:gdLst/>
              <a:ahLst/>
              <a:cxnLst/>
              <a:rect l="l" t="t" r="r" b="b"/>
              <a:pathLst>
                <a:path w="5825490" h="417194">
                  <a:moveTo>
                    <a:pt x="0" y="0"/>
                  </a:moveTo>
                  <a:lnTo>
                    <a:pt x="5824973" y="0"/>
                  </a:lnTo>
                  <a:lnTo>
                    <a:pt x="5824973" y="416926"/>
                  </a:lnTo>
                  <a:lnTo>
                    <a:pt x="0" y="416926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1C306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2E34D5D9-37D6-4DE4-9D9D-342BE4B90202}"/>
              </a:ext>
            </a:extLst>
          </p:cNvPr>
          <p:cNvSpPr txBox="1"/>
          <p:nvPr/>
        </p:nvSpPr>
        <p:spPr>
          <a:xfrm>
            <a:off x="6205441" y="4546734"/>
            <a:ext cx="54146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* 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각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공항의 시간대 별 어떤 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config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 활성화 될지 예측하는 </a:t>
            </a:r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		</a:t>
            </a:r>
            <a:r>
              <a:rPr lang="ko-KR" altLang="en-US" sz="1600" b="1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다중 분류 문제</a:t>
            </a:r>
            <a:r>
              <a:rPr lang="en-US" altLang="ko-KR" sz="1600" b="1" dirty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	</a:t>
            </a:r>
            <a:endParaRPr lang="ko-KR" altLang="en-US" sz="1600" b="1" dirty="0">
              <a:solidFill>
                <a:srgbClr val="FF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1251530-5049-4399-A4A7-6FF9BAF40047}"/>
              </a:ext>
            </a:extLst>
          </p:cNvPr>
          <p:cNvSpPr txBox="1"/>
          <p:nvPr/>
        </p:nvSpPr>
        <p:spPr>
          <a:xfrm>
            <a:off x="6217279" y="5168707"/>
            <a:ext cx="48626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* 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각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공항 별 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config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 다르고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다중 분류 개수도 다름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8707AFFB-39AC-4E47-9B0F-33E2B4E0DDA2}"/>
              </a:ext>
            </a:extLst>
          </p:cNvPr>
          <p:cNvGrpSpPr/>
          <p:nvPr/>
        </p:nvGrpSpPr>
        <p:grpSpPr>
          <a:xfrm>
            <a:off x="6605518" y="5613447"/>
            <a:ext cx="4843345" cy="338554"/>
            <a:chOff x="6496074" y="5533227"/>
            <a:chExt cx="4843345" cy="338554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3CD6E09-7DB9-4BE9-988F-9D6C86D4732C}"/>
                </a:ext>
              </a:extLst>
            </p:cNvPr>
            <p:cNvSpPr txBox="1"/>
            <p:nvPr/>
          </p:nvSpPr>
          <p:spPr>
            <a:xfrm>
              <a:off x="6762997" y="5533227"/>
              <a:ext cx="45764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공항 별로 모델을 각각 만들어야 할 것으로 판단</a:t>
              </a:r>
            </a:p>
          </p:txBody>
        </p:sp>
        <p:sp>
          <p:nvSpPr>
            <p:cNvPr id="69" name="화살표: 오른쪽 68">
              <a:extLst>
                <a:ext uri="{FF2B5EF4-FFF2-40B4-BE49-F238E27FC236}">
                  <a16:creationId xmlns:a16="http://schemas.microsoft.com/office/drawing/2014/main" id="{ABC34FCD-8778-44C0-96AC-151063715761}"/>
                </a:ext>
              </a:extLst>
            </p:cNvPr>
            <p:cNvSpPr/>
            <p:nvPr/>
          </p:nvSpPr>
          <p:spPr>
            <a:xfrm>
              <a:off x="6496074" y="5610680"/>
              <a:ext cx="284922" cy="183648"/>
            </a:xfrm>
            <a:prstGeom prst="rightArrow">
              <a:avLst/>
            </a:prstGeom>
            <a:solidFill>
              <a:srgbClr val="AA8060"/>
            </a:solidFill>
            <a:ln>
              <a:solidFill>
                <a:srgbClr val="AA8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9D21297E-F0D6-487B-A814-6E468E99E335}"/>
              </a:ext>
            </a:extLst>
          </p:cNvPr>
          <p:cNvSpPr txBox="1"/>
          <p:nvPr/>
        </p:nvSpPr>
        <p:spPr>
          <a:xfrm>
            <a:off x="8367707" y="4033316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예측 대상 </a:t>
            </a:r>
          </a:p>
        </p:txBody>
      </p:sp>
      <p:sp>
        <p:nvSpPr>
          <p:cNvPr id="71" name="object 10">
            <a:extLst>
              <a:ext uri="{FF2B5EF4-FFF2-40B4-BE49-F238E27FC236}">
                <a16:creationId xmlns:a16="http://schemas.microsoft.com/office/drawing/2014/main" id="{A5EA97AF-7381-4353-ADD3-50D906B86C48}"/>
              </a:ext>
            </a:extLst>
          </p:cNvPr>
          <p:cNvSpPr txBox="1"/>
          <p:nvPr/>
        </p:nvSpPr>
        <p:spPr>
          <a:xfrm>
            <a:off x="304800" y="962643"/>
            <a:ext cx="565277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2000" b="1" spc="-20" dirty="0">
                <a:solidFill>
                  <a:srgbClr val="1C306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UnDotum"/>
              </a:rPr>
              <a:t>데이터 설명 </a:t>
            </a:r>
            <a:r>
              <a:rPr lang="en-US" altLang="ko-KR" spc="-20" dirty="0">
                <a:solidFill>
                  <a:srgbClr val="1C3061"/>
                </a:solidFill>
                <a:latin typeface="UnDotum"/>
                <a:cs typeface="UnDotum"/>
              </a:rPr>
              <a:t>–</a:t>
            </a:r>
            <a:r>
              <a:rPr lang="en-US" altLang="ko-KR" spc="-20" dirty="0">
                <a:solidFill>
                  <a:srgbClr val="1C306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UnDotum"/>
              </a:rPr>
              <a:t> configuration(</a:t>
            </a:r>
            <a:r>
              <a:rPr lang="ko-KR" altLang="en-US" spc="-20" dirty="0">
                <a:solidFill>
                  <a:srgbClr val="1C306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UnDotum"/>
              </a:rPr>
              <a:t>예측 대상</a:t>
            </a:r>
            <a:r>
              <a:rPr lang="en-US" altLang="ko-KR" spc="-20" dirty="0">
                <a:solidFill>
                  <a:srgbClr val="1C306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UnDotum"/>
              </a:rPr>
              <a:t>, </a:t>
            </a:r>
            <a:r>
              <a:rPr lang="ko-KR" altLang="en-US" spc="-20" dirty="0">
                <a:solidFill>
                  <a:srgbClr val="1C306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UnDotum"/>
              </a:rPr>
              <a:t>종속변수</a:t>
            </a:r>
            <a:r>
              <a:rPr lang="en-US" altLang="ko-KR" spc="-20" dirty="0">
                <a:solidFill>
                  <a:srgbClr val="1C306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UnDotum"/>
              </a:rPr>
              <a:t>)</a:t>
            </a: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  <a:cs typeface="UnDotum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0888CA-FC74-46F1-B146-75EF17D361D8}"/>
              </a:ext>
            </a:extLst>
          </p:cNvPr>
          <p:cNvSpPr txBox="1"/>
          <p:nvPr/>
        </p:nvSpPr>
        <p:spPr>
          <a:xfrm>
            <a:off x="1468345" y="6120739"/>
            <a:ext cx="3311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Ksea</a:t>
            </a:r>
            <a:r>
              <a:rPr lang="ko-KR" altLang="en-US" b="1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공항 예시</a:t>
            </a:r>
            <a:r>
              <a:rPr lang="en-US" altLang="ko-KR" b="1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- 12</a:t>
            </a:r>
            <a:r>
              <a:rPr lang="ko-KR" altLang="en-US" b="1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개의 </a:t>
            </a:r>
            <a:r>
              <a:rPr lang="en-US" altLang="ko-KR" b="1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class</a:t>
            </a:r>
            <a:r>
              <a:rPr lang="ko-KR" altLang="en-US" b="1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E94D89E-4291-4E8F-A88B-3467EE408DCE}"/>
              </a:ext>
            </a:extLst>
          </p:cNvPr>
          <p:cNvSpPr/>
          <p:nvPr/>
        </p:nvSpPr>
        <p:spPr>
          <a:xfrm>
            <a:off x="3124200" y="1614245"/>
            <a:ext cx="1821815" cy="44798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4" name="표 2">
            <a:extLst>
              <a:ext uri="{FF2B5EF4-FFF2-40B4-BE49-F238E27FC236}">
                <a16:creationId xmlns:a16="http://schemas.microsoft.com/office/drawing/2014/main" id="{4E07ACD3-8B51-4117-807E-43810A5B18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3312374"/>
              </p:ext>
            </p:extLst>
          </p:nvPr>
        </p:nvGraphicFramePr>
        <p:xfrm>
          <a:off x="457200" y="1773294"/>
          <a:ext cx="1898660" cy="41364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9330">
                  <a:extLst>
                    <a:ext uri="{9D8B030D-6E8A-4147-A177-3AD203B41FA5}">
                      <a16:colId xmlns:a16="http://schemas.microsoft.com/office/drawing/2014/main" val="1624841148"/>
                    </a:ext>
                  </a:extLst>
                </a:gridCol>
                <a:gridCol w="949330">
                  <a:extLst>
                    <a:ext uri="{9D8B030D-6E8A-4147-A177-3AD203B41FA5}">
                      <a16:colId xmlns:a16="http://schemas.microsoft.com/office/drawing/2014/main" val="1034338970"/>
                    </a:ext>
                  </a:extLst>
                </a:gridCol>
              </a:tblGrid>
              <a:tr h="3048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공항이름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Config </a:t>
                      </a:r>
                      <a:r>
                        <a:rPr lang="ko-KR" altLang="en-US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개수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991695"/>
                  </a:ext>
                </a:extLst>
              </a:tr>
              <a:tr h="3831656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421424"/>
                  </a:ext>
                </a:extLst>
              </a:tr>
            </a:tbl>
          </a:graphicData>
        </a:graphic>
      </p:graphicFrame>
      <p:pic>
        <p:nvPicPr>
          <p:cNvPr id="75" name="그림 74">
            <a:extLst>
              <a:ext uri="{FF2B5EF4-FFF2-40B4-BE49-F238E27FC236}">
                <a16:creationId xmlns:a16="http://schemas.microsoft.com/office/drawing/2014/main" id="{746BC91E-875B-4013-A4F7-C6D984EECD4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030" b="3032"/>
          <a:stretch/>
        </p:blipFill>
        <p:spPr>
          <a:xfrm>
            <a:off x="527651" y="2157008"/>
            <a:ext cx="1771885" cy="3657600"/>
          </a:xfrm>
          <a:prstGeom prst="rect">
            <a:avLst/>
          </a:prstGeom>
          <a:ln w="57150">
            <a:noFill/>
          </a:ln>
        </p:spPr>
      </p:pic>
      <p:sp>
        <p:nvSpPr>
          <p:cNvPr id="76" name="직사각형 75">
            <a:extLst>
              <a:ext uri="{FF2B5EF4-FFF2-40B4-BE49-F238E27FC236}">
                <a16:creationId xmlns:a16="http://schemas.microsoft.com/office/drawing/2014/main" id="{3E9E2A97-03BA-49A0-86A3-D30D3633B639}"/>
              </a:ext>
            </a:extLst>
          </p:cNvPr>
          <p:cNvSpPr/>
          <p:nvPr/>
        </p:nvSpPr>
        <p:spPr>
          <a:xfrm>
            <a:off x="490540" y="5506877"/>
            <a:ext cx="1821815" cy="3254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45E8101-4F0C-4996-ADEB-F95275DD1FDB}"/>
              </a:ext>
            </a:extLst>
          </p:cNvPr>
          <p:cNvCxnSpPr/>
          <p:nvPr/>
        </p:nvCxnSpPr>
        <p:spPr>
          <a:xfrm flipV="1">
            <a:off x="2305285" y="1614245"/>
            <a:ext cx="818914" cy="38721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5D4EA47-C0A5-44F1-ABD3-50BBC5D03BBB}"/>
              </a:ext>
            </a:extLst>
          </p:cNvPr>
          <p:cNvCxnSpPr>
            <a:cxnSpLocks/>
          </p:cNvCxnSpPr>
          <p:nvPr/>
        </p:nvCxnSpPr>
        <p:spPr>
          <a:xfrm>
            <a:off x="2305285" y="5832373"/>
            <a:ext cx="825900" cy="23642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object 7">
            <a:extLst>
              <a:ext uri="{FF2B5EF4-FFF2-40B4-BE49-F238E27FC236}">
                <a16:creationId xmlns:a16="http://schemas.microsoft.com/office/drawing/2014/main" id="{FE0F693B-D7BF-424C-984E-A135F9165ABC}"/>
              </a:ext>
            </a:extLst>
          </p:cNvPr>
          <p:cNvGrpSpPr/>
          <p:nvPr/>
        </p:nvGrpSpPr>
        <p:grpSpPr>
          <a:xfrm>
            <a:off x="6205441" y="1676400"/>
            <a:ext cx="5356387" cy="1997775"/>
            <a:chOff x="6216573" y="1618016"/>
            <a:chExt cx="5825490" cy="4179711"/>
          </a:xfrm>
        </p:grpSpPr>
        <p:sp>
          <p:nvSpPr>
            <p:cNvPr id="89" name="object 8">
              <a:extLst>
                <a:ext uri="{FF2B5EF4-FFF2-40B4-BE49-F238E27FC236}">
                  <a16:creationId xmlns:a16="http://schemas.microsoft.com/office/drawing/2014/main" id="{5157D8D0-7799-4A09-A63F-B029D6E6510E}"/>
                </a:ext>
              </a:extLst>
            </p:cNvPr>
            <p:cNvSpPr/>
            <p:nvPr/>
          </p:nvSpPr>
          <p:spPr>
            <a:xfrm>
              <a:off x="6216573" y="2016937"/>
              <a:ext cx="5825490" cy="3780790"/>
            </a:xfrm>
            <a:custGeom>
              <a:avLst/>
              <a:gdLst/>
              <a:ahLst/>
              <a:cxnLst/>
              <a:rect l="l" t="t" r="r" b="b"/>
              <a:pathLst>
                <a:path w="5825490" h="3780790">
                  <a:moveTo>
                    <a:pt x="0" y="3780162"/>
                  </a:moveTo>
                  <a:lnTo>
                    <a:pt x="5824969" y="3780162"/>
                  </a:lnTo>
                  <a:lnTo>
                    <a:pt x="5824969" y="0"/>
                  </a:lnTo>
                  <a:lnTo>
                    <a:pt x="0" y="0"/>
                  </a:lnTo>
                  <a:lnTo>
                    <a:pt x="0" y="378016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">
              <a:extLst>
                <a:ext uri="{FF2B5EF4-FFF2-40B4-BE49-F238E27FC236}">
                  <a16:creationId xmlns:a16="http://schemas.microsoft.com/office/drawing/2014/main" id="{AECAB384-D598-4511-A5E0-F5D63C6CD77A}"/>
                </a:ext>
              </a:extLst>
            </p:cNvPr>
            <p:cNvSpPr/>
            <p:nvPr/>
          </p:nvSpPr>
          <p:spPr>
            <a:xfrm>
              <a:off x="6216573" y="1981796"/>
              <a:ext cx="5825490" cy="3815715"/>
            </a:xfrm>
            <a:custGeom>
              <a:avLst/>
              <a:gdLst/>
              <a:ahLst/>
              <a:cxnLst/>
              <a:rect l="l" t="t" r="r" b="b"/>
              <a:pathLst>
                <a:path w="5825490" h="3815715">
                  <a:moveTo>
                    <a:pt x="0" y="0"/>
                  </a:moveTo>
                  <a:lnTo>
                    <a:pt x="5824973" y="0"/>
                  </a:lnTo>
                  <a:lnTo>
                    <a:pt x="5824973" y="3815312"/>
                  </a:lnTo>
                  <a:lnTo>
                    <a:pt x="0" y="381531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10">
              <a:extLst>
                <a:ext uri="{FF2B5EF4-FFF2-40B4-BE49-F238E27FC236}">
                  <a16:creationId xmlns:a16="http://schemas.microsoft.com/office/drawing/2014/main" id="{C094FE51-A2D2-4E69-B8E0-F869535DEE91}"/>
                </a:ext>
              </a:extLst>
            </p:cNvPr>
            <p:cNvSpPr/>
            <p:nvPr/>
          </p:nvSpPr>
          <p:spPr>
            <a:xfrm>
              <a:off x="6216573" y="1618016"/>
              <a:ext cx="5825490" cy="798659"/>
            </a:xfrm>
            <a:custGeom>
              <a:avLst/>
              <a:gdLst/>
              <a:ahLst/>
              <a:cxnLst/>
              <a:rect l="l" t="t" r="r" b="b"/>
              <a:pathLst>
                <a:path w="5825490" h="417194">
                  <a:moveTo>
                    <a:pt x="5824969" y="0"/>
                  </a:moveTo>
                  <a:lnTo>
                    <a:pt x="0" y="0"/>
                  </a:lnTo>
                  <a:lnTo>
                    <a:pt x="0" y="416928"/>
                  </a:lnTo>
                  <a:lnTo>
                    <a:pt x="5824969" y="416928"/>
                  </a:lnTo>
                  <a:lnTo>
                    <a:pt x="5824969" y="0"/>
                  </a:lnTo>
                  <a:close/>
                </a:path>
              </a:pathLst>
            </a:custGeom>
            <a:solidFill>
              <a:srgbClr val="969696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70FF2EF-B739-4521-95FB-91E419E835DC}"/>
              </a:ext>
            </a:extLst>
          </p:cNvPr>
          <p:cNvSpPr txBox="1"/>
          <p:nvPr/>
        </p:nvSpPr>
        <p:spPr>
          <a:xfrm>
            <a:off x="8550521" y="1710366"/>
            <a:ext cx="745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예시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113DEF6-40E3-4B5B-8D1F-32992E591307}"/>
              </a:ext>
            </a:extLst>
          </p:cNvPr>
          <p:cNvSpPr txBox="1"/>
          <p:nvPr/>
        </p:nvSpPr>
        <p:spPr>
          <a:xfrm>
            <a:off x="6290931" y="2175030"/>
            <a:ext cx="51854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10</a:t>
            </a: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개의 공항 별로 예측해야 할 대상의 개수가 다름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A3AE9AA-6392-4A7D-8139-D5B2ECFA27DA}"/>
              </a:ext>
            </a:extLst>
          </p:cNvPr>
          <p:cNvSpPr txBox="1"/>
          <p:nvPr/>
        </p:nvSpPr>
        <p:spPr>
          <a:xfrm>
            <a:off x="6605518" y="2620909"/>
            <a:ext cx="429108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6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Katl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공항은 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26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개의 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config 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중 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 예측</a:t>
            </a:r>
            <a:endParaRPr lang="en-US" altLang="ko-KR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6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Kclt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공항은 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13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개의 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config 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중 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 예측</a:t>
            </a:r>
            <a:endParaRPr lang="en-US" altLang="ko-KR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6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Ksea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공항은 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12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개의 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config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중 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 예측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E4A6E6D2-BC82-490D-9A0C-4FCE0527D6F0}"/>
              </a:ext>
            </a:extLst>
          </p:cNvPr>
          <p:cNvSpPr/>
          <p:nvPr/>
        </p:nvSpPr>
        <p:spPr>
          <a:xfrm flipH="1">
            <a:off x="3012907" y="5431544"/>
            <a:ext cx="2678950" cy="3254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411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1924</TotalTime>
  <Words>1925</Words>
  <Application>Microsoft Office PowerPoint</Application>
  <PresentationFormat>와이드스크린</PresentationFormat>
  <Paragraphs>413</Paragraphs>
  <Slides>23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2" baseType="lpstr">
      <vt:lpstr>UnDotum</vt:lpstr>
      <vt:lpstr>나눔스퀘어_ac</vt:lpstr>
      <vt:lpstr>나눔스퀘어_ac Bold</vt:lpstr>
      <vt:lpstr>나눔스퀘어_ac ExtraBold</vt:lpstr>
      <vt:lpstr>맑은 고딕</vt:lpstr>
      <vt:lpstr>Arial</vt:lpstr>
      <vt:lpstr>Calibri</vt:lpstr>
      <vt:lpstr>Times New Roman</vt:lpstr>
      <vt:lpstr>Office Theme</vt:lpstr>
      <vt:lpstr>시계열  데이터  기반  모델링  개발 이상 탐지 &amp; 미래 예측 </vt:lpstr>
      <vt:lpstr>PowerPoint 프레젠테이션</vt:lpstr>
      <vt:lpstr>Ⅰ. 1차 프로젝트  - 1차 프로젝트 개요  - 1차 프로젝트 결과</vt:lpstr>
      <vt:lpstr>PowerPoint 프레젠테이션</vt:lpstr>
      <vt:lpstr>PowerPoint 프레젠테이션</vt:lpstr>
      <vt:lpstr>Ⅱ. 2차 프로젝트 개요 -  프로젝터 배경  -  데이터 설명 </vt:lpstr>
      <vt:lpstr>PowerPoint 프레젠테이션</vt:lpstr>
      <vt:lpstr>PowerPoint 프레젠테이션</vt:lpstr>
      <vt:lpstr>PowerPoint 프레젠테이션</vt:lpstr>
      <vt:lpstr>PowerPoint 프레젠테이션</vt:lpstr>
      <vt:lpstr>Ⅲ. 데이터 엔지니어링 - 전처리 - 기상 변수 - 파생 변수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Ⅲ. 모델링 - 모델 비교 </vt:lpstr>
      <vt:lpstr>모델 비교  - 3개의  각기 다른 모델을 통해 예측 및 결과를 도출 함</vt:lpstr>
      <vt:lpstr>모델 Develop –딥러닝 모델 개선</vt:lpstr>
      <vt:lpstr>V. 결론 </vt:lpstr>
      <vt:lpstr>PowerPoint 프레젠테이션</vt:lpstr>
      <vt:lpstr>PowerPoint 프레젠테이션</vt:lpstr>
      <vt:lpstr>감사합니다. 이상 탐지 &amp; 미래 예측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시계열  데이터  기반  모델링  개발 이상 탐지 &amp; 미래 예측</dc:title>
  <dc:creator>medici</dc:creator>
  <cp:lastModifiedBy>HUN IM</cp:lastModifiedBy>
  <cp:revision>96</cp:revision>
  <dcterms:created xsi:type="dcterms:W3CDTF">2022-03-29T00:25:22Z</dcterms:created>
  <dcterms:modified xsi:type="dcterms:W3CDTF">2022-04-01T06:11:04Z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2022-03-29T00:00:00Z</vt:filetime>
  </property>
</Properties>
</file>