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12192000" cy="6858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pos="3840" userDrawn="1">
          <p15:clr>
            <a:srgbClr val="A4A3A4"/>
          </p15:clr>
        </p15:guide>
        <p15:guide id="4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668" autoAdjust="0"/>
    <p:restoredTop sz="94660"/>
  </p:normalViewPr>
  <p:slideViewPr>
    <p:cSldViewPr>
      <p:cViewPr varScale="1">
        <p:scale>
          <a:sx n="104" d="100"/>
          <a:sy n="104" d="100"/>
        </p:scale>
        <p:origin x="1212" y="114"/>
      </p:cViewPr>
      <p:guideLst>
        <p:guide pos="3840"/>
        <p:guide orient="horz"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1C3061"/>
                </a:solidFill>
                <a:latin typeface="UnDotum"/>
                <a:cs typeface="UnDotum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1C3061"/>
                </a:solidFill>
                <a:latin typeface="UnDotum"/>
                <a:cs typeface="UnDotum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3/30/2022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35983" y="6324396"/>
            <a:ext cx="1164655" cy="1394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0422914" y="6142782"/>
            <a:ext cx="1171732" cy="4768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1C3061"/>
                </a:solidFill>
                <a:latin typeface="UnDotum"/>
                <a:cs typeface="UnDotum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3/30/2022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3/30/2022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24130"/>
          </a:xfrm>
          <a:custGeom>
            <a:avLst/>
            <a:gdLst/>
            <a:ahLst/>
            <a:cxnLst/>
            <a:rect l="l" t="t" r="r" b="b"/>
            <a:pathLst>
              <a:path w="12192000" h="24130">
                <a:moveTo>
                  <a:pt x="0" y="24104"/>
                </a:moveTo>
                <a:lnTo>
                  <a:pt x="12192000" y="24104"/>
                </a:lnTo>
                <a:lnTo>
                  <a:pt x="12192000" y="0"/>
                </a:lnTo>
                <a:lnTo>
                  <a:pt x="0" y="0"/>
                </a:lnTo>
                <a:lnTo>
                  <a:pt x="0" y="24104"/>
                </a:lnTo>
                <a:close/>
              </a:path>
            </a:pathLst>
          </a:custGeom>
          <a:solidFill>
            <a:srgbClr val="F5F6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535406"/>
            <a:ext cx="12192000" cy="5941060"/>
          </a:xfrm>
          <a:custGeom>
            <a:avLst/>
            <a:gdLst/>
            <a:ahLst/>
            <a:cxnLst/>
            <a:rect l="l" t="t" r="r" b="b"/>
            <a:pathLst>
              <a:path w="12192000" h="5941060">
                <a:moveTo>
                  <a:pt x="0" y="5940916"/>
                </a:moveTo>
                <a:lnTo>
                  <a:pt x="12192000" y="5940916"/>
                </a:lnTo>
                <a:lnTo>
                  <a:pt x="12192000" y="0"/>
                </a:lnTo>
                <a:lnTo>
                  <a:pt x="0" y="0"/>
                </a:lnTo>
                <a:lnTo>
                  <a:pt x="0" y="5940916"/>
                </a:lnTo>
                <a:close/>
              </a:path>
            </a:pathLst>
          </a:custGeom>
          <a:solidFill>
            <a:srgbClr val="F5F6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6476322"/>
            <a:ext cx="12192000" cy="382270"/>
          </a:xfrm>
          <a:custGeom>
            <a:avLst/>
            <a:gdLst/>
            <a:ahLst/>
            <a:cxnLst/>
            <a:rect l="l" t="t" r="r" b="b"/>
            <a:pathLst>
              <a:path w="12192000" h="382270">
                <a:moveTo>
                  <a:pt x="12192000" y="0"/>
                </a:moveTo>
                <a:lnTo>
                  <a:pt x="0" y="0"/>
                </a:lnTo>
                <a:lnTo>
                  <a:pt x="0" y="381676"/>
                </a:lnTo>
                <a:lnTo>
                  <a:pt x="12192000" y="381676"/>
                </a:lnTo>
                <a:lnTo>
                  <a:pt x="12192000" y="0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24104"/>
            <a:ext cx="12192000" cy="511809"/>
          </a:xfrm>
          <a:custGeom>
            <a:avLst/>
            <a:gdLst/>
            <a:ahLst/>
            <a:cxnLst/>
            <a:rect l="l" t="t" r="r" b="b"/>
            <a:pathLst>
              <a:path w="12192000" h="511809">
                <a:moveTo>
                  <a:pt x="12192000" y="0"/>
                </a:moveTo>
                <a:lnTo>
                  <a:pt x="0" y="0"/>
                </a:lnTo>
                <a:lnTo>
                  <a:pt x="0" y="511301"/>
                </a:lnTo>
                <a:lnTo>
                  <a:pt x="12192000" y="511301"/>
                </a:lnTo>
                <a:lnTo>
                  <a:pt x="12192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0" y="535406"/>
            <a:ext cx="12192635" cy="0"/>
          </a:xfrm>
          <a:custGeom>
            <a:avLst/>
            <a:gdLst/>
            <a:ahLst/>
            <a:cxnLst/>
            <a:rect l="l" t="t" r="r" b="b"/>
            <a:pathLst>
              <a:path w="12192635">
                <a:moveTo>
                  <a:pt x="0" y="0"/>
                </a:moveTo>
                <a:lnTo>
                  <a:pt x="12192006" y="1"/>
                </a:lnTo>
              </a:path>
            </a:pathLst>
          </a:custGeom>
          <a:ln w="1905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12387" y="1975468"/>
            <a:ext cx="3093085" cy="11080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1C3061"/>
                </a:solidFill>
                <a:latin typeface="UnDotum"/>
                <a:cs typeface="UnDotum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426267" y="2799701"/>
            <a:ext cx="7065645" cy="14465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5.png"/><Relationship Id="rId4" Type="http://schemas.openxmlformats.org/officeDocument/2006/relationships/image" Target="../media/image14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g"/><Relationship Id="rId5" Type="http://schemas.openxmlformats.org/officeDocument/2006/relationships/image" Target="../media/image9.jp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12386" y="1975468"/>
            <a:ext cx="5612213" cy="1119537"/>
          </a:xfrm>
          <a:prstGeom prst="rect">
            <a:avLst/>
          </a:prstGeom>
        </p:spPr>
        <p:txBody>
          <a:bodyPr vert="horz" wrap="square" lIns="0" tIns="723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70"/>
              </a:spcBef>
            </a:pPr>
            <a:r>
              <a:rPr lang="ko-KR" altLang="en-US" spc="-490" dirty="0"/>
              <a:t>시계열  데이터  기반  모델링  개발</a:t>
            </a:r>
            <a:br>
              <a:rPr lang="en-US" altLang="ko-KR" spc="-490" dirty="0"/>
            </a:br>
            <a:r>
              <a:rPr lang="ko-KR" altLang="en-US" sz="3200" spc="-490" dirty="0"/>
              <a:t>이상 탐지 </a:t>
            </a:r>
            <a:r>
              <a:rPr lang="en-US" altLang="ko-KR" sz="3200" spc="-490" dirty="0"/>
              <a:t>&amp; </a:t>
            </a:r>
            <a:r>
              <a:rPr lang="ko-KR" altLang="en-US" sz="3200" spc="-490" dirty="0"/>
              <a:t>미래 예측 </a:t>
            </a:r>
            <a:endParaRPr sz="2800" dirty="0"/>
          </a:p>
        </p:txBody>
      </p:sp>
      <p:sp>
        <p:nvSpPr>
          <p:cNvPr id="6" name="object 6"/>
          <p:cNvSpPr txBox="1"/>
          <p:nvPr/>
        </p:nvSpPr>
        <p:spPr>
          <a:xfrm>
            <a:off x="712386" y="1716423"/>
            <a:ext cx="2932430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600" spc="40" dirty="0">
                <a:solidFill>
                  <a:srgbClr val="A6A6A6"/>
                </a:solidFill>
                <a:latin typeface="Arial"/>
                <a:cs typeface="Arial"/>
              </a:rPr>
              <a:t>2022 </a:t>
            </a:r>
            <a:r>
              <a:rPr lang="ko-KR" altLang="en-US" sz="1600" spc="40" dirty="0">
                <a:solidFill>
                  <a:srgbClr val="A6A6A6"/>
                </a:solidFill>
                <a:latin typeface="Arial"/>
                <a:cs typeface="Arial"/>
              </a:rPr>
              <a:t>기업 연계 프로젝트 </a:t>
            </a:r>
            <a:endParaRPr sz="1600" dirty="0">
              <a:latin typeface="Arial"/>
              <a:cs typeface="Arial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5E4901B-41C0-BBAC-B4DB-E3D5C7AD6D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5200" y="5638800"/>
            <a:ext cx="913557" cy="913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1125D53D-2578-7F09-BB45-952404609836}"/>
              </a:ext>
            </a:extLst>
          </p:cNvPr>
          <p:cNvGrpSpPr/>
          <p:nvPr/>
        </p:nvGrpSpPr>
        <p:grpSpPr>
          <a:xfrm>
            <a:off x="7441196" y="4612132"/>
            <a:ext cx="3321050" cy="569468"/>
            <a:chOff x="7441196" y="4612132"/>
            <a:chExt cx="3321050" cy="569468"/>
          </a:xfrm>
        </p:grpSpPr>
        <p:sp>
          <p:nvSpPr>
            <p:cNvPr id="5" name="object 5"/>
            <p:cNvSpPr txBox="1"/>
            <p:nvPr/>
          </p:nvSpPr>
          <p:spPr>
            <a:xfrm>
              <a:off x="7441196" y="4612132"/>
              <a:ext cx="3321050" cy="505523"/>
            </a:xfrm>
            <a:prstGeom prst="rect">
              <a:avLst/>
            </a:prstGeom>
          </p:spPr>
          <p:txBody>
            <a:bodyPr vert="horz" wrap="square" lIns="0" tIns="3175" rIns="0" bIns="0" rtlCol="0">
              <a:spAutoFit/>
            </a:bodyPr>
            <a:lstStyle/>
            <a:p>
              <a:pPr marL="12700" marR="5080">
                <a:lnSpc>
                  <a:spcPct val="103699"/>
                </a:lnSpc>
                <a:spcBef>
                  <a:spcPts val="25"/>
                </a:spcBef>
              </a:pPr>
              <a:r>
                <a:rPr sz="1600" b="1" spc="-10" dirty="0">
                  <a:solidFill>
                    <a:srgbClr val="1C3061"/>
                  </a:solidFill>
                  <a:latin typeface="UnDotum"/>
                  <a:cs typeface="UnDotum"/>
                </a:rPr>
                <a:t>TEAM</a:t>
              </a:r>
              <a:r>
                <a:rPr lang="en-US" sz="1600" b="1" spc="-10" dirty="0">
                  <a:solidFill>
                    <a:srgbClr val="1C3061"/>
                  </a:solidFill>
                  <a:latin typeface="UnDotum"/>
                  <a:cs typeface="UnDotum"/>
                </a:rPr>
                <a:t> </a:t>
              </a:r>
              <a:r>
                <a:rPr lang="en-US" sz="1600" b="1" spc="-10" dirty="0" err="1">
                  <a:solidFill>
                    <a:srgbClr val="1C3061"/>
                  </a:solidFill>
                  <a:latin typeface="UnDotum"/>
                  <a:cs typeface="UnDotum"/>
                </a:rPr>
                <a:t>HunHun</a:t>
              </a:r>
              <a:r>
                <a:rPr lang="en-US" sz="1600" b="1" spc="-10" dirty="0">
                  <a:solidFill>
                    <a:srgbClr val="1C3061"/>
                  </a:solidFill>
                  <a:latin typeface="UnDotum"/>
                  <a:cs typeface="UnDotum"/>
                </a:rPr>
                <a:t> </a:t>
              </a:r>
              <a:r>
                <a:rPr lang="en-US" sz="1600" b="1" spc="-10" dirty="0" err="1">
                  <a:solidFill>
                    <a:srgbClr val="1C3061"/>
                  </a:solidFill>
                  <a:latin typeface="UnDotum"/>
                  <a:cs typeface="UnDotum"/>
                </a:rPr>
                <a:t>Jieun</a:t>
              </a:r>
              <a:r>
                <a:rPr lang="en-US" sz="1600" b="1" spc="-10" dirty="0">
                  <a:solidFill>
                    <a:srgbClr val="1C3061"/>
                  </a:solidFill>
                  <a:latin typeface="UnDotum"/>
                  <a:cs typeface="UnDotum"/>
                </a:rPr>
                <a:t> ho~!</a:t>
              </a:r>
            </a:p>
            <a:p>
              <a:pPr marL="12700" marR="5080">
                <a:lnSpc>
                  <a:spcPct val="103699"/>
                </a:lnSpc>
                <a:spcBef>
                  <a:spcPts val="25"/>
                </a:spcBef>
              </a:pPr>
              <a:r>
                <a:rPr lang="ko-KR" altLang="en-US" sz="1600" b="1" spc="-10" dirty="0">
                  <a:solidFill>
                    <a:srgbClr val="1C3061"/>
                  </a:solidFill>
                  <a:latin typeface="UnDotum"/>
                  <a:cs typeface="UnDotum"/>
                </a:rPr>
                <a:t>임훈</a:t>
              </a:r>
              <a:r>
                <a:rPr lang="en-US" altLang="ko-KR" sz="1600" b="1" spc="-10" dirty="0">
                  <a:solidFill>
                    <a:srgbClr val="1C3061"/>
                  </a:solidFill>
                  <a:latin typeface="UnDotum"/>
                  <a:cs typeface="UnDotum"/>
                </a:rPr>
                <a:t>, </a:t>
              </a:r>
              <a:r>
                <a:rPr lang="ko-KR" altLang="en-US" sz="1600" b="1" spc="-10" dirty="0">
                  <a:solidFill>
                    <a:srgbClr val="1C3061"/>
                  </a:solidFill>
                  <a:latin typeface="UnDotum"/>
                  <a:cs typeface="UnDotum"/>
                </a:rPr>
                <a:t>정지훈</a:t>
              </a:r>
              <a:r>
                <a:rPr lang="en-US" altLang="ko-KR" sz="1600" b="1" spc="-10" dirty="0">
                  <a:solidFill>
                    <a:srgbClr val="1C3061"/>
                  </a:solidFill>
                  <a:latin typeface="UnDotum"/>
                  <a:cs typeface="UnDotum"/>
                </a:rPr>
                <a:t>, </a:t>
              </a:r>
              <a:r>
                <a:rPr lang="ko-KR" altLang="en-US" sz="1600" b="1" spc="-10" dirty="0">
                  <a:solidFill>
                    <a:srgbClr val="1C3061"/>
                  </a:solidFill>
                  <a:latin typeface="UnDotum"/>
                  <a:cs typeface="UnDotum"/>
                </a:rPr>
                <a:t>정지은</a:t>
              </a:r>
              <a:r>
                <a:rPr lang="en-US" altLang="ko-KR" sz="1600" b="1" spc="-10" dirty="0">
                  <a:solidFill>
                    <a:srgbClr val="1C3061"/>
                  </a:solidFill>
                  <a:latin typeface="UnDotum"/>
                  <a:cs typeface="UnDotum"/>
                </a:rPr>
                <a:t>, </a:t>
              </a:r>
              <a:r>
                <a:rPr lang="ko-KR" altLang="en-US" sz="1600" b="1" spc="-10" dirty="0">
                  <a:solidFill>
                    <a:srgbClr val="1C3061"/>
                  </a:solidFill>
                  <a:latin typeface="UnDotum"/>
                  <a:cs typeface="UnDotum"/>
                </a:rPr>
                <a:t>이현호</a:t>
              </a:r>
              <a:r>
                <a:rPr lang="en-US" altLang="ko-KR" sz="1600" b="1" spc="-10" dirty="0">
                  <a:solidFill>
                    <a:srgbClr val="1C3061"/>
                  </a:solidFill>
                  <a:latin typeface="UnDotum"/>
                  <a:cs typeface="UnDotum"/>
                </a:rPr>
                <a:t>(</a:t>
              </a:r>
              <a:r>
                <a:rPr lang="ko-KR" altLang="en-US" sz="1600" b="1" spc="-10" dirty="0">
                  <a:solidFill>
                    <a:srgbClr val="1C3061"/>
                  </a:solidFill>
                  <a:latin typeface="UnDotum"/>
                  <a:cs typeface="UnDotum"/>
                </a:rPr>
                <a:t>멘토</a:t>
              </a:r>
              <a:r>
                <a:rPr lang="en-US" altLang="ko-KR" sz="1600" b="1" spc="-10" dirty="0">
                  <a:solidFill>
                    <a:srgbClr val="1C3061"/>
                  </a:solidFill>
                  <a:latin typeface="UnDotum"/>
                  <a:cs typeface="UnDotum"/>
                </a:rPr>
                <a:t>) </a:t>
              </a:r>
              <a:endParaRPr lang="en-US" sz="1600" b="1" spc="-10" dirty="0">
                <a:solidFill>
                  <a:srgbClr val="1C3061"/>
                </a:solidFill>
                <a:latin typeface="UnDotum"/>
                <a:cs typeface="UnDotum"/>
              </a:endParaRPr>
            </a:p>
          </p:txBody>
        </p: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327BC013-0620-DC10-5012-CB1196A3F5E0}"/>
                </a:ext>
              </a:extLst>
            </p:cNvPr>
            <p:cNvCxnSpPr>
              <a:cxnSpLocks/>
            </p:cNvCxnSpPr>
            <p:nvPr/>
          </p:nvCxnSpPr>
          <p:spPr>
            <a:xfrm>
              <a:off x="7441196" y="5181600"/>
              <a:ext cx="307440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7355" y="153924"/>
            <a:ext cx="395859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711450" algn="l"/>
              </a:tabLst>
            </a:pPr>
            <a:r>
              <a:rPr sz="2100" spc="-82" baseline="1984" dirty="0">
                <a:solidFill>
                  <a:srgbClr val="7F7F7F"/>
                </a:solidFill>
                <a:latin typeface="FreeSans"/>
                <a:cs typeface="FreeSans"/>
              </a:rPr>
              <a:t>Analysis</a:t>
            </a:r>
            <a:r>
              <a:rPr sz="2100" spc="15" baseline="1984" dirty="0">
                <a:solidFill>
                  <a:srgbClr val="7F7F7F"/>
                </a:solidFill>
                <a:latin typeface="FreeSans"/>
                <a:cs typeface="FreeSans"/>
              </a:rPr>
              <a:t> </a:t>
            </a:r>
            <a:r>
              <a:rPr sz="2100" spc="-60" baseline="1984" dirty="0">
                <a:solidFill>
                  <a:srgbClr val="7F7F7F"/>
                </a:solidFill>
                <a:latin typeface="FreeSans"/>
                <a:cs typeface="FreeSans"/>
              </a:rPr>
              <a:t>Pipeline	</a:t>
            </a:r>
            <a:r>
              <a:rPr sz="1400" b="1" spc="-80" dirty="0">
                <a:solidFill>
                  <a:srgbClr val="1C3061"/>
                </a:solidFill>
                <a:latin typeface="FreeSans"/>
                <a:cs typeface="FreeSans"/>
              </a:rPr>
              <a:t>Data </a:t>
            </a:r>
            <a:r>
              <a:rPr sz="1400" b="1" spc="-120" dirty="0">
                <a:solidFill>
                  <a:srgbClr val="1C3061"/>
                </a:solidFill>
                <a:latin typeface="FreeSans"/>
                <a:cs typeface="FreeSans"/>
              </a:rPr>
              <a:t>Preprocess</a:t>
            </a:r>
            <a:endParaRPr sz="1400">
              <a:latin typeface="FreeSans"/>
              <a:cs typeface="FreeSan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552319" y="153924"/>
            <a:ext cx="48831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80" dirty="0">
                <a:solidFill>
                  <a:srgbClr val="7F7F7F"/>
                </a:solidFill>
                <a:latin typeface="FreeSans"/>
                <a:cs typeface="FreeSans"/>
              </a:rPr>
              <a:t>M</a:t>
            </a:r>
            <a:r>
              <a:rPr sz="1400" spc="-10" dirty="0">
                <a:solidFill>
                  <a:srgbClr val="7F7F7F"/>
                </a:solidFill>
                <a:latin typeface="FreeSans"/>
                <a:cs typeface="FreeSans"/>
              </a:rPr>
              <a:t>o</a:t>
            </a:r>
            <a:r>
              <a:rPr sz="1400" spc="-35" dirty="0">
                <a:solidFill>
                  <a:srgbClr val="7F7F7F"/>
                </a:solidFill>
                <a:latin typeface="FreeSans"/>
                <a:cs typeface="FreeSans"/>
              </a:rPr>
              <a:t>d</a:t>
            </a:r>
            <a:r>
              <a:rPr sz="1400" spc="-20" dirty="0">
                <a:solidFill>
                  <a:srgbClr val="7F7F7F"/>
                </a:solidFill>
                <a:latin typeface="FreeSans"/>
                <a:cs typeface="FreeSans"/>
              </a:rPr>
              <a:t>el</a:t>
            </a:r>
            <a:endParaRPr sz="1400">
              <a:latin typeface="FreeSans"/>
              <a:cs typeface="FreeSan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746002" y="535406"/>
            <a:ext cx="2700020" cy="0"/>
          </a:xfrm>
          <a:custGeom>
            <a:avLst/>
            <a:gdLst/>
            <a:ahLst/>
            <a:cxnLst/>
            <a:rect l="l" t="t" r="r" b="b"/>
            <a:pathLst>
              <a:path w="2700020">
                <a:moveTo>
                  <a:pt x="0" y="0"/>
                </a:moveTo>
                <a:lnTo>
                  <a:pt x="2700001" y="1"/>
                </a:lnTo>
              </a:path>
            </a:pathLst>
          </a:custGeom>
          <a:ln w="19050">
            <a:solidFill>
              <a:srgbClr val="1C306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211052" y="3713289"/>
            <a:ext cx="0" cy="1640839"/>
          </a:xfrm>
          <a:custGeom>
            <a:avLst/>
            <a:gdLst/>
            <a:ahLst/>
            <a:cxnLst/>
            <a:rect l="l" t="t" r="r" b="b"/>
            <a:pathLst>
              <a:path h="1640839">
                <a:moveTo>
                  <a:pt x="0" y="0"/>
                </a:moveTo>
                <a:lnTo>
                  <a:pt x="0" y="1640379"/>
                </a:lnTo>
              </a:path>
            </a:pathLst>
          </a:custGeom>
          <a:ln w="635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18262" y="5260327"/>
            <a:ext cx="0" cy="92075"/>
          </a:xfrm>
          <a:custGeom>
            <a:avLst/>
            <a:gdLst/>
            <a:ahLst/>
            <a:cxnLst/>
            <a:rect l="l" t="t" r="r" b="b"/>
            <a:pathLst>
              <a:path h="92075">
                <a:moveTo>
                  <a:pt x="0" y="0"/>
                </a:moveTo>
                <a:lnTo>
                  <a:pt x="0" y="92003"/>
                </a:lnTo>
              </a:path>
            </a:pathLst>
          </a:custGeom>
          <a:ln w="635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615292" y="4889627"/>
            <a:ext cx="0" cy="462915"/>
          </a:xfrm>
          <a:custGeom>
            <a:avLst/>
            <a:gdLst/>
            <a:ahLst/>
            <a:cxnLst/>
            <a:rect l="l" t="t" r="r" b="b"/>
            <a:pathLst>
              <a:path h="462914">
                <a:moveTo>
                  <a:pt x="0" y="0"/>
                </a:moveTo>
                <a:lnTo>
                  <a:pt x="0" y="462703"/>
                </a:lnTo>
              </a:path>
            </a:pathLst>
          </a:custGeom>
          <a:ln w="635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432662" y="4889627"/>
            <a:ext cx="0" cy="462915"/>
          </a:xfrm>
          <a:custGeom>
            <a:avLst/>
            <a:gdLst/>
            <a:ahLst/>
            <a:cxnLst/>
            <a:rect l="l" t="t" r="r" b="b"/>
            <a:pathLst>
              <a:path h="462914">
                <a:moveTo>
                  <a:pt x="0" y="0"/>
                </a:moveTo>
                <a:lnTo>
                  <a:pt x="0" y="462703"/>
                </a:lnTo>
              </a:path>
            </a:pathLst>
          </a:custGeom>
          <a:ln w="635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235428" y="2383777"/>
            <a:ext cx="176530" cy="900430"/>
          </a:xfrm>
          <a:custGeom>
            <a:avLst/>
            <a:gdLst/>
            <a:ahLst/>
            <a:cxnLst/>
            <a:rect l="l" t="t" r="r" b="b"/>
            <a:pathLst>
              <a:path w="176530" h="900429">
                <a:moveTo>
                  <a:pt x="132295" y="0"/>
                </a:moveTo>
                <a:lnTo>
                  <a:pt x="44094" y="0"/>
                </a:lnTo>
                <a:lnTo>
                  <a:pt x="44094" y="811796"/>
                </a:lnTo>
                <a:lnTo>
                  <a:pt x="0" y="811796"/>
                </a:lnTo>
                <a:lnTo>
                  <a:pt x="88201" y="899998"/>
                </a:lnTo>
                <a:lnTo>
                  <a:pt x="176402" y="811796"/>
                </a:lnTo>
                <a:lnTo>
                  <a:pt x="132295" y="811796"/>
                </a:lnTo>
                <a:lnTo>
                  <a:pt x="132295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223663" y="548422"/>
            <a:ext cx="5901690" cy="1164590"/>
          </a:xfrm>
          <a:prstGeom prst="rect">
            <a:avLst/>
          </a:prstGeom>
        </p:spPr>
        <p:txBody>
          <a:bodyPr vert="horz" wrap="square" lIns="0" tIns="191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05"/>
              </a:spcBef>
            </a:pPr>
            <a:r>
              <a:rPr sz="2000" spc="-275" dirty="0"/>
              <a:t>1. </a:t>
            </a:r>
            <a:r>
              <a:rPr sz="2000" spc="-30" dirty="0"/>
              <a:t>Data </a:t>
            </a:r>
            <a:r>
              <a:rPr sz="2000" spc="10" dirty="0"/>
              <a:t>transformation </a:t>
            </a:r>
            <a:r>
              <a:rPr sz="2000" spc="-345" dirty="0"/>
              <a:t>– </a:t>
            </a:r>
            <a:r>
              <a:rPr sz="2000" spc="5" dirty="0"/>
              <a:t>merge </a:t>
            </a:r>
            <a:r>
              <a:rPr sz="2000" dirty="0"/>
              <a:t>weekly </a:t>
            </a:r>
            <a:r>
              <a:rPr sz="2000" spc="-5" dirty="0"/>
              <a:t>user </a:t>
            </a:r>
            <a:r>
              <a:rPr sz="2000" spc="-20" dirty="0"/>
              <a:t>data</a:t>
            </a:r>
            <a:r>
              <a:rPr sz="2000" spc="-235" dirty="0"/>
              <a:t> </a:t>
            </a:r>
            <a:r>
              <a:rPr sz="2000" spc="-95" dirty="0"/>
              <a:t>(3)</a:t>
            </a:r>
            <a:endParaRPr sz="2000"/>
          </a:p>
          <a:p>
            <a:pPr marL="258445" marR="5080">
              <a:lnSpc>
                <a:spcPct val="148600"/>
              </a:lnSpc>
              <a:spcBef>
                <a:spcPts val="165"/>
              </a:spcBef>
            </a:pPr>
            <a:r>
              <a:rPr sz="1400" b="0" spc="-190" dirty="0">
                <a:solidFill>
                  <a:srgbClr val="404040"/>
                </a:solidFill>
                <a:latin typeface="UnDotum"/>
                <a:cs typeface="UnDotum"/>
              </a:rPr>
              <a:t>실제 유저의 생존일은 활동 데이터의 마지막 날짜인 </a:t>
            </a:r>
            <a:r>
              <a:rPr sz="1400" b="0" spc="-130" dirty="0">
                <a:solidFill>
                  <a:srgbClr val="404040"/>
                </a:solidFill>
                <a:latin typeface="UnDotum"/>
                <a:cs typeface="UnDotum"/>
              </a:rPr>
              <a:t>28일을 </a:t>
            </a:r>
            <a:r>
              <a:rPr sz="1400" b="0" spc="-190" dirty="0">
                <a:solidFill>
                  <a:srgbClr val="404040"/>
                </a:solidFill>
                <a:latin typeface="UnDotum"/>
                <a:cs typeface="UnDotum"/>
              </a:rPr>
              <a:t>기준으로 하기 </a:t>
            </a:r>
            <a:r>
              <a:rPr sz="1400" b="0" spc="-165" dirty="0">
                <a:solidFill>
                  <a:srgbClr val="404040"/>
                </a:solidFill>
                <a:latin typeface="UnDotum"/>
                <a:cs typeface="UnDotum"/>
              </a:rPr>
              <a:t>때문에,  </a:t>
            </a:r>
            <a:r>
              <a:rPr sz="1400" b="0" spc="-190" dirty="0">
                <a:solidFill>
                  <a:srgbClr val="404040"/>
                </a:solidFill>
                <a:latin typeface="UnDotum"/>
                <a:cs typeface="UnDotum"/>
              </a:rPr>
              <a:t>주간</a:t>
            </a:r>
            <a:r>
              <a:rPr sz="1400" b="0" spc="-65" dirty="0">
                <a:solidFill>
                  <a:srgbClr val="404040"/>
                </a:solidFill>
                <a:latin typeface="UnDotum"/>
                <a:cs typeface="UnDotum"/>
              </a:rPr>
              <a:t> </a:t>
            </a:r>
            <a:r>
              <a:rPr sz="1400" b="0" spc="-190" dirty="0">
                <a:solidFill>
                  <a:srgbClr val="404040"/>
                </a:solidFill>
                <a:latin typeface="UnDotum"/>
                <a:cs typeface="UnDotum"/>
              </a:rPr>
              <a:t>시점에서</a:t>
            </a:r>
            <a:r>
              <a:rPr sz="1400" b="0" spc="-60" dirty="0">
                <a:solidFill>
                  <a:srgbClr val="404040"/>
                </a:solidFill>
                <a:latin typeface="UnDotum"/>
                <a:cs typeface="UnDotum"/>
              </a:rPr>
              <a:t> </a:t>
            </a:r>
            <a:r>
              <a:rPr sz="1400" b="0" spc="-190" dirty="0">
                <a:solidFill>
                  <a:srgbClr val="404040"/>
                </a:solidFill>
                <a:latin typeface="UnDotum"/>
                <a:cs typeface="UnDotum"/>
              </a:rPr>
              <a:t>유저의</a:t>
            </a:r>
            <a:r>
              <a:rPr sz="1400" b="0" spc="-60" dirty="0">
                <a:solidFill>
                  <a:srgbClr val="404040"/>
                </a:solidFill>
                <a:latin typeface="UnDotum"/>
                <a:cs typeface="UnDotum"/>
              </a:rPr>
              <a:t> </a:t>
            </a:r>
            <a:r>
              <a:rPr sz="1400" b="0" spc="-190" dirty="0">
                <a:solidFill>
                  <a:srgbClr val="404040"/>
                </a:solidFill>
                <a:latin typeface="UnDotum"/>
                <a:cs typeface="UnDotum"/>
              </a:rPr>
              <a:t>생존일을</a:t>
            </a:r>
            <a:r>
              <a:rPr sz="1400" b="0" spc="-65" dirty="0">
                <a:solidFill>
                  <a:srgbClr val="404040"/>
                </a:solidFill>
                <a:latin typeface="UnDotum"/>
                <a:cs typeface="UnDotum"/>
              </a:rPr>
              <a:t> </a:t>
            </a:r>
            <a:r>
              <a:rPr sz="1400" b="0" spc="-190" dirty="0">
                <a:solidFill>
                  <a:srgbClr val="404040"/>
                </a:solidFill>
                <a:latin typeface="UnDotum"/>
                <a:cs typeface="UnDotum"/>
              </a:rPr>
              <a:t>더하면서</a:t>
            </a:r>
            <a:r>
              <a:rPr sz="1400" b="0" spc="-60" dirty="0">
                <a:solidFill>
                  <a:srgbClr val="404040"/>
                </a:solidFill>
                <a:latin typeface="UnDotum"/>
                <a:cs typeface="UnDotum"/>
              </a:rPr>
              <a:t> </a:t>
            </a:r>
            <a:r>
              <a:rPr sz="1400" b="0" spc="-190" dirty="0">
                <a:solidFill>
                  <a:srgbClr val="404040"/>
                </a:solidFill>
                <a:latin typeface="UnDotum"/>
                <a:cs typeface="UnDotum"/>
              </a:rPr>
              <a:t>계산</a:t>
            </a:r>
            <a:endParaRPr sz="1400">
              <a:latin typeface="UnDotum"/>
              <a:cs typeface="UnDotum"/>
            </a:endParaRPr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661921" y="2267127"/>
          <a:ext cx="3310889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250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5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400" spc="-85" dirty="0">
                          <a:solidFill>
                            <a:srgbClr val="FFFFFF"/>
                          </a:solidFill>
                          <a:latin typeface="UnDotum"/>
                          <a:cs typeface="UnDotum"/>
                        </a:rPr>
                        <a:t>acc_id</a:t>
                      </a:r>
                      <a:endParaRPr sz="1400">
                        <a:latin typeface="UnDotum"/>
                        <a:cs typeface="UnDotum"/>
                      </a:endParaRPr>
                    </a:p>
                  </a:txBody>
                  <a:tcPr marL="0" marR="0" marT="47625" marB="0">
                    <a:lnL w="19050">
                      <a:solidFill>
                        <a:srgbClr val="BFBFBF"/>
                      </a:solidFill>
                      <a:prstDash val="solid"/>
                    </a:lnL>
                    <a:lnR w="19050">
                      <a:solidFill>
                        <a:srgbClr val="BFBFBF"/>
                      </a:solidFill>
                      <a:prstDash val="solid"/>
                    </a:lnR>
                    <a:lnT w="19050">
                      <a:solidFill>
                        <a:srgbClr val="BFBFBF"/>
                      </a:solidFill>
                      <a:prstDash val="solid"/>
                    </a:lnT>
                    <a:lnB w="19050">
                      <a:solidFill>
                        <a:srgbClr val="BFBFBF"/>
                      </a:solidFill>
                      <a:prstDash val="solid"/>
                    </a:lnB>
                    <a:solidFill>
                      <a:srgbClr val="3C3C3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400" spc="-45" dirty="0">
                          <a:solidFill>
                            <a:srgbClr val="FFC000"/>
                          </a:solidFill>
                          <a:latin typeface="UnDotum"/>
                          <a:cs typeface="UnDotum"/>
                        </a:rPr>
                        <a:t>survival_time</a:t>
                      </a:r>
                      <a:endParaRPr sz="1400">
                        <a:latin typeface="UnDotum"/>
                        <a:cs typeface="UnDotum"/>
                      </a:endParaRPr>
                    </a:p>
                  </a:txBody>
                  <a:tcPr marL="0" marR="0" marT="47625" marB="0">
                    <a:lnL w="19050">
                      <a:solidFill>
                        <a:srgbClr val="BFBFBF"/>
                      </a:solidFill>
                      <a:prstDash val="solid"/>
                    </a:lnL>
                    <a:lnR w="19050">
                      <a:solidFill>
                        <a:srgbClr val="BFBFBF"/>
                      </a:solidFill>
                      <a:prstDash val="solid"/>
                    </a:lnR>
                    <a:lnT w="19050">
                      <a:solidFill>
                        <a:srgbClr val="BFBFBF"/>
                      </a:solidFill>
                      <a:prstDash val="solid"/>
                    </a:lnT>
                    <a:lnB w="19050">
                      <a:solidFill>
                        <a:srgbClr val="BFBFBF"/>
                      </a:solidFill>
                      <a:prstDash val="solid"/>
                    </a:lnB>
                    <a:solidFill>
                      <a:srgbClr val="1C306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400" spc="-215" dirty="0">
                          <a:solidFill>
                            <a:srgbClr val="404040"/>
                          </a:solidFill>
                          <a:latin typeface="UnDotum"/>
                          <a:cs typeface="UnDotum"/>
                        </a:rPr>
                        <a:t>31</a:t>
                      </a:r>
                      <a:endParaRPr sz="1400">
                        <a:latin typeface="UnDotum"/>
                        <a:cs typeface="UnDotum"/>
                      </a:endParaRPr>
                    </a:p>
                  </a:txBody>
                  <a:tcPr marL="0" marR="0" marT="52069" marB="0">
                    <a:lnL w="19050">
                      <a:solidFill>
                        <a:srgbClr val="BFBFBF"/>
                      </a:solidFill>
                      <a:prstDash val="solid"/>
                    </a:lnL>
                    <a:lnR w="19050">
                      <a:solidFill>
                        <a:srgbClr val="BFBFBF"/>
                      </a:solidFill>
                      <a:prstDash val="solid"/>
                    </a:lnR>
                    <a:lnT w="19050">
                      <a:solidFill>
                        <a:srgbClr val="BFBFBF"/>
                      </a:solidFill>
                      <a:prstDash val="solid"/>
                    </a:lnT>
                    <a:lnB w="19050">
                      <a:solidFill>
                        <a:srgbClr val="BFBFB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400" spc="-100" dirty="0">
                          <a:solidFill>
                            <a:srgbClr val="404040"/>
                          </a:solidFill>
                          <a:latin typeface="UnDotum"/>
                          <a:cs typeface="UnDotum"/>
                        </a:rPr>
                        <a:t>45</a:t>
                      </a:r>
                      <a:endParaRPr sz="1400">
                        <a:latin typeface="UnDotum"/>
                        <a:cs typeface="UnDotum"/>
                      </a:endParaRPr>
                    </a:p>
                  </a:txBody>
                  <a:tcPr marL="0" marR="0" marT="48895" marB="0">
                    <a:lnL w="19050">
                      <a:solidFill>
                        <a:srgbClr val="BFBFBF"/>
                      </a:solidFill>
                      <a:prstDash val="solid"/>
                    </a:lnL>
                    <a:lnR w="19050">
                      <a:solidFill>
                        <a:srgbClr val="BFBFBF"/>
                      </a:solidFill>
                      <a:prstDash val="solid"/>
                    </a:lnR>
                    <a:lnT w="19050">
                      <a:solidFill>
                        <a:srgbClr val="BFBFBF"/>
                      </a:solidFill>
                      <a:prstDash val="solid"/>
                    </a:lnT>
                    <a:lnB w="19050">
                      <a:solidFill>
                        <a:srgbClr val="BFBFB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object 12"/>
          <p:cNvSpPr txBox="1"/>
          <p:nvPr/>
        </p:nvSpPr>
        <p:spPr>
          <a:xfrm>
            <a:off x="4714571" y="2706458"/>
            <a:ext cx="3608704" cy="216535"/>
          </a:xfrm>
          <a:prstGeom prst="rect">
            <a:avLst/>
          </a:prstGeom>
          <a:solidFill>
            <a:srgbClr val="D9D9D9"/>
          </a:solidFill>
        </p:spPr>
        <p:txBody>
          <a:bodyPr vert="horz" wrap="square" lIns="0" tIns="6350" rIns="0" bIns="0" rtlCol="0">
            <a:spAutoFit/>
          </a:bodyPr>
          <a:lstStyle/>
          <a:p>
            <a:pPr marL="14604" algn="ctr">
              <a:lnSpc>
                <a:spcPct val="100000"/>
              </a:lnSpc>
              <a:spcBef>
                <a:spcPts val="50"/>
              </a:spcBef>
            </a:pPr>
            <a:r>
              <a:rPr sz="1100" spc="-80" dirty="0">
                <a:solidFill>
                  <a:srgbClr val="3C3C3C"/>
                </a:solidFill>
                <a:latin typeface="UnDotum"/>
                <a:cs typeface="UnDotum"/>
              </a:rPr>
              <a:t>45</a:t>
            </a:r>
            <a:r>
              <a:rPr sz="1100" spc="-50" dirty="0">
                <a:solidFill>
                  <a:srgbClr val="3C3C3C"/>
                </a:solidFill>
                <a:latin typeface="UnDotum"/>
                <a:cs typeface="UnDotum"/>
              </a:rPr>
              <a:t> </a:t>
            </a:r>
            <a:r>
              <a:rPr sz="1100" spc="-35" dirty="0">
                <a:solidFill>
                  <a:srgbClr val="3C3C3C"/>
                </a:solidFill>
                <a:latin typeface="UnDotum"/>
                <a:cs typeface="UnDotum"/>
              </a:rPr>
              <a:t>days</a:t>
            </a:r>
            <a:endParaRPr sz="1100">
              <a:latin typeface="UnDotum"/>
              <a:cs typeface="UnDotum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3388309" y="2495511"/>
            <a:ext cx="4940935" cy="3243580"/>
            <a:chOff x="3388309" y="2495511"/>
            <a:chExt cx="4940935" cy="3243580"/>
          </a:xfrm>
        </p:grpSpPr>
        <p:sp>
          <p:nvSpPr>
            <p:cNvPr id="14" name="object 14"/>
            <p:cNvSpPr/>
            <p:nvPr/>
          </p:nvSpPr>
          <p:spPr>
            <a:xfrm>
              <a:off x="4711395" y="2498686"/>
              <a:ext cx="3615054" cy="2855595"/>
            </a:xfrm>
            <a:custGeom>
              <a:avLst/>
              <a:gdLst/>
              <a:ahLst/>
              <a:cxnLst/>
              <a:rect l="l" t="t" r="r" b="b"/>
              <a:pathLst>
                <a:path w="3615054" h="2855595">
                  <a:moveTo>
                    <a:pt x="3614547" y="1214602"/>
                  </a:moveTo>
                  <a:lnTo>
                    <a:pt x="3614547" y="2854981"/>
                  </a:lnTo>
                </a:path>
                <a:path w="3615054" h="2855595">
                  <a:moveTo>
                    <a:pt x="3614547" y="0"/>
                  </a:moveTo>
                  <a:lnTo>
                    <a:pt x="3614547" y="550659"/>
                  </a:lnTo>
                </a:path>
                <a:path w="3615054" h="2855595">
                  <a:moveTo>
                    <a:pt x="0" y="1214602"/>
                  </a:moveTo>
                  <a:lnTo>
                    <a:pt x="0" y="2853641"/>
                  </a:lnTo>
                </a:path>
              </a:pathLst>
            </a:custGeom>
            <a:ln w="6351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388309" y="5253964"/>
              <a:ext cx="1501140" cy="485140"/>
            </a:xfrm>
            <a:custGeom>
              <a:avLst/>
              <a:gdLst/>
              <a:ahLst/>
              <a:cxnLst/>
              <a:rect l="l" t="t" r="r" b="b"/>
              <a:pathLst>
                <a:path w="1501139" h="485139">
                  <a:moveTo>
                    <a:pt x="1427270" y="451671"/>
                  </a:moveTo>
                  <a:lnTo>
                    <a:pt x="1416862" y="485009"/>
                  </a:lnTo>
                  <a:lnTo>
                    <a:pt x="1500962" y="471350"/>
                  </a:lnTo>
                  <a:lnTo>
                    <a:pt x="1484445" y="455456"/>
                  </a:lnTo>
                  <a:lnTo>
                    <a:pt x="1439392" y="455456"/>
                  </a:lnTo>
                  <a:lnTo>
                    <a:pt x="1427270" y="451671"/>
                  </a:lnTo>
                  <a:close/>
                </a:path>
                <a:path w="1501139" h="485139">
                  <a:moveTo>
                    <a:pt x="1429162" y="445609"/>
                  </a:moveTo>
                  <a:lnTo>
                    <a:pt x="1427270" y="451671"/>
                  </a:lnTo>
                  <a:lnTo>
                    <a:pt x="1439392" y="455456"/>
                  </a:lnTo>
                  <a:lnTo>
                    <a:pt x="1441284" y="449394"/>
                  </a:lnTo>
                  <a:lnTo>
                    <a:pt x="1429162" y="445609"/>
                  </a:lnTo>
                  <a:close/>
                </a:path>
                <a:path w="1501139" h="485139">
                  <a:moveTo>
                    <a:pt x="1439570" y="412272"/>
                  </a:moveTo>
                  <a:lnTo>
                    <a:pt x="1429162" y="445609"/>
                  </a:lnTo>
                  <a:lnTo>
                    <a:pt x="1441284" y="449394"/>
                  </a:lnTo>
                  <a:lnTo>
                    <a:pt x="1439392" y="455456"/>
                  </a:lnTo>
                  <a:lnTo>
                    <a:pt x="1484445" y="455456"/>
                  </a:lnTo>
                  <a:lnTo>
                    <a:pt x="1439570" y="412272"/>
                  </a:lnTo>
                  <a:close/>
                </a:path>
                <a:path w="1501139" h="485139">
                  <a:moveTo>
                    <a:pt x="1892" y="0"/>
                  </a:moveTo>
                  <a:lnTo>
                    <a:pt x="0" y="6057"/>
                  </a:lnTo>
                  <a:lnTo>
                    <a:pt x="1427270" y="451671"/>
                  </a:lnTo>
                  <a:lnTo>
                    <a:pt x="1429162" y="445609"/>
                  </a:lnTo>
                  <a:lnTo>
                    <a:pt x="1892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711395" y="2498686"/>
              <a:ext cx="0" cy="551180"/>
            </a:xfrm>
            <a:custGeom>
              <a:avLst/>
              <a:gdLst/>
              <a:ahLst/>
              <a:cxnLst/>
              <a:rect l="l" t="t" r="r" b="b"/>
              <a:pathLst>
                <a:path h="551180">
                  <a:moveTo>
                    <a:pt x="0" y="0"/>
                  </a:moveTo>
                  <a:lnTo>
                    <a:pt x="0" y="550659"/>
                  </a:lnTo>
                </a:path>
              </a:pathLst>
            </a:custGeom>
            <a:ln w="6351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5074970" y="5698236"/>
            <a:ext cx="310642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5" dirty="0">
                <a:solidFill>
                  <a:srgbClr val="404040"/>
                </a:solidFill>
                <a:latin typeface="UnDotum"/>
                <a:cs typeface="UnDotum"/>
              </a:rPr>
              <a:t>(if </a:t>
            </a:r>
            <a:r>
              <a:rPr sz="1400" spc="-45" dirty="0">
                <a:solidFill>
                  <a:srgbClr val="404040"/>
                </a:solidFill>
                <a:latin typeface="UnDotum"/>
                <a:cs typeface="UnDotum"/>
              </a:rPr>
              <a:t>survival_time </a:t>
            </a:r>
            <a:r>
              <a:rPr sz="1400" spc="-25" dirty="0">
                <a:solidFill>
                  <a:srgbClr val="404040"/>
                </a:solidFill>
                <a:latin typeface="UnDotum"/>
                <a:cs typeface="UnDotum"/>
              </a:rPr>
              <a:t>&gt; </a:t>
            </a:r>
            <a:r>
              <a:rPr sz="1400" spc="-65" dirty="0">
                <a:solidFill>
                  <a:srgbClr val="404040"/>
                </a:solidFill>
                <a:latin typeface="UnDotum"/>
                <a:cs typeface="UnDotum"/>
              </a:rPr>
              <a:t>64 </a:t>
            </a:r>
            <a:r>
              <a:rPr sz="1400" spc="-15" dirty="0">
                <a:solidFill>
                  <a:srgbClr val="404040"/>
                </a:solidFill>
                <a:latin typeface="UnDotum"/>
                <a:cs typeface="UnDotum"/>
              </a:rPr>
              <a:t>: </a:t>
            </a:r>
            <a:r>
              <a:rPr sz="1400" spc="-45" dirty="0">
                <a:solidFill>
                  <a:srgbClr val="404040"/>
                </a:solidFill>
                <a:latin typeface="UnDotum"/>
                <a:cs typeface="UnDotum"/>
              </a:rPr>
              <a:t>survival_time </a:t>
            </a:r>
            <a:r>
              <a:rPr sz="1400" spc="-105" dirty="0">
                <a:solidFill>
                  <a:srgbClr val="404040"/>
                </a:solidFill>
                <a:latin typeface="UnDotum"/>
                <a:cs typeface="UnDotum"/>
              </a:rPr>
              <a:t>=</a:t>
            </a:r>
            <a:r>
              <a:rPr sz="1400" spc="-195" dirty="0">
                <a:solidFill>
                  <a:srgbClr val="404040"/>
                </a:solidFill>
                <a:latin typeface="UnDotum"/>
                <a:cs typeface="UnDotum"/>
              </a:rPr>
              <a:t> </a:t>
            </a:r>
            <a:r>
              <a:rPr sz="1400" spc="-35" dirty="0">
                <a:solidFill>
                  <a:srgbClr val="404040"/>
                </a:solidFill>
                <a:latin typeface="UnDotum"/>
                <a:cs typeface="UnDotum"/>
              </a:rPr>
              <a:t>64)</a:t>
            </a:r>
            <a:endParaRPr sz="1400">
              <a:latin typeface="UnDotum"/>
              <a:cs typeface="UnDotum"/>
            </a:endParaRPr>
          </a:p>
        </p:txBody>
      </p:sp>
      <p:graphicFrame>
        <p:nvGraphicFramePr>
          <p:cNvPr id="18" name="object 18"/>
          <p:cNvGraphicFramePr>
            <a:graphicFrameLocks noGrp="1"/>
          </p:cNvGraphicFramePr>
          <p:nvPr/>
        </p:nvGraphicFramePr>
        <p:xfrm>
          <a:off x="661920" y="3381793"/>
          <a:ext cx="3310889" cy="19641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91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58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5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0822">
                <a:tc>
                  <a:txBody>
                    <a:bodyPr/>
                    <a:lstStyle/>
                    <a:p>
                      <a:pPr marL="152400">
                        <a:lnSpc>
                          <a:spcPct val="100000"/>
                        </a:lnSpc>
                        <a:spcBef>
                          <a:spcPts val="815"/>
                        </a:spcBef>
                      </a:pPr>
                      <a:r>
                        <a:rPr sz="1400" spc="-85" dirty="0">
                          <a:solidFill>
                            <a:srgbClr val="FFFFFF"/>
                          </a:solidFill>
                          <a:latin typeface="UnDotum"/>
                          <a:cs typeface="UnDotum"/>
                        </a:rPr>
                        <a:t>acc_id</a:t>
                      </a:r>
                      <a:endParaRPr sz="1400">
                        <a:latin typeface="UnDotum"/>
                        <a:cs typeface="UnDotum"/>
                      </a:endParaRPr>
                    </a:p>
                  </a:txBody>
                  <a:tcPr marL="0" marR="0" marT="103505" marB="0">
                    <a:lnL w="19050">
                      <a:solidFill>
                        <a:srgbClr val="BFBFBF"/>
                      </a:solidFill>
                      <a:prstDash val="solid"/>
                    </a:lnL>
                    <a:lnR w="19050">
                      <a:solidFill>
                        <a:srgbClr val="BFBFBF"/>
                      </a:solidFill>
                      <a:prstDash val="solid"/>
                    </a:lnR>
                    <a:lnT w="19050">
                      <a:solidFill>
                        <a:srgbClr val="BFBFBF"/>
                      </a:solidFill>
                      <a:prstDash val="solid"/>
                    </a:lnT>
                    <a:lnB w="19050">
                      <a:solidFill>
                        <a:srgbClr val="BFBFBF"/>
                      </a:solidFill>
                      <a:prstDash val="solid"/>
                    </a:lnB>
                    <a:solidFill>
                      <a:srgbClr val="3C3C3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15"/>
                        </a:spcBef>
                      </a:pPr>
                      <a:r>
                        <a:rPr sz="1400" spc="-25" dirty="0">
                          <a:solidFill>
                            <a:srgbClr val="FFFFFF"/>
                          </a:solidFill>
                          <a:latin typeface="UnDotum"/>
                          <a:cs typeface="UnDotum"/>
                        </a:rPr>
                        <a:t>week</a:t>
                      </a:r>
                      <a:endParaRPr sz="1400">
                        <a:latin typeface="UnDotum"/>
                        <a:cs typeface="UnDotum"/>
                      </a:endParaRPr>
                    </a:p>
                  </a:txBody>
                  <a:tcPr marL="0" marR="0" marT="103505" marB="0">
                    <a:lnL w="19050">
                      <a:solidFill>
                        <a:srgbClr val="BFBFBF"/>
                      </a:solidFill>
                      <a:prstDash val="solid"/>
                    </a:lnL>
                    <a:lnR w="19050">
                      <a:solidFill>
                        <a:srgbClr val="BFBFBF"/>
                      </a:solidFill>
                      <a:prstDash val="solid"/>
                    </a:lnR>
                    <a:lnT w="19050">
                      <a:solidFill>
                        <a:srgbClr val="BFBFBF"/>
                      </a:solidFill>
                      <a:prstDash val="solid"/>
                    </a:lnT>
                    <a:lnB w="19050">
                      <a:solidFill>
                        <a:srgbClr val="BFBFBF"/>
                      </a:solidFill>
                      <a:prstDash val="solid"/>
                    </a:lnB>
                    <a:solidFill>
                      <a:srgbClr val="3C3C3C"/>
                    </a:solidFill>
                  </a:tcPr>
                </a:tc>
                <a:tc>
                  <a:txBody>
                    <a:bodyPr/>
                    <a:lstStyle/>
                    <a:p>
                      <a:pPr marL="148590" marR="140335" indent="226695">
                        <a:lnSpc>
                          <a:spcPts val="1510"/>
                        </a:lnSpc>
                        <a:spcBef>
                          <a:spcPts val="240"/>
                        </a:spcBef>
                      </a:pPr>
                      <a:r>
                        <a:rPr sz="1400" spc="-15" dirty="0">
                          <a:solidFill>
                            <a:srgbClr val="FFC000"/>
                          </a:solidFill>
                          <a:latin typeface="UnDotum"/>
                          <a:cs typeface="UnDotum"/>
                        </a:rPr>
                        <a:t>Weekly  </a:t>
                      </a:r>
                      <a:r>
                        <a:rPr sz="1400" spc="-25" dirty="0">
                          <a:solidFill>
                            <a:srgbClr val="FFC000"/>
                          </a:solidFill>
                          <a:latin typeface="UnDotum"/>
                          <a:cs typeface="UnDotum"/>
                        </a:rPr>
                        <a:t>Survival</a:t>
                      </a:r>
                      <a:r>
                        <a:rPr sz="1400" spc="-140" dirty="0">
                          <a:solidFill>
                            <a:srgbClr val="FFC000"/>
                          </a:solidFill>
                          <a:latin typeface="UnDotum"/>
                          <a:cs typeface="UnDotum"/>
                        </a:rPr>
                        <a:t> </a:t>
                      </a:r>
                      <a:r>
                        <a:rPr sz="1400" spc="-25" dirty="0">
                          <a:solidFill>
                            <a:srgbClr val="FFC000"/>
                          </a:solidFill>
                          <a:latin typeface="UnDotum"/>
                          <a:cs typeface="UnDotum"/>
                        </a:rPr>
                        <a:t>Time</a:t>
                      </a:r>
                      <a:endParaRPr sz="1400">
                        <a:latin typeface="UnDotum"/>
                        <a:cs typeface="UnDotum"/>
                      </a:endParaRPr>
                    </a:p>
                  </a:txBody>
                  <a:tcPr marL="0" marR="0" marT="30480" marB="0">
                    <a:lnL w="19050">
                      <a:solidFill>
                        <a:srgbClr val="BFBFBF"/>
                      </a:solidFill>
                      <a:prstDash val="solid"/>
                    </a:lnL>
                    <a:lnR w="19050">
                      <a:solidFill>
                        <a:srgbClr val="BFBFBF"/>
                      </a:solidFill>
                      <a:prstDash val="solid"/>
                    </a:lnR>
                    <a:lnT w="19050">
                      <a:solidFill>
                        <a:srgbClr val="BFBFBF"/>
                      </a:solidFill>
                      <a:prstDash val="solid"/>
                    </a:lnT>
                    <a:lnB w="19050">
                      <a:solidFill>
                        <a:srgbClr val="BFBFBF"/>
                      </a:solidFill>
                      <a:prstDash val="solid"/>
                    </a:lnB>
                    <a:solidFill>
                      <a:srgbClr val="1C306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24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400" spc="-215" dirty="0">
                          <a:solidFill>
                            <a:srgbClr val="404040"/>
                          </a:solidFill>
                          <a:latin typeface="UnDotum"/>
                          <a:cs typeface="UnDotum"/>
                        </a:rPr>
                        <a:t>31</a:t>
                      </a:r>
                      <a:endParaRPr sz="1400">
                        <a:latin typeface="UnDotum"/>
                        <a:cs typeface="UnDotum"/>
                      </a:endParaRPr>
                    </a:p>
                  </a:txBody>
                  <a:tcPr marL="0" marR="0" marT="0" marB="0">
                    <a:lnL w="19050">
                      <a:solidFill>
                        <a:srgbClr val="BFBFBF"/>
                      </a:solidFill>
                      <a:prstDash val="solid"/>
                    </a:lnL>
                    <a:lnR w="19050">
                      <a:solidFill>
                        <a:srgbClr val="BFBFBF"/>
                      </a:solidFill>
                      <a:prstDash val="solid"/>
                    </a:lnR>
                    <a:lnT w="19050">
                      <a:solidFill>
                        <a:srgbClr val="BFBFBF"/>
                      </a:solidFill>
                      <a:prstDash val="solid"/>
                    </a:lnT>
                    <a:lnB w="19050">
                      <a:solidFill>
                        <a:srgbClr val="BFBFB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400" dirty="0">
                          <a:solidFill>
                            <a:srgbClr val="404040"/>
                          </a:solidFill>
                          <a:latin typeface="UnDotum"/>
                          <a:cs typeface="UnDotum"/>
                        </a:rPr>
                        <a:t>4</a:t>
                      </a:r>
                      <a:endParaRPr sz="1400">
                        <a:latin typeface="UnDotum"/>
                        <a:cs typeface="UnDotum"/>
                      </a:endParaRPr>
                    </a:p>
                  </a:txBody>
                  <a:tcPr marL="0" marR="0" marT="52705" marB="0">
                    <a:lnL w="19050">
                      <a:solidFill>
                        <a:srgbClr val="BFBFBF"/>
                      </a:solidFill>
                      <a:prstDash val="solid"/>
                    </a:lnL>
                    <a:lnR w="19050">
                      <a:solidFill>
                        <a:srgbClr val="BFBFBF"/>
                      </a:solidFill>
                      <a:prstDash val="solid"/>
                    </a:lnR>
                    <a:lnT w="19050">
                      <a:solidFill>
                        <a:srgbClr val="BFBFBF"/>
                      </a:solidFill>
                      <a:prstDash val="solid"/>
                    </a:lnT>
                    <a:lnB w="19050">
                      <a:solidFill>
                        <a:srgbClr val="BFBFB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400" spc="-100" dirty="0">
                          <a:solidFill>
                            <a:srgbClr val="404040"/>
                          </a:solidFill>
                          <a:latin typeface="UnDotum"/>
                          <a:cs typeface="UnDotum"/>
                        </a:rPr>
                        <a:t>45</a:t>
                      </a:r>
                      <a:endParaRPr sz="1400">
                        <a:latin typeface="UnDotum"/>
                        <a:cs typeface="UnDotum"/>
                      </a:endParaRPr>
                    </a:p>
                  </a:txBody>
                  <a:tcPr marL="0" marR="0" marT="49530" marB="0">
                    <a:lnL w="19050">
                      <a:solidFill>
                        <a:srgbClr val="BFBFBF"/>
                      </a:solidFill>
                      <a:prstDash val="solid"/>
                    </a:lnL>
                    <a:lnR w="19050">
                      <a:solidFill>
                        <a:srgbClr val="BFBFBF"/>
                      </a:solidFill>
                      <a:prstDash val="solid"/>
                    </a:lnR>
                    <a:lnT w="19050">
                      <a:solidFill>
                        <a:srgbClr val="BFBFBF"/>
                      </a:solidFill>
                      <a:prstDash val="solid"/>
                    </a:lnT>
                    <a:lnB w="19050">
                      <a:solidFill>
                        <a:srgbClr val="BFBFB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38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050">
                      <a:solidFill>
                        <a:srgbClr val="BFBFBF"/>
                      </a:solidFill>
                      <a:prstDash val="solid"/>
                    </a:lnL>
                    <a:lnR w="19050">
                      <a:solidFill>
                        <a:srgbClr val="BFBFBF"/>
                      </a:solidFill>
                      <a:prstDash val="solid"/>
                    </a:lnR>
                    <a:lnT w="19050">
                      <a:solidFill>
                        <a:srgbClr val="BFBFBF"/>
                      </a:solidFill>
                      <a:prstDash val="solid"/>
                    </a:lnT>
                    <a:lnB w="19050">
                      <a:solidFill>
                        <a:srgbClr val="BFBFB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400" dirty="0">
                          <a:solidFill>
                            <a:srgbClr val="404040"/>
                          </a:solidFill>
                          <a:latin typeface="UnDotum"/>
                          <a:cs typeface="UnDotum"/>
                        </a:rPr>
                        <a:t>3</a:t>
                      </a:r>
                      <a:endParaRPr sz="1400">
                        <a:latin typeface="UnDotum"/>
                        <a:cs typeface="UnDotum"/>
                      </a:endParaRPr>
                    </a:p>
                  </a:txBody>
                  <a:tcPr marL="0" marR="0" marT="53340" marB="0">
                    <a:lnL w="19050">
                      <a:solidFill>
                        <a:srgbClr val="BFBFBF"/>
                      </a:solidFill>
                      <a:prstDash val="solid"/>
                    </a:lnL>
                    <a:lnR w="19050">
                      <a:solidFill>
                        <a:srgbClr val="BFBFBF"/>
                      </a:solidFill>
                      <a:prstDash val="solid"/>
                    </a:lnR>
                    <a:lnT w="19050">
                      <a:solidFill>
                        <a:srgbClr val="BFBFBF"/>
                      </a:solidFill>
                      <a:prstDash val="solid"/>
                    </a:lnT>
                    <a:lnB w="19050">
                      <a:solidFill>
                        <a:srgbClr val="BFBFB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1400" spc="-125" dirty="0">
                          <a:solidFill>
                            <a:srgbClr val="3C3C3C"/>
                          </a:solidFill>
                          <a:latin typeface="UnDotum"/>
                          <a:cs typeface="UnDotum"/>
                        </a:rPr>
                        <a:t>52</a:t>
                      </a:r>
                      <a:endParaRPr sz="1400">
                        <a:latin typeface="UnDotum"/>
                        <a:cs typeface="UnDotum"/>
                      </a:endParaRPr>
                    </a:p>
                  </a:txBody>
                  <a:tcPr marL="0" marR="0" marT="56515" marB="0">
                    <a:lnL w="19050">
                      <a:solidFill>
                        <a:srgbClr val="BFBFBF"/>
                      </a:solidFill>
                      <a:prstDash val="solid"/>
                    </a:lnL>
                    <a:lnR w="19050">
                      <a:solidFill>
                        <a:srgbClr val="BFBFBF"/>
                      </a:solidFill>
                      <a:prstDash val="solid"/>
                    </a:lnR>
                    <a:lnT w="19050">
                      <a:solidFill>
                        <a:srgbClr val="BFBFBF"/>
                      </a:solidFill>
                      <a:prstDash val="solid"/>
                    </a:lnT>
                    <a:lnB w="19050">
                      <a:solidFill>
                        <a:srgbClr val="BFBFB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050">
                      <a:solidFill>
                        <a:srgbClr val="BFBFBF"/>
                      </a:solidFill>
                      <a:prstDash val="solid"/>
                    </a:lnL>
                    <a:lnR w="19050">
                      <a:solidFill>
                        <a:srgbClr val="BFBFBF"/>
                      </a:solidFill>
                      <a:prstDash val="solid"/>
                    </a:lnR>
                    <a:lnT w="19050">
                      <a:solidFill>
                        <a:srgbClr val="BFBFBF"/>
                      </a:solidFill>
                      <a:prstDash val="solid"/>
                    </a:lnT>
                    <a:lnB w="19050">
                      <a:solidFill>
                        <a:srgbClr val="BFBFB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1400" dirty="0">
                          <a:solidFill>
                            <a:srgbClr val="404040"/>
                          </a:solidFill>
                          <a:latin typeface="UnDotum"/>
                          <a:cs typeface="UnDotum"/>
                        </a:rPr>
                        <a:t>2</a:t>
                      </a:r>
                      <a:endParaRPr sz="1400">
                        <a:latin typeface="UnDotum"/>
                        <a:cs typeface="UnDotum"/>
                      </a:endParaRPr>
                    </a:p>
                  </a:txBody>
                  <a:tcPr marL="0" marR="0" marT="54610" marB="0">
                    <a:lnL w="19050">
                      <a:solidFill>
                        <a:srgbClr val="BFBFBF"/>
                      </a:solidFill>
                      <a:prstDash val="solid"/>
                    </a:lnL>
                    <a:lnR w="19050">
                      <a:solidFill>
                        <a:srgbClr val="BFBFBF"/>
                      </a:solidFill>
                      <a:prstDash val="solid"/>
                    </a:lnR>
                    <a:lnT w="19050">
                      <a:solidFill>
                        <a:srgbClr val="BFBFBF"/>
                      </a:solidFill>
                      <a:prstDash val="solid"/>
                    </a:lnT>
                    <a:lnB w="19050">
                      <a:solidFill>
                        <a:srgbClr val="BFBFB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sz="1400" spc="-105" dirty="0">
                          <a:solidFill>
                            <a:srgbClr val="3C3C3C"/>
                          </a:solidFill>
                          <a:latin typeface="UnDotum"/>
                          <a:cs typeface="UnDotum"/>
                        </a:rPr>
                        <a:t>59</a:t>
                      </a:r>
                      <a:endParaRPr sz="1400">
                        <a:latin typeface="UnDotum"/>
                        <a:cs typeface="UnDotum"/>
                      </a:endParaRPr>
                    </a:p>
                  </a:txBody>
                  <a:tcPr marL="0" marR="0" marT="57785" marB="0">
                    <a:lnL w="19050">
                      <a:solidFill>
                        <a:srgbClr val="BFBFBF"/>
                      </a:solidFill>
                      <a:prstDash val="solid"/>
                    </a:lnL>
                    <a:lnR w="19050">
                      <a:solidFill>
                        <a:srgbClr val="BFBFBF"/>
                      </a:solidFill>
                      <a:prstDash val="solid"/>
                    </a:lnR>
                    <a:lnT w="19050">
                      <a:solidFill>
                        <a:srgbClr val="BFBFBF"/>
                      </a:solidFill>
                      <a:prstDash val="solid"/>
                    </a:lnT>
                    <a:lnB w="19050">
                      <a:solidFill>
                        <a:srgbClr val="BFBFB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050">
                      <a:solidFill>
                        <a:srgbClr val="BFBFBF"/>
                      </a:solidFill>
                      <a:prstDash val="solid"/>
                    </a:lnL>
                    <a:lnR w="19050">
                      <a:solidFill>
                        <a:srgbClr val="BFBFBF"/>
                      </a:solidFill>
                      <a:prstDash val="solid"/>
                    </a:lnR>
                    <a:lnT w="19050">
                      <a:solidFill>
                        <a:srgbClr val="BFBFBF"/>
                      </a:solidFill>
                      <a:prstDash val="solid"/>
                    </a:lnT>
                    <a:lnB w="19050">
                      <a:solidFill>
                        <a:srgbClr val="BFBFB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400" dirty="0">
                          <a:solidFill>
                            <a:srgbClr val="404040"/>
                          </a:solidFill>
                          <a:latin typeface="UnDotum"/>
                          <a:cs typeface="UnDotum"/>
                        </a:rPr>
                        <a:t>1</a:t>
                      </a:r>
                      <a:endParaRPr sz="1400">
                        <a:latin typeface="UnDotum"/>
                        <a:cs typeface="UnDotum"/>
                      </a:endParaRPr>
                    </a:p>
                  </a:txBody>
                  <a:tcPr marL="0" marR="0" marT="52705" marB="0">
                    <a:lnL w="19050">
                      <a:solidFill>
                        <a:srgbClr val="BFBFBF"/>
                      </a:solidFill>
                      <a:prstDash val="solid"/>
                    </a:lnL>
                    <a:lnR w="19050">
                      <a:solidFill>
                        <a:srgbClr val="BFBFBF"/>
                      </a:solidFill>
                      <a:prstDash val="solid"/>
                    </a:lnR>
                    <a:lnT w="19050">
                      <a:solidFill>
                        <a:srgbClr val="BFBFBF"/>
                      </a:solidFill>
                      <a:prstDash val="solid"/>
                    </a:lnT>
                    <a:lnB w="19050">
                      <a:solidFill>
                        <a:srgbClr val="BFBFB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400" spc="-70" dirty="0">
                          <a:solidFill>
                            <a:srgbClr val="C00000"/>
                          </a:solidFill>
                          <a:latin typeface="UnDotum"/>
                          <a:cs typeface="UnDotum"/>
                        </a:rPr>
                        <a:t>64</a:t>
                      </a:r>
                      <a:endParaRPr sz="1400">
                        <a:latin typeface="UnDotum"/>
                        <a:cs typeface="UnDotum"/>
                      </a:endParaRPr>
                    </a:p>
                  </a:txBody>
                  <a:tcPr marL="0" marR="0" marT="49530" marB="0">
                    <a:lnL w="19050">
                      <a:solidFill>
                        <a:srgbClr val="BFBFBF"/>
                      </a:solidFill>
                      <a:prstDash val="solid"/>
                    </a:lnL>
                    <a:lnR w="19050">
                      <a:solidFill>
                        <a:srgbClr val="BFBFBF"/>
                      </a:solidFill>
                      <a:prstDash val="solid"/>
                    </a:lnR>
                    <a:lnT w="19050">
                      <a:solidFill>
                        <a:srgbClr val="BFBFBF"/>
                      </a:solidFill>
                      <a:prstDash val="solid"/>
                    </a:lnT>
                    <a:lnB w="19050">
                      <a:solidFill>
                        <a:srgbClr val="BFBFB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9" name="object 19"/>
          <p:cNvSpPr/>
          <p:nvPr/>
        </p:nvSpPr>
        <p:spPr>
          <a:xfrm>
            <a:off x="9765932" y="5256987"/>
            <a:ext cx="0" cy="97155"/>
          </a:xfrm>
          <a:custGeom>
            <a:avLst/>
            <a:gdLst/>
            <a:ahLst/>
            <a:cxnLst/>
            <a:rect l="l" t="t" r="r" b="b"/>
            <a:pathLst>
              <a:path h="97154">
                <a:moveTo>
                  <a:pt x="0" y="0"/>
                </a:moveTo>
                <a:lnTo>
                  <a:pt x="0" y="96689"/>
                </a:lnTo>
              </a:path>
            </a:pathLst>
          </a:custGeom>
          <a:ln w="635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9038120" y="5256987"/>
            <a:ext cx="0" cy="97155"/>
          </a:xfrm>
          <a:custGeom>
            <a:avLst/>
            <a:gdLst/>
            <a:ahLst/>
            <a:cxnLst/>
            <a:rect l="l" t="t" r="r" b="b"/>
            <a:pathLst>
              <a:path h="97154">
                <a:moveTo>
                  <a:pt x="0" y="0"/>
                </a:moveTo>
                <a:lnTo>
                  <a:pt x="0" y="96689"/>
                </a:lnTo>
              </a:path>
            </a:pathLst>
          </a:custGeom>
          <a:ln w="635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1" name="object 21"/>
          <p:cNvGrpSpPr/>
          <p:nvPr/>
        </p:nvGrpSpPr>
        <p:grpSpPr>
          <a:xfrm>
            <a:off x="4572000" y="3049346"/>
            <a:ext cx="6759575" cy="2307590"/>
            <a:chOff x="4572000" y="3049346"/>
            <a:chExt cx="6759575" cy="2307590"/>
          </a:xfrm>
        </p:grpSpPr>
        <p:sp>
          <p:nvSpPr>
            <p:cNvPr id="22" name="object 22"/>
            <p:cNvSpPr/>
            <p:nvPr/>
          </p:nvSpPr>
          <p:spPr>
            <a:xfrm>
              <a:off x="10485933" y="3713289"/>
              <a:ext cx="0" cy="1640839"/>
            </a:xfrm>
            <a:custGeom>
              <a:avLst/>
              <a:gdLst/>
              <a:ahLst/>
              <a:cxnLst/>
              <a:rect l="l" t="t" r="r" b="b"/>
              <a:pathLst>
                <a:path h="1640839">
                  <a:moveTo>
                    <a:pt x="0" y="0"/>
                  </a:moveTo>
                  <a:lnTo>
                    <a:pt x="0" y="1640386"/>
                  </a:lnTo>
                </a:path>
              </a:pathLst>
            </a:custGeom>
            <a:ln w="6351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572000" y="3049346"/>
              <a:ext cx="6759575" cy="664210"/>
            </a:xfrm>
            <a:custGeom>
              <a:avLst/>
              <a:gdLst/>
              <a:ahLst/>
              <a:cxnLst/>
              <a:rect l="l" t="t" r="r" b="b"/>
              <a:pathLst>
                <a:path w="6759575" h="664210">
                  <a:moveTo>
                    <a:pt x="6759143" y="0"/>
                  </a:moveTo>
                  <a:lnTo>
                    <a:pt x="0" y="0"/>
                  </a:lnTo>
                  <a:lnTo>
                    <a:pt x="0" y="663943"/>
                  </a:lnTo>
                  <a:lnTo>
                    <a:pt x="6759143" y="663943"/>
                  </a:lnTo>
                  <a:lnTo>
                    <a:pt x="6759143" y="0"/>
                  </a:lnTo>
                  <a:close/>
                </a:path>
              </a:pathLst>
            </a:custGeom>
            <a:solidFill>
              <a:srgbClr val="F6F7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8789555" y="3372611"/>
            <a:ext cx="51308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20" dirty="0">
                <a:solidFill>
                  <a:srgbClr val="1C3061"/>
                </a:solidFill>
                <a:latin typeface="UnDotum"/>
                <a:cs typeface="UnDotum"/>
              </a:rPr>
              <a:t>Day</a:t>
            </a:r>
            <a:r>
              <a:rPr sz="1400" spc="-140" dirty="0">
                <a:solidFill>
                  <a:srgbClr val="1C3061"/>
                </a:solidFill>
                <a:latin typeface="UnDotum"/>
                <a:cs typeface="UnDotum"/>
              </a:rPr>
              <a:t> </a:t>
            </a:r>
            <a:r>
              <a:rPr sz="1400" spc="-210" dirty="0">
                <a:solidFill>
                  <a:srgbClr val="1C3061"/>
                </a:solidFill>
                <a:latin typeface="UnDotum"/>
                <a:cs typeface="UnDotum"/>
              </a:rPr>
              <a:t>21</a:t>
            </a:r>
            <a:endParaRPr sz="1400">
              <a:latin typeface="UnDotum"/>
              <a:cs typeface="UnDotum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9505022" y="3372611"/>
            <a:ext cx="51752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20" dirty="0">
                <a:solidFill>
                  <a:srgbClr val="1C3061"/>
                </a:solidFill>
                <a:latin typeface="UnDotum"/>
                <a:cs typeface="UnDotum"/>
              </a:rPr>
              <a:t>Day</a:t>
            </a:r>
            <a:r>
              <a:rPr sz="1400" spc="-130" dirty="0">
                <a:solidFill>
                  <a:srgbClr val="1C3061"/>
                </a:solidFill>
                <a:latin typeface="UnDotum"/>
                <a:cs typeface="UnDotum"/>
              </a:rPr>
              <a:t> </a:t>
            </a:r>
            <a:r>
              <a:rPr sz="1400" spc="-200" dirty="0">
                <a:solidFill>
                  <a:srgbClr val="1C3061"/>
                </a:solidFill>
                <a:latin typeface="UnDotum"/>
                <a:cs typeface="UnDotum"/>
              </a:rPr>
              <a:t>14</a:t>
            </a:r>
            <a:endParaRPr sz="1400">
              <a:latin typeface="UnDotum"/>
              <a:cs typeface="UnDotum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0270642" y="3372611"/>
            <a:ext cx="44069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20" dirty="0">
                <a:solidFill>
                  <a:srgbClr val="1C3061"/>
                </a:solidFill>
                <a:latin typeface="UnDotum"/>
                <a:cs typeface="UnDotum"/>
              </a:rPr>
              <a:t>Day</a:t>
            </a:r>
            <a:r>
              <a:rPr sz="1400" spc="-140" dirty="0">
                <a:solidFill>
                  <a:srgbClr val="1C3061"/>
                </a:solidFill>
                <a:latin typeface="UnDotum"/>
                <a:cs typeface="UnDotum"/>
              </a:rPr>
              <a:t> </a:t>
            </a:r>
            <a:r>
              <a:rPr sz="1400" spc="-150" dirty="0">
                <a:solidFill>
                  <a:srgbClr val="1C3061"/>
                </a:solidFill>
                <a:latin typeface="UnDotum"/>
                <a:cs typeface="UnDotum"/>
              </a:rPr>
              <a:t>7</a:t>
            </a:r>
            <a:endParaRPr sz="1400">
              <a:latin typeface="UnDotum"/>
              <a:cs typeface="UnDotum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8052651" y="3375659"/>
            <a:ext cx="5505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20" dirty="0">
                <a:solidFill>
                  <a:srgbClr val="7F7F7F"/>
                </a:solidFill>
                <a:latin typeface="UnDotum"/>
                <a:cs typeface="UnDotum"/>
              </a:rPr>
              <a:t>Day</a:t>
            </a:r>
            <a:r>
              <a:rPr sz="1400" spc="-135" dirty="0">
                <a:solidFill>
                  <a:srgbClr val="7F7F7F"/>
                </a:solidFill>
                <a:latin typeface="UnDotum"/>
                <a:cs typeface="UnDotum"/>
              </a:rPr>
              <a:t> </a:t>
            </a:r>
            <a:r>
              <a:rPr sz="1400" spc="-65" dirty="0">
                <a:solidFill>
                  <a:srgbClr val="7F7F7F"/>
                </a:solidFill>
                <a:latin typeface="UnDotum"/>
                <a:cs typeface="UnDotum"/>
              </a:rPr>
              <a:t>28</a:t>
            </a:r>
            <a:endParaRPr sz="1400">
              <a:latin typeface="UnDotum"/>
              <a:cs typeface="UnDotum"/>
            </a:endParaRPr>
          </a:p>
        </p:txBody>
      </p:sp>
      <p:graphicFrame>
        <p:nvGraphicFramePr>
          <p:cNvPr id="28" name="object 28"/>
          <p:cNvGraphicFramePr>
            <a:graphicFrameLocks noGrp="1"/>
          </p:cNvGraphicFramePr>
          <p:nvPr/>
        </p:nvGraphicFramePr>
        <p:xfrm>
          <a:off x="4711395" y="3713289"/>
          <a:ext cx="6502398" cy="15436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76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6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29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934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1247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2834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207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2580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00075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7F7F7F"/>
                      </a:solidFill>
                      <a:prstDash val="solid"/>
                    </a:lnR>
                    <a:solidFill>
                      <a:srgbClr val="F5F6F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solidFill>
                      <a:srgbClr val="F5F6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solidFill>
                      <a:srgbClr val="F5F6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7F7F7F"/>
                      </a:solidFill>
                      <a:prstDash val="solid"/>
                    </a:lnL>
                    <a:solidFill>
                      <a:srgbClr val="F5F6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7F7F7F"/>
                      </a:solidFill>
                      <a:prstDash val="solid"/>
                    </a:lnR>
                    <a:solidFill>
                      <a:srgbClr val="F5F6F7"/>
                    </a:solidFill>
                  </a:tcPr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solidFill>
                      <a:srgbClr val="F5F6F7"/>
                    </a:solidFill>
                  </a:tcPr>
                </a:tc>
                <a:tc row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solidFill>
                      <a:srgbClr val="F5F6F7"/>
                    </a:solidFill>
                  </a:tcPr>
                </a:tc>
                <a:tc rowSpan="7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solidFill>
                      <a:srgbClr val="F5F6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1">
                <a:tc gridSpan="5"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100" spc="-80" dirty="0">
                          <a:solidFill>
                            <a:srgbClr val="3C3C3C"/>
                          </a:solidFill>
                          <a:latin typeface="UnDotum"/>
                          <a:cs typeface="UnDotum"/>
                        </a:rPr>
                        <a:t>45</a:t>
                      </a:r>
                      <a:r>
                        <a:rPr sz="1100" spc="-50" dirty="0">
                          <a:solidFill>
                            <a:srgbClr val="3C3C3C"/>
                          </a:solidFill>
                          <a:latin typeface="UnDotum"/>
                          <a:cs typeface="UnDotum"/>
                        </a:rPr>
                        <a:t> </a:t>
                      </a:r>
                      <a:r>
                        <a:rPr sz="1100" spc="-35" dirty="0">
                          <a:solidFill>
                            <a:srgbClr val="3C3C3C"/>
                          </a:solidFill>
                          <a:latin typeface="UnDotum"/>
                          <a:cs typeface="UnDotum"/>
                        </a:rPr>
                        <a:t>days</a:t>
                      </a:r>
                      <a:endParaRPr sz="1100">
                        <a:latin typeface="UnDotum"/>
                        <a:cs typeface="UnDotum"/>
                      </a:endParaRPr>
                    </a:p>
                  </a:txBody>
                  <a:tcPr marL="0" marR="0" marT="6985" marB="0"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050"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100" spc="-45" dirty="0">
                          <a:solidFill>
                            <a:srgbClr val="FFFFFF"/>
                          </a:solidFill>
                          <a:latin typeface="UnDotum"/>
                          <a:cs typeface="UnDotum"/>
                        </a:rPr>
                        <a:t>4</a:t>
                      </a:r>
                      <a:r>
                        <a:rPr sz="1100" spc="-70" dirty="0">
                          <a:solidFill>
                            <a:srgbClr val="FFFFFF"/>
                          </a:solidFill>
                          <a:latin typeface="UnDotum"/>
                          <a:cs typeface="UnDotum"/>
                        </a:rPr>
                        <a:t> </a:t>
                      </a:r>
                      <a:r>
                        <a:rPr sz="1100" spc="-20" dirty="0">
                          <a:solidFill>
                            <a:srgbClr val="FFFFFF"/>
                          </a:solidFill>
                          <a:latin typeface="UnDotum"/>
                          <a:cs typeface="UnDotum"/>
                        </a:rPr>
                        <a:t>week</a:t>
                      </a:r>
                      <a:endParaRPr sz="1100">
                        <a:latin typeface="UnDotum"/>
                        <a:cs typeface="UnDotum"/>
                      </a:endParaRPr>
                    </a:p>
                  </a:txBody>
                  <a:tcPr marL="0" marR="0" marT="12700" marB="0">
                    <a:solidFill>
                      <a:srgbClr val="1C306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solidFill>
                      <a:srgbClr val="F5F6F7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solidFill>
                      <a:srgbClr val="F5F6F7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solidFill>
                      <a:srgbClr val="F5F6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7467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7F7F7F"/>
                      </a:solidFill>
                      <a:prstDash val="solid"/>
                    </a:lnR>
                    <a:solidFill>
                      <a:srgbClr val="F5F6F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solidFill>
                      <a:srgbClr val="F5F6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solidFill>
                      <a:srgbClr val="F5F6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7F7F7F"/>
                      </a:solidFill>
                      <a:prstDash val="solid"/>
                    </a:lnL>
                    <a:solidFill>
                      <a:srgbClr val="F5F6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7F7F7F"/>
                      </a:solidFill>
                      <a:prstDash val="solid"/>
                    </a:lnR>
                    <a:solidFill>
                      <a:srgbClr val="F5F6F7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solidFill>
                      <a:srgbClr val="F5F6F7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solidFill>
                      <a:srgbClr val="F5F6F7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solidFill>
                      <a:srgbClr val="F5F6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6001">
                <a:tc gridSpan="5"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100" spc="-80" dirty="0">
                          <a:solidFill>
                            <a:srgbClr val="3C3C3C"/>
                          </a:solidFill>
                          <a:latin typeface="UnDotum"/>
                          <a:cs typeface="UnDotum"/>
                        </a:rPr>
                        <a:t>45</a:t>
                      </a:r>
                      <a:r>
                        <a:rPr sz="1100" spc="-50" dirty="0">
                          <a:solidFill>
                            <a:srgbClr val="3C3C3C"/>
                          </a:solidFill>
                          <a:latin typeface="UnDotum"/>
                          <a:cs typeface="UnDotum"/>
                        </a:rPr>
                        <a:t> </a:t>
                      </a:r>
                      <a:r>
                        <a:rPr sz="1100" spc="-35" dirty="0">
                          <a:solidFill>
                            <a:srgbClr val="3C3C3C"/>
                          </a:solidFill>
                          <a:latin typeface="UnDotum"/>
                          <a:cs typeface="UnDotum"/>
                        </a:rPr>
                        <a:t>days</a:t>
                      </a:r>
                      <a:endParaRPr sz="1100">
                        <a:latin typeface="UnDotum"/>
                        <a:cs typeface="UnDotum"/>
                      </a:endParaRPr>
                    </a:p>
                  </a:txBody>
                  <a:tcPr marL="0" marR="0" marT="13970" marB="0"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100" spc="-95" dirty="0">
                          <a:solidFill>
                            <a:srgbClr val="FFFFFF"/>
                          </a:solidFill>
                          <a:latin typeface="UnDotum"/>
                          <a:cs typeface="UnDotum"/>
                        </a:rPr>
                        <a:t>+7</a:t>
                      </a:r>
                      <a:endParaRPr sz="1100">
                        <a:latin typeface="UnDotum"/>
                        <a:cs typeface="UnDotum"/>
                      </a:endParaRPr>
                    </a:p>
                  </a:txBody>
                  <a:tcPr marL="0" marR="0" marT="13970" marB="0">
                    <a:lnR w="9525">
                      <a:solidFill>
                        <a:srgbClr val="7F7F7F"/>
                      </a:solidFill>
                      <a:prstDash val="solid"/>
                    </a:lnR>
                    <a:solidFill>
                      <a:srgbClr val="AA8060"/>
                    </a:solidFill>
                  </a:tcPr>
                </a:tc>
                <a:tc>
                  <a:txBody>
                    <a:bodyPr/>
                    <a:lstStyle/>
                    <a:p>
                      <a:pPr marL="16383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100" spc="-75" dirty="0">
                          <a:solidFill>
                            <a:srgbClr val="FFFFFF"/>
                          </a:solidFill>
                          <a:latin typeface="UnDotum"/>
                          <a:cs typeface="UnDotum"/>
                        </a:rPr>
                        <a:t>3</a:t>
                      </a:r>
                      <a:r>
                        <a:rPr sz="1100" spc="-65" dirty="0">
                          <a:solidFill>
                            <a:srgbClr val="FFFFFF"/>
                          </a:solidFill>
                          <a:latin typeface="UnDotum"/>
                          <a:cs typeface="UnDotum"/>
                        </a:rPr>
                        <a:t> </a:t>
                      </a:r>
                      <a:r>
                        <a:rPr sz="1100" spc="-20" dirty="0">
                          <a:solidFill>
                            <a:srgbClr val="FFFFFF"/>
                          </a:solidFill>
                          <a:latin typeface="UnDotum"/>
                          <a:cs typeface="UnDotum"/>
                        </a:rPr>
                        <a:t>week</a:t>
                      </a:r>
                      <a:endParaRPr sz="1100">
                        <a:latin typeface="UnDotum"/>
                        <a:cs typeface="UnDotum"/>
                      </a:endParaRPr>
                    </a:p>
                  </a:txBody>
                  <a:tcPr marL="0" marR="0" marT="11430" marB="0">
                    <a:lnL w="9525">
                      <a:solidFill>
                        <a:srgbClr val="7F7F7F"/>
                      </a:solidFill>
                      <a:prstDash val="solid"/>
                    </a:lnL>
                    <a:solidFill>
                      <a:srgbClr val="1C306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solidFill>
                      <a:srgbClr val="F5F6F7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solidFill>
                      <a:srgbClr val="F5F6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225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7F7F7F"/>
                      </a:solidFill>
                      <a:prstDash val="solid"/>
                    </a:lnR>
                    <a:solidFill>
                      <a:srgbClr val="F5F6F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solidFill>
                      <a:srgbClr val="F5F6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solidFill>
                      <a:srgbClr val="F5F6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7F7F7F"/>
                      </a:solidFill>
                      <a:prstDash val="solid"/>
                    </a:lnL>
                    <a:solidFill>
                      <a:srgbClr val="F5F6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7F7F7F"/>
                      </a:solidFill>
                      <a:prstDash val="solid"/>
                    </a:lnR>
                    <a:solidFill>
                      <a:srgbClr val="F5F6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solidFill>
                      <a:srgbClr val="F5F6F7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solidFill>
                      <a:srgbClr val="F5F6F7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solidFill>
                      <a:srgbClr val="F5F6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6001">
                <a:tc gridSpan="5"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100" spc="-80" dirty="0">
                          <a:solidFill>
                            <a:srgbClr val="3C3C3C"/>
                          </a:solidFill>
                          <a:latin typeface="UnDotum"/>
                          <a:cs typeface="UnDotum"/>
                        </a:rPr>
                        <a:t>45</a:t>
                      </a:r>
                      <a:r>
                        <a:rPr sz="1100" spc="-50" dirty="0">
                          <a:solidFill>
                            <a:srgbClr val="3C3C3C"/>
                          </a:solidFill>
                          <a:latin typeface="UnDotum"/>
                          <a:cs typeface="UnDotum"/>
                        </a:rPr>
                        <a:t> </a:t>
                      </a:r>
                      <a:r>
                        <a:rPr sz="1100" spc="-35" dirty="0">
                          <a:solidFill>
                            <a:srgbClr val="3C3C3C"/>
                          </a:solidFill>
                          <a:latin typeface="UnDotum"/>
                          <a:cs typeface="UnDotum"/>
                        </a:rPr>
                        <a:t>days</a:t>
                      </a:r>
                      <a:endParaRPr sz="1100">
                        <a:latin typeface="UnDotum"/>
                        <a:cs typeface="UnDotum"/>
                      </a:endParaRPr>
                    </a:p>
                  </a:txBody>
                  <a:tcPr marL="0" marR="0" marT="10160" marB="0"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100" spc="-125" dirty="0">
                          <a:solidFill>
                            <a:srgbClr val="FFFFFF"/>
                          </a:solidFill>
                          <a:latin typeface="UnDotum"/>
                          <a:cs typeface="UnDotum"/>
                        </a:rPr>
                        <a:t>+14</a:t>
                      </a:r>
                      <a:endParaRPr sz="1100">
                        <a:latin typeface="UnDotum"/>
                        <a:cs typeface="UnDotum"/>
                      </a:endParaRPr>
                    </a:p>
                  </a:txBody>
                  <a:tcPr marL="0" marR="0" marT="10160" marB="0">
                    <a:lnR w="9525">
                      <a:solidFill>
                        <a:srgbClr val="7F7F7F"/>
                      </a:solidFill>
                      <a:prstDash val="solid"/>
                    </a:lnR>
                    <a:solidFill>
                      <a:srgbClr val="AA8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113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100" spc="-75" dirty="0">
                          <a:solidFill>
                            <a:srgbClr val="FFFFFF"/>
                          </a:solidFill>
                          <a:latin typeface="UnDotum"/>
                          <a:cs typeface="UnDotum"/>
                        </a:rPr>
                        <a:t>2</a:t>
                      </a:r>
                      <a:r>
                        <a:rPr sz="1100" spc="-65" dirty="0">
                          <a:solidFill>
                            <a:srgbClr val="FFFFFF"/>
                          </a:solidFill>
                          <a:latin typeface="UnDotum"/>
                          <a:cs typeface="UnDotum"/>
                        </a:rPr>
                        <a:t> </a:t>
                      </a:r>
                      <a:r>
                        <a:rPr sz="1100" spc="-20" dirty="0">
                          <a:solidFill>
                            <a:srgbClr val="FFFFFF"/>
                          </a:solidFill>
                          <a:latin typeface="UnDotum"/>
                          <a:cs typeface="UnDotum"/>
                        </a:rPr>
                        <a:t>week</a:t>
                      </a:r>
                      <a:endParaRPr sz="1100">
                        <a:latin typeface="UnDotum"/>
                        <a:cs typeface="UnDotum"/>
                      </a:endParaRPr>
                    </a:p>
                  </a:txBody>
                  <a:tcPr marL="0" marR="0" marT="10160" marB="0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solidFill>
                      <a:srgbClr val="1C306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solidFill>
                      <a:srgbClr val="F5F6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9898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7F7F7F"/>
                      </a:solidFill>
                      <a:prstDash val="solid"/>
                    </a:lnR>
                    <a:solidFill>
                      <a:srgbClr val="F5F6F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solidFill>
                      <a:srgbClr val="F5F6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solidFill>
                      <a:srgbClr val="F5F6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7F7F7F"/>
                      </a:solidFill>
                      <a:prstDash val="solid"/>
                    </a:lnL>
                    <a:solidFill>
                      <a:srgbClr val="F5F6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7F7F7F"/>
                      </a:solidFill>
                      <a:prstDash val="solid"/>
                    </a:lnR>
                    <a:solidFill>
                      <a:srgbClr val="F5F6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solidFill>
                      <a:srgbClr val="F5F6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solidFill>
                      <a:srgbClr val="F5F6F7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solidFill>
                      <a:srgbClr val="F5F6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6001">
                <a:tc>
                  <a:txBody>
                    <a:bodyPr/>
                    <a:lstStyle/>
                    <a:p>
                      <a:pPr marL="11874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100" spc="85" dirty="0">
                          <a:solidFill>
                            <a:srgbClr val="FFFFFF"/>
                          </a:solidFill>
                          <a:latin typeface="UnDotum"/>
                          <a:cs typeface="UnDotum"/>
                        </a:rPr>
                        <a:t>-2</a:t>
                      </a:r>
                      <a:endParaRPr sz="1100">
                        <a:latin typeface="UnDotum"/>
                        <a:cs typeface="UnDotum"/>
                      </a:endParaRPr>
                    </a:p>
                  </a:txBody>
                  <a:tcPr marL="0" marR="0" marT="22225" marB="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7F7F7F"/>
                      </a:solidFill>
                      <a:prstDash val="solid"/>
                    </a:lnR>
                    <a:solidFill>
                      <a:srgbClr val="D9D9D9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100" spc="-80" dirty="0">
                          <a:solidFill>
                            <a:srgbClr val="3C3C3C"/>
                          </a:solidFill>
                          <a:latin typeface="UnDotum"/>
                          <a:cs typeface="UnDotum"/>
                        </a:rPr>
                        <a:t>45</a:t>
                      </a:r>
                      <a:r>
                        <a:rPr sz="1100" spc="-50" dirty="0">
                          <a:solidFill>
                            <a:srgbClr val="3C3C3C"/>
                          </a:solidFill>
                          <a:latin typeface="UnDotum"/>
                          <a:cs typeface="UnDotum"/>
                        </a:rPr>
                        <a:t> </a:t>
                      </a:r>
                      <a:r>
                        <a:rPr sz="1100" spc="-35" dirty="0">
                          <a:solidFill>
                            <a:srgbClr val="3C3C3C"/>
                          </a:solidFill>
                          <a:latin typeface="UnDotum"/>
                          <a:cs typeface="UnDotum"/>
                        </a:rPr>
                        <a:t>days</a:t>
                      </a:r>
                      <a:endParaRPr sz="1100">
                        <a:latin typeface="UnDotum"/>
                        <a:cs typeface="UnDotum"/>
                      </a:endParaRPr>
                    </a:p>
                  </a:txBody>
                  <a:tcPr marL="0" marR="0" marT="15875" marB="0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7F7F7F"/>
                      </a:solidFill>
                      <a:prstDash val="solid"/>
                    </a:lnL>
                    <a:solidFill>
                      <a:srgbClr val="D9D9D9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100" spc="-135" dirty="0">
                          <a:solidFill>
                            <a:srgbClr val="FFFFFF"/>
                          </a:solidFill>
                          <a:latin typeface="UnDotum"/>
                          <a:cs typeface="UnDotum"/>
                        </a:rPr>
                        <a:t>+21</a:t>
                      </a:r>
                      <a:endParaRPr sz="1100">
                        <a:latin typeface="UnDotum"/>
                        <a:cs typeface="UnDotum"/>
                      </a:endParaRPr>
                    </a:p>
                  </a:txBody>
                  <a:tcPr marL="0" marR="0" marT="10160" marB="0">
                    <a:lnR w="9525">
                      <a:solidFill>
                        <a:srgbClr val="7F7F7F"/>
                      </a:solidFill>
                      <a:prstDash val="solid"/>
                    </a:lnR>
                    <a:solidFill>
                      <a:srgbClr val="AA8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145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100" spc="-260" dirty="0">
                          <a:solidFill>
                            <a:srgbClr val="FFFFFF"/>
                          </a:solidFill>
                          <a:latin typeface="UnDotum"/>
                          <a:cs typeface="UnDotum"/>
                        </a:rPr>
                        <a:t>1</a:t>
                      </a:r>
                      <a:r>
                        <a:rPr sz="1100" spc="-210" dirty="0">
                          <a:solidFill>
                            <a:srgbClr val="FFFFFF"/>
                          </a:solidFill>
                          <a:latin typeface="UnDotum"/>
                          <a:cs typeface="UnDotum"/>
                        </a:rPr>
                        <a:t> </a:t>
                      </a:r>
                      <a:r>
                        <a:rPr sz="1100" spc="-20" dirty="0">
                          <a:solidFill>
                            <a:srgbClr val="FFFFFF"/>
                          </a:solidFill>
                          <a:latin typeface="UnDotum"/>
                          <a:cs typeface="UnDotum"/>
                        </a:rPr>
                        <a:t>week</a:t>
                      </a:r>
                      <a:endParaRPr sz="1100">
                        <a:latin typeface="UnDotum"/>
                        <a:cs typeface="UnDotum"/>
                      </a:endParaRPr>
                    </a:p>
                  </a:txBody>
                  <a:tcPr marL="0" marR="0" marT="10160" marB="0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solidFill>
                      <a:srgbClr val="1C306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9" name="object 29"/>
          <p:cNvSpPr/>
          <p:nvPr/>
        </p:nvSpPr>
        <p:spPr>
          <a:xfrm>
            <a:off x="4896129" y="5244401"/>
            <a:ext cx="197485" cy="384175"/>
          </a:xfrm>
          <a:custGeom>
            <a:avLst/>
            <a:gdLst/>
            <a:ahLst/>
            <a:cxnLst/>
            <a:rect l="l" t="t" r="r" b="b"/>
            <a:pathLst>
              <a:path w="197485" h="384175">
                <a:moveTo>
                  <a:pt x="159975" y="317330"/>
                </a:moveTo>
                <a:lnTo>
                  <a:pt x="128854" y="333159"/>
                </a:lnTo>
                <a:lnTo>
                  <a:pt x="197370" y="383804"/>
                </a:lnTo>
                <a:lnTo>
                  <a:pt x="196984" y="328650"/>
                </a:lnTo>
                <a:lnTo>
                  <a:pt x="165735" y="328650"/>
                </a:lnTo>
                <a:lnTo>
                  <a:pt x="159975" y="317330"/>
                </a:lnTo>
                <a:close/>
              </a:path>
              <a:path w="197485" h="384175">
                <a:moveTo>
                  <a:pt x="165640" y="314449"/>
                </a:moveTo>
                <a:lnTo>
                  <a:pt x="159975" y="317330"/>
                </a:lnTo>
                <a:lnTo>
                  <a:pt x="165735" y="328650"/>
                </a:lnTo>
                <a:lnTo>
                  <a:pt x="171399" y="325767"/>
                </a:lnTo>
                <a:lnTo>
                  <a:pt x="165640" y="314449"/>
                </a:lnTo>
                <a:close/>
              </a:path>
              <a:path w="197485" h="384175">
                <a:moveTo>
                  <a:pt x="196773" y="298615"/>
                </a:moveTo>
                <a:lnTo>
                  <a:pt x="165640" y="314449"/>
                </a:lnTo>
                <a:lnTo>
                  <a:pt x="171399" y="325767"/>
                </a:lnTo>
                <a:lnTo>
                  <a:pt x="165735" y="328650"/>
                </a:lnTo>
                <a:lnTo>
                  <a:pt x="196984" y="328650"/>
                </a:lnTo>
                <a:lnTo>
                  <a:pt x="196773" y="298615"/>
                </a:lnTo>
                <a:close/>
              </a:path>
              <a:path w="197485" h="384175">
                <a:moveTo>
                  <a:pt x="5651" y="0"/>
                </a:moveTo>
                <a:lnTo>
                  <a:pt x="0" y="2882"/>
                </a:lnTo>
                <a:lnTo>
                  <a:pt x="159975" y="317330"/>
                </a:lnTo>
                <a:lnTo>
                  <a:pt x="165640" y="314449"/>
                </a:lnTo>
                <a:lnTo>
                  <a:pt x="5651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8329117" y="2706458"/>
            <a:ext cx="2884170" cy="216535"/>
          </a:xfrm>
          <a:prstGeom prst="rect">
            <a:avLst/>
          </a:prstGeom>
          <a:solidFill>
            <a:srgbClr val="1C3061"/>
          </a:solidFill>
        </p:spPr>
        <p:txBody>
          <a:bodyPr vert="horz" wrap="square" lIns="0" tIns="12700" rIns="0" bIns="0" rtlCol="0">
            <a:spAutoFit/>
          </a:bodyPr>
          <a:lstStyle/>
          <a:p>
            <a:pPr marL="3810" algn="ctr">
              <a:lnSpc>
                <a:spcPct val="100000"/>
              </a:lnSpc>
              <a:spcBef>
                <a:spcPts val="100"/>
              </a:spcBef>
            </a:pPr>
            <a:r>
              <a:rPr sz="1100" spc="-50" dirty="0">
                <a:solidFill>
                  <a:srgbClr val="FFFFFF"/>
                </a:solidFill>
                <a:latin typeface="UnDotum"/>
                <a:cs typeface="UnDotum"/>
              </a:rPr>
              <a:t>28 </a:t>
            </a:r>
            <a:r>
              <a:rPr sz="1100" spc="-35" dirty="0">
                <a:solidFill>
                  <a:srgbClr val="FFFFFF"/>
                </a:solidFill>
                <a:latin typeface="UnDotum"/>
                <a:cs typeface="UnDotum"/>
              </a:rPr>
              <a:t>days</a:t>
            </a:r>
            <a:endParaRPr sz="1100">
              <a:latin typeface="UnDotum"/>
              <a:cs typeface="UnDotum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322178" y="3342132"/>
            <a:ext cx="79248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0" dirty="0">
                <a:solidFill>
                  <a:srgbClr val="7F7F7F"/>
                </a:solidFill>
                <a:latin typeface="UnDotum"/>
                <a:cs typeface="UnDotum"/>
              </a:rPr>
              <a:t>User</a:t>
            </a:r>
            <a:r>
              <a:rPr sz="1400" spc="-105" dirty="0">
                <a:solidFill>
                  <a:srgbClr val="7F7F7F"/>
                </a:solidFill>
                <a:latin typeface="UnDotum"/>
                <a:cs typeface="UnDotum"/>
              </a:rPr>
              <a:t> </a:t>
            </a:r>
            <a:r>
              <a:rPr sz="1400" spc="-45" dirty="0">
                <a:solidFill>
                  <a:srgbClr val="7F7F7F"/>
                </a:solidFill>
                <a:latin typeface="UnDotum"/>
                <a:cs typeface="UnDotum"/>
              </a:rPr>
              <a:t>leave</a:t>
            </a:r>
            <a:endParaRPr sz="1400">
              <a:latin typeface="UnDotum"/>
              <a:cs typeface="UnDotum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8045792" y="2232660"/>
            <a:ext cx="5505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20" dirty="0">
                <a:solidFill>
                  <a:srgbClr val="7F7F7F"/>
                </a:solidFill>
                <a:latin typeface="UnDotum"/>
                <a:cs typeface="UnDotum"/>
              </a:rPr>
              <a:t>Day</a:t>
            </a:r>
            <a:r>
              <a:rPr sz="1400" spc="-135" dirty="0">
                <a:solidFill>
                  <a:srgbClr val="7F7F7F"/>
                </a:solidFill>
                <a:latin typeface="UnDotum"/>
                <a:cs typeface="UnDotum"/>
              </a:rPr>
              <a:t> </a:t>
            </a:r>
            <a:r>
              <a:rPr sz="1400" spc="-65" dirty="0">
                <a:solidFill>
                  <a:srgbClr val="7F7F7F"/>
                </a:solidFill>
                <a:latin typeface="UnDotum"/>
                <a:cs typeface="UnDotum"/>
              </a:rPr>
              <a:t>28</a:t>
            </a:r>
            <a:endParaRPr sz="1400">
              <a:latin typeface="UnDotum"/>
              <a:cs typeface="UnDotum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315320" y="2199132"/>
            <a:ext cx="79248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0" dirty="0">
                <a:solidFill>
                  <a:srgbClr val="7F7F7F"/>
                </a:solidFill>
                <a:latin typeface="UnDotum"/>
                <a:cs typeface="UnDotum"/>
              </a:rPr>
              <a:t>User</a:t>
            </a:r>
            <a:r>
              <a:rPr sz="1400" spc="-105" dirty="0">
                <a:solidFill>
                  <a:srgbClr val="7F7F7F"/>
                </a:solidFill>
                <a:latin typeface="UnDotum"/>
                <a:cs typeface="UnDotum"/>
              </a:rPr>
              <a:t> </a:t>
            </a:r>
            <a:r>
              <a:rPr sz="1400" spc="-45" dirty="0">
                <a:solidFill>
                  <a:srgbClr val="7F7F7F"/>
                </a:solidFill>
                <a:latin typeface="UnDotum"/>
                <a:cs typeface="UnDotum"/>
              </a:rPr>
              <a:t>leave</a:t>
            </a:r>
            <a:endParaRPr sz="1400">
              <a:latin typeface="UnDotum"/>
              <a:cs typeface="UnDotum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7355" y="147828"/>
            <a:ext cx="125730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5" dirty="0">
                <a:solidFill>
                  <a:srgbClr val="7F7F7F"/>
                </a:solidFill>
                <a:latin typeface="FreeSans"/>
                <a:cs typeface="FreeSans"/>
              </a:rPr>
              <a:t>Analysis</a:t>
            </a:r>
            <a:r>
              <a:rPr sz="1400" spc="-50" dirty="0">
                <a:solidFill>
                  <a:srgbClr val="7F7F7F"/>
                </a:solidFill>
                <a:latin typeface="FreeSans"/>
                <a:cs typeface="FreeSans"/>
              </a:rPr>
              <a:t> </a:t>
            </a:r>
            <a:r>
              <a:rPr sz="1400" spc="-40" dirty="0">
                <a:solidFill>
                  <a:srgbClr val="7F7F7F"/>
                </a:solidFill>
                <a:latin typeface="FreeSans"/>
                <a:cs typeface="FreeSans"/>
              </a:rPr>
              <a:t>Pipeline</a:t>
            </a:r>
            <a:endParaRPr sz="1400">
              <a:latin typeface="FreeSans"/>
              <a:cs typeface="FreeSan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66550" y="153924"/>
            <a:ext cx="125984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80" dirty="0">
                <a:solidFill>
                  <a:srgbClr val="1C3061"/>
                </a:solidFill>
                <a:latin typeface="FreeSans"/>
                <a:cs typeface="FreeSans"/>
              </a:rPr>
              <a:t>Data</a:t>
            </a:r>
            <a:r>
              <a:rPr sz="1400" b="1" spc="-85" dirty="0">
                <a:solidFill>
                  <a:srgbClr val="1C3061"/>
                </a:solidFill>
                <a:latin typeface="FreeSans"/>
                <a:cs typeface="FreeSans"/>
              </a:rPr>
              <a:t> </a:t>
            </a:r>
            <a:r>
              <a:rPr sz="1400" b="1" spc="-120" dirty="0">
                <a:solidFill>
                  <a:srgbClr val="1C3061"/>
                </a:solidFill>
                <a:latin typeface="FreeSans"/>
                <a:cs typeface="FreeSans"/>
              </a:rPr>
              <a:t>Preprocess</a:t>
            </a:r>
            <a:endParaRPr sz="1400">
              <a:latin typeface="FreeSans"/>
              <a:cs typeface="FreeSan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552319" y="153924"/>
            <a:ext cx="48831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80" dirty="0">
                <a:solidFill>
                  <a:srgbClr val="7F7F7F"/>
                </a:solidFill>
                <a:latin typeface="FreeSans"/>
                <a:cs typeface="FreeSans"/>
              </a:rPr>
              <a:t>M</a:t>
            </a:r>
            <a:r>
              <a:rPr sz="1400" spc="-10" dirty="0">
                <a:solidFill>
                  <a:srgbClr val="7F7F7F"/>
                </a:solidFill>
                <a:latin typeface="FreeSans"/>
                <a:cs typeface="FreeSans"/>
              </a:rPr>
              <a:t>o</a:t>
            </a:r>
            <a:r>
              <a:rPr sz="1400" spc="-35" dirty="0">
                <a:solidFill>
                  <a:srgbClr val="7F7F7F"/>
                </a:solidFill>
                <a:latin typeface="FreeSans"/>
                <a:cs typeface="FreeSans"/>
              </a:rPr>
              <a:t>d</a:t>
            </a:r>
            <a:r>
              <a:rPr sz="1400" spc="-20" dirty="0">
                <a:solidFill>
                  <a:srgbClr val="7F7F7F"/>
                </a:solidFill>
                <a:latin typeface="FreeSans"/>
                <a:cs typeface="FreeSans"/>
              </a:rPr>
              <a:t>el</a:t>
            </a:r>
            <a:endParaRPr sz="1400">
              <a:latin typeface="FreeSans"/>
              <a:cs typeface="FreeSan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746002" y="535406"/>
            <a:ext cx="2700020" cy="0"/>
          </a:xfrm>
          <a:custGeom>
            <a:avLst/>
            <a:gdLst/>
            <a:ahLst/>
            <a:cxnLst/>
            <a:rect l="l" t="t" r="r" b="b"/>
            <a:pathLst>
              <a:path w="2700020">
                <a:moveTo>
                  <a:pt x="0" y="0"/>
                </a:moveTo>
                <a:lnTo>
                  <a:pt x="2700001" y="1"/>
                </a:lnTo>
              </a:path>
            </a:pathLst>
          </a:custGeom>
          <a:ln w="19050">
            <a:solidFill>
              <a:srgbClr val="1C306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4338" y="2017064"/>
            <a:ext cx="5825490" cy="3771900"/>
          </a:xfrm>
          <a:custGeom>
            <a:avLst/>
            <a:gdLst/>
            <a:ahLst/>
            <a:cxnLst/>
            <a:rect l="l" t="t" r="r" b="b"/>
            <a:pathLst>
              <a:path w="5825490" h="3771900">
                <a:moveTo>
                  <a:pt x="0" y="3771755"/>
                </a:moveTo>
                <a:lnTo>
                  <a:pt x="5824966" y="3771755"/>
                </a:lnTo>
                <a:lnTo>
                  <a:pt x="5824966" y="0"/>
                </a:lnTo>
                <a:lnTo>
                  <a:pt x="0" y="0"/>
                </a:lnTo>
                <a:lnTo>
                  <a:pt x="0" y="377175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6210223" y="1595247"/>
            <a:ext cx="5838190" cy="4208780"/>
            <a:chOff x="6210223" y="1595247"/>
            <a:chExt cx="5838190" cy="4208780"/>
          </a:xfrm>
        </p:grpSpPr>
        <p:sp>
          <p:nvSpPr>
            <p:cNvPr id="8" name="object 8"/>
            <p:cNvSpPr/>
            <p:nvPr/>
          </p:nvSpPr>
          <p:spPr>
            <a:xfrm>
              <a:off x="6216573" y="2016937"/>
              <a:ext cx="5825490" cy="3780790"/>
            </a:xfrm>
            <a:custGeom>
              <a:avLst/>
              <a:gdLst/>
              <a:ahLst/>
              <a:cxnLst/>
              <a:rect l="l" t="t" r="r" b="b"/>
              <a:pathLst>
                <a:path w="5825490" h="3780790">
                  <a:moveTo>
                    <a:pt x="0" y="3780162"/>
                  </a:moveTo>
                  <a:lnTo>
                    <a:pt x="5824969" y="3780162"/>
                  </a:lnTo>
                  <a:lnTo>
                    <a:pt x="5824969" y="0"/>
                  </a:lnTo>
                  <a:lnTo>
                    <a:pt x="0" y="0"/>
                  </a:lnTo>
                  <a:lnTo>
                    <a:pt x="0" y="378016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216573" y="1981796"/>
              <a:ext cx="5825490" cy="3815715"/>
            </a:xfrm>
            <a:custGeom>
              <a:avLst/>
              <a:gdLst/>
              <a:ahLst/>
              <a:cxnLst/>
              <a:rect l="l" t="t" r="r" b="b"/>
              <a:pathLst>
                <a:path w="5825490" h="3815715">
                  <a:moveTo>
                    <a:pt x="0" y="0"/>
                  </a:moveTo>
                  <a:lnTo>
                    <a:pt x="5824973" y="0"/>
                  </a:lnTo>
                  <a:lnTo>
                    <a:pt x="5824973" y="3815312"/>
                  </a:lnTo>
                  <a:lnTo>
                    <a:pt x="0" y="381531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216573" y="1600009"/>
              <a:ext cx="5825490" cy="417195"/>
            </a:xfrm>
            <a:custGeom>
              <a:avLst/>
              <a:gdLst/>
              <a:ahLst/>
              <a:cxnLst/>
              <a:rect l="l" t="t" r="r" b="b"/>
              <a:pathLst>
                <a:path w="5825490" h="417194">
                  <a:moveTo>
                    <a:pt x="5824969" y="0"/>
                  </a:moveTo>
                  <a:lnTo>
                    <a:pt x="0" y="0"/>
                  </a:lnTo>
                  <a:lnTo>
                    <a:pt x="0" y="416928"/>
                  </a:lnTo>
                  <a:lnTo>
                    <a:pt x="5824969" y="416928"/>
                  </a:lnTo>
                  <a:lnTo>
                    <a:pt x="5824969" y="0"/>
                  </a:lnTo>
                  <a:close/>
                </a:path>
              </a:pathLst>
            </a:custGeom>
            <a:solidFill>
              <a:srgbClr val="1C306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216573" y="1600009"/>
              <a:ext cx="5825490" cy="417195"/>
            </a:xfrm>
            <a:custGeom>
              <a:avLst/>
              <a:gdLst/>
              <a:ahLst/>
              <a:cxnLst/>
              <a:rect l="l" t="t" r="r" b="b"/>
              <a:pathLst>
                <a:path w="5825490" h="417194">
                  <a:moveTo>
                    <a:pt x="0" y="0"/>
                  </a:moveTo>
                  <a:lnTo>
                    <a:pt x="5824973" y="0"/>
                  </a:lnTo>
                  <a:lnTo>
                    <a:pt x="5824973" y="416926"/>
                  </a:lnTo>
                  <a:lnTo>
                    <a:pt x="0" y="416926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1C306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223663" y="726947"/>
            <a:ext cx="418846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275" dirty="0">
                <a:solidFill>
                  <a:srgbClr val="1C3061"/>
                </a:solidFill>
                <a:latin typeface="UnDotum"/>
                <a:cs typeface="UnDotum"/>
              </a:rPr>
              <a:t>1. </a:t>
            </a:r>
            <a:r>
              <a:rPr sz="2000" b="1" spc="-30" dirty="0">
                <a:solidFill>
                  <a:srgbClr val="1C3061"/>
                </a:solidFill>
                <a:latin typeface="UnDotum"/>
                <a:cs typeface="UnDotum"/>
              </a:rPr>
              <a:t>Data </a:t>
            </a:r>
            <a:r>
              <a:rPr sz="2000" b="1" spc="10" dirty="0">
                <a:solidFill>
                  <a:srgbClr val="1C3061"/>
                </a:solidFill>
                <a:latin typeface="UnDotum"/>
                <a:cs typeface="UnDotum"/>
              </a:rPr>
              <a:t>transformation </a:t>
            </a:r>
            <a:r>
              <a:rPr sz="2000" b="1" spc="-345" dirty="0">
                <a:solidFill>
                  <a:srgbClr val="1C3061"/>
                </a:solidFill>
                <a:latin typeface="UnDotum"/>
                <a:cs typeface="UnDotum"/>
              </a:rPr>
              <a:t>– </a:t>
            </a:r>
            <a:r>
              <a:rPr sz="2000" b="1" spc="30" dirty="0">
                <a:solidFill>
                  <a:srgbClr val="1C3061"/>
                </a:solidFill>
                <a:latin typeface="UnDotum"/>
                <a:cs typeface="UnDotum"/>
              </a:rPr>
              <a:t>two </a:t>
            </a:r>
            <a:r>
              <a:rPr sz="2000" b="1" spc="85" dirty="0">
                <a:solidFill>
                  <a:srgbClr val="1C3061"/>
                </a:solidFill>
                <a:latin typeface="UnDotum"/>
                <a:cs typeface="UnDotum"/>
              </a:rPr>
              <a:t>y</a:t>
            </a:r>
            <a:r>
              <a:rPr sz="2000" b="1" spc="-425" dirty="0">
                <a:solidFill>
                  <a:srgbClr val="1C3061"/>
                </a:solidFill>
                <a:latin typeface="UnDotum"/>
                <a:cs typeface="UnDotum"/>
              </a:rPr>
              <a:t> </a:t>
            </a:r>
            <a:r>
              <a:rPr sz="2000" b="1" spc="-15" dirty="0">
                <a:solidFill>
                  <a:srgbClr val="1C3061"/>
                </a:solidFill>
                <a:latin typeface="UnDotum"/>
                <a:cs typeface="UnDotum"/>
              </a:rPr>
              <a:t>values</a:t>
            </a:r>
            <a:endParaRPr sz="2000">
              <a:latin typeface="UnDotum"/>
              <a:cs typeface="UnDotum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257296" y="5326380"/>
            <a:ext cx="24485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400" spc="-190" dirty="0">
                <a:solidFill>
                  <a:srgbClr val="404040"/>
                </a:solidFill>
                <a:latin typeface="UnDotum"/>
                <a:cs typeface="UnDotum"/>
              </a:rPr>
              <a:t>예측한 </a:t>
            </a:r>
            <a:r>
              <a:rPr sz="1400" spc="-70" dirty="0">
                <a:solidFill>
                  <a:srgbClr val="404040"/>
                </a:solidFill>
                <a:latin typeface="UnDotum"/>
                <a:cs typeface="UnDotum"/>
              </a:rPr>
              <a:t>TAS를 </a:t>
            </a:r>
            <a:r>
              <a:rPr sz="1400" spc="-110" dirty="0">
                <a:solidFill>
                  <a:srgbClr val="404040"/>
                </a:solidFill>
                <a:latin typeface="UnDotum"/>
                <a:cs typeface="UnDotum"/>
              </a:rPr>
              <a:t>ST로 </a:t>
            </a:r>
            <a:r>
              <a:rPr sz="1400" spc="-190" dirty="0">
                <a:solidFill>
                  <a:srgbClr val="404040"/>
                </a:solidFill>
                <a:latin typeface="UnDotum"/>
                <a:cs typeface="UnDotum"/>
              </a:rPr>
              <a:t>나누어 </a:t>
            </a:r>
            <a:r>
              <a:rPr sz="1400" spc="-65" dirty="0">
                <a:solidFill>
                  <a:srgbClr val="404040"/>
                </a:solidFill>
                <a:latin typeface="UnDotum"/>
                <a:cs typeface="UnDotum"/>
              </a:rPr>
              <a:t>AS</a:t>
            </a:r>
            <a:r>
              <a:rPr sz="1400" spc="-280" dirty="0">
                <a:solidFill>
                  <a:srgbClr val="404040"/>
                </a:solidFill>
                <a:latin typeface="UnDotum"/>
                <a:cs typeface="UnDotum"/>
              </a:rPr>
              <a:t> </a:t>
            </a:r>
            <a:r>
              <a:rPr sz="1400" spc="-190" dirty="0">
                <a:solidFill>
                  <a:srgbClr val="404040"/>
                </a:solidFill>
                <a:latin typeface="UnDotum"/>
                <a:cs typeface="UnDotum"/>
              </a:rPr>
              <a:t>예측</a:t>
            </a:r>
            <a:endParaRPr sz="1400">
              <a:latin typeface="UnDotum"/>
              <a:cs typeface="UnDotum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8916275" y="5371871"/>
            <a:ext cx="217119" cy="7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743949" y="3241751"/>
          <a:ext cx="3634740" cy="1914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15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16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116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1483">
                <a:tc>
                  <a:txBody>
                    <a:bodyPr/>
                    <a:lstStyle/>
                    <a:p>
                      <a:pPr marL="18859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400" spc="-85" dirty="0">
                          <a:solidFill>
                            <a:srgbClr val="FFFFFF"/>
                          </a:solidFill>
                          <a:latin typeface="UnDotum"/>
                          <a:cs typeface="UnDotum"/>
                        </a:rPr>
                        <a:t>acc_id</a:t>
                      </a:r>
                      <a:endParaRPr sz="1400">
                        <a:latin typeface="UnDotum"/>
                        <a:cs typeface="UnDotum"/>
                      </a:endParaRPr>
                    </a:p>
                  </a:txBody>
                  <a:tcPr marL="0" marR="0" marT="79375" marB="0">
                    <a:lnL w="19050">
                      <a:solidFill>
                        <a:srgbClr val="A6A6A6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A6A6A6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3C3C3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50"/>
                        </a:lnSpc>
                        <a:spcBef>
                          <a:spcPts val="45"/>
                        </a:spcBef>
                      </a:pPr>
                      <a:r>
                        <a:rPr sz="1400" spc="-75" dirty="0">
                          <a:solidFill>
                            <a:srgbClr val="FFFFFF"/>
                          </a:solidFill>
                          <a:latin typeface="UnDotum"/>
                          <a:cs typeface="UnDotum"/>
                        </a:rPr>
                        <a:t>ST</a:t>
                      </a:r>
                      <a:endParaRPr sz="1400">
                        <a:latin typeface="UnDotum"/>
                        <a:cs typeface="UnDotum"/>
                      </a:endParaRPr>
                    </a:p>
                    <a:p>
                      <a:pPr marL="1270" algn="ctr">
                        <a:lnSpc>
                          <a:spcPts val="1290"/>
                        </a:lnSpc>
                      </a:pPr>
                      <a:r>
                        <a:rPr sz="1000" spc="-45" dirty="0">
                          <a:solidFill>
                            <a:srgbClr val="FFFFFF"/>
                          </a:solidFill>
                          <a:latin typeface="UnDotum"/>
                          <a:cs typeface="UnDotum"/>
                        </a:rPr>
                        <a:t>(</a:t>
                      </a:r>
                      <a:r>
                        <a:rPr sz="1100" spc="-45" dirty="0">
                          <a:solidFill>
                            <a:srgbClr val="FFFFFF"/>
                          </a:solidFill>
                          <a:latin typeface="UnDotum"/>
                          <a:cs typeface="UnDotum"/>
                        </a:rPr>
                        <a:t>survival_time)</a:t>
                      </a:r>
                      <a:endParaRPr sz="1100">
                        <a:latin typeface="UnDotum"/>
                        <a:cs typeface="UnDotum"/>
                      </a:endParaRPr>
                    </a:p>
                  </a:txBody>
                  <a:tcPr marL="0" marR="0" marT="571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A6A6A6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3C3C3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400" spc="-20" dirty="0">
                          <a:solidFill>
                            <a:srgbClr val="FFFFFF"/>
                          </a:solidFill>
                          <a:latin typeface="UnDotum"/>
                          <a:cs typeface="UnDotum"/>
                        </a:rPr>
                        <a:t>after</a:t>
                      </a:r>
                      <a:r>
                        <a:rPr sz="1400" spc="-70" dirty="0">
                          <a:solidFill>
                            <a:srgbClr val="FFFFFF"/>
                          </a:solidFill>
                          <a:latin typeface="UnDotum"/>
                          <a:cs typeface="UnDotum"/>
                        </a:rPr>
                        <a:t> </a:t>
                      </a:r>
                      <a:r>
                        <a:rPr sz="1400" spc="-75" dirty="0">
                          <a:solidFill>
                            <a:srgbClr val="FFFFFF"/>
                          </a:solidFill>
                          <a:latin typeface="UnDotum"/>
                          <a:cs typeface="UnDotum"/>
                        </a:rPr>
                        <a:t>ST</a:t>
                      </a:r>
                      <a:endParaRPr sz="1400">
                        <a:latin typeface="UnDotum"/>
                        <a:cs typeface="UnDotum"/>
                      </a:endParaRPr>
                    </a:p>
                  </a:txBody>
                  <a:tcPr marL="0" marR="0" marT="7937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A6A6A6"/>
                      </a:solidFill>
                      <a:prstDash val="solid"/>
                    </a:lnR>
                    <a:lnT w="19050">
                      <a:solidFill>
                        <a:srgbClr val="A6A6A6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1C306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R="149860" algn="r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400" spc="-10" dirty="0">
                          <a:solidFill>
                            <a:srgbClr val="404040"/>
                          </a:solidFill>
                          <a:latin typeface="UnDotum"/>
                          <a:cs typeface="UnDotum"/>
                        </a:rPr>
                        <a:t>6</a:t>
                      </a:r>
                      <a:r>
                        <a:rPr sz="1400" spc="-5" dirty="0">
                          <a:solidFill>
                            <a:srgbClr val="404040"/>
                          </a:solidFill>
                          <a:latin typeface="UnDotum"/>
                          <a:cs typeface="UnDotum"/>
                        </a:rPr>
                        <a:t>37</a:t>
                      </a:r>
                      <a:r>
                        <a:rPr sz="1400" dirty="0">
                          <a:solidFill>
                            <a:srgbClr val="404040"/>
                          </a:solidFill>
                          <a:latin typeface="UnDotum"/>
                          <a:cs typeface="UnDotum"/>
                        </a:rPr>
                        <a:t>80</a:t>
                      </a:r>
                      <a:endParaRPr sz="1400">
                        <a:latin typeface="UnDotum"/>
                        <a:cs typeface="UnDotum"/>
                      </a:endParaRPr>
                    </a:p>
                  </a:txBody>
                  <a:tcPr marL="0" marR="0" marT="52705" marB="0">
                    <a:lnL w="19050">
                      <a:solidFill>
                        <a:srgbClr val="A6A6A6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6F6F7"/>
                    </a:solidFill>
                  </a:tcPr>
                </a:tc>
                <a:tc>
                  <a:txBody>
                    <a:bodyPr/>
                    <a:lstStyle/>
                    <a:p>
                      <a:pPr marR="600075" algn="r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400" spc="-10" dirty="0">
                          <a:solidFill>
                            <a:srgbClr val="404040"/>
                          </a:solidFill>
                          <a:latin typeface="UnDotum"/>
                          <a:cs typeface="UnDotum"/>
                        </a:rPr>
                        <a:t>64</a:t>
                      </a:r>
                      <a:endParaRPr sz="1400">
                        <a:latin typeface="UnDotum"/>
                        <a:cs typeface="UnDotum"/>
                      </a:endParaRPr>
                    </a:p>
                  </a:txBody>
                  <a:tcPr marL="0" marR="0" marT="5270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6F6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400" spc="-70" dirty="0">
                          <a:solidFill>
                            <a:srgbClr val="404040"/>
                          </a:solidFill>
                          <a:latin typeface="UnDotum"/>
                          <a:cs typeface="UnDotum"/>
                        </a:rPr>
                        <a:t>64</a:t>
                      </a:r>
                      <a:endParaRPr sz="1400">
                        <a:latin typeface="UnDotum"/>
                        <a:cs typeface="UnDotum"/>
                      </a:endParaRPr>
                    </a:p>
                  </a:txBody>
                  <a:tcPr marL="0" marR="0" marT="5270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A6A6A6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6F6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37">
                <a:tc>
                  <a:txBody>
                    <a:bodyPr/>
                    <a:lstStyle/>
                    <a:p>
                      <a:pPr marR="150495" algn="r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400" spc="-10" dirty="0">
                          <a:solidFill>
                            <a:srgbClr val="404040"/>
                          </a:solidFill>
                          <a:latin typeface="UnDotum"/>
                          <a:cs typeface="UnDotum"/>
                        </a:rPr>
                        <a:t>6</a:t>
                      </a:r>
                      <a:r>
                        <a:rPr sz="1400" dirty="0">
                          <a:solidFill>
                            <a:srgbClr val="404040"/>
                          </a:solidFill>
                          <a:latin typeface="UnDotum"/>
                          <a:cs typeface="UnDotum"/>
                        </a:rPr>
                        <a:t>0</a:t>
                      </a:r>
                      <a:r>
                        <a:rPr sz="1400" spc="-5" dirty="0">
                          <a:solidFill>
                            <a:srgbClr val="404040"/>
                          </a:solidFill>
                          <a:latin typeface="UnDotum"/>
                          <a:cs typeface="UnDotum"/>
                        </a:rPr>
                        <a:t>7</a:t>
                      </a:r>
                      <a:r>
                        <a:rPr sz="1400" spc="-10" dirty="0">
                          <a:solidFill>
                            <a:srgbClr val="404040"/>
                          </a:solidFill>
                          <a:latin typeface="UnDotum"/>
                          <a:cs typeface="UnDotum"/>
                        </a:rPr>
                        <a:t>96</a:t>
                      </a:r>
                      <a:endParaRPr sz="1400">
                        <a:latin typeface="UnDotum"/>
                        <a:cs typeface="UnDotum"/>
                      </a:endParaRPr>
                    </a:p>
                  </a:txBody>
                  <a:tcPr marL="0" marR="0" marT="53975" marB="0">
                    <a:lnL w="19050">
                      <a:solidFill>
                        <a:srgbClr val="A6A6A6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6F6F7"/>
                    </a:solidFill>
                  </a:tcPr>
                </a:tc>
                <a:tc>
                  <a:txBody>
                    <a:bodyPr/>
                    <a:lstStyle/>
                    <a:p>
                      <a:pPr marR="605790" algn="r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400" dirty="0">
                          <a:solidFill>
                            <a:srgbClr val="404040"/>
                          </a:solidFill>
                          <a:latin typeface="UnDotum"/>
                          <a:cs typeface="UnDotum"/>
                        </a:rPr>
                        <a:t>27</a:t>
                      </a:r>
                      <a:endParaRPr sz="1400">
                        <a:latin typeface="UnDotum"/>
                        <a:cs typeface="UnDotum"/>
                      </a:endParaRPr>
                    </a:p>
                  </a:txBody>
                  <a:tcPr marL="0" marR="0" marT="5397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6F6F7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400" spc="-210" dirty="0">
                          <a:solidFill>
                            <a:srgbClr val="404040"/>
                          </a:solidFill>
                          <a:latin typeface="UnDotum"/>
                          <a:cs typeface="UnDotum"/>
                        </a:rPr>
                        <a:t>21</a:t>
                      </a:r>
                      <a:endParaRPr sz="1400">
                        <a:latin typeface="UnDotum"/>
                        <a:cs typeface="UnDotum"/>
                      </a:endParaRPr>
                    </a:p>
                  </a:txBody>
                  <a:tcPr marL="0" marR="0" marT="5397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A6A6A6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6F6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1209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400" spc="-80" dirty="0">
                          <a:solidFill>
                            <a:srgbClr val="404040"/>
                          </a:solidFill>
                          <a:latin typeface="UnDotum"/>
                          <a:cs typeface="UnDotum"/>
                        </a:rPr>
                        <a:t>4459</a:t>
                      </a:r>
                      <a:endParaRPr sz="1400">
                        <a:latin typeface="UnDotum"/>
                        <a:cs typeface="UnDotum"/>
                      </a:endParaRPr>
                    </a:p>
                  </a:txBody>
                  <a:tcPr marL="0" marR="0" marT="52069" marB="0">
                    <a:lnL w="19050">
                      <a:solidFill>
                        <a:srgbClr val="A6A6A6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6F6F7"/>
                    </a:solidFill>
                  </a:tcPr>
                </a:tc>
                <a:tc>
                  <a:txBody>
                    <a:bodyPr/>
                    <a:lstStyle/>
                    <a:p>
                      <a:pPr marR="647700" algn="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400" dirty="0">
                          <a:solidFill>
                            <a:srgbClr val="404040"/>
                          </a:solidFill>
                          <a:latin typeface="UnDotum"/>
                          <a:cs typeface="UnDotum"/>
                        </a:rPr>
                        <a:t>9</a:t>
                      </a:r>
                      <a:endParaRPr sz="1400">
                        <a:latin typeface="UnDotum"/>
                        <a:cs typeface="UnDotum"/>
                      </a:endParaRPr>
                    </a:p>
                  </a:txBody>
                  <a:tcPr marL="0" marR="0" marT="52069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6F6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400" dirty="0">
                          <a:solidFill>
                            <a:srgbClr val="404040"/>
                          </a:solidFill>
                          <a:latin typeface="UnDotum"/>
                          <a:cs typeface="UnDotum"/>
                        </a:rPr>
                        <a:t>7</a:t>
                      </a:r>
                      <a:endParaRPr sz="1400">
                        <a:latin typeface="UnDotum"/>
                        <a:cs typeface="UnDotum"/>
                      </a:endParaRPr>
                    </a:p>
                  </a:txBody>
                  <a:tcPr marL="0" marR="0" marT="52069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A6A6A6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6F6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R="110489" algn="r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400" spc="-5" dirty="0">
                          <a:solidFill>
                            <a:srgbClr val="404040"/>
                          </a:solidFill>
                          <a:latin typeface="UnDotum"/>
                          <a:cs typeface="UnDotum"/>
                        </a:rPr>
                        <a:t>1</a:t>
                      </a:r>
                      <a:r>
                        <a:rPr sz="1400" dirty="0">
                          <a:solidFill>
                            <a:srgbClr val="404040"/>
                          </a:solidFill>
                          <a:latin typeface="UnDotum"/>
                          <a:cs typeface="UnDotum"/>
                        </a:rPr>
                        <a:t>04</a:t>
                      </a:r>
                      <a:r>
                        <a:rPr sz="1400" spc="-10" dirty="0">
                          <a:solidFill>
                            <a:srgbClr val="404040"/>
                          </a:solidFill>
                          <a:latin typeface="UnDotum"/>
                          <a:cs typeface="UnDotum"/>
                        </a:rPr>
                        <a:t>6</a:t>
                      </a:r>
                      <a:r>
                        <a:rPr sz="1400" dirty="0">
                          <a:solidFill>
                            <a:srgbClr val="404040"/>
                          </a:solidFill>
                          <a:latin typeface="UnDotum"/>
                          <a:cs typeface="UnDotum"/>
                        </a:rPr>
                        <a:t>44</a:t>
                      </a:r>
                      <a:endParaRPr sz="1400">
                        <a:latin typeface="UnDotum"/>
                        <a:cs typeface="UnDotum"/>
                      </a:endParaRPr>
                    </a:p>
                  </a:txBody>
                  <a:tcPr marL="0" marR="0" marT="52705" marB="0">
                    <a:lnL w="19050">
                      <a:solidFill>
                        <a:srgbClr val="A6A6A6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A6A6A6"/>
                      </a:solidFill>
                      <a:prstDash val="solid"/>
                    </a:lnB>
                    <a:solidFill>
                      <a:srgbClr val="F6F6F7"/>
                    </a:solidFill>
                  </a:tcPr>
                </a:tc>
                <a:tc>
                  <a:txBody>
                    <a:bodyPr/>
                    <a:lstStyle/>
                    <a:p>
                      <a:pPr marR="653415" algn="r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400" dirty="0">
                          <a:solidFill>
                            <a:srgbClr val="404040"/>
                          </a:solidFill>
                          <a:latin typeface="UnDotum"/>
                          <a:cs typeface="UnDotum"/>
                        </a:rPr>
                        <a:t>5</a:t>
                      </a:r>
                      <a:endParaRPr sz="1400">
                        <a:latin typeface="UnDotum"/>
                        <a:cs typeface="UnDotum"/>
                      </a:endParaRPr>
                    </a:p>
                  </a:txBody>
                  <a:tcPr marL="0" marR="0" marT="5270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A6A6A6"/>
                      </a:solidFill>
                      <a:prstDash val="solid"/>
                    </a:lnB>
                    <a:solidFill>
                      <a:srgbClr val="F6F6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400" dirty="0">
                          <a:solidFill>
                            <a:srgbClr val="404040"/>
                          </a:solidFill>
                          <a:latin typeface="UnDotum"/>
                          <a:cs typeface="UnDotum"/>
                        </a:rPr>
                        <a:t>1</a:t>
                      </a:r>
                      <a:endParaRPr sz="1400">
                        <a:latin typeface="UnDotum"/>
                        <a:cs typeface="UnDotum"/>
                      </a:endParaRPr>
                    </a:p>
                  </a:txBody>
                  <a:tcPr marL="0" marR="0" marT="5270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A6A6A6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A6A6A6"/>
                      </a:solidFill>
                      <a:prstDash val="solid"/>
                    </a:lnB>
                    <a:solidFill>
                      <a:srgbClr val="F6F6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16" name="object 16"/>
          <p:cNvGrpSpPr/>
          <p:nvPr/>
        </p:nvGrpSpPr>
        <p:grpSpPr>
          <a:xfrm>
            <a:off x="4417428" y="4202696"/>
            <a:ext cx="219075" cy="419734"/>
            <a:chOff x="4417428" y="4202696"/>
            <a:chExt cx="219075" cy="419734"/>
          </a:xfrm>
        </p:grpSpPr>
        <p:sp>
          <p:nvSpPr>
            <p:cNvPr id="17" name="object 17"/>
            <p:cNvSpPr/>
            <p:nvPr/>
          </p:nvSpPr>
          <p:spPr>
            <a:xfrm>
              <a:off x="4417428" y="4202696"/>
              <a:ext cx="219075" cy="762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417428" y="4546129"/>
              <a:ext cx="219075" cy="762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19" name="object 19"/>
          <p:cNvGraphicFramePr>
            <a:graphicFrameLocks noGrp="1"/>
          </p:cNvGraphicFramePr>
          <p:nvPr/>
        </p:nvGraphicFramePr>
        <p:xfrm>
          <a:off x="137988" y="1595374"/>
          <a:ext cx="5824854" cy="419345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59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55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6451">
                <a:tc gridSpan="2"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sz="1400" spc="-35" dirty="0">
                          <a:solidFill>
                            <a:srgbClr val="FFFFFF"/>
                          </a:solidFill>
                          <a:latin typeface="UnDotum"/>
                          <a:cs typeface="UnDotum"/>
                        </a:rPr>
                        <a:t>reduce </a:t>
                      </a:r>
                      <a:r>
                        <a:rPr sz="1400" spc="-45" dirty="0">
                          <a:solidFill>
                            <a:srgbClr val="FFFFFF"/>
                          </a:solidFill>
                          <a:latin typeface="UnDotum"/>
                          <a:cs typeface="UnDotum"/>
                        </a:rPr>
                        <a:t>survival_time</a:t>
                      </a:r>
                      <a:r>
                        <a:rPr sz="1400" spc="-100" dirty="0">
                          <a:solidFill>
                            <a:srgbClr val="FFFFFF"/>
                          </a:solidFill>
                          <a:latin typeface="UnDotum"/>
                          <a:cs typeface="UnDotum"/>
                        </a:rPr>
                        <a:t> </a:t>
                      </a:r>
                      <a:r>
                        <a:rPr sz="1400" spc="-15" dirty="0">
                          <a:solidFill>
                            <a:srgbClr val="FFFFFF"/>
                          </a:solidFill>
                          <a:latin typeface="UnDotum"/>
                          <a:cs typeface="UnDotum"/>
                        </a:rPr>
                        <a:t>category</a:t>
                      </a:r>
                      <a:endParaRPr sz="1400">
                        <a:latin typeface="UnDotum"/>
                        <a:cs typeface="UnDotum"/>
                      </a:endParaRPr>
                    </a:p>
                  </a:txBody>
                  <a:tcPr marL="0" marR="0" marT="113030" marB="0">
                    <a:solidFill>
                      <a:srgbClr val="1C306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611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1541780" algn="ctr">
                        <a:lnSpc>
                          <a:spcPct val="100000"/>
                        </a:lnSpc>
                      </a:pPr>
                      <a:r>
                        <a:rPr sz="1400" spc="-145" dirty="0">
                          <a:solidFill>
                            <a:srgbClr val="404040"/>
                          </a:solidFill>
                          <a:latin typeface="UnDotum"/>
                          <a:cs typeface="UnDotum"/>
                        </a:rPr>
                        <a:t>1~64의 </a:t>
                      </a:r>
                      <a:r>
                        <a:rPr sz="1400" spc="-190" dirty="0">
                          <a:solidFill>
                            <a:srgbClr val="404040"/>
                          </a:solidFill>
                          <a:latin typeface="UnDotum"/>
                          <a:cs typeface="UnDotum"/>
                        </a:rPr>
                        <a:t>범주를 </a:t>
                      </a:r>
                      <a:r>
                        <a:rPr sz="1400" spc="-265" dirty="0">
                          <a:solidFill>
                            <a:srgbClr val="404040"/>
                          </a:solidFill>
                          <a:latin typeface="UnDotum"/>
                          <a:cs typeface="UnDotum"/>
                        </a:rPr>
                        <a:t>11개로</a:t>
                      </a:r>
                      <a:r>
                        <a:rPr sz="1400" spc="-245" dirty="0">
                          <a:solidFill>
                            <a:srgbClr val="404040"/>
                          </a:solidFill>
                          <a:latin typeface="UnDotum"/>
                          <a:cs typeface="UnDotum"/>
                        </a:rPr>
                        <a:t> </a:t>
                      </a:r>
                      <a:r>
                        <a:rPr sz="1400" spc="-190" dirty="0">
                          <a:solidFill>
                            <a:srgbClr val="404040"/>
                          </a:solidFill>
                          <a:latin typeface="UnDotum"/>
                          <a:cs typeface="UnDotum"/>
                        </a:rPr>
                        <a:t>축소</a:t>
                      </a:r>
                      <a:endParaRPr sz="1400">
                        <a:latin typeface="UnDotum"/>
                        <a:cs typeface="UnDotum"/>
                      </a:endParaRPr>
                    </a:p>
                  </a:txBody>
                  <a:tcPr marL="0" marR="0" marT="0" marB="0">
                    <a:lnL w="19050">
                      <a:solidFill>
                        <a:srgbClr val="BFBFBF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BFBFBF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38783">
                <a:tc>
                  <a:txBody>
                    <a:bodyPr/>
                    <a:lstStyle/>
                    <a:p>
                      <a:pPr marL="154114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00" spc="-105" dirty="0">
                          <a:solidFill>
                            <a:srgbClr val="404040"/>
                          </a:solidFill>
                          <a:latin typeface="UnDotum"/>
                          <a:cs typeface="UnDotum"/>
                        </a:rPr>
                        <a:t>1,7,14,21,28,35,42,49,56,63,64)</a:t>
                      </a:r>
                      <a:endParaRPr sz="1400">
                        <a:latin typeface="UnDotum"/>
                        <a:cs typeface="UnDotum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BFBFBF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BFBFBF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3878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BFBFBF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 marL="249554">
                        <a:lnSpc>
                          <a:spcPct val="100000"/>
                        </a:lnSpc>
                        <a:spcBef>
                          <a:spcPts val="1255"/>
                        </a:spcBef>
                      </a:pPr>
                      <a:r>
                        <a:rPr sz="1400" spc="-125" dirty="0">
                          <a:solidFill>
                            <a:srgbClr val="404040"/>
                          </a:solidFill>
                          <a:latin typeface="UnDotum"/>
                          <a:cs typeface="UnDotum"/>
                        </a:rPr>
                        <a:t>27 </a:t>
                      </a:r>
                      <a:r>
                        <a:rPr sz="1400" spc="10" dirty="0">
                          <a:solidFill>
                            <a:srgbClr val="404040"/>
                          </a:solidFill>
                          <a:latin typeface="UnDotum"/>
                          <a:cs typeface="UnDotum"/>
                        </a:rPr>
                        <a:t>to</a:t>
                      </a:r>
                      <a:r>
                        <a:rPr sz="1400" spc="-15" dirty="0">
                          <a:solidFill>
                            <a:srgbClr val="404040"/>
                          </a:solidFill>
                          <a:latin typeface="UnDotum"/>
                          <a:cs typeface="UnDotum"/>
                        </a:rPr>
                        <a:t> </a:t>
                      </a:r>
                      <a:r>
                        <a:rPr sz="1400" spc="-210" dirty="0">
                          <a:solidFill>
                            <a:srgbClr val="404040"/>
                          </a:solidFill>
                          <a:latin typeface="UnDotum"/>
                          <a:cs typeface="UnDotum"/>
                        </a:rPr>
                        <a:t>21</a:t>
                      </a:r>
                      <a:endParaRPr sz="1400">
                        <a:latin typeface="UnDotum"/>
                        <a:cs typeface="UnDotum"/>
                      </a:endParaRPr>
                    </a:p>
                  </a:txBody>
                  <a:tcPr marL="0" marR="0" marT="0" marB="0">
                    <a:lnR w="19050">
                      <a:solidFill>
                        <a:srgbClr val="BFBFBF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699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BFBFBF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249554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00" spc="-60" dirty="0">
                          <a:solidFill>
                            <a:srgbClr val="404040"/>
                          </a:solidFill>
                          <a:latin typeface="UnDotum"/>
                          <a:cs typeface="UnDotum"/>
                        </a:rPr>
                        <a:t>9 </a:t>
                      </a:r>
                      <a:r>
                        <a:rPr sz="1400" spc="10" dirty="0">
                          <a:solidFill>
                            <a:srgbClr val="404040"/>
                          </a:solidFill>
                          <a:latin typeface="UnDotum"/>
                          <a:cs typeface="UnDotum"/>
                        </a:rPr>
                        <a:t>to</a:t>
                      </a:r>
                      <a:r>
                        <a:rPr sz="1400" spc="-80" dirty="0">
                          <a:solidFill>
                            <a:srgbClr val="404040"/>
                          </a:solidFill>
                          <a:latin typeface="UnDotum"/>
                          <a:cs typeface="UnDotum"/>
                        </a:rPr>
                        <a:t> </a:t>
                      </a:r>
                      <a:r>
                        <a:rPr sz="1400" spc="-150" dirty="0">
                          <a:solidFill>
                            <a:srgbClr val="404040"/>
                          </a:solidFill>
                          <a:latin typeface="UnDotum"/>
                          <a:cs typeface="UnDotum"/>
                        </a:rPr>
                        <a:t>7</a:t>
                      </a:r>
                      <a:endParaRPr sz="1400">
                        <a:latin typeface="UnDotum"/>
                        <a:cs typeface="UnDotum"/>
                      </a:endParaRPr>
                    </a:p>
                  </a:txBody>
                  <a:tcPr marL="0" marR="0" marT="33655" marB="0">
                    <a:lnR w="19050">
                      <a:solidFill>
                        <a:srgbClr val="BFBFBF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2632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BFBFBF"/>
                      </a:solidFill>
                      <a:prstDash val="solid"/>
                    </a:lnL>
                    <a:lnB w="19050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9554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00" spc="-140" dirty="0">
                          <a:solidFill>
                            <a:srgbClr val="404040"/>
                          </a:solidFill>
                          <a:latin typeface="UnDotum"/>
                          <a:cs typeface="UnDotum"/>
                        </a:rPr>
                        <a:t>5 </a:t>
                      </a:r>
                      <a:r>
                        <a:rPr sz="1400" spc="10" dirty="0">
                          <a:solidFill>
                            <a:srgbClr val="404040"/>
                          </a:solidFill>
                          <a:latin typeface="UnDotum"/>
                          <a:cs typeface="UnDotum"/>
                        </a:rPr>
                        <a:t>to</a:t>
                      </a:r>
                      <a:r>
                        <a:rPr sz="1400" spc="5" dirty="0">
                          <a:solidFill>
                            <a:srgbClr val="404040"/>
                          </a:solidFill>
                          <a:latin typeface="UnDotum"/>
                          <a:cs typeface="UnDotum"/>
                        </a:rPr>
                        <a:t> </a:t>
                      </a:r>
                      <a:r>
                        <a:rPr sz="1400" spc="-330" dirty="0">
                          <a:solidFill>
                            <a:srgbClr val="404040"/>
                          </a:solidFill>
                          <a:latin typeface="UnDotum"/>
                          <a:cs typeface="UnDotum"/>
                        </a:rPr>
                        <a:t>1</a:t>
                      </a:r>
                      <a:endParaRPr sz="1400">
                        <a:latin typeface="UnDotum"/>
                        <a:cs typeface="UnDotum"/>
                      </a:endParaRPr>
                    </a:p>
                  </a:txBody>
                  <a:tcPr marL="0" marR="0" marT="33655" marB="0">
                    <a:lnR w="19050">
                      <a:solidFill>
                        <a:srgbClr val="BFBFBF"/>
                      </a:solidFill>
                      <a:prstDash val="solid"/>
                    </a:lnR>
                    <a:lnB w="19050">
                      <a:solidFill>
                        <a:srgbClr val="BFBFB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0" name="object 20"/>
          <p:cNvGraphicFramePr>
            <a:graphicFrameLocks noGrp="1"/>
          </p:cNvGraphicFramePr>
          <p:nvPr/>
        </p:nvGraphicFramePr>
        <p:xfrm>
          <a:off x="6692417" y="3253740"/>
          <a:ext cx="4587873" cy="216472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78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33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81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52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833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24434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1400" spc="-85" dirty="0">
                          <a:solidFill>
                            <a:srgbClr val="FFFFFF"/>
                          </a:solidFill>
                          <a:latin typeface="UnDotum"/>
                          <a:cs typeface="UnDotum"/>
                        </a:rPr>
                        <a:t>acc_id</a:t>
                      </a:r>
                      <a:endParaRPr sz="1400">
                        <a:latin typeface="UnDotum"/>
                        <a:cs typeface="UnDotum"/>
                      </a:endParaRPr>
                    </a:p>
                  </a:txBody>
                  <a:tcPr marL="0" marR="0" marT="74930" marB="0">
                    <a:lnL w="12700">
                      <a:solidFill>
                        <a:srgbClr val="BFBFB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BFBFB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3C3C3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39"/>
                        </a:lnSpc>
                        <a:spcBef>
                          <a:spcPts val="60"/>
                        </a:spcBef>
                      </a:pPr>
                      <a:r>
                        <a:rPr sz="1400" spc="-75" dirty="0">
                          <a:solidFill>
                            <a:srgbClr val="FFFFFF"/>
                          </a:solidFill>
                          <a:latin typeface="UnDotum"/>
                          <a:cs typeface="UnDotum"/>
                        </a:rPr>
                        <a:t>ST</a:t>
                      </a:r>
                      <a:endParaRPr sz="1400">
                        <a:latin typeface="UnDotum"/>
                        <a:cs typeface="UnDotum"/>
                      </a:endParaRPr>
                    </a:p>
                    <a:p>
                      <a:pPr marL="635" algn="ctr">
                        <a:lnSpc>
                          <a:spcPts val="1160"/>
                        </a:lnSpc>
                      </a:pPr>
                      <a:r>
                        <a:rPr sz="1000" spc="-25" dirty="0">
                          <a:solidFill>
                            <a:srgbClr val="FFFFFF"/>
                          </a:solidFill>
                          <a:latin typeface="UnDotum"/>
                          <a:cs typeface="UnDotum"/>
                        </a:rPr>
                        <a:t>(survival_time)</a:t>
                      </a:r>
                      <a:endParaRPr sz="1000">
                        <a:latin typeface="UnDotum"/>
                        <a:cs typeface="UnDotum"/>
                      </a:endParaRPr>
                    </a:p>
                  </a:txBody>
                  <a:tcPr marL="0" marR="0" marT="762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BFBFB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3C3C3C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40335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1400" spc="-30" dirty="0">
                          <a:solidFill>
                            <a:srgbClr val="FFFFFF"/>
                          </a:solidFill>
                          <a:latin typeface="UnDotum"/>
                          <a:cs typeface="UnDotum"/>
                        </a:rPr>
                        <a:t>TAS </a:t>
                      </a:r>
                      <a:r>
                        <a:rPr sz="1400" spc="-40" dirty="0">
                          <a:solidFill>
                            <a:srgbClr val="FFC000"/>
                          </a:solidFill>
                          <a:latin typeface="UnDotum"/>
                          <a:cs typeface="UnDotum"/>
                        </a:rPr>
                        <a:t>(ST </a:t>
                      </a:r>
                      <a:r>
                        <a:rPr sz="1400" spc="45" dirty="0">
                          <a:solidFill>
                            <a:srgbClr val="FFC000"/>
                          </a:solidFill>
                          <a:latin typeface="UnDotum"/>
                          <a:cs typeface="UnDotum"/>
                        </a:rPr>
                        <a:t>x</a:t>
                      </a:r>
                      <a:r>
                        <a:rPr sz="1400" spc="-145" dirty="0">
                          <a:solidFill>
                            <a:srgbClr val="FFC000"/>
                          </a:solidFill>
                          <a:latin typeface="UnDotum"/>
                          <a:cs typeface="UnDotum"/>
                        </a:rPr>
                        <a:t> </a:t>
                      </a:r>
                      <a:r>
                        <a:rPr sz="1400" spc="-40" dirty="0">
                          <a:solidFill>
                            <a:srgbClr val="FFC000"/>
                          </a:solidFill>
                          <a:latin typeface="UnDotum"/>
                          <a:cs typeface="UnDotum"/>
                        </a:rPr>
                        <a:t>AS)</a:t>
                      </a:r>
                      <a:endParaRPr sz="1400">
                        <a:latin typeface="UnDotum"/>
                        <a:cs typeface="UnDotum"/>
                      </a:endParaRPr>
                    </a:p>
                  </a:txBody>
                  <a:tcPr marL="0" marR="0" marT="7493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BFBFB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1C306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39"/>
                        </a:lnSpc>
                        <a:spcBef>
                          <a:spcPts val="60"/>
                        </a:spcBef>
                      </a:pPr>
                      <a:r>
                        <a:rPr sz="1400" spc="-70" dirty="0">
                          <a:solidFill>
                            <a:srgbClr val="FFFFFF"/>
                          </a:solidFill>
                          <a:latin typeface="UnDotum"/>
                          <a:cs typeface="UnDotum"/>
                        </a:rPr>
                        <a:t>AS</a:t>
                      </a:r>
                      <a:endParaRPr sz="1400">
                        <a:latin typeface="UnDotum"/>
                        <a:cs typeface="UnDotum"/>
                      </a:endParaRPr>
                    </a:p>
                    <a:p>
                      <a:pPr marL="635" algn="ctr">
                        <a:lnSpc>
                          <a:spcPts val="1160"/>
                        </a:lnSpc>
                      </a:pPr>
                      <a:r>
                        <a:rPr sz="1000" spc="-35" dirty="0">
                          <a:solidFill>
                            <a:srgbClr val="FFFFFF"/>
                          </a:solidFill>
                          <a:latin typeface="UnDotum"/>
                          <a:cs typeface="UnDotum"/>
                        </a:rPr>
                        <a:t>(amount_spent)</a:t>
                      </a:r>
                      <a:endParaRPr sz="1000">
                        <a:latin typeface="UnDotum"/>
                        <a:cs typeface="UnDotum"/>
                      </a:endParaRPr>
                    </a:p>
                  </a:txBody>
                  <a:tcPr marL="0" marR="0" marT="762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BFBFBF"/>
                      </a:solidFill>
                      <a:prstDash val="solid"/>
                    </a:lnR>
                    <a:lnT w="12700">
                      <a:solidFill>
                        <a:srgbClr val="BFBFB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3C3C3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400" spc="-200" dirty="0">
                          <a:solidFill>
                            <a:srgbClr val="404040"/>
                          </a:solidFill>
                          <a:latin typeface="UnDotum"/>
                          <a:cs typeface="UnDotum"/>
                        </a:rPr>
                        <a:t>111027</a:t>
                      </a:r>
                      <a:endParaRPr sz="1400">
                        <a:latin typeface="UnDotum"/>
                        <a:cs typeface="UnDotum"/>
                      </a:endParaRPr>
                    </a:p>
                  </a:txBody>
                  <a:tcPr marL="0" marR="0" marT="52705" marB="0">
                    <a:lnL w="12700">
                      <a:solidFill>
                        <a:srgbClr val="BFBFB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6F6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400" dirty="0">
                          <a:solidFill>
                            <a:srgbClr val="404040"/>
                          </a:solidFill>
                          <a:latin typeface="UnDotum"/>
                          <a:cs typeface="UnDotum"/>
                        </a:rPr>
                        <a:t>1</a:t>
                      </a:r>
                      <a:endParaRPr sz="1400">
                        <a:latin typeface="UnDotum"/>
                        <a:cs typeface="UnDotum"/>
                      </a:endParaRPr>
                    </a:p>
                  </a:txBody>
                  <a:tcPr marL="0" marR="0" marT="5270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6F6F7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240029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400" spc="-95" dirty="0">
                          <a:solidFill>
                            <a:srgbClr val="404040"/>
                          </a:solidFill>
                          <a:latin typeface="UnDotum"/>
                          <a:cs typeface="UnDotum"/>
                        </a:rPr>
                        <a:t>16.638483</a:t>
                      </a:r>
                      <a:endParaRPr sz="1400">
                        <a:latin typeface="UnDotum"/>
                        <a:cs typeface="UnDotum"/>
                      </a:endParaRPr>
                    </a:p>
                  </a:txBody>
                  <a:tcPr marL="0" marR="0" marT="4953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6F6F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400" spc="-95" dirty="0">
                          <a:solidFill>
                            <a:srgbClr val="404040"/>
                          </a:solidFill>
                          <a:latin typeface="UnDotum"/>
                          <a:cs typeface="UnDotum"/>
                        </a:rPr>
                        <a:t>16.638483</a:t>
                      </a:r>
                      <a:endParaRPr sz="1400">
                        <a:latin typeface="UnDotum"/>
                        <a:cs typeface="UnDotum"/>
                      </a:endParaRPr>
                    </a:p>
                  </a:txBody>
                  <a:tcPr marL="0" marR="0" marT="5270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BFBFB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6F6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941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spc="-60" dirty="0">
                          <a:solidFill>
                            <a:srgbClr val="404040"/>
                          </a:solidFill>
                          <a:latin typeface="UnDotum"/>
                          <a:cs typeface="UnDotum"/>
                        </a:rPr>
                        <a:t>88962</a:t>
                      </a:r>
                      <a:endParaRPr sz="1400">
                        <a:latin typeface="UnDotum"/>
                        <a:cs typeface="UnDotum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BFBFB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6F6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spc="-70" dirty="0">
                          <a:solidFill>
                            <a:srgbClr val="404040"/>
                          </a:solidFill>
                          <a:latin typeface="UnDotum"/>
                          <a:cs typeface="UnDotum"/>
                        </a:rPr>
                        <a:t>64</a:t>
                      </a:r>
                      <a:endParaRPr sz="1400">
                        <a:latin typeface="UnDotum"/>
                        <a:cs typeface="UnDotum"/>
                      </a:endParaRPr>
                    </a:p>
                  </a:txBody>
                  <a:tcPr marL="0" marR="0" marT="4127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6F6F7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2603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400" spc="-130" dirty="0">
                          <a:solidFill>
                            <a:srgbClr val="404040"/>
                          </a:solidFill>
                          <a:latin typeface="UnDotum"/>
                          <a:cs typeface="UnDotum"/>
                        </a:rPr>
                        <a:t>62.615031</a:t>
                      </a:r>
                      <a:endParaRPr sz="1400">
                        <a:latin typeface="UnDotum"/>
                        <a:cs typeface="UnDotum"/>
                      </a:endParaRPr>
                    </a:p>
                  </a:txBody>
                  <a:tcPr marL="0" marR="0" marT="4762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6F6F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spc="-70" dirty="0">
                          <a:solidFill>
                            <a:srgbClr val="404040"/>
                          </a:solidFill>
                          <a:latin typeface="UnDotum"/>
                          <a:cs typeface="UnDotum"/>
                        </a:rPr>
                        <a:t>0.97835986</a:t>
                      </a:r>
                      <a:endParaRPr sz="1400">
                        <a:latin typeface="UnDotum"/>
                        <a:cs typeface="UnDotum"/>
                      </a:endParaRPr>
                    </a:p>
                  </a:txBody>
                  <a:tcPr marL="0" marR="0" marT="4127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BFBFB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6F6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400" spc="-80" dirty="0">
                          <a:solidFill>
                            <a:srgbClr val="404040"/>
                          </a:solidFill>
                          <a:latin typeface="UnDotum"/>
                          <a:cs typeface="UnDotum"/>
                        </a:rPr>
                        <a:t>76590</a:t>
                      </a:r>
                      <a:endParaRPr sz="1400">
                        <a:latin typeface="UnDotum"/>
                        <a:cs typeface="UnDotum"/>
                      </a:endParaRPr>
                    </a:p>
                  </a:txBody>
                  <a:tcPr marL="0" marR="0" marT="52069" marB="0">
                    <a:lnL w="12700">
                      <a:solidFill>
                        <a:srgbClr val="BFBFB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6F6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400" spc="-55" dirty="0">
                          <a:solidFill>
                            <a:srgbClr val="404040"/>
                          </a:solidFill>
                          <a:latin typeface="UnDotum"/>
                          <a:cs typeface="UnDotum"/>
                        </a:rPr>
                        <a:t>44</a:t>
                      </a:r>
                      <a:endParaRPr sz="1400">
                        <a:latin typeface="UnDotum"/>
                        <a:cs typeface="UnDotum"/>
                      </a:endParaRPr>
                    </a:p>
                  </a:txBody>
                  <a:tcPr marL="0" marR="0" marT="52069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6F6F7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79070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sz="1400" spc="-75" dirty="0">
                          <a:solidFill>
                            <a:srgbClr val="404040"/>
                          </a:solidFill>
                          <a:latin typeface="UnDotum"/>
                          <a:cs typeface="UnDotum"/>
                        </a:rPr>
                        <a:t>1.30220508</a:t>
                      </a:r>
                      <a:endParaRPr sz="1400">
                        <a:latin typeface="UnDotum"/>
                        <a:cs typeface="UnDotum"/>
                      </a:endParaRPr>
                    </a:p>
                  </a:txBody>
                  <a:tcPr marL="0" marR="0" marT="5778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6F6F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400" spc="-80" dirty="0">
                          <a:solidFill>
                            <a:srgbClr val="404040"/>
                          </a:solidFill>
                          <a:latin typeface="UnDotum"/>
                          <a:cs typeface="UnDotum"/>
                        </a:rPr>
                        <a:t>0.02959557</a:t>
                      </a:r>
                      <a:endParaRPr sz="1400">
                        <a:latin typeface="UnDotum"/>
                        <a:cs typeface="UnDotum"/>
                      </a:endParaRPr>
                    </a:p>
                  </a:txBody>
                  <a:tcPr marL="0" marR="0" marT="52069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BFBFB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6F6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400" spc="-65" dirty="0">
                          <a:solidFill>
                            <a:srgbClr val="404040"/>
                          </a:solidFill>
                          <a:latin typeface="UnDotum"/>
                          <a:cs typeface="UnDotum"/>
                        </a:rPr>
                        <a:t>368</a:t>
                      </a:r>
                      <a:endParaRPr sz="1400">
                        <a:latin typeface="UnDotum"/>
                        <a:cs typeface="UnDotum"/>
                      </a:endParaRPr>
                    </a:p>
                  </a:txBody>
                  <a:tcPr marL="0" marR="0" marT="52705" marB="0">
                    <a:lnL w="12700">
                      <a:solidFill>
                        <a:srgbClr val="BFBFB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BFBFBF"/>
                      </a:solidFill>
                      <a:prstDash val="solid"/>
                    </a:lnB>
                    <a:solidFill>
                      <a:srgbClr val="F6F6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400" spc="-70" dirty="0">
                          <a:solidFill>
                            <a:srgbClr val="404040"/>
                          </a:solidFill>
                          <a:latin typeface="UnDotum"/>
                          <a:cs typeface="UnDotum"/>
                        </a:rPr>
                        <a:t>64</a:t>
                      </a:r>
                      <a:endParaRPr sz="1400">
                        <a:latin typeface="UnDotum"/>
                        <a:cs typeface="UnDotum"/>
                      </a:endParaRPr>
                    </a:p>
                  </a:txBody>
                  <a:tcPr marL="0" marR="0" marT="5270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BFBFBF"/>
                      </a:solidFill>
                      <a:prstDash val="solid"/>
                    </a:lnB>
                    <a:solidFill>
                      <a:srgbClr val="F6F6F7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400" dirty="0">
                          <a:solidFill>
                            <a:srgbClr val="404040"/>
                          </a:solidFill>
                          <a:latin typeface="UnDotum"/>
                          <a:cs typeface="UnDotum"/>
                        </a:rPr>
                        <a:t>0</a:t>
                      </a:r>
                      <a:endParaRPr sz="1400">
                        <a:latin typeface="UnDotum"/>
                        <a:cs typeface="UnDotum"/>
                      </a:endParaRPr>
                    </a:p>
                  </a:txBody>
                  <a:tcPr marL="0" marR="0" marT="4953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BFBFBF"/>
                      </a:solidFill>
                      <a:prstDash val="solid"/>
                    </a:lnB>
                    <a:solidFill>
                      <a:srgbClr val="F6F6F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400" dirty="0">
                          <a:solidFill>
                            <a:srgbClr val="404040"/>
                          </a:solidFill>
                          <a:latin typeface="UnDotum"/>
                          <a:cs typeface="UnDotum"/>
                        </a:rPr>
                        <a:t>0</a:t>
                      </a:r>
                      <a:endParaRPr sz="1400">
                        <a:latin typeface="UnDotum"/>
                        <a:cs typeface="UnDotum"/>
                      </a:endParaRPr>
                    </a:p>
                  </a:txBody>
                  <a:tcPr marL="0" marR="0" marT="5270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BFBFB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BFBFBF"/>
                      </a:solidFill>
                      <a:prstDash val="solid"/>
                    </a:lnB>
                    <a:solidFill>
                      <a:srgbClr val="F6F6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8351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1C3061"/>
                      </a:solidFill>
                      <a:prstDash val="solid"/>
                    </a:lnR>
                    <a:lnT w="12700">
                      <a:solidFill>
                        <a:srgbClr val="BFBFBF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1C3061"/>
                      </a:solidFill>
                      <a:prstDash val="solid"/>
                    </a:lnL>
                    <a:lnT w="12700">
                      <a:solidFill>
                        <a:srgbClr val="BFBFBF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1" name="object 21"/>
          <p:cNvSpPr/>
          <p:nvPr/>
        </p:nvSpPr>
        <p:spPr>
          <a:xfrm>
            <a:off x="4417428" y="4881410"/>
            <a:ext cx="219075" cy="76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7339939" y="1696212"/>
            <a:ext cx="3591560" cy="13455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715" algn="ctr">
              <a:lnSpc>
                <a:spcPct val="100000"/>
              </a:lnSpc>
              <a:spcBef>
                <a:spcPts val="100"/>
              </a:spcBef>
            </a:pPr>
            <a:r>
              <a:rPr sz="1400" spc="-15" dirty="0">
                <a:solidFill>
                  <a:srgbClr val="FFFFFF"/>
                </a:solidFill>
                <a:latin typeface="UnDotum"/>
                <a:cs typeface="UnDotum"/>
              </a:rPr>
              <a:t>Predict</a:t>
            </a:r>
            <a:r>
              <a:rPr sz="1400" spc="-135" dirty="0">
                <a:solidFill>
                  <a:srgbClr val="FFFFFF"/>
                </a:solidFill>
                <a:latin typeface="UnDotum"/>
                <a:cs typeface="UnDotum"/>
              </a:rPr>
              <a:t> </a:t>
            </a:r>
            <a:r>
              <a:rPr sz="1400" spc="-55" dirty="0">
                <a:solidFill>
                  <a:srgbClr val="FFFFFF"/>
                </a:solidFill>
                <a:latin typeface="UnDotum"/>
                <a:cs typeface="UnDotum"/>
              </a:rPr>
              <a:t>total_amount_spent</a:t>
            </a:r>
            <a:endParaRPr sz="1400">
              <a:latin typeface="UnDotum"/>
              <a:cs typeface="UnDotum"/>
            </a:endParaRPr>
          </a:p>
          <a:p>
            <a:pPr marR="5080" algn="ctr">
              <a:lnSpc>
                <a:spcPct val="148600"/>
              </a:lnSpc>
              <a:spcBef>
                <a:spcPts val="1220"/>
              </a:spcBef>
            </a:pPr>
            <a:r>
              <a:rPr sz="1400" spc="-55" dirty="0">
                <a:solidFill>
                  <a:srgbClr val="404040"/>
                </a:solidFill>
                <a:latin typeface="UnDotum"/>
                <a:cs typeface="UnDotum"/>
              </a:rPr>
              <a:t>amount_spent </a:t>
            </a:r>
            <a:r>
              <a:rPr sz="1400" spc="-15" dirty="0">
                <a:solidFill>
                  <a:srgbClr val="404040"/>
                </a:solidFill>
                <a:latin typeface="UnDotum"/>
                <a:cs typeface="UnDotum"/>
              </a:rPr>
              <a:t>: </a:t>
            </a:r>
            <a:r>
              <a:rPr sz="1400" spc="-190" dirty="0">
                <a:solidFill>
                  <a:srgbClr val="404040"/>
                </a:solidFill>
                <a:latin typeface="UnDotum"/>
                <a:cs typeface="UnDotum"/>
              </a:rPr>
              <a:t>유저의 전체 결제 금액 </a:t>
            </a:r>
            <a:r>
              <a:rPr sz="1400" spc="-100" dirty="0">
                <a:solidFill>
                  <a:srgbClr val="404040"/>
                </a:solidFill>
                <a:latin typeface="Verdana"/>
                <a:cs typeface="Verdana"/>
              </a:rPr>
              <a:t>÷ </a:t>
            </a:r>
            <a:r>
              <a:rPr sz="1400" spc="-190" dirty="0">
                <a:solidFill>
                  <a:srgbClr val="404040"/>
                </a:solidFill>
                <a:latin typeface="UnDotum"/>
                <a:cs typeface="UnDotum"/>
              </a:rPr>
              <a:t>생존 기간  </a:t>
            </a:r>
            <a:r>
              <a:rPr sz="1400" spc="-55" dirty="0">
                <a:solidFill>
                  <a:srgbClr val="404040"/>
                </a:solidFill>
                <a:latin typeface="UnDotum"/>
                <a:cs typeface="UnDotum"/>
              </a:rPr>
              <a:t>total_amount_spent </a:t>
            </a:r>
            <a:r>
              <a:rPr sz="1400" spc="-190" dirty="0">
                <a:solidFill>
                  <a:srgbClr val="404040"/>
                </a:solidFill>
                <a:latin typeface="UnDotum"/>
                <a:cs typeface="UnDotum"/>
              </a:rPr>
              <a:t>예측</a:t>
            </a:r>
            <a:r>
              <a:rPr sz="1400" spc="-70" dirty="0">
                <a:solidFill>
                  <a:srgbClr val="404040"/>
                </a:solidFill>
                <a:latin typeface="UnDotum"/>
                <a:cs typeface="UnDotum"/>
              </a:rPr>
              <a:t> </a:t>
            </a:r>
            <a:r>
              <a:rPr sz="1400" spc="-135" dirty="0">
                <a:solidFill>
                  <a:srgbClr val="404040"/>
                </a:solidFill>
                <a:latin typeface="UnDotum"/>
                <a:cs typeface="UnDotum"/>
              </a:rPr>
              <a:t>후,</a:t>
            </a:r>
            <a:endParaRPr sz="1400">
              <a:latin typeface="UnDotum"/>
              <a:cs typeface="UnDotum"/>
            </a:endParaRPr>
          </a:p>
          <a:p>
            <a:pPr marR="5080" algn="ctr">
              <a:lnSpc>
                <a:spcPct val="100000"/>
              </a:lnSpc>
              <a:spcBef>
                <a:spcPts val="820"/>
              </a:spcBef>
            </a:pPr>
            <a:r>
              <a:rPr sz="1400" spc="-65" dirty="0">
                <a:solidFill>
                  <a:srgbClr val="404040"/>
                </a:solidFill>
                <a:latin typeface="UnDotum"/>
                <a:cs typeface="UnDotum"/>
              </a:rPr>
              <a:t>survival_time으로 </a:t>
            </a:r>
            <a:r>
              <a:rPr sz="1400" spc="-190" dirty="0">
                <a:solidFill>
                  <a:srgbClr val="404040"/>
                </a:solidFill>
                <a:latin typeface="UnDotum"/>
                <a:cs typeface="UnDotum"/>
              </a:rPr>
              <a:t>나누어 </a:t>
            </a:r>
            <a:r>
              <a:rPr sz="1400" spc="-55" dirty="0">
                <a:solidFill>
                  <a:srgbClr val="404040"/>
                </a:solidFill>
                <a:latin typeface="UnDotum"/>
                <a:cs typeface="UnDotum"/>
              </a:rPr>
              <a:t>amount_spent</a:t>
            </a:r>
            <a:r>
              <a:rPr sz="1400" spc="-160" dirty="0">
                <a:solidFill>
                  <a:srgbClr val="404040"/>
                </a:solidFill>
                <a:latin typeface="UnDotum"/>
                <a:cs typeface="UnDotum"/>
              </a:rPr>
              <a:t> </a:t>
            </a:r>
            <a:r>
              <a:rPr sz="1400" spc="-190" dirty="0">
                <a:solidFill>
                  <a:srgbClr val="404040"/>
                </a:solidFill>
                <a:latin typeface="UnDotum"/>
                <a:cs typeface="UnDotum"/>
              </a:rPr>
              <a:t>도출</a:t>
            </a:r>
            <a:endParaRPr sz="1400">
              <a:latin typeface="UnDotum"/>
              <a:cs typeface="UnDotum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7355" y="147828"/>
            <a:ext cx="125730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5" dirty="0">
                <a:solidFill>
                  <a:srgbClr val="7F7F7F"/>
                </a:solidFill>
                <a:latin typeface="FreeSans"/>
                <a:cs typeface="FreeSans"/>
              </a:rPr>
              <a:t>Analysis</a:t>
            </a:r>
            <a:r>
              <a:rPr sz="1400" spc="-50" dirty="0">
                <a:solidFill>
                  <a:srgbClr val="7F7F7F"/>
                </a:solidFill>
                <a:latin typeface="FreeSans"/>
                <a:cs typeface="FreeSans"/>
              </a:rPr>
              <a:t> </a:t>
            </a:r>
            <a:r>
              <a:rPr sz="1400" spc="-40" dirty="0">
                <a:solidFill>
                  <a:srgbClr val="7F7F7F"/>
                </a:solidFill>
                <a:latin typeface="FreeSans"/>
                <a:cs typeface="FreeSans"/>
              </a:rPr>
              <a:t>Pipeline</a:t>
            </a:r>
            <a:endParaRPr sz="1400">
              <a:latin typeface="FreeSans"/>
              <a:cs typeface="FreeSan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66550" y="153924"/>
            <a:ext cx="125984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80" dirty="0">
                <a:solidFill>
                  <a:srgbClr val="1C3061"/>
                </a:solidFill>
                <a:latin typeface="FreeSans"/>
                <a:cs typeface="FreeSans"/>
              </a:rPr>
              <a:t>Data</a:t>
            </a:r>
            <a:r>
              <a:rPr sz="1400" b="1" spc="-85" dirty="0">
                <a:solidFill>
                  <a:srgbClr val="1C3061"/>
                </a:solidFill>
                <a:latin typeface="FreeSans"/>
                <a:cs typeface="FreeSans"/>
              </a:rPr>
              <a:t> </a:t>
            </a:r>
            <a:r>
              <a:rPr sz="1400" b="1" spc="-120" dirty="0">
                <a:solidFill>
                  <a:srgbClr val="1C3061"/>
                </a:solidFill>
                <a:latin typeface="FreeSans"/>
                <a:cs typeface="FreeSans"/>
              </a:rPr>
              <a:t>Preprocess</a:t>
            </a:r>
            <a:endParaRPr sz="1400">
              <a:latin typeface="FreeSans"/>
              <a:cs typeface="FreeSan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552319" y="153924"/>
            <a:ext cx="48831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80" dirty="0">
                <a:solidFill>
                  <a:srgbClr val="7F7F7F"/>
                </a:solidFill>
                <a:latin typeface="FreeSans"/>
                <a:cs typeface="FreeSans"/>
              </a:rPr>
              <a:t>M</a:t>
            </a:r>
            <a:r>
              <a:rPr sz="1400" spc="-10" dirty="0">
                <a:solidFill>
                  <a:srgbClr val="7F7F7F"/>
                </a:solidFill>
                <a:latin typeface="FreeSans"/>
                <a:cs typeface="FreeSans"/>
              </a:rPr>
              <a:t>o</a:t>
            </a:r>
            <a:r>
              <a:rPr sz="1400" spc="-35" dirty="0">
                <a:solidFill>
                  <a:srgbClr val="7F7F7F"/>
                </a:solidFill>
                <a:latin typeface="FreeSans"/>
                <a:cs typeface="FreeSans"/>
              </a:rPr>
              <a:t>d</a:t>
            </a:r>
            <a:r>
              <a:rPr sz="1400" spc="-20" dirty="0">
                <a:solidFill>
                  <a:srgbClr val="7F7F7F"/>
                </a:solidFill>
                <a:latin typeface="FreeSans"/>
                <a:cs typeface="FreeSans"/>
              </a:rPr>
              <a:t>el</a:t>
            </a:r>
            <a:endParaRPr sz="1400">
              <a:latin typeface="FreeSans"/>
              <a:cs typeface="FreeSan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746002" y="535406"/>
            <a:ext cx="2700020" cy="0"/>
          </a:xfrm>
          <a:custGeom>
            <a:avLst/>
            <a:gdLst/>
            <a:ahLst/>
            <a:cxnLst/>
            <a:rect l="l" t="t" r="r" b="b"/>
            <a:pathLst>
              <a:path w="2700020">
                <a:moveTo>
                  <a:pt x="0" y="0"/>
                </a:moveTo>
                <a:lnTo>
                  <a:pt x="2700001" y="1"/>
                </a:lnTo>
              </a:path>
            </a:pathLst>
          </a:custGeom>
          <a:ln w="19050">
            <a:solidFill>
              <a:srgbClr val="1C306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6242050" y="1833765"/>
            <a:ext cx="5811520" cy="4003040"/>
            <a:chOff x="6242050" y="1833765"/>
            <a:chExt cx="5811520" cy="4003040"/>
          </a:xfrm>
        </p:grpSpPr>
        <p:sp>
          <p:nvSpPr>
            <p:cNvPr id="7" name="object 7"/>
            <p:cNvSpPr/>
            <p:nvPr/>
          </p:nvSpPr>
          <p:spPr>
            <a:xfrm>
              <a:off x="6248400" y="2279827"/>
              <a:ext cx="5798820" cy="3550285"/>
            </a:xfrm>
            <a:custGeom>
              <a:avLst/>
              <a:gdLst/>
              <a:ahLst/>
              <a:cxnLst/>
              <a:rect l="l" t="t" r="r" b="b"/>
              <a:pathLst>
                <a:path w="5798820" h="3550285">
                  <a:moveTo>
                    <a:pt x="5798680" y="0"/>
                  </a:moveTo>
                  <a:lnTo>
                    <a:pt x="0" y="0"/>
                  </a:lnTo>
                  <a:lnTo>
                    <a:pt x="0" y="3550124"/>
                  </a:lnTo>
                  <a:lnTo>
                    <a:pt x="5798680" y="3550124"/>
                  </a:lnTo>
                  <a:lnTo>
                    <a:pt x="579868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248400" y="2279827"/>
              <a:ext cx="5798820" cy="3550285"/>
            </a:xfrm>
            <a:custGeom>
              <a:avLst/>
              <a:gdLst/>
              <a:ahLst/>
              <a:cxnLst/>
              <a:rect l="l" t="t" r="r" b="b"/>
              <a:pathLst>
                <a:path w="5798820" h="3550285">
                  <a:moveTo>
                    <a:pt x="0" y="0"/>
                  </a:moveTo>
                  <a:lnTo>
                    <a:pt x="5798683" y="0"/>
                  </a:lnTo>
                  <a:lnTo>
                    <a:pt x="5798683" y="3550122"/>
                  </a:lnTo>
                  <a:lnTo>
                    <a:pt x="0" y="355012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248400" y="1838528"/>
              <a:ext cx="5798820" cy="417195"/>
            </a:xfrm>
            <a:custGeom>
              <a:avLst/>
              <a:gdLst/>
              <a:ahLst/>
              <a:cxnLst/>
              <a:rect l="l" t="t" r="r" b="b"/>
              <a:pathLst>
                <a:path w="5798820" h="417194">
                  <a:moveTo>
                    <a:pt x="5798680" y="0"/>
                  </a:moveTo>
                  <a:lnTo>
                    <a:pt x="0" y="0"/>
                  </a:lnTo>
                  <a:lnTo>
                    <a:pt x="0" y="416928"/>
                  </a:lnTo>
                  <a:lnTo>
                    <a:pt x="5798680" y="416928"/>
                  </a:lnTo>
                  <a:lnTo>
                    <a:pt x="5798680" y="0"/>
                  </a:lnTo>
                  <a:close/>
                </a:path>
              </a:pathLst>
            </a:custGeom>
            <a:solidFill>
              <a:srgbClr val="1C306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248400" y="1838528"/>
              <a:ext cx="5798820" cy="417195"/>
            </a:xfrm>
            <a:custGeom>
              <a:avLst/>
              <a:gdLst/>
              <a:ahLst/>
              <a:cxnLst/>
              <a:rect l="l" t="t" r="r" b="b"/>
              <a:pathLst>
                <a:path w="5798820" h="417194">
                  <a:moveTo>
                    <a:pt x="0" y="0"/>
                  </a:moveTo>
                  <a:lnTo>
                    <a:pt x="5798683" y="0"/>
                  </a:lnTo>
                  <a:lnTo>
                    <a:pt x="5798683" y="416926"/>
                  </a:lnTo>
                  <a:lnTo>
                    <a:pt x="0" y="416926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1C306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138572" y="1847557"/>
            <a:ext cx="5811520" cy="3987165"/>
            <a:chOff x="138572" y="1847557"/>
            <a:chExt cx="5811520" cy="3987165"/>
          </a:xfrm>
        </p:grpSpPr>
        <p:sp>
          <p:nvSpPr>
            <p:cNvPr id="12" name="object 12"/>
            <p:cNvSpPr/>
            <p:nvPr/>
          </p:nvSpPr>
          <p:spPr>
            <a:xfrm>
              <a:off x="144922" y="2277656"/>
              <a:ext cx="5798820" cy="3550285"/>
            </a:xfrm>
            <a:custGeom>
              <a:avLst/>
              <a:gdLst/>
              <a:ahLst/>
              <a:cxnLst/>
              <a:rect l="l" t="t" r="r" b="b"/>
              <a:pathLst>
                <a:path w="5798820" h="3550285">
                  <a:moveTo>
                    <a:pt x="5798677" y="0"/>
                  </a:moveTo>
                  <a:lnTo>
                    <a:pt x="0" y="0"/>
                  </a:lnTo>
                  <a:lnTo>
                    <a:pt x="0" y="3550119"/>
                  </a:lnTo>
                  <a:lnTo>
                    <a:pt x="5798677" y="3550119"/>
                  </a:lnTo>
                  <a:lnTo>
                    <a:pt x="579867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44922" y="2277656"/>
              <a:ext cx="5798820" cy="3550285"/>
            </a:xfrm>
            <a:custGeom>
              <a:avLst/>
              <a:gdLst/>
              <a:ahLst/>
              <a:cxnLst/>
              <a:rect l="l" t="t" r="r" b="b"/>
              <a:pathLst>
                <a:path w="5798820" h="3550285">
                  <a:moveTo>
                    <a:pt x="0" y="0"/>
                  </a:moveTo>
                  <a:lnTo>
                    <a:pt x="5798683" y="0"/>
                  </a:lnTo>
                  <a:lnTo>
                    <a:pt x="5798683" y="3550122"/>
                  </a:lnTo>
                  <a:lnTo>
                    <a:pt x="0" y="355012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134791" y="2568473"/>
              <a:ext cx="2685326" cy="2340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37827" y="2550909"/>
              <a:ext cx="2685326" cy="234191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44922" y="1852320"/>
              <a:ext cx="5798820" cy="417195"/>
            </a:xfrm>
            <a:custGeom>
              <a:avLst/>
              <a:gdLst/>
              <a:ahLst/>
              <a:cxnLst/>
              <a:rect l="l" t="t" r="r" b="b"/>
              <a:pathLst>
                <a:path w="5798820" h="417194">
                  <a:moveTo>
                    <a:pt x="5798677" y="0"/>
                  </a:moveTo>
                  <a:lnTo>
                    <a:pt x="0" y="0"/>
                  </a:lnTo>
                  <a:lnTo>
                    <a:pt x="0" y="416928"/>
                  </a:lnTo>
                  <a:lnTo>
                    <a:pt x="5798677" y="416928"/>
                  </a:lnTo>
                  <a:lnTo>
                    <a:pt x="5798677" y="0"/>
                  </a:lnTo>
                  <a:close/>
                </a:path>
              </a:pathLst>
            </a:custGeom>
            <a:solidFill>
              <a:srgbClr val="1C306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44922" y="1852320"/>
              <a:ext cx="5798820" cy="417195"/>
            </a:xfrm>
            <a:custGeom>
              <a:avLst/>
              <a:gdLst/>
              <a:ahLst/>
              <a:cxnLst/>
              <a:rect l="l" t="t" r="r" b="b"/>
              <a:pathLst>
                <a:path w="5798820" h="417194">
                  <a:moveTo>
                    <a:pt x="0" y="0"/>
                  </a:moveTo>
                  <a:lnTo>
                    <a:pt x="5798683" y="0"/>
                  </a:lnTo>
                  <a:lnTo>
                    <a:pt x="5798683" y="416926"/>
                  </a:lnTo>
                  <a:lnTo>
                    <a:pt x="0" y="416926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1C306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223663" y="726947"/>
            <a:ext cx="51308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275" dirty="0">
                <a:solidFill>
                  <a:srgbClr val="1C3061"/>
                </a:solidFill>
                <a:latin typeface="UnDotum"/>
                <a:cs typeface="UnDotum"/>
              </a:rPr>
              <a:t>1. </a:t>
            </a:r>
            <a:r>
              <a:rPr sz="2000" b="1" spc="-30" dirty="0">
                <a:solidFill>
                  <a:srgbClr val="1C3061"/>
                </a:solidFill>
                <a:latin typeface="UnDotum"/>
                <a:cs typeface="UnDotum"/>
              </a:rPr>
              <a:t>Data </a:t>
            </a:r>
            <a:r>
              <a:rPr sz="2000" b="1" spc="10" dirty="0">
                <a:solidFill>
                  <a:srgbClr val="1C3061"/>
                </a:solidFill>
                <a:latin typeface="UnDotum"/>
                <a:cs typeface="UnDotum"/>
              </a:rPr>
              <a:t>transformation </a:t>
            </a:r>
            <a:r>
              <a:rPr sz="2000" b="1" spc="-345" dirty="0">
                <a:solidFill>
                  <a:srgbClr val="1C3061"/>
                </a:solidFill>
                <a:latin typeface="UnDotum"/>
                <a:cs typeface="UnDotum"/>
              </a:rPr>
              <a:t>– </a:t>
            </a:r>
            <a:r>
              <a:rPr sz="2000" b="1" spc="25" dirty="0">
                <a:solidFill>
                  <a:srgbClr val="1C3061"/>
                </a:solidFill>
                <a:latin typeface="UnDotum"/>
                <a:cs typeface="UnDotum"/>
              </a:rPr>
              <a:t>apply</a:t>
            </a:r>
            <a:r>
              <a:rPr sz="2000" b="1" spc="-325" dirty="0">
                <a:solidFill>
                  <a:srgbClr val="1C3061"/>
                </a:solidFill>
                <a:latin typeface="UnDotum"/>
                <a:cs typeface="UnDotum"/>
              </a:rPr>
              <a:t> </a:t>
            </a:r>
            <a:r>
              <a:rPr sz="2000" b="1" spc="10" dirty="0">
                <a:solidFill>
                  <a:srgbClr val="1C3061"/>
                </a:solidFill>
                <a:latin typeface="UnDotum"/>
                <a:cs typeface="UnDotum"/>
              </a:rPr>
              <a:t>undersampling</a:t>
            </a:r>
            <a:endParaRPr sz="2000">
              <a:latin typeface="UnDotum"/>
              <a:cs typeface="UnDotum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248400" y="1833765"/>
            <a:ext cx="5798820" cy="440055"/>
          </a:xfrm>
          <a:prstGeom prst="rect">
            <a:avLst/>
          </a:prstGeom>
          <a:solidFill>
            <a:srgbClr val="1C3061"/>
          </a:solidFill>
        </p:spPr>
        <p:txBody>
          <a:bodyPr vert="horz" wrap="square" lIns="0" tIns="11239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85"/>
              </a:spcBef>
            </a:pPr>
            <a:r>
              <a:rPr sz="1400" spc="-55" dirty="0">
                <a:solidFill>
                  <a:srgbClr val="FFFFFF"/>
                </a:solidFill>
                <a:latin typeface="UnDotum"/>
                <a:cs typeface="UnDotum"/>
              </a:rPr>
              <a:t>total_amount_spent</a:t>
            </a:r>
            <a:endParaRPr sz="1400">
              <a:latin typeface="UnDotum"/>
              <a:cs typeface="UnDotum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6360033" y="2558465"/>
            <a:ext cx="5593080" cy="2559685"/>
            <a:chOff x="6360033" y="2558465"/>
            <a:chExt cx="5593080" cy="2559685"/>
          </a:xfrm>
        </p:grpSpPr>
        <p:sp>
          <p:nvSpPr>
            <p:cNvPr id="21" name="object 21"/>
            <p:cNvSpPr/>
            <p:nvPr/>
          </p:nvSpPr>
          <p:spPr>
            <a:xfrm>
              <a:off x="6360033" y="2558465"/>
              <a:ext cx="2679039" cy="228403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9273756" y="2571572"/>
              <a:ext cx="2679039" cy="2183701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8589734" y="4941392"/>
              <a:ext cx="1116330" cy="176530"/>
            </a:xfrm>
            <a:custGeom>
              <a:avLst/>
              <a:gdLst/>
              <a:ahLst/>
              <a:cxnLst/>
              <a:rect l="l" t="t" r="r" b="b"/>
              <a:pathLst>
                <a:path w="1116329" h="176529">
                  <a:moveTo>
                    <a:pt x="1027798" y="0"/>
                  </a:moveTo>
                  <a:lnTo>
                    <a:pt x="1027798" y="44107"/>
                  </a:lnTo>
                  <a:lnTo>
                    <a:pt x="0" y="44107"/>
                  </a:lnTo>
                  <a:lnTo>
                    <a:pt x="0" y="132308"/>
                  </a:lnTo>
                  <a:lnTo>
                    <a:pt x="1027798" y="132308"/>
                  </a:lnTo>
                  <a:lnTo>
                    <a:pt x="1027798" y="176402"/>
                  </a:lnTo>
                  <a:lnTo>
                    <a:pt x="1115999" y="88201"/>
                  </a:lnTo>
                  <a:lnTo>
                    <a:pt x="1027798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144922" y="1847557"/>
            <a:ext cx="5798820" cy="424180"/>
          </a:xfrm>
          <a:prstGeom prst="rect">
            <a:avLst/>
          </a:prstGeom>
          <a:solidFill>
            <a:srgbClr val="1C3061"/>
          </a:solidFill>
        </p:spPr>
        <p:txBody>
          <a:bodyPr vert="horz" wrap="square" lIns="0" tIns="1143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00"/>
              </a:spcBef>
            </a:pPr>
            <a:r>
              <a:rPr sz="1400" spc="-45" dirty="0">
                <a:solidFill>
                  <a:srgbClr val="FFFFFF"/>
                </a:solidFill>
                <a:latin typeface="UnDotum"/>
                <a:cs typeface="UnDotum"/>
              </a:rPr>
              <a:t>survival_time</a:t>
            </a:r>
            <a:endParaRPr sz="1400">
              <a:latin typeface="UnDotum"/>
              <a:cs typeface="UnDotum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648775" y="5183124"/>
            <a:ext cx="104076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400" spc="-330" dirty="0">
                <a:solidFill>
                  <a:srgbClr val="404040"/>
                </a:solidFill>
                <a:latin typeface="UnDotum"/>
                <a:cs typeface="UnDotum"/>
              </a:rPr>
              <a:t>* </a:t>
            </a:r>
            <a:r>
              <a:rPr sz="1400" spc="-20" dirty="0">
                <a:solidFill>
                  <a:srgbClr val="404040"/>
                </a:solidFill>
                <a:latin typeface="UnDotum"/>
                <a:cs typeface="UnDotum"/>
              </a:rPr>
              <a:t>Equally</a:t>
            </a:r>
            <a:r>
              <a:rPr sz="1400" spc="-130" dirty="0">
                <a:solidFill>
                  <a:srgbClr val="404040"/>
                </a:solidFill>
                <a:latin typeface="UnDotum"/>
                <a:cs typeface="UnDotum"/>
              </a:rPr>
              <a:t> </a:t>
            </a:r>
            <a:r>
              <a:rPr sz="1400" spc="-20" dirty="0">
                <a:solidFill>
                  <a:srgbClr val="404040"/>
                </a:solidFill>
                <a:latin typeface="UnDotum"/>
                <a:cs typeface="UnDotum"/>
              </a:rPr>
              <a:t>ratio</a:t>
            </a:r>
            <a:endParaRPr sz="1400">
              <a:latin typeface="UnDotum"/>
              <a:cs typeface="UnDotum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2486253" y="4946167"/>
            <a:ext cx="1116330" cy="176530"/>
          </a:xfrm>
          <a:custGeom>
            <a:avLst/>
            <a:gdLst/>
            <a:ahLst/>
            <a:cxnLst/>
            <a:rect l="l" t="t" r="r" b="b"/>
            <a:pathLst>
              <a:path w="1116329" h="176529">
                <a:moveTo>
                  <a:pt x="1027810" y="0"/>
                </a:moveTo>
                <a:lnTo>
                  <a:pt x="1027810" y="44094"/>
                </a:lnTo>
                <a:lnTo>
                  <a:pt x="0" y="44094"/>
                </a:lnTo>
                <a:lnTo>
                  <a:pt x="0" y="132295"/>
                </a:lnTo>
                <a:lnTo>
                  <a:pt x="1027810" y="132295"/>
                </a:lnTo>
                <a:lnTo>
                  <a:pt x="1027810" y="176403"/>
                </a:lnTo>
                <a:lnTo>
                  <a:pt x="1116012" y="88201"/>
                </a:lnTo>
                <a:lnTo>
                  <a:pt x="1027810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2548254" y="5189220"/>
            <a:ext cx="112331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400" spc="-330" dirty="0">
                <a:solidFill>
                  <a:srgbClr val="404040"/>
                </a:solidFill>
                <a:latin typeface="UnDotum"/>
                <a:cs typeface="UnDotum"/>
              </a:rPr>
              <a:t>* </a:t>
            </a:r>
            <a:r>
              <a:rPr sz="1400" spc="-20" dirty="0">
                <a:solidFill>
                  <a:srgbClr val="404040"/>
                </a:solidFill>
                <a:latin typeface="UnDotum"/>
                <a:cs typeface="UnDotum"/>
              </a:rPr>
              <a:t>Equally</a:t>
            </a:r>
            <a:r>
              <a:rPr sz="1400" spc="-125" dirty="0">
                <a:solidFill>
                  <a:srgbClr val="404040"/>
                </a:solidFill>
                <a:latin typeface="UnDotum"/>
                <a:cs typeface="UnDotum"/>
              </a:rPr>
              <a:t> </a:t>
            </a:r>
            <a:r>
              <a:rPr sz="1400" spc="-20" dirty="0">
                <a:solidFill>
                  <a:srgbClr val="404040"/>
                </a:solidFill>
                <a:latin typeface="UnDotum"/>
                <a:cs typeface="UnDotum"/>
              </a:rPr>
              <a:t>count</a:t>
            </a:r>
            <a:endParaRPr sz="1400">
              <a:latin typeface="UnDotum"/>
              <a:cs typeface="UnDotum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7355" y="147828"/>
            <a:ext cx="125730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5" dirty="0">
                <a:solidFill>
                  <a:srgbClr val="7F7F7F"/>
                </a:solidFill>
                <a:latin typeface="FreeSans"/>
                <a:cs typeface="FreeSans"/>
              </a:rPr>
              <a:t>Analysis</a:t>
            </a:r>
            <a:r>
              <a:rPr sz="1400" spc="-50" dirty="0">
                <a:solidFill>
                  <a:srgbClr val="7F7F7F"/>
                </a:solidFill>
                <a:latin typeface="FreeSans"/>
                <a:cs typeface="FreeSans"/>
              </a:rPr>
              <a:t> </a:t>
            </a:r>
            <a:r>
              <a:rPr sz="1400" spc="-40" dirty="0">
                <a:solidFill>
                  <a:srgbClr val="7F7F7F"/>
                </a:solidFill>
                <a:latin typeface="FreeSans"/>
                <a:cs typeface="FreeSans"/>
              </a:rPr>
              <a:t>Pipeline</a:t>
            </a:r>
            <a:endParaRPr sz="1400">
              <a:latin typeface="FreeSans"/>
              <a:cs typeface="FreeSan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66550" y="153924"/>
            <a:ext cx="125984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80" dirty="0">
                <a:solidFill>
                  <a:srgbClr val="1C3061"/>
                </a:solidFill>
                <a:latin typeface="FreeSans"/>
                <a:cs typeface="FreeSans"/>
              </a:rPr>
              <a:t>Data</a:t>
            </a:r>
            <a:r>
              <a:rPr sz="1400" b="1" spc="-85" dirty="0">
                <a:solidFill>
                  <a:srgbClr val="1C3061"/>
                </a:solidFill>
                <a:latin typeface="FreeSans"/>
                <a:cs typeface="FreeSans"/>
              </a:rPr>
              <a:t> </a:t>
            </a:r>
            <a:r>
              <a:rPr sz="1400" b="1" spc="-120" dirty="0">
                <a:solidFill>
                  <a:srgbClr val="1C3061"/>
                </a:solidFill>
                <a:latin typeface="FreeSans"/>
                <a:cs typeface="FreeSans"/>
              </a:rPr>
              <a:t>Preprocess</a:t>
            </a:r>
            <a:endParaRPr sz="1400">
              <a:latin typeface="FreeSans"/>
              <a:cs typeface="FreeSan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552319" y="153924"/>
            <a:ext cx="48831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80" dirty="0">
                <a:solidFill>
                  <a:srgbClr val="7F7F7F"/>
                </a:solidFill>
                <a:latin typeface="FreeSans"/>
                <a:cs typeface="FreeSans"/>
              </a:rPr>
              <a:t>M</a:t>
            </a:r>
            <a:r>
              <a:rPr sz="1400" spc="-10" dirty="0">
                <a:solidFill>
                  <a:srgbClr val="7F7F7F"/>
                </a:solidFill>
                <a:latin typeface="FreeSans"/>
                <a:cs typeface="FreeSans"/>
              </a:rPr>
              <a:t>o</a:t>
            </a:r>
            <a:r>
              <a:rPr sz="1400" spc="-35" dirty="0">
                <a:solidFill>
                  <a:srgbClr val="7F7F7F"/>
                </a:solidFill>
                <a:latin typeface="FreeSans"/>
                <a:cs typeface="FreeSans"/>
              </a:rPr>
              <a:t>d</a:t>
            </a:r>
            <a:r>
              <a:rPr sz="1400" spc="-20" dirty="0">
                <a:solidFill>
                  <a:srgbClr val="7F7F7F"/>
                </a:solidFill>
                <a:latin typeface="FreeSans"/>
                <a:cs typeface="FreeSans"/>
              </a:rPr>
              <a:t>el</a:t>
            </a:r>
            <a:endParaRPr sz="1400">
              <a:latin typeface="FreeSans"/>
              <a:cs typeface="FreeSan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746002" y="535406"/>
            <a:ext cx="2700020" cy="0"/>
          </a:xfrm>
          <a:custGeom>
            <a:avLst/>
            <a:gdLst/>
            <a:ahLst/>
            <a:cxnLst/>
            <a:rect l="l" t="t" r="r" b="b"/>
            <a:pathLst>
              <a:path w="2700020">
                <a:moveTo>
                  <a:pt x="0" y="0"/>
                </a:moveTo>
                <a:lnTo>
                  <a:pt x="2700001" y="1"/>
                </a:lnTo>
              </a:path>
            </a:pathLst>
          </a:custGeom>
          <a:ln w="19050">
            <a:solidFill>
              <a:srgbClr val="1C306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468952" y="3642359"/>
            <a:ext cx="1116330" cy="176530"/>
          </a:xfrm>
          <a:custGeom>
            <a:avLst/>
            <a:gdLst/>
            <a:ahLst/>
            <a:cxnLst/>
            <a:rect l="l" t="t" r="r" b="b"/>
            <a:pathLst>
              <a:path w="1116329" h="176529">
                <a:moveTo>
                  <a:pt x="1027798" y="0"/>
                </a:moveTo>
                <a:lnTo>
                  <a:pt x="1027798" y="44094"/>
                </a:lnTo>
                <a:lnTo>
                  <a:pt x="0" y="44094"/>
                </a:lnTo>
                <a:lnTo>
                  <a:pt x="0" y="132295"/>
                </a:lnTo>
                <a:lnTo>
                  <a:pt x="1027798" y="132295"/>
                </a:lnTo>
                <a:lnTo>
                  <a:pt x="1027798" y="176402"/>
                </a:lnTo>
                <a:lnTo>
                  <a:pt x="1115999" y="88201"/>
                </a:lnTo>
                <a:lnTo>
                  <a:pt x="1027798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23663" y="726947"/>
            <a:ext cx="558355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114" dirty="0">
                <a:solidFill>
                  <a:srgbClr val="1C3061"/>
                </a:solidFill>
                <a:latin typeface="UnDotum"/>
                <a:cs typeface="UnDotum"/>
              </a:rPr>
              <a:t>2. </a:t>
            </a:r>
            <a:r>
              <a:rPr sz="2000" b="1" dirty="0">
                <a:solidFill>
                  <a:srgbClr val="1C3061"/>
                </a:solidFill>
                <a:latin typeface="UnDotum"/>
                <a:cs typeface="UnDotum"/>
              </a:rPr>
              <a:t>Feature </a:t>
            </a:r>
            <a:r>
              <a:rPr sz="2000" b="1" spc="5" dirty="0">
                <a:solidFill>
                  <a:srgbClr val="1C3061"/>
                </a:solidFill>
                <a:latin typeface="UnDotum"/>
                <a:cs typeface="UnDotum"/>
              </a:rPr>
              <a:t>Engineering </a:t>
            </a:r>
            <a:r>
              <a:rPr sz="2000" b="1" spc="-345" dirty="0">
                <a:solidFill>
                  <a:srgbClr val="1C3061"/>
                </a:solidFill>
                <a:latin typeface="UnDotum"/>
                <a:cs typeface="UnDotum"/>
              </a:rPr>
              <a:t>– </a:t>
            </a:r>
            <a:r>
              <a:rPr sz="2000" b="1" spc="15" dirty="0">
                <a:solidFill>
                  <a:srgbClr val="1C3061"/>
                </a:solidFill>
                <a:latin typeface="UnDotum"/>
                <a:cs typeface="UnDotum"/>
              </a:rPr>
              <a:t>server </a:t>
            </a:r>
            <a:r>
              <a:rPr sz="2000" b="1" spc="60" dirty="0">
                <a:solidFill>
                  <a:srgbClr val="1C3061"/>
                </a:solidFill>
                <a:latin typeface="UnDotum"/>
                <a:cs typeface="UnDotum"/>
              </a:rPr>
              <a:t>one-hot</a:t>
            </a:r>
            <a:r>
              <a:rPr sz="2000" b="1" spc="-300" dirty="0">
                <a:solidFill>
                  <a:srgbClr val="1C3061"/>
                </a:solidFill>
                <a:latin typeface="UnDotum"/>
                <a:cs typeface="UnDotum"/>
              </a:rPr>
              <a:t> </a:t>
            </a:r>
            <a:r>
              <a:rPr sz="2000" b="1" spc="-5" dirty="0">
                <a:solidFill>
                  <a:srgbClr val="1C3061"/>
                </a:solidFill>
                <a:latin typeface="UnDotum"/>
                <a:cs typeface="UnDotum"/>
              </a:rPr>
              <a:t>encoding</a:t>
            </a:r>
            <a:endParaRPr sz="2000">
              <a:latin typeface="UnDotum"/>
              <a:cs typeface="UnDotum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734375" y="2446146"/>
            <a:ext cx="2727325" cy="2966720"/>
          </a:xfrm>
          <a:custGeom>
            <a:avLst/>
            <a:gdLst/>
            <a:ahLst/>
            <a:cxnLst/>
            <a:rect l="l" t="t" r="r" b="b"/>
            <a:pathLst>
              <a:path w="2727325" h="2966720">
                <a:moveTo>
                  <a:pt x="2726994" y="0"/>
                </a:moveTo>
                <a:lnTo>
                  <a:pt x="1667967" y="0"/>
                </a:lnTo>
                <a:lnTo>
                  <a:pt x="784733" y="0"/>
                </a:lnTo>
                <a:lnTo>
                  <a:pt x="0" y="0"/>
                </a:lnTo>
                <a:lnTo>
                  <a:pt x="0" y="370840"/>
                </a:lnTo>
                <a:lnTo>
                  <a:pt x="0" y="2966720"/>
                </a:lnTo>
                <a:lnTo>
                  <a:pt x="784733" y="2966720"/>
                </a:lnTo>
                <a:lnTo>
                  <a:pt x="1667967" y="2966720"/>
                </a:lnTo>
                <a:lnTo>
                  <a:pt x="2726994" y="2966720"/>
                </a:lnTo>
                <a:lnTo>
                  <a:pt x="2726994" y="2595880"/>
                </a:lnTo>
                <a:lnTo>
                  <a:pt x="2726994" y="370840"/>
                </a:lnTo>
                <a:lnTo>
                  <a:pt x="2726994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1728025" y="2068957"/>
          <a:ext cx="2727325" cy="3337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48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32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91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400" spc="-85" dirty="0">
                          <a:solidFill>
                            <a:srgbClr val="FFFFFF"/>
                          </a:solidFill>
                          <a:latin typeface="UnDotum"/>
                          <a:cs typeface="UnDotum"/>
                        </a:rPr>
                        <a:t>acc_id</a:t>
                      </a:r>
                      <a:endParaRPr sz="1400">
                        <a:latin typeface="UnDotum"/>
                        <a:cs typeface="UnDotum"/>
                      </a:endParaRPr>
                    </a:p>
                  </a:txBody>
                  <a:tcPr marL="0" marR="0" marT="48260" marB="0">
                    <a:lnL w="19050">
                      <a:solidFill>
                        <a:srgbClr val="A6A6A6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A6A6A6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400" spc="-15" dirty="0">
                          <a:solidFill>
                            <a:srgbClr val="FFFFFF"/>
                          </a:solidFill>
                          <a:latin typeface="UnDotum"/>
                          <a:cs typeface="UnDotum"/>
                        </a:rPr>
                        <a:t>day</a:t>
                      </a:r>
                      <a:endParaRPr sz="1400">
                        <a:latin typeface="UnDotum"/>
                        <a:cs typeface="UnDotum"/>
                      </a:endParaRPr>
                    </a:p>
                  </a:txBody>
                  <a:tcPr marL="0" marR="0" marT="4826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A6A6A6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400" spc="-30" dirty="0">
                          <a:solidFill>
                            <a:srgbClr val="FFFFFF"/>
                          </a:solidFill>
                          <a:latin typeface="UnDotum"/>
                          <a:cs typeface="UnDotum"/>
                        </a:rPr>
                        <a:t>server</a:t>
                      </a:r>
                      <a:endParaRPr sz="1400">
                        <a:latin typeface="UnDotum"/>
                        <a:cs typeface="UnDotum"/>
                      </a:endParaRPr>
                    </a:p>
                  </a:txBody>
                  <a:tcPr marL="0" marR="0" marT="4826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A6A6A6"/>
                      </a:solidFill>
                      <a:prstDash val="solid"/>
                    </a:lnR>
                    <a:lnT w="19050">
                      <a:solidFill>
                        <a:srgbClr val="A6A6A6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1C306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400" dirty="0">
                          <a:solidFill>
                            <a:srgbClr val="404040"/>
                          </a:solidFill>
                          <a:latin typeface="UnDotum"/>
                          <a:cs typeface="UnDotum"/>
                        </a:rPr>
                        <a:t>2</a:t>
                      </a:r>
                      <a:endParaRPr sz="1400">
                        <a:latin typeface="UnDotum"/>
                        <a:cs typeface="UnDotum"/>
                      </a:endParaRPr>
                    </a:p>
                  </a:txBody>
                  <a:tcPr marL="0" marR="0" marT="67310" marB="0">
                    <a:lnL w="19050">
                      <a:solidFill>
                        <a:srgbClr val="A6A6A6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400" dirty="0">
                          <a:solidFill>
                            <a:srgbClr val="404040"/>
                          </a:solidFill>
                          <a:latin typeface="UnDotum"/>
                          <a:cs typeface="UnDotum"/>
                        </a:rPr>
                        <a:t>3</a:t>
                      </a:r>
                      <a:endParaRPr sz="1400">
                        <a:latin typeface="UnDotum"/>
                        <a:cs typeface="UnDotum"/>
                      </a:endParaRPr>
                    </a:p>
                  </a:txBody>
                  <a:tcPr marL="0" marR="0" marT="6731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400" spc="-10" dirty="0">
                          <a:solidFill>
                            <a:srgbClr val="404040"/>
                          </a:solidFill>
                          <a:latin typeface="UnDotum"/>
                          <a:cs typeface="UnDotum"/>
                        </a:rPr>
                        <a:t>bd</a:t>
                      </a:r>
                      <a:endParaRPr sz="1400">
                        <a:latin typeface="UnDotum"/>
                        <a:cs typeface="UnDotum"/>
                      </a:endParaRPr>
                    </a:p>
                  </a:txBody>
                  <a:tcPr marL="0" marR="0" marT="6731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A6A6A6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1400" dirty="0">
                          <a:solidFill>
                            <a:srgbClr val="404040"/>
                          </a:solidFill>
                          <a:latin typeface="UnDotum"/>
                          <a:cs typeface="UnDotum"/>
                        </a:rPr>
                        <a:t>2</a:t>
                      </a:r>
                      <a:endParaRPr sz="1400">
                        <a:latin typeface="UnDotum"/>
                        <a:cs typeface="UnDotum"/>
                      </a:endParaRPr>
                    </a:p>
                  </a:txBody>
                  <a:tcPr marL="0" marR="0" marT="65404" marB="0">
                    <a:lnL w="19050">
                      <a:solidFill>
                        <a:srgbClr val="A6A6A6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1400" dirty="0">
                          <a:solidFill>
                            <a:srgbClr val="404040"/>
                          </a:solidFill>
                          <a:latin typeface="UnDotum"/>
                          <a:cs typeface="UnDotum"/>
                        </a:rPr>
                        <a:t>6</a:t>
                      </a:r>
                      <a:endParaRPr sz="1400">
                        <a:latin typeface="UnDotum"/>
                        <a:cs typeface="UnDotum"/>
                      </a:endParaRPr>
                    </a:p>
                  </a:txBody>
                  <a:tcPr marL="0" marR="0" marT="65404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1400" spc="-10" dirty="0">
                          <a:solidFill>
                            <a:srgbClr val="404040"/>
                          </a:solidFill>
                          <a:latin typeface="UnDotum"/>
                          <a:cs typeface="UnDotum"/>
                        </a:rPr>
                        <a:t>bd</a:t>
                      </a:r>
                      <a:endParaRPr sz="1400">
                        <a:latin typeface="UnDotum"/>
                        <a:cs typeface="UnDotum"/>
                      </a:endParaRPr>
                    </a:p>
                  </a:txBody>
                  <a:tcPr marL="0" marR="0" marT="65404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A6A6A6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1400" dirty="0">
                          <a:solidFill>
                            <a:srgbClr val="404040"/>
                          </a:solidFill>
                          <a:latin typeface="UnDotum"/>
                          <a:cs typeface="UnDotum"/>
                        </a:rPr>
                        <a:t>2</a:t>
                      </a:r>
                      <a:endParaRPr sz="1400">
                        <a:latin typeface="UnDotum"/>
                        <a:cs typeface="UnDotum"/>
                      </a:endParaRPr>
                    </a:p>
                  </a:txBody>
                  <a:tcPr marL="0" marR="0" marT="66040" marB="0">
                    <a:lnL w="19050">
                      <a:solidFill>
                        <a:srgbClr val="A6A6A6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1400" dirty="0">
                          <a:solidFill>
                            <a:srgbClr val="404040"/>
                          </a:solidFill>
                          <a:latin typeface="UnDotum"/>
                          <a:cs typeface="UnDotum"/>
                        </a:rPr>
                        <a:t>7</a:t>
                      </a:r>
                      <a:endParaRPr sz="1400">
                        <a:latin typeface="UnDotum"/>
                        <a:cs typeface="UnDotum"/>
                      </a:endParaRPr>
                    </a:p>
                  </a:txBody>
                  <a:tcPr marL="0" marR="0" marT="6604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1400" spc="-25" dirty="0">
                          <a:solidFill>
                            <a:srgbClr val="404040"/>
                          </a:solidFill>
                          <a:latin typeface="UnDotum"/>
                          <a:cs typeface="UnDotum"/>
                        </a:rPr>
                        <a:t>cd</a:t>
                      </a:r>
                      <a:endParaRPr sz="1400">
                        <a:latin typeface="UnDotum"/>
                        <a:cs typeface="UnDotum"/>
                      </a:endParaRPr>
                    </a:p>
                  </a:txBody>
                  <a:tcPr marL="0" marR="0" marT="6604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A6A6A6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400" dirty="0">
                          <a:solidFill>
                            <a:srgbClr val="404040"/>
                          </a:solidFill>
                          <a:latin typeface="UnDotum"/>
                          <a:cs typeface="UnDotum"/>
                        </a:rPr>
                        <a:t>2</a:t>
                      </a:r>
                      <a:endParaRPr sz="1400">
                        <a:latin typeface="UnDotum"/>
                        <a:cs typeface="UnDotum"/>
                      </a:endParaRPr>
                    </a:p>
                  </a:txBody>
                  <a:tcPr marL="0" marR="0" marT="67310" marB="0">
                    <a:lnL w="19050">
                      <a:solidFill>
                        <a:srgbClr val="A6A6A6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400" spc="-245" dirty="0">
                          <a:solidFill>
                            <a:srgbClr val="404040"/>
                          </a:solidFill>
                          <a:latin typeface="UnDotum"/>
                          <a:cs typeface="UnDotum"/>
                        </a:rPr>
                        <a:t>17</a:t>
                      </a:r>
                      <a:endParaRPr sz="1400">
                        <a:latin typeface="UnDotum"/>
                        <a:cs typeface="UnDotum"/>
                      </a:endParaRPr>
                    </a:p>
                  </a:txBody>
                  <a:tcPr marL="0" marR="0" marT="6731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400" dirty="0">
                          <a:solidFill>
                            <a:srgbClr val="404040"/>
                          </a:solidFill>
                          <a:latin typeface="UnDotum"/>
                          <a:cs typeface="UnDotum"/>
                        </a:rPr>
                        <a:t>br</a:t>
                      </a:r>
                      <a:endParaRPr sz="1400">
                        <a:latin typeface="UnDotum"/>
                        <a:cs typeface="UnDotum"/>
                      </a:endParaRPr>
                    </a:p>
                  </a:txBody>
                  <a:tcPr marL="0" marR="0" marT="6731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A6A6A6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1400" dirty="0">
                          <a:solidFill>
                            <a:srgbClr val="404040"/>
                          </a:solidFill>
                          <a:latin typeface="UnDotum"/>
                          <a:cs typeface="UnDotum"/>
                        </a:rPr>
                        <a:t>3</a:t>
                      </a:r>
                      <a:endParaRPr sz="1400">
                        <a:latin typeface="UnDotum"/>
                        <a:cs typeface="UnDotum"/>
                      </a:endParaRPr>
                    </a:p>
                  </a:txBody>
                  <a:tcPr marL="0" marR="0" marT="65404" marB="0">
                    <a:lnL w="19050">
                      <a:solidFill>
                        <a:srgbClr val="A6A6A6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1400" dirty="0">
                          <a:solidFill>
                            <a:srgbClr val="404040"/>
                          </a:solidFill>
                          <a:latin typeface="UnDotum"/>
                          <a:cs typeface="UnDotum"/>
                        </a:rPr>
                        <a:t>2</a:t>
                      </a:r>
                      <a:endParaRPr sz="1400">
                        <a:latin typeface="UnDotum"/>
                        <a:cs typeface="UnDotum"/>
                      </a:endParaRPr>
                    </a:p>
                  </a:txBody>
                  <a:tcPr marL="0" marR="0" marT="65404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1400" dirty="0">
                          <a:solidFill>
                            <a:srgbClr val="404040"/>
                          </a:solidFill>
                          <a:latin typeface="UnDotum"/>
                          <a:cs typeface="UnDotum"/>
                        </a:rPr>
                        <a:t>br</a:t>
                      </a:r>
                      <a:endParaRPr sz="1400">
                        <a:latin typeface="UnDotum"/>
                        <a:cs typeface="UnDotum"/>
                      </a:endParaRPr>
                    </a:p>
                  </a:txBody>
                  <a:tcPr marL="0" marR="0" marT="65404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A6A6A6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1400" dirty="0">
                          <a:solidFill>
                            <a:srgbClr val="404040"/>
                          </a:solidFill>
                          <a:latin typeface="UnDotum"/>
                          <a:cs typeface="UnDotum"/>
                        </a:rPr>
                        <a:t>3</a:t>
                      </a:r>
                      <a:endParaRPr sz="1400">
                        <a:latin typeface="UnDotum"/>
                        <a:cs typeface="UnDotum"/>
                      </a:endParaRPr>
                    </a:p>
                  </a:txBody>
                  <a:tcPr marL="0" marR="0" marT="66040" marB="0">
                    <a:lnL w="19050">
                      <a:solidFill>
                        <a:srgbClr val="A6A6A6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1400" spc="-215" dirty="0">
                          <a:solidFill>
                            <a:srgbClr val="404040"/>
                          </a:solidFill>
                          <a:latin typeface="UnDotum"/>
                          <a:cs typeface="UnDotum"/>
                        </a:rPr>
                        <a:t>12</a:t>
                      </a:r>
                      <a:endParaRPr sz="1400">
                        <a:latin typeface="UnDotum"/>
                        <a:cs typeface="UnDotum"/>
                      </a:endParaRPr>
                    </a:p>
                  </a:txBody>
                  <a:tcPr marL="0" marR="0" marT="6604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1400" spc="-10" dirty="0">
                          <a:solidFill>
                            <a:srgbClr val="404040"/>
                          </a:solidFill>
                          <a:latin typeface="UnDotum"/>
                          <a:cs typeface="UnDotum"/>
                        </a:rPr>
                        <a:t>bd</a:t>
                      </a:r>
                      <a:endParaRPr sz="1400">
                        <a:latin typeface="UnDotum"/>
                        <a:cs typeface="UnDotum"/>
                      </a:endParaRPr>
                    </a:p>
                  </a:txBody>
                  <a:tcPr marL="0" marR="0" marT="6604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A6A6A6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400" dirty="0">
                          <a:solidFill>
                            <a:srgbClr val="404040"/>
                          </a:solidFill>
                          <a:latin typeface="UnDotum"/>
                          <a:cs typeface="UnDotum"/>
                        </a:rPr>
                        <a:t>3</a:t>
                      </a:r>
                      <a:endParaRPr sz="1400">
                        <a:latin typeface="UnDotum"/>
                        <a:cs typeface="UnDotum"/>
                      </a:endParaRPr>
                    </a:p>
                  </a:txBody>
                  <a:tcPr marL="0" marR="0" marT="67310" marB="0">
                    <a:lnL w="19050">
                      <a:solidFill>
                        <a:srgbClr val="A6A6A6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400" spc="-125" dirty="0">
                          <a:solidFill>
                            <a:srgbClr val="404040"/>
                          </a:solidFill>
                          <a:latin typeface="UnDotum"/>
                          <a:cs typeface="UnDotum"/>
                        </a:rPr>
                        <a:t>27</a:t>
                      </a:r>
                      <a:endParaRPr sz="1400">
                        <a:latin typeface="UnDotum"/>
                        <a:cs typeface="UnDotum"/>
                      </a:endParaRPr>
                    </a:p>
                  </a:txBody>
                  <a:tcPr marL="0" marR="0" marT="6731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400" spc="-10" dirty="0">
                          <a:solidFill>
                            <a:srgbClr val="404040"/>
                          </a:solidFill>
                          <a:latin typeface="UnDotum"/>
                          <a:cs typeface="UnDotum"/>
                        </a:rPr>
                        <a:t>bd</a:t>
                      </a:r>
                      <a:endParaRPr sz="1400">
                        <a:latin typeface="UnDotum"/>
                        <a:cs typeface="UnDotum"/>
                      </a:endParaRPr>
                    </a:p>
                  </a:txBody>
                  <a:tcPr marL="0" marR="0" marT="6731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A6A6A6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1400" dirty="0">
                          <a:solidFill>
                            <a:srgbClr val="404040"/>
                          </a:solidFill>
                          <a:latin typeface="UnDotum"/>
                          <a:cs typeface="UnDotum"/>
                        </a:rPr>
                        <a:t>3</a:t>
                      </a:r>
                      <a:endParaRPr sz="1400">
                        <a:latin typeface="UnDotum"/>
                        <a:cs typeface="UnDotum"/>
                      </a:endParaRPr>
                    </a:p>
                  </a:txBody>
                  <a:tcPr marL="0" marR="0" marT="65404" marB="0">
                    <a:lnL w="19050">
                      <a:solidFill>
                        <a:srgbClr val="A6A6A6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A6A6A6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1400" spc="-125" dirty="0">
                          <a:solidFill>
                            <a:srgbClr val="404040"/>
                          </a:solidFill>
                          <a:latin typeface="UnDotum"/>
                          <a:cs typeface="UnDotum"/>
                        </a:rPr>
                        <a:t>27</a:t>
                      </a:r>
                      <a:endParaRPr sz="1400">
                        <a:latin typeface="UnDotum"/>
                        <a:cs typeface="UnDotum"/>
                      </a:endParaRPr>
                    </a:p>
                  </a:txBody>
                  <a:tcPr marL="0" marR="0" marT="65404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A6A6A6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1400" spc="-25" dirty="0">
                          <a:solidFill>
                            <a:srgbClr val="404040"/>
                          </a:solidFill>
                          <a:latin typeface="UnDotum"/>
                          <a:cs typeface="UnDotum"/>
                        </a:rPr>
                        <a:t>cd</a:t>
                      </a:r>
                      <a:endParaRPr sz="1400">
                        <a:latin typeface="UnDotum"/>
                        <a:cs typeface="UnDotum"/>
                      </a:endParaRPr>
                    </a:p>
                  </a:txBody>
                  <a:tcPr marL="0" marR="0" marT="65404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A6A6A6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A6A6A6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0" name="object 10"/>
          <p:cNvSpPr/>
          <p:nvPr/>
        </p:nvSpPr>
        <p:spPr>
          <a:xfrm>
            <a:off x="5746305" y="2432621"/>
            <a:ext cx="4921885" cy="2966720"/>
          </a:xfrm>
          <a:custGeom>
            <a:avLst/>
            <a:gdLst/>
            <a:ahLst/>
            <a:cxnLst/>
            <a:rect l="l" t="t" r="r" b="b"/>
            <a:pathLst>
              <a:path w="4921884" h="2966720">
                <a:moveTo>
                  <a:pt x="4921694" y="0"/>
                </a:moveTo>
                <a:lnTo>
                  <a:pt x="4921694" y="0"/>
                </a:lnTo>
                <a:lnTo>
                  <a:pt x="0" y="0"/>
                </a:lnTo>
                <a:lnTo>
                  <a:pt x="0" y="370840"/>
                </a:lnTo>
                <a:lnTo>
                  <a:pt x="0" y="2966720"/>
                </a:lnTo>
                <a:lnTo>
                  <a:pt x="894499" y="2966720"/>
                </a:lnTo>
                <a:lnTo>
                  <a:pt x="1901304" y="2966720"/>
                </a:lnTo>
                <a:lnTo>
                  <a:pt x="2908096" y="2966720"/>
                </a:lnTo>
                <a:lnTo>
                  <a:pt x="3914889" y="2966720"/>
                </a:lnTo>
                <a:lnTo>
                  <a:pt x="4921694" y="2966720"/>
                </a:lnTo>
                <a:lnTo>
                  <a:pt x="4921694" y="2595880"/>
                </a:lnTo>
                <a:lnTo>
                  <a:pt x="4921694" y="370840"/>
                </a:lnTo>
                <a:lnTo>
                  <a:pt x="4921694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5739955" y="2055431"/>
          <a:ext cx="4923155" cy="3337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947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71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71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71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711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1400" spc="-85" dirty="0">
                          <a:solidFill>
                            <a:srgbClr val="FFFFFF"/>
                          </a:solidFill>
                          <a:latin typeface="UnDotum"/>
                          <a:cs typeface="UnDotum"/>
                        </a:rPr>
                        <a:t>acc_id</a:t>
                      </a:r>
                      <a:endParaRPr sz="1400">
                        <a:latin typeface="UnDotum"/>
                        <a:cs typeface="UnDotum"/>
                      </a:endParaRPr>
                    </a:p>
                  </a:txBody>
                  <a:tcPr marL="0" marR="0" marT="64769" marB="0">
                    <a:lnL w="19050">
                      <a:solidFill>
                        <a:srgbClr val="A6A6A6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A6A6A6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1400" spc="-25" dirty="0">
                          <a:solidFill>
                            <a:srgbClr val="FFFFFF"/>
                          </a:solidFill>
                          <a:latin typeface="UnDotum"/>
                          <a:cs typeface="UnDotum"/>
                        </a:rPr>
                        <a:t>week</a:t>
                      </a:r>
                      <a:endParaRPr sz="1400">
                        <a:latin typeface="UnDotum"/>
                        <a:cs typeface="UnDotum"/>
                      </a:endParaRPr>
                    </a:p>
                  </a:txBody>
                  <a:tcPr marL="0" marR="0" marT="64769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A6A6A6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1400" spc="-50" dirty="0">
                          <a:solidFill>
                            <a:srgbClr val="FFFFFF"/>
                          </a:solidFill>
                          <a:latin typeface="UnDotum"/>
                          <a:cs typeface="UnDotum"/>
                        </a:rPr>
                        <a:t>server_bd</a:t>
                      </a:r>
                      <a:endParaRPr sz="1400">
                        <a:latin typeface="UnDotum"/>
                        <a:cs typeface="UnDotum"/>
                      </a:endParaRPr>
                    </a:p>
                  </a:txBody>
                  <a:tcPr marL="0" marR="0" marT="64769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A6A6A6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1C3061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1400" spc="-55" dirty="0">
                          <a:solidFill>
                            <a:srgbClr val="FFFFFF"/>
                          </a:solidFill>
                          <a:latin typeface="UnDotum"/>
                          <a:cs typeface="UnDotum"/>
                        </a:rPr>
                        <a:t>server_cd</a:t>
                      </a:r>
                      <a:endParaRPr sz="1400">
                        <a:latin typeface="UnDotum"/>
                        <a:cs typeface="UnDotum"/>
                      </a:endParaRPr>
                    </a:p>
                  </a:txBody>
                  <a:tcPr marL="0" marR="0" marT="64769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A6A6A6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1C306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1400" spc="-50" dirty="0">
                          <a:solidFill>
                            <a:srgbClr val="FFFFFF"/>
                          </a:solidFill>
                          <a:latin typeface="UnDotum"/>
                          <a:cs typeface="UnDotum"/>
                        </a:rPr>
                        <a:t>server_br</a:t>
                      </a:r>
                      <a:endParaRPr sz="1400">
                        <a:latin typeface="UnDotum"/>
                        <a:cs typeface="UnDotum"/>
                      </a:endParaRPr>
                    </a:p>
                  </a:txBody>
                  <a:tcPr marL="0" marR="0" marT="64769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A6A6A6"/>
                      </a:solidFill>
                      <a:prstDash val="solid"/>
                    </a:lnR>
                    <a:lnT w="19050">
                      <a:solidFill>
                        <a:srgbClr val="A6A6A6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1C306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1400" dirty="0">
                          <a:solidFill>
                            <a:srgbClr val="404040"/>
                          </a:solidFill>
                          <a:latin typeface="UnDotum"/>
                          <a:cs typeface="UnDotum"/>
                        </a:rPr>
                        <a:t>2</a:t>
                      </a:r>
                      <a:endParaRPr sz="1400">
                        <a:latin typeface="UnDotum"/>
                        <a:cs typeface="UnDotum"/>
                      </a:endParaRPr>
                    </a:p>
                  </a:txBody>
                  <a:tcPr marL="0" marR="0" marT="65405" marB="0">
                    <a:lnL w="19050">
                      <a:solidFill>
                        <a:srgbClr val="A6A6A6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1400" dirty="0">
                          <a:solidFill>
                            <a:srgbClr val="404040"/>
                          </a:solidFill>
                          <a:latin typeface="UnDotum"/>
                          <a:cs typeface="UnDotum"/>
                        </a:rPr>
                        <a:t>1</a:t>
                      </a:r>
                      <a:endParaRPr sz="1400">
                        <a:latin typeface="UnDotum"/>
                        <a:cs typeface="UnDotum"/>
                      </a:endParaRPr>
                    </a:p>
                  </a:txBody>
                  <a:tcPr marL="0" marR="0" marT="6540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1400" dirty="0">
                          <a:solidFill>
                            <a:srgbClr val="404040"/>
                          </a:solidFill>
                          <a:latin typeface="UnDotum"/>
                          <a:cs typeface="UnDotum"/>
                        </a:rPr>
                        <a:t>2</a:t>
                      </a:r>
                      <a:endParaRPr sz="1400">
                        <a:latin typeface="UnDotum"/>
                        <a:cs typeface="UnDotum"/>
                      </a:endParaRPr>
                    </a:p>
                  </a:txBody>
                  <a:tcPr marL="0" marR="0" marT="6540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1400" dirty="0">
                          <a:solidFill>
                            <a:srgbClr val="404040"/>
                          </a:solidFill>
                          <a:latin typeface="UnDotum"/>
                          <a:cs typeface="UnDotum"/>
                        </a:rPr>
                        <a:t>1</a:t>
                      </a:r>
                      <a:endParaRPr sz="1400">
                        <a:latin typeface="UnDotum"/>
                        <a:cs typeface="UnDotum"/>
                      </a:endParaRPr>
                    </a:p>
                  </a:txBody>
                  <a:tcPr marL="0" marR="0" marT="6540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1400" dirty="0">
                          <a:solidFill>
                            <a:srgbClr val="404040"/>
                          </a:solidFill>
                          <a:latin typeface="UnDotum"/>
                          <a:cs typeface="UnDotum"/>
                        </a:rPr>
                        <a:t>0</a:t>
                      </a:r>
                      <a:endParaRPr sz="1400">
                        <a:latin typeface="UnDotum"/>
                        <a:cs typeface="UnDotum"/>
                      </a:endParaRPr>
                    </a:p>
                  </a:txBody>
                  <a:tcPr marL="0" marR="0" marT="6540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A6A6A6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400" dirty="0">
                          <a:solidFill>
                            <a:srgbClr val="404040"/>
                          </a:solidFill>
                          <a:latin typeface="UnDotum"/>
                          <a:cs typeface="UnDotum"/>
                        </a:rPr>
                        <a:t>2</a:t>
                      </a:r>
                      <a:endParaRPr sz="1400">
                        <a:latin typeface="UnDotum"/>
                        <a:cs typeface="UnDotum"/>
                      </a:endParaRPr>
                    </a:p>
                  </a:txBody>
                  <a:tcPr marL="0" marR="0" marT="66675" marB="0">
                    <a:lnL w="19050">
                      <a:solidFill>
                        <a:srgbClr val="A6A6A6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400" dirty="0">
                          <a:solidFill>
                            <a:srgbClr val="404040"/>
                          </a:solidFill>
                          <a:latin typeface="UnDotum"/>
                          <a:cs typeface="UnDotum"/>
                        </a:rPr>
                        <a:t>2</a:t>
                      </a:r>
                      <a:endParaRPr sz="1400">
                        <a:latin typeface="UnDotum"/>
                        <a:cs typeface="UnDotum"/>
                      </a:endParaRPr>
                    </a:p>
                  </a:txBody>
                  <a:tcPr marL="0" marR="0" marT="6667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400" dirty="0">
                          <a:solidFill>
                            <a:srgbClr val="404040"/>
                          </a:solidFill>
                          <a:latin typeface="UnDotum"/>
                          <a:cs typeface="UnDotum"/>
                        </a:rPr>
                        <a:t>0</a:t>
                      </a:r>
                      <a:endParaRPr sz="1400">
                        <a:latin typeface="UnDotum"/>
                        <a:cs typeface="UnDotum"/>
                      </a:endParaRPr>
                    </a:p>
                  </a:txBody>
                  <a:tcPr marL="0" marR="0" marT="6667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400" dirty="0">
                          <a:solidFill>
                            <a:srgbClr val="404040"/>
                          </a:solidFill>
                          <a:latin typeface="UnDotum"/>
                          <a:cs typeface="UnDotum"/>
                        </a:rPr>
                        <a:t>0</a:t>
                      </a:r>
                      <a:endParaRPr sz="1400">
                        <a:latin typeface="UnDotum"/>
                        <a:cs typeface="UnDotum"/>
                      </a:endParaRPr>
                    </a:p>
                  </a:txBody>
                  <a:tcPr marL="0" marR="0" marT="6667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400" dirty="0">
                          <a:solidFill>
                            <a:srgbClr val="404040"/>
                          </a:solidFill>
                          <a:latin typeface="UnDotum"/>
                          <a:cs typeface="UnDotum"/>
                        </a:rPr>
                        <a:t>0</a:t>
                      </a:r>
                      <a:endParaRPr sz="1400">
                        <a:latin typeface="UnDotum"/>
                        <a:cs typeface="UnDotum"/>
                      </a:endParaRPr>
                    </a:p>
                  </a:txBody>
                  <a:tcPr marL="0" marR="0" marT="6667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A6A6A6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1400" dirty="0">
                          <a:solidFill>
                            <a:srgbClr val="404040"/>
                          </a:solidFill>
                          <a:latin typeface="UnDotum"/>
                          <a:cs typeface="UnDotum"/>
                        </a:rPr>
                        <a:t>2</a:t>
                      </a:r>
                      <a:endParaRPr sz="1400">
                        <a:latin typeface="UnDotum"/>
                        <a:cs typeface="UnDotum"/>
                      </a:endParaRPr>
                    </a:p>
                  </a:txBody>
                  <a:tcPr marL="0" marR="0" marT="64769" marB="0">
                    <a:lnL w="19050">
                      <a:solidFill>
                        <a:srgbClr val="A6A6A6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1400" dirty="0">
                          <a:solidFill>
                            <a:srgbClr val="404040"/>
                          </a:solidFill>
                          <a:latin typeface="UnDotum"/>
                          <a:cs typeface="UnDotum"/>
                        </a:rPr>
                        <a:t>3</a:t>
                      </a:r>
                      <a:endParaRPr sz="1400">
                        <a:latin typeface="UnDotum"/>
                        <a:cs typeface="UnDotum"/>
                      </a:endParaRPr>
                    </a:p>
                  </a:txBody>
                  <a:tcPr marL="0" marR="0" marT="64769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1400" dirty="0">
                          <a:solidFill>
                            <a:srgbClr val="404040"/>
                          </a:solidFill>
                          <a:latin typeface="UnDotum"/>
                          <a:cs typeface="UnDotum"/>
                        </a:rPr>
                        <a:t>0</a:t>
                      </a:r>
                      <a:endParaRPr sz="1400">
                        <a:latin typeface="UnDotum"/>
                        <a:cs typeface="UnDotum"/>
                      </a:endParaRPr>
                    </a:p>
                  </a:txBody>
                  <a:tcPr marL="0" marR="0" marT="64769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1400" dirty="0">
                          <a:solidFill>
                            <a:srgbClr val="404040"/>
                          </a:solidFill>
                          <a:latin typeface="UnDotum"/>
                          <a:cs typeface="UnDotum"/>
                        </a:rPr>
                        <a:t>0</a:t>
                      </a:r>
                      <a:endParaRPr sz="1400">
                        <a:latin typeface="UnDotum"/>
                        <a:cs typeface="UnDotum"/>
                      </a:endParaRPr>
                    </a:p>
                  </a:txBody>
                  <a:tcPr marL="0" marR="0" marT="64769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1400" dirty="0">
                          <a:solidFill>
                            <a:srgbClr val="404040"/>
                          </a:solidFill>
                          <a:latin typeface="UnDotum"/>
                          <a:cs typeface="UnDotum"/>
                        </a:rPr>
                        <a:t>1</a:t>
                      </a:r>
                      <a:endParaRPr sz="1400">
                        <a:latin typeface="UnDotum"/>
                        <a:cs typeface="UnDotum"/>
                      </a:endParaRPr>
                    </a:p>
                  </a:txBody>
                  <a:tcPr marL="0" marR="0" marT="64769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A6A6A6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1400" dirty="0">
                          <a:solidFill>
                            <a:srgbClr val="404040"/>
                          </a:solidFill>
                          <a:latin typeface="UnDotum"/>
                          <a:cs typeface="UnDotum"/>
                        </a:rPr>
                        <a:t>2</a:t>
                      </a:r>
                      <a:endParaRPr sz="1400">
                        <a:latin typeface="UnDotum"/>
                        <a:cs typeface="UnDotum"/>
                      </a:endParaRPr>
                    </a:p>
                  </a:txBody>
                  <a:tcPr marL="0" marR="0" marT="65405" marB="0">
                    <a:lnL w="19050">
                      <a:solidFill>
                        <a:srgbClr val="A6A6A6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1400" dirty="0">
                          <a:solidFill>
                            <a:srgbClr val="404040"/>
                          </a:solidFill>
                          <a:latin typeface="UnDotum"/>
                          <a:cs typeface="UnDotum"/>
                        </a:rPr>
                        <a:t>4</a:t>
                      </a:r>
                      <a:endParaRPr sz="1400">
                        <a:latin typeface="UnDotum"/>
                        <a:cs typeface="UnDotum"/>
                      </a:endParaRPr>
                    </a:p>
                  </a:txBody>
                  <a:tcPr marL="0" marR="0" marT="6540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1400" dirty="0">
                          <a:solidFill>
                            <a:srgbClr val="404040"/>
                          </a:solidFill>
                          <a:latin typeface="UnDotum"/>
                          <a:cs typeface="UnDotum"/>
                        </a:rPr>
                        <a:t>0</a:t>
                      </a:r>
                      <a:endParaRPr sz="1400">
                        <a:latin typeface="UnDotum"/>
                        <a:cs typeface="UnDotum"/>
                      </a:endParaRPr>
                    </a:p>
                  </a:txBody>
                  <a:tcPr marL="0" marR="0" marT="6540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1400" dirty="0">
                          <a:solidFill>
                            <a:srgbClr val="404040"/>
                          </a:solidFill>
                          <a:latin typeface="UnDotum"/>
                          <a:cs typeface="UnDotum"/>
                        </a:rPr>
                        <a:t>0</a:t>
                      </a:r>
                      <a:endParaRPr sz="1400">
                        <a:latin typeface="UnDotum"/>
                        <a:cs typeface="UnDotum"/>
                      </a:endParaRPr>
                    </a:p>
                  </a:txBody>
                  <a:tcPr marL="0" marR="0" marT="6540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1400" dirty="0">
                          <a:solidFill>
                            <a:srgbClr val="404040"/>
                          </a:solidFill>
                          <a:latin typeface="UnDotum"/>
                          <a:cs typeface="UnDotum"/>
                        </a:rPr>
                        <a:t>0</a:t>
                      </a:r>
                      <a:endParaRPr sz="1400">
                        <a:latin typeface="UnDotum"/>
                        <a:cs typeface="UnDotum"/>
                      </a:endParaRPr>
                    </a:p>
                  </a:txBody>
                  <a:tcPr marL="0" marR="0" marT="6540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A6A6A6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400" dirty="0">
                          <a:solidFill>
                            <a:srgbClr val="404040"/>
                          </a:solidFill>
                          <a:latin typeface="UnDotum"/>
                          <a:cs typeface="UnDotum"/>
                        </a:rPr>
                        <a:t>3</a:t>
                      </a:r>
                      <a:endParaRPr sz="1400">
                        <a:latin typeface="UnDotum"/>
                        <a:cs typeface="UnDotum"/>
                      </a:endParaRPr>
                    </a:p>
                  </a:txBody>
                  <a:tcPr marL="0" marR="0" marT="66675" marB="0">
                    <a:lnL w="19050">
                      <a:solidFill>
                        <a:srgbClr val="A6A6A6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400" dirty="0">
                          <a:solidFill>
                            <a:srgbClr val="404040"/>
                          </a:solidFill>
                          <a:latin typeface="UnDotum"/>
                          <a:cs typeface="UnDotum"/>
                        </a:rPr>
                        <a:t>1</a:t>
                      </a:r>
                      <a:endParaRPr sz="1400">
                        <a:latin typeface="UnDotum"/>
                        <a:cs typeface="UnDotum"/>
                      </a:endParaRPr>
                    </a:p>
                  </a:txBody>
                  <a:tcPr marL="0" marR="0" marT="6667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400" dirty="0">
                          <a:solidFill>
                            <a:srgbClr val="404040"/>
                          </a:solidFill>
                          <a:latin typeface="UnDotum"/>
                          <a:cs typeface="UnDotum"/>
                        </a:rPr>
                        <a:t>0</a:t>
                      </a:r>
                      <a:endParaRPr sz="1400">
                        <a:latin typeface="UnDotum"/>
                        <a:cs typeface="UnDotum"/>
                      </a:endParaRPr>
                    </a:p>
                  </a:txBody>
                  <a:tcPr marL="0" marR="0" marT="6667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400" dirty="0">
                          <a:solidFill>
                            <a:srgbClr val="404040"/>
                          </a:solidFill>
                          <a:latin typeface="UnDotum"/>
                          <a:cs typeface="UnDotum"/>
                        </a:rPr>
                        <a:t>0</a:t>
                      </a:r>
                      <a:endParaRPr sz="1400">
                        <a:latin typeface="UnDotum"/>
                        <a:cs typeface="UnDotum"/>
                      </a:endParaRPr>
                    </a:p>
                  </a:txBody>
                  <a:tcPr marL="0" marR="0" marT="6667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400" dirty="0">
                          <a:solidFill>
                            <a:srgbClr val="404040"/>
                          </a:solidFill>
                          <a:latin typeface="UnDotum"/>
                          <a:cs typeface="UnDotum"/>
                        </a:rPr>
                        <a:t>1</a:t>
                      </a:r>
                      <a:endParaRPr sz="1400">
                        <a:latin typeface="UnDotum"/>
                        <a:cs typeface="UnDotum"/>
                      </a:endParaRPr>
                    </a:p>
                  </a:txBody>
                  <a:tcPr marL="0" marR="0" marT="6667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A6A6A6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1400" dirty="0">
                          <a:solidFill>
                            <a:srgbClr val="404040"/>
                          </a:solidFill>
                          <a:latin typeface="UnDotum"/>
                          <a:cs typeface="UnDotum"/>
                        </a:rPr>
                        <a:t>3</a:t>
                      </a:r>
                      <a:endParaRPr sz="1400">
                        <a:latin typeface="UnDotum"/>
                        <a:cs typeface="UnDotum"/>
                      </a:endParaRPr>
                    </a:p>
                  </a:txBody>
                  <a:tcPr marL="0" marR="0" marT="64769" marB="0">
                    <a:lnL w="19050">
                      <a:solidFill>
                        <a:srgbClr val="A6A6A6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1400" dirty="0">
                          <a:solidFill>
                            <a:srgbClr val="404040"/>
                          </a:solidFill>
                          <a:latin typeface="UnDotum"/>
                          <a:cs typeface="UnDotum"/>
                        </a:rPr>
                        <a:t>2</a:t>
                      </a:r>
                      <a:endParaRPr sz="1400">
                        <a:latin typeface="UnDotum"/>
                        <a:cs typeface="UnDotum"/>
                      </a:endParaRPr>
                    </a:p>
                  </a:txBody>
                  <a:tcPr marL="0" marR="0" marT="64769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1400" dirty="0">
                          <a:solidFill>
                            <a:srgbClr val="404040"/>
                          </a:solidFill>
                          <a:latin typeface="UnDotum"/>
                          <a:cs typeface="UnDotum"/>
                        </a:rPr>
                        <a:t>1</a:t>
                      </a:r>
                      <a:endParaRPr sz="1400">
                        <a:latin typeface="UnDotum"/>
                        <a:cs typeface="UnDotum"/>
                      </a:endParaRPr>
                    </a:p>
                  </a:txBody>
                  <a:tcPr marL="0" marR="0" marT="64769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1400" dirty="0">
                          <a:solidFill>
                            <a:srgbClr val="404040"/>
                          </a:solidFill>
                          <a:latin typeface="UnDotum"/>
                          <a:cs typeface="UnDotum"/>
                        </a:rPr>
                        <a:t>0</a:t>
                      </a:r>
                      <a:endParaRPr sz="1400">
                        <a:latin typeface="UnDotum"/>
                        <a:cs typeface="UnDotum"/>
                      </a:endParaRPr>
                    </a:p>
                  </a:txBody>
                  <a:tcPr marL="0" marR="0" marT="64769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1400" dirty="0">
                          <a:solidFill>
                            <a:srgbClr val="404040"/>
                          </a:solidFill>
                          <a:latin typeface="UnDotum"/>
                          <a:cs typeface="UnDotum"/>
                        </a:rPr>
                        <a:t>0</a:t>
                      </a:r>
                      <a:endParaRPr sz="1400">
                        <a:latin typeface="UnDotum"/>
                        <a:cs typeface="UnDotum"/>
                      </a:endParaRPr>
                    </a:p>
                  </a:txBody>
                  <a:tcPr marL="0" marR="0" marT="64769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A6A6A6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1400" dirty="0">
                          <a:solidFill>
                            <a:srgbClr val="404040"/>
                          </a:solidFill>
                          <a:latin typeface="UnDotum"/>
                          <a:cs typeface="UnDotum"/>
                        </a:rPr>
                        <a:t>3</a:t>
                      </a:r>
                      <a:endParaRPr sz="1400">
                        <a:latin typeface="UnDotum"/>
                        <a:cs typeface="UnDotum"/>
                      </a:endParaRPr>
                    </a:p>
                  </a:txBody>
                  <a:tcPr marL="0" marR="0" marT="65405" marB="0">
                    <a:lnL w="19050">
                      <a:solidFill>
                        <a:srgbClr val="A6A6A6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1400" dirty="0">
                          <a:solidFill>
                            <a:srgbClr val="404040"/>
                          </a:solidFill>
                          <a:latin typeface="UnDotum"/>
                          <a:cs typeface="UnDotum"/>
                        </a:rPr>
                        <a:t>3</a:t>
                      </a:r>
                      <a:endParaRPr sz="1400">
                        <a:latin typeface="UnDotum"/>
                        <a:cs typeface="UnDotum"/>
                      </a:endParaRPr>
                    </a:p>
                  </a:txBody>
                  <a:tcPr marL="0" marR="0" marT="6540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1400" dirty="0">
                          <a:solidFill>
                            <a:srgbClr val="404040"/>
                          </a:solidFill>
                          <a:latin typeface="UnDotum"/>
                          <a:cs typeface="UnDotum"/>
                        </a:rPr>
                        <a:t>0</a:t>
                      </a:r>
                      <a:endParaRPr sz="1400">
                        <a:latin typeface="UnDotum"/>
                        <a:cs typeface="UnDotum"/>
                      </a:endParaRPr>
                    </a:p>
                  </a:txBody>
                  <a:tcPr marL="0" marR="0" marT="6540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1400" dirty="0">
                          <a:solidFill>
                            <a:srgbClr val="404040"/>
                          </a:solidFill>
                          <a:latin typeface="UnDotum"/>
                          <a:cs typeface="UnDotum"/>
                        </a:rPr>
                        <a:t>0</a:t>
                      </a:r>
                      <a:endParaRPr sz="1400">
                        <a:latin typeface="UnDotum"/>
                        <a:cs typeface="UnDotum"/>
                      </a:endParaRPr>
                    </a:p>
                  </a:txBody>
                  <a:tcPr marL="0" marR="0" marT="6540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1400" dirty="0">
                          <a:solidFill>
                            <a:srgbClr val="404040"/>
                          </a:solidFill>
                          <a:latin typeface="UnDotum"/>
                          <a:cs typeface="UnDotum"/>
                        </a:rPr>
                        <a:t>0</a:t>
                      </a:r>
                      <a:endParaRPr sz="1400">
                        <a:latin typeface="UnDotum"/>
                        <a:cs typeface="UnDotum"/>
                      </a:endParaRPr>
                    </a:p>
                  </a:txBody>
                  <a:tcPr marL="0" marR="0" marT="6540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A6A6A6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400" dirty="0">
                          <a:solidFill>
                            <a:srgbClr val="404040"/>
                          </a:solidFill>
                          <a:latin typeface="UnDotum"/>
                          <a:cs typeface="UnDotum"/>
                        </a:rPr>
                        <a:t>3</a:t>
                      </a:r>
                      <a:endParaRPr sz="1400">
                        <a:latin typeface="UnDotum"/>
                        <a:cs typeface="UnDotum"/>
                      </a:endParaRPr>
                    </a:p>
                  </a:txBody>
                  <a:tcPr marL="0" marR="0" marT="66675" marB="0">
                    <a:lnL w="19050">
                      <a:solidFill>
                        <a:srgbClr val="A6A6A6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A6A6A6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400" dirty="0">
                          <a:solidFill>
                            <a:srgbClr val="404040"/>
                          </a:solidFill>
                          <a:latin typeface="UnDotum"/>
                          <a:cs typeface="UnDotum"/>
                        </a:rPr>
                        <a:t>4</a:t>
                      </a:r>
                      <a:endParaRPr sz="1400">
                        <a:latin typeface="UnDotum"/>
                        <a:cs typeface="UnDotum"/>
                      </a:endParaRPr>
                    </a:p>
                  </a:txBody>
                  <a:tcPr marL="0" marR="0" marT="6667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A6A6A6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400" dirty="0">
                          <a:solidFill>
                            <a:srgbClr val="404040"/>
                          </a:solidFill>
                          <a:latin typeface="UnDotum"/>
                          <a:cs typeface="UnDotum"/>
                        </a:rPr>
                        <a:t>1</a:t>
                      </a:r>
                      <a:endParaRPr sz="1400">
                        <a:latin typeface="UnDotum"/>
                        <a:cs typeface="UnDotum"/>
                      </a:endParaRPr>
                    </a:p>
                  </a:txBody>
                  <a:tcPr marL="0" marR="0" marT="6667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A6A6A6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400" dirty="0">
                          <a:solidFill>
                            <a:srgbClr val="404040"/>
                          </a:solidFill>
                          <a:latin typeface="UnDotum"/>
                          <a:cs typeface="UnDotum"/>
                        </a:rPr>
                        <a:t>1</a:t>
                      </a:r>
                      <a:endParaRPr sz="1400">
                        <a:latin typeface="UnDotum"/>
                        <a:cs typeface="UnDotum"/>
                      </a:endParaRPr>
                    </a:p>
                  </a:txBody>
                  <a:tcPr marL="0" marR="0" marT="6667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A6A6A6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400" dirty="0">
                          <a:solidFill>
                            <a:srgbClr val="404040"/>
                          </a:solidFill>
                          <a:latin typeface="UnDotum"/>
                          <a:cs typeface="UnDotum"/>
                        </a:rPr>
                        <a:t>0</a:t>
                      </a:r>
                      <a:endParaRPr sz="1400">
                        <a:latin typeface="UnDotum"/>
                        <a:cs typeface="UnDotum"/>
                      </a:endParaRPr>
                    </a:p>
                  </a:txBody>
                  <a:tcPr marL="0" marR="0" marT="6667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A6A6A6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A6A6A6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7355" y="147828"/>
            <a:ext cx="125730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5" dirty="0">
                <a:solidFill>
                  <a:srgbClr val="7F7F7F"/>
                </a:solidFill>
                <a:latin typeface="FreeSans"/>
                <a:cs typeface="FreeSans"/>
              </a:rPr>
              <a:t>Analysis</a:t>
            </a:r>
            <a:r>
              <a:rPr sz="1400" spc="-50" dirty="0">
                <a:solidFill>
                  <a:srgbClr val="7F7F7F"/>
                </a:solidFill>
                <a:latin typeface="FreeSans"/>
                <a:cs typeface="FreeSans"/>
              </a:rPr>
              <a:t> </a:t>
            </a:r>
            <a:r>
              <a:rPr sz="1400" spc="-40" dirty="0">
                <a:solidFill>
                  <a:srgbClr val="7F7F7F"/>
                </a:solidFill>
                <a:latin typeface="FreeSans"/>
                <a:cs typeface="FreeSans"/>
              </a:rPr>
              <a:t>Pipeline</a:t>
            </a:r>
            <a:endParaRPr sz="1400">
              <a:latin typeface="FreeSans"/>
              <a:cs typeface="FreeSan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66550" y="153924"/>
            <a:ext cx="125984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80" dirty="0">
                <a:solidFill>
                  <a:srgbClr val="1C3061"/>
                </a:solidFill>
                <a:latin typeface="FreeSans"/>
                <a:cs typeface="FreeSans"/>
              </a:rPr>
              <a:t>Data</a:t>
            </a:r>
            <a:r>
              <a:rPr sz="1400" b="1" spc="-85" dirty="0">
                <a:solidFill>
                  <a:srgbClr val="1C3061"/>
                </a:solidFill>
                <a:latin typeface="FreeSans"/>
                <a:cs typeface="FreeSans"/>
              </a:rPr>
              <a:t> </a:t>
            </a:r>
            <a:r>
              <a:rPr sz="1400" b="1" spc="-120" dirty="0">
                <a:solidFill>
                  <a:srgbClr val="1C3061"/>
                </a:solidFill>
                <a:latin typeface="FreeSans"/>
                <a:cs typeface="FreeSans"/>
              </a:rPr>
              <a:t>Preprocess</a:t>
            </a:r>
            <a:endParaRPr sz="1400">
              <a:latin typeface="FreeSans"/>
              <a:cs typeface="FreeSan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552319" y="153924"/>
            <a:ext cx="48831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80" dirty="0">
                <a:solidFill>
                  <a:srgbClr val="7F7F7F"/>
                </a:solidFill>
                <a:latin typeface="FreeSans"/>
                <a:cs typeface="FreeSans"/>
              </a:rPr>
              <a:t>M</a:t>
            </a:r>
            <a:r>
              <a:rPr sz="1400" spc="-10" dirty="0">
                <a:solidFill>
                  <a:srgbClr val="7F7F7F"/>
                </a:solidFill>
                <a:latin typeface="FreeSans"/>
                <a:cs typeface="FreeSans"/>
              </a:rPr>
              <a:t>o</a:t>
            </a:r>
            <a:r>
              <a:rPr sz="1400" spc="-35" dirty="0">
                <a:solidFill>
                  <a:srgbClr val="7F7F7F"/>
                </a:solidFill>
                <a:latin typeface="FreeSans"/>
                <a:cs typeface="FreeSans"/>
              </a:rPr>
              <a:t>d</a:t>
            </a:r>
            <a:r>
              <a:rPr sz="1400" spc="-20" dirty="0">
                <a:solidFill>
                  <a:srgbClr val="7F7F7F"/>
                </a:solidFill>
                <a:latin typeface="FreeSans"/>
                <a:cs typeface="FreeSans"/>
              </a:rPr>
              <a:t>el</a:t>
            </a:r>
            <a:endParaRPr sz="1400">
              <a:latin typeface="FreeSans"/>
              <a:cs typeface="FreeSan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746002" y="535406"/>
            <a:ext cx="2700020" cy="0"/>
          </a:xfrm>
          <a:custGeom>
            <a:avLst/>
            <a:gdLst/>
            <a:ahLst/>
            <a:cxnLst/>
            <a:rect l="l" t="t" r="r" b="b"/>
            <a:pathLst>
              <a:path w="2700020">
                <a:moveTo>
                  <a:pt x="0" y="0"/>
                </a:moveTo>
                <a:lnTo>
                  <a:pt x="2700001" y="1"/>
                </a:lnTo>
              </a:path>
            </a:pathLst>
          </a:custGeom>
          <a:ln w="19050">
            <a:solidFill>
              <a:srgbClr val="1C306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23663" y="726947"/>
            <a:ext cx="3935729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114" dirty="0">
                <a:solidFill>
                  <a:srgbClr val="1C3061"/>
                </a:solidFill>
                <a:latin typeface="UnDotum"/>
                <a:cs typeface="UnDotum"/>
              </a:rPr>
              <a:t>2. </a:t>
            </a:r>
            <a:r>
              <a:rPr sz="2000" b="1" dirty="0">
                <a:solidFill>
                  <a:srgbClr val="1C3061"/>
                </a:solidFill>
                <a:latin typeface="UnDotum"/>
                <a:cs typeface="UnDotum"/>
              </a:rPr>
              <a:t>Feature </a:t>
            </a:r>
            <a:r>
              <a:rPr sz="2000" b="1" spc="5" dirty="0">
                <a:solidFill>
                  <a:srgbClr val="1C3061"/>
                </a:solidFill>
                <a:latin typeface="UnDotum"/>
                <a:cs typeface="UnDotum"/>
              </a:rPr>
              <a:t>Engineering </a:t>
            </a:r>
            <a:r>
              <a:rPr sz="2000" b="1" spc="-345" dirty="0">
                <a:solidFill>
                  <a:srgbClr val="1C3061"/>
                </a:solidFill>
                <a:latin typeface="UnDotum"/>
                <a:cs typeface="UnDotum"/>
              </a:rPr>
              <a:t>–</a:t>
            </a:r>
            <a:r>
              <a:rPr sz="2000" b="1" spc="-245" dirty="0">
                <a:solidFill>
                  <a:srgbClr val="1C3061"/>
                </a:solidFill>
                <a:latin typeface="UnDotum"/>
                <a:cs typeface="UnDotum"/>
              </a:rPr>
              <a:t> </a:t>
            </a:r>
            <a:r>
              <a:rPr sz="2000" b="1" spc="-30" dirty="0">
                <a:solidFill>
                  <a:srgbClr val="1C3061"/>
                </a:solidFill>
                <a:latin typeface="UnDotum"/>
                <a:cs typeface="UnDotum"/>
              </a:rPr>
              <a:t>aggregate</a:t>
            </a:r>
            <a:endParaRPr sz="2000">
              <a:latin typeface="UnDotum"/>
              <a:cs typeface="UnDotum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6823023" y="2665526"/>
            <a:ext cx="617220" cy="2922270"/>
            <a:chOff x="6823023" y="2665526"/>
            <a:chExt cx="617220" cy="2922270"/>
          </a:xfrm>
        </p:grpSpPr>
        <p:sp>
          <p:nvSpPr>
            <p:cNvPr id="8" name="object 8"/>
            <p:cNvSpPr/>
            <p:nvPr/>
          </p:nvSpPr>
          <p:spPr>
            <a:xfrm>
              <a:off x="6827519" y="2670048"/>
              <a:ext cx="606551" cy="291388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829373" y="2671876"/>
              <a:ext cx="604520" cy="2909570"/>
            </a:xfrm>
            <a:custGeom>
              <a:avLst/>
              <a:gdLst/>
              <a:ahLst/>
              <a:cxnLst/>
              <a:rect l="l" t="t" r="r" b="b"/>
              <a:pathLst>
                <a:path w="604520" h="2909570">
                  <a:moveTo>
                    <a:pt x="604437" y="0"/>
                  </a:moveTo>
                  <a:lnTo>
                    <a:pt x="0" y="704808"/>
                  </a:lnTo>
                  <a:lnTo>
                    <a:pt x="0" y="2204241"/>
                  </a:lnTo>
                  <a:lnTo>
                    <a:pt x="604437" y="2909051"/>
                  </a:lnTo>
                  <a:lnTo>
                    <a:pt x="604437" y="0"/>
                  </a:lnTo>
                  <a:close/>
                </a:path>
              </a:pathLst>
            </a:custGeom>
            <a:ln w="127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7448575" y="2671864"/>
            <a:ext cx="2538730" cy="2909570"/>
          </a:xfrm>
          <a:prstGeom prst="rect">
            <a:avLst/>
          </a:prstGeom>
          <a:solidFill>
            <a:srgbClr val="1C3061"/>
          </a:solidFill>
          <a:ln w="12700">
            <a:solidFill>
              <a:srgbClr val="0D0D0D"/>
            </a:solidFill>
          </a:ln>
        </p:spPr>
        <p:txBody>
          <a:bodyPr vert="horz" wrap="square" lIns="0" tIns="143510" rIns="0" bIns="0" rtlCol="0">
            <a:spAutoFit/>
          </a:bodyPr>
          <a:lstStyle/>
          <a:p>
            <a:pPr marL="645795" marR="638810" algn="ctr">
              <a:lnSpc>
                <a:spcPct val="149800"/>
              </a:lnSpc>
              <a:spcBef>
                <a:spcPts val="1130"/>
              </a:spcBef>
            </a:pPr>
            <a:r>
              <a:rPr sz="1400" spc="-40" dirty="0">
                <a:solidFill>
                  <a:srgbClr val="FFFFFF"/>
                </a:solidFill>
                <a:latin typeface="UnDotum"/>
                <a:cs typeface="UnDotum"/>
              </a:rPr>
              <a:t>daynunique_x  </a:t>
            </a:r>
            <a:r>
              <a:rPr sz="1400" spc="-30" dirty="0">
                <a:solidFill>
                  <a:srgbClr val="FFFFFF"/>
                </a:solidFill>
                <a:latin typeface="UnDotum"/>
                <a:cs typeface="UnDotum"/>
              </a:rPr>
              <a:t>c</a:t>
            </a:r>
            <a:r>
              <a:rPr sz="1400" spc="-45" dirty="0">
                <a:solidFill>
                  <a:srgbClr val="FFFFFF"/>
                </a:solidFill>
                <a:latin typeface="UnDotum"/>
                <a:cs typeface="UnDotum"/>
              </a:rPr>
              <a:t>h</a:t>
            </a:r>
            <a:r>
              <a:rPr sz="1400" spc="-110" dirty="0">
                <a:solidFill>
                  <a:srgbClr val="FFFFFF"/>
                </a:solidFill>
                <a:latin typeface="UnDotum"/>
                <a:cs typeface="UnDotum"/>
              </a:rPr>
              <a:t>a</a:t>
            </a:r>
            <a:r>
              <a:rPr sz="1400" spc="20" dirty="0">
                <a:solidFill>
                  <a:srgbClr val="FFFFFF"/>
                </a:solidFill>
                <a:latin typeface="UnDotum"/>
                <a:cs typeface="UnDotum"/>
              </a:rPr>
              <a:t>r</a:t>
            </a:r>
            <a:r>
              <a:rPr sz="1400" spc="-254" dirty="0">
                <a:solidFill>
                  <a:srgbClr val="FFFFFF"/>
                </a:solidFill>
                <a:latin typeface="UnDotum"/>
                <a:cs typeface="UnDotum"/>
              </a:rPr>
              <a:t>_</a:t>
            </a:r>
            <a:r>
              <a:rPr sz="1400" spc="-25" dirty="0">
                <a:solidFill>
                  <a:srgbClr val="FFFFFF"/>
                </a:solidFill>
                <a:latin typeface="UnDotum"/>
                <a:cs typeface="UnDotum"/>
              </a:rPr>
              <a:t>i</a:t>
            </a:r>
            <a:r>
              <a:rPr sz="1400" spc="-10" dirty="0">
                <a:solidFill>
                  <a:srgbClr val="FFFFFF"/>
                </a:solidFill>
                <a:latin typeface="UnDotum"/>
                <a:cs typeface="UnDotum"/>
              </a:rPr>
              <a:t>d</a:t>
            </a:r>
            <a:r>
              <a:rPr sz="1400" spc="-20" dirty="0">
                <a:solidFill>
                  <a:srgbClr val="FFFFFF"/>
                </a:solidFill>
                <a:latin typeface="UnDotum"/>
                <a:cs typeface="UnDotum"/>
              </a:rPr>
              <a:t>n</a:t>
            </a:r>
            <a:r>
              <a:rPr sz="1400" spc="-25" dirty="0">
                <a:solidFill>
                  <a:srgbClr val="FFFFFF"/>
                </a:solidFill>
                <a:latin typeface="UnDotum"/>
                <a:cs typeface="UnDotum"/>
              </a:rPr>
              <a:t>u</a:t>
            </a:r>
            <a:r>
              <a:rPr sz="1400" spc="-20" dirty="0">
                <a:solidFill>
                  <a:srgbClr val="FFFFFF"/>
                </a:solidFill>
                <a:latin typeface="UnDotum"/>
                <a:cs typeface="UnDotum"/>
              </a:rPr>
              <a:t>n</a:t>
            </a:r>
            <a:r>
              <a:rPr sz="1400" spc="-25" dirty="0">
                <a:solidFill>
                  <a:srgbClr val="FFFFFF"/>
                </a:solidFill>
                <a:latin typeface="UnDotum"/>
                <a:cs typeface="UnDotum"/>
              </a:rPr>
              <a:t>i</a:t>
            </a:r>
            <a:r>
              <a:rPr sz="1400" spc="-10" dirty="0">
                <a:solidFill>
                  <a:srgbClr val="FFFFFF"/>
                </a:solidFill>
                <a:latin typeface="UnDotum"/>
                <a:cs typeface="UnDotum"/>
              </a:rPr>
              <a:t>q</a:t>
            </a:r>
            <a:r>
              <a:rPr sz="1400" spc="-25" dirty="0">
                <a:solidFill>
                  <a:srgbClr val="FFFFFF"/>
                </a:solidFill>
                <a:latin typeface="UnDotum"/>
                <a:cs typeface="UnDotum"/>
              </a:rPr>
              <a:t>u</a:t>
            </a:r>
            <a:r>
              <a:rPr sz="1400" spc="-70" dirty="0">
                <a:solidFill>
                  <a:srgbClr val="FFFFFF"/>
                </a:solidFill>
                <a:latin typeface="UnDotum"/>
                <a:cs typeface="UnDotum"/>
              </a:rPr>
              <a:t>e</a:t>
            </a:r>
            <a:r>
              <a:rPr sz="1400" spc="-254" dirty="0">
                <a:solidFill>
                  <a:srgbClr val="FFFFFF"/>
                </a:solidFill>
                <a:latin typeface="UnDotum"/>
                <a:cs typeface="UnDotum"/>
              </a:rPr>
              <a:t>_</a:t>
            </a:r>
            <a:r>
              <a:rPr sz="1400" spc="35" dirty="0">
                <a:solidFill>
                  <a:srgbClr val="FFFFFF"/>
                </a:solidFill>
                <a:latin typeface="UnDotum"/>
                <a:cs typeface="UnDotum"/>
              </a:rPr>
              <a:t>x  </a:t>
            </a:r>
            <a:r>
              <a:rPr sz="1400" spc="-35" dirty="0">
                <a:solidFill>
                  <a:srgbClr val="FFFFFF"/>
                </a:solidFill>
                <a:latin typeface="UnDotum"/>
                <a:cs typeface="UnDotum"/>
              </a:rPr>
              <a:t>playtimesum  playtimemean  </a:t>
            </a:r>
            <a:r>
              <a:rPr sz="1400" spc="-25" dirty="0">
                <a:solidFill>
                  <a:srgbClr val="FFFFFF"/>
                </a:solidFill>
                <a:latin typeface="UnDotum"/>
                <a:cs typeface="UnDotum"/>
              </a:rPr>
              <a:t>playtimemin  playtimemax  </a:t>
            </a:r>
            <a:r>
              <a:rPr sz="1400" spc="-65" dirty="0">
                <a:solidFill>
                  <a:srgbClr val="FFFFFF"/>
                </a:solidFill>
                <a:latin typeface="UnDotum"/>
                <a:cs typeface="UnDotum"/>
              </a:rPr>
              <a:t>npc_killsum  </a:t>
            </a:r>
            <a:r>
              <a:rPr sz="1400" spc="-60" dirty="0">
                <a:solidFill>
                  <a:srgbClr val="FFFFFF"/>
                </a:solidFill>
                <a:latin typeface="UnDotum"/>
                <a:cs typeface="UnDotum"/>
              </a:rPr>
              <a:t>npc_killmean</a:t>
            </a:r>
            <a:endParaRPr sz="1400">
              <a:latin typeface="UnDotum"/>
              <a:cs typeface="UnDotum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4663180" y="2665514"/>
            <a:ext cx="617220" cy="2922270"/>
            <a:chOff x="4663180" y="2665514"/>
            <a:chExt cx="617220" cy="2922270"/>
          </a:xfrm>
        </p:grpSpPr>
        <p:sp>
          <p:nvSpPr>
            <p:cNvPr id="12" name="object 12"/>
            <p:cNvSpPr/>
            <p:nvPr/>
          </p:nvSpPr>
          <p:spPr>
            <a:xfrm>
              <a:off x="4666488" y="2670047"/>
              <a:ext cx="609600" cy="291388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669530" y="2671864"/>
              <a:ext cx="604520" cy="2909570"/>
            </a:xfrm>
            <a:custGeom>
              <a:avLst/>
              <a:gdLst/>
              <a:ahLst/>
              <a:cxnLst/>
              <a:rect l="l" t="t" r="r" b="b"/>
              <a:pathLst>
                <a:path w="604520" h="2909570">
                  <a:moveTo>
                    <a:pt x="0" y="0"/>
                  </a:moveTo>
                  <a:lnTo>
                    <a:pt x="604436" y="703005"/>
                  </a:lnTo>
                  <a:lnTo>
                    <a:pt x="604436" y="2206051"/>
                  </a:lnTo>
                  <a:lnTo>
                    <a:pt x="0" y="2909051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5273967" y="3400602"/>
            <a:ext cx="1555750" cy="1447800"/>
          </a:xfrm>
          <a:prstGeom prst="rect">
            <a:avLst/>
          </a:prstGeom>
          <a:solidFill>
            <a:srgbClr val="AA8060"/>
          </a:solidFill>
          <a:ln w="12700">
            <a:solidFill>
              <a:srgbClr val="6D533E"/>
            </a:solidFill>
          </a:ln>
        </p:spPr>
        <p:txBody>
          <a:bodyPr vert="horz" wrap="square" lIns="0" tIns="177165" rIns="0" bIns="0" rtlCol="0">
            <a:spAutoFit/>
          </a:bodyPr>
          <a:lstStyle/>
          <a:p>
            <a:pPr marL="507365" marR="499109" indent="-635" algn="ctr">
              <a:lnSpc>
                <a:spcPct val="99600"/>
              </a:lnSpc>
              <a:spcBef>
                <a:spcPts val="1395"/>
              </a:spcBef>
            </a:pPr>
            <a:r>
              <a:rPr sz="1400" spc="-30" dirty="0">
                <a:solidFill>
                  <a:srgbClr val="FFFFFF"/>
                </a:solidFill>
                <a:latin typeface="UnDotum"/>
                <a:cs typeface="UnDotum"/>
              </a:rPr>
              <a:t>Min  </a:t>
            </a:r>
            <a:r>
              <a:rPr sz="1400" spc="-35" dirty="0">
                <a:solidFill>
                  <a:srgbClr val="FFFFFF"/>
                </a:solidFill>
                <a:latin typeface="UnDotum"/>
                <a:cs typeface="UnDotum"/>
              </a:rPr>
              <a:t>Max  </a:t>
            </a:r>
            <a:r>
              <a:rPr sz="1400" spc="-65" dirty="0">
                <a:solidFill>
                  <a:srgbClr val="FFFFFF"/>
                </a:solidFill>
                <a:latin typeface="UnDotum"/>
                <a:cs typeface="UnDotum"/>
              </a:rPr>
              <a:t>M</a:t>
            </a:r>
            <a:r>
              <a:rPr sz="1400" spc="-50" dirty="0">
                <a:solidFill>
                  <a:srgbClr val="FFFFFF"/>
                </a:solidFill>
                <a:latin typeface="UnDotum"/>
                <a:cs typeface="UnDotum"/>
              </a:rPr>
              <a:t>e</a:t>
            </a:r>
            <a:r>
              <a:rPr sz="1400" spc="-10" dirty="0">
                <a:solidFill>
                  <a:srgbClr val="FFFFFF"/>
                </a:solidFill>
                <a:latin typeface="UnDotum"/>
                <a:cs typeface="UnDotum"/>
              </a:rPr>
              <a:t>d</a:t>
            </a:r>
            <a:r>
              <a:rPr sz="1400" spc="-25" dirty="0">
                <a:solidFill>
                  <a:srgbClr val="FFFFFF"/>
                </a:solidFill>
                <a:latin typeface="UnDotum"/>
                <a:cs typeface="UnDotum"/>
              </a:rPr>
              <a:t>i</a:t>
            </a:r>
            <a:r>
              <a:rPr sz="1400" spc="-110" dirty="0">
                <a:solidFill>
                  <a:srgbClr val="FFFFFF"/>
                </a:solidFill>
                <a:latin typeface="UnDotum"/>
                <a:cs typeface="UnDotum"/>
              </a:rPr>
              <a:t>a</a:t>
            </a:r>
            <a:r>
              <a:rPr sz="1400" spc="-10" dirty="0">
                <a:solidFill>
                  <a:srgbClr val="FFFFFF"/>
                </a:solidFill>
                <a:latin typeface="UnDotum"/>
                <a:cs typeface="UnDotum"/>
              </a:rPr>
              <a:t>n  </a:t>
            </a:r>
            <a:r>
              <a:rPr sz="1400" spc="-60" dirty="0">
                <a:solidFill>
                  <a:srgbClr val="FFFFFF"/>
                </a:solidFill>
                <a:latin typeface="UnDotum"/>
                <a:cs typeface="UnDotum"/>
              </a:rPr>
              <a:t>Mean  </a:t>
            </a:r>
            <a:r>
              <a:rPr sz="1400" spc="-50" dirty="0">
                <a:solidFill>
                  <a:srgbClr val="FFFFFF"/>
                </a:solidFill>
                <a:latin typeface="UnDotum"/>
                <a:cs typeface="UnDotum"/>
              </a:rPr>
              <a:t>Std</a:t>
            </a:r>
            <a:r>
              <a:rPr sz="1400" spc="-110" dirty="0">
                <a:solidFill>
                  <a:srgbClr val="FFFFFF"/>
                </a:solidFill>
                <a:latin typeface="UnDotum"/>
                <a:cs typeface="UnDotum"/>
              </a:rPr>
              <a:t> </a:t>
            </a:r>
            <a:r>
              <a:rPr sz="1400" spc="-190" dirty="0">
                <a:solidFill>
                  <a:srgbClr val="FFFFFF"/>
                </a:solidFill>
                <a:latin typeface="UnDotum"/>
                <a:cs typeface="UnDotum"/>
              </a:rPr>
              <a:t>…</a:t>
            </a:r>
            <a:endParaRPr sz="1400">
              <a:latin typeface="UnDotum"/>
              <a:cs typeface="UnDotum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687675" y="2671864"/>
            <a:ext cx="1982470" cy="2909570"/>
          </a:xfrm>
          <a:prstGeom prst="rect">
            <a:avLst/>
          </a:prstGeom>
          <a:solidFill>
            <a:srgbClr val="999999"/>
          </a:solidFill>
          <a:ln w="12700">
            <a:solidFill>
              <a:srgbClr val="7F7F7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350">
              <a:latin typeface="Times New Roman"/>
              <a:cs typeface="Times New Roman"/>
            </a:endParaRPr>
          </a:p>
          <a:p>
            <a:pPr marL="675005" marR="666115" indent="-635" algn="ctr">
              <a:lnSpc>
                <a:spcPct val="148600"/>
              </a:lnSpc>
            </a:pPr>
            <a:r>
              <a:rPr sz="1400" spc="-65" dirty="0">
                <a:solidFill>
                  <a:srgbClr val="FFFFFF"/>
                </a:solidFill>
                <a:latin typeface="UnDotum"/>
                <a:cs typeface="UnDotum"/>
              </a:rPr>
              <a:t>char_id  </a:t>
            </a:r>
            <a:r>
              <a:rPr sz="1400" spc="-25" dirty="0">
                <a:solidFill>
                  <a:srgbClr val="FFFFFF"/>
                </a:solidFill>
                <a:latin typeface="UnDotum"/>
                <a:cs typeface="UnDotum"/>
              </a:rPr>
              <a:t>p</a:t>
            </a:r>
            <a:r>
              <a:rPr sz="1400" spc="-15" dirty="0">
                <a:solidFill>
                  <a:srgbClr val="FFFFFF"/>
                </a:solidFill>
                <a:latin typeface="UnDotum"/>
                <a:cs typeface="UnDotum"/>
              </a:rPr>
              <a:t>l</a:t>
            </a:r>
            <a:r>
              <a:rPr sz="1400" spc="-110" dirty="0">
                <a:solidFill>
                  <a:srgbClr val="FFFFFF"/>
                </a:solidFill>
                <a:latin typeface="UnDotum"/>
                <a:cs typeface="UnDotum"/>
              </a:rPr>
              <a:t>a</a:t>
            </a:r>
            <a:r>
              <a:rPr sz="1400" spc="70" dirty="0">
                <a:solidFill>
                  <a:srgbClr val="FFFFFF"/>
                </a:solidFill>
                <a:latin typeface="UnDotum"/>
                <a:cs typeface="UnDotum"/>
              </a:rPr>
              <a:t>y</a:t>
            </a:r>
            <a:r>
              <a:rPr sz="1400" spc="35" dirty="0">
                <a:solidFill>
                  <a:srgbClr val="FFFFFF"/>
                </a:solidFill>
                <a:latin typeface="UnDotum"/>
                <a:cs typeface="UnDotum"/>
              </a:rPr>
              <a:t>t</a:t>
            </a:r>
            <a:r>
              <a:rPr sz="1400" spc="-25" dirty="0">
                <a:solidFill>
                  <a:srgbClr val="FFFFFF"/>
                </a:solidFill>
                <a:latin typeface="UnDotum"/>
                <a:cs typeface="UnDotum"/>
              </a:rPr>
              <a:t>i</a:t>
            </a:r>
            <a:r>
              <a:rPr sz="1400" spc="-40" dirty="0">
                <a:solidFill>
                  <a:srgbClr val="FFFFFF"/>
                </a:solidFill>
                <a:latin typeface="UnDotum"/>
                <a:cs typeface="UnDotum"/>
              </a:rPr>
              <a:t>m</a:t>
            </a:r>
            <a:r>
              <a:rPr sz="1400" spc="-50" dirty="0">
                <a:solidFill>
                  <a:srgbClr val="FFFFFF"/>
                </a:solidFill>
                <a:latin typeface="UnDotum"/>
                <a:cs typeface="UnDotum"/>
              </a:rPr>
              <a:t>e  </a:t>
            </a:r>
            <a:r>
              <a:rPr sz="1400" spc="-60" dirty="0">
                <a:solidFill>
                  <a:srgbClr val="FFFFFF"/>
                </a:solidFill>
                <a:latin typeface="UnDotum"/>
                <a:cs typeface="UnDotum"/>
              </a:rPr>
              <a:t>npc_kill</a:t>
            </a:r>
            <a:endParaRPr sz="1400">
              <a:latin typeface="UnDotum"/>
              <a:cs typeface="UnDotum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887230" y="2082291"/>
            <a:ext cx="153352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5" dirty="0">
                <a:solidFill>
                  <a:srgbClr val="404040"/>
                </a:solidFill>
                <a:latin typeface="UnDotum"/>
                <a:cs typeface="UnDotum"/>
              </a:rPr>
              <a:t>Original</a:t>
            </a:r>
            <a:r>
              <a:rPr sz="1600" b="1" spc="-95" dirty="0">
                <a:solidFill>
                  <a:srgbClr val="404040"/>
                </a:solidFill>
                <a:latin typeface="UnDotum"/>
                <a:cs typeface="UnDotum"/>
              </a:rPr>
              <a:t> </a:t>
            </a:r>
            <a:r>
              <a:rPr sz="1600" b="1" spc="-5" dirty="0">
                <a:solidFill>
                  <a:srgbClr val="404040"/>
                </a:solidFill>
                <a:latin typeface="UnDotum"/>
                <a:cs typeface="UnDotum"/>
              </a:rPr>
              <a:t>features</a:t>
            </a:r>
            <a:endParaRPr sz="1600">
              <a:latin typeface="UnDotum"/>
              <a:cs typeface="UnDotum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193500" y="2085339"/>
            <a:ext cx="180530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20" dirty="0">
                <a:solidFill>
                  <a:srgbClr val="6D533E"/>
                </a:solidFill>
                <a:latin typeface="UnDotum"/>
                <a:cs typeface="UnDotum"/>
              </a:rPr>
              <a:t>Aggregate</a:t>
            </a:r>
            <a:r>
              <a:rPr sz="1600" b="1" spc="-80" dirty="0">
                <a:solidFill>
                  <a:srgbClr val="6D533E"/>
                </a:solidFill>
                <a:latin typeface="UnDotum"/>
                <a:cs typeface="UnDotum"/>
              </a:rPr>
              <a:t> </a:t>
            </a:r>
            <a:r>
              <a:rPr sz="1600" b="1" spc="5" dirty="0">
                <a:solidFill>
                  <a:srgbClr val="6D533E"/>
                </a:solidFill>
                <a:latin typeface="UnDotum"/>
                <a:cs typeface="UnDotum"/>
              </a:rPr>
              <a:t>methods</a:t>
            </a:r>
            <a:endParaRPr sz="1600">
              <a:latin typeface="UnDotum"/>
              <a:cs typeface="UnDotum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952651" y="2094483"/>
            <a:ext cx="153035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25" dirty="0">
                <a:solidFill>
                  <a:srgbClr val="1C3061"/>
                </a:solidFill>
                <a:latin typeface="UnDotum"/>
                <a:cs typeface="UnDotum"/>
              </a:rPr>
              <a:t>Derived</a:t>
            </a:r>
            <a:r>
              <a:rPr sz="1600" b="1" spc="-125" dirty="0">
                <a:solidFill>
                  <a:srgbClr val="1C3061"/>
                </a:solidFill>
                <a:latin typeface="UnDotum"/>
                <a:cs typeface="UnDotum"/>
              </a:rPr>
              <a:t> </a:t>
            </a:r>
            <a:r>
              <a:rPr sz="1600" b="1" spc="5" dirty="0">
                <a:solidFill>
                  <a:srgbClr val="1C3061"/>
                </a:solidFill>
                <a:latin typeface="UnDotum"/>
                <a:cs typeface="UnDotum"/>
              </a:rPr>
              <a:t>Variable</a:t>
            </a:r>
            <a:endParaRPr sz="1600">
              <a:latin typeface="UnDotum"/>
              <a:cs typeface="UnDotum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849879" y="1792223"/>
            <a:ext cx="6845808" cy="1798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7355" y="153924"/>
            <a:ext cx="395859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711450" algn="l"/>
              </a:tabLst>
            </a:pPr>
            <a:r>
              <a:rPr sz="2100" spc="-82" baseline="1984" dirty="0">
                <a:solidFill>
                  <a:srgbClr val="7F7F7F"/>
                </a:solidFill>
                <a:latin typeface="FreeSans"/>
                <a:cs typeface="FreeSans"/>
              </a:rPr>
              <a:t>Analysis</a:t>
            </a:r>
            <a:r>
              <a:rPr sz="2100" spc="15" baseline="1984" dirty="0">
                <a:solidFill>
                  <a:srgbClr val="7F7F7F"/>
                </a:solidFill>
                <a:latin typeface="FreeSans"/>
                <a:cs typeface="FreeSans"/>
              </a:rPr>
              <a:t> </a:t>
            </a:r>
            <a:r>
              <a:rPr sz="2100" spc="-60" baseline="1984" dirty="0">
                <a:solidFill>
                  <a:srgbClr val="7F7F7F"/>
                </a:solidFill>
                <a:latin typeface="FreeSans"/>
                <a:cs typeface="FreeSans"/>
              </a:rPr>
              <a:t>Pipeline	</a:t>
            </a:r>
            <a:r>
              <a:rPr sz="1400" b="1" spc="-80" dirty="0">
                <a:solidFill>
                  <a:srgbClr val="1C3061"/>
                </a:solidFill>
                <a:latin typeface="FreeSans"/>
                <a:cs typeface="FreeSans"/>
              </a:rPr>
              <a:t>Data </a:t>
            </a:r>
            <a:r>
              <a:rPr sz="1400" b="1" spc="-120" dirty="0">
                <a:solidFill>
                  <a:srgbClr val="1C3061"/>
                </a:solidFill>
                <a:latin typeface="FreeSans"/>
                <a:cs typeface="FreeSans"/>
              </a:rPr>
              <a:t>Preprocess</a:t>
            </a:r>
            <a:endParaRPr sz="1400">
              <a:latin typeface="FreeSans"/>
              <a:cs typeface="FreeSan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552319" y="153924"/>
            <a:ext cx="48831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80" dirty="0">
                <a:solidFill>
                  <a:srgbClr val="7F7F7F"/>
                </a:solidFill>
                <a:latin typeface="FreeSans"/>
                <a:cs typeface="FreeSans"/>
              </a:rPr>
              <a:t>M</a:t>
            </a:r>
            <a:r>
              <a:rPr sz="1400" spc="-10" dirty="0">
                <a:solidFill>
                  <a:srgbClr val="7F7F7F"/>
                </a:solidFill>
                <a:latin typeface="FreeSans"/>
                <a:cs typeface="FreeSans"/>
              </a:rPr>
              <a:t>o</a:t>
            </a:r>
            <a:r>
              <a:rPr sz="1400" spc="-35" dirty="0">
                <a:solidFill>
                  <a:srgbClr val="7F7F7F"/>
                </a:solidFill>
                <a:latin typeface="FreeSans"/>
                <a:cs typeface="FreeSans"/>
              </a:rPr>
              <a:t>d</a:t>
            </a:r>
            <a:r>
              <a:rPr sz="1400" spc="-20" dirty="0">
                <a:solidFill>
                  <a:srgbClr val="7F7F7F"/>
                </a:solidFill>
                <a:latin typeface="FreeSans"/>
                <a:cs typeface="FreeSans"/>
              </a:rPr>
              <a:t>el</a:t>
            </a:r>
            <a:endParaRPr sz="1400">
              <a:latin typeface="FreeSans"/>
              <a:cs typeface="FreeSan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746002" y="535406"/>
            <a:ext cx="2700020" cy="0"/>
          </a:xfrm>
          <a:custGeom>
            <a:avLst/>
            <a:gdLst/>
            <a:ahLst/>
            <a:cxnLst/>
            <a:rect l="l" t="t" r="r" b="b"/>
            <a:pathLst>
              <a:path w="2700020">
                <a:moveTo>
                  <a:pt x="0" y="0"/>
                </a:moveTo>
                <a:lnTo>
                  <a:pt x="2700001" y="1"/>
                </a:lnTo>
              </a:path>
            </a:pathLst>
          </a:custGeom>
          <a:ln w="19050">
            <a:solidFill>
              <a:srgbClr val="1C306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69845" y="1156715"/>
            <a:ext cx="6563359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70" dirty="0">
                <a:solidFill>
                  <a:srgbClr val="404040"/>
                </a:solidFill>
                <a:latin typeface="UnDotum"/>
                <a:cs typeface="UnDotum"/>
              </a:rPr>
              <a:t>solo_exp,</a:t>
            </a:r>
            <a:r>
              <a:rPr sz="1400" spc="-65" dirty="0">
                <a:solidFill>
                  <a:srgbClr val="404040"/>
                </a:solidFill>
                <a:latin typeface="UnDotum"/>
                <a:cs typeface="UnDotum"/>
              </a:rPr>
              <a:t> </a:t>
            </a:r>
            <a:r>
              <a:rPr sz="1400" spc="-60" dirty="0">
                <a:solidFill>
                  <a:srgbClr val="404040"/>
                </a:solidFill>
                <a:latin typeface="UnDotum"/>
                <a:cs typeface="UnDotum"/>
              </a:rPr>
              <a:t>npc_kill</a:t>
            </a:r>
            <a:r>
              <a:rPr sz="1400" spc="-65" dirty="0">
                <a:solidFill>
                  <a:srgbClr val="404040"/>
                </a:solidFill>
                <a:latin typeface="UnDotum"/>
                <a:cs typeface="UnDotum"/>
              </a:rPr>
              <a:t> </a:t>
            </a:r>
            <a:r>
              <a:rPr sz="1400" spc="-190" dirty="0">
                <a:solidFill>
                  <a:srgbClr val="404040"/>
                </a:solidFill>
                <a:latin typeface="UnDotum"/>
                <a:cs typeface="UnDotum"/>
              </a:rPr>
              <a:t>등</a:t>
            </a:r>
            <a:r>
              <a:rPr sz="1400" spc="-60" dirty="0">
                <a:solidFill>
                  <a:srgbClr val="404040"/>
                </a:solidFill>
                <a:latin typeface="UnDotum"/>
                <a:cs typeface="UnDotum"/>
              </a:rPr>
              <a:t> </a:t>
            </a:r>
            <a:r>
              <a:rPr sz="1400" spc="-190" dirty="0">
                <a:solidFill>
                  <a:srgbClr val="404040"/>
                </a:solidFill>
                <a:latin typeface="UnDotum"/>
                <a:cs typeface="UnDotum"/>
              </a:rPr>
              <a:t>유저의</a:t>
            </a:r>
            <a:r>
              <a:rPr sz="1400" spc="-60" dirty="0">
                <a:solidFill>
                  <a:srgbClr val="404040"/>
                </a:solidFill>
                <a:latin typeface="UnDotum"/>
                <a:cs typeface="UnDotum"/>
              </a:rPr>
              <a:t> </a:t>
            </a:r>
            <a:r>
              <a:rPr sz="1400" spc="-190" dirty="0">
                <a:solidFill>
                  <a:srgbClr val="404040"/>
                </a:solidFill>
                <a:latin typeface="UnDotum"/>
                <a:cs typeface="UnDotum"/>
              </a:rPr>
              <a:t>일주일</a:t>
            </a:r>
            <a:r>
              <a:rPr sz="1400" spc="-60" dirty="0">
                <a:solidFill>
                  <a:srgbClr val="404040"/>
                </a:solidFill>
                <a:latin typeface="UnDotum"/>
                <a:cs typeface="UnDotum"/>
              </a:rPr>
              <a:t> </a:t>
            </a:r>
            <a:r>
              <a:rPr sz="1400" spc="-190" dirty="0">
                <a:solidFill>
                  <a:srgbClr val="404040"/>
                </a:solidFill>
                <a:latin typeface="UnDotum"/>
                <a:cs typeface="UnDotum"/>
              </a:rPr>
              <a:t>플레이</a:t>
            </a:r>
            <a:r>
              <a:rPr sz="1400" spc="-60" dirty="0">
                <a:solidFill>
                  <a:srgbClr val="404040"/>
                </a:solidFill>
                <a:latin typeface="UnDotum"/>
                <a:cs typeface="UnDotum"/>
              </a:rPr>
              <a:t> </a:t>
            </a:r>
            <a:r>
              <a:rPr sz="1400" spc="-190" dirty="0">
                <a:solidFill>
                  <a:srgbClr val="404040"/>
                </a:solidFill>
                <a:latin typeface="UnDotum"/>
                <a:cs typeface="UnDotum"/>
              </a:rPr>
              <a:t>기록을</a:t>
            </a:r>
            <a:r>
              <a:rPr sz="1400" spc="-60" dirty="0">
                <a:solidFill>
                  <a:srgbClr val="404040"/>
                </a:solidFill>
                <a:latin typeface="UnDotum"/>
                <a:cs typeface="UnDotum"/>
              </a:rPr>
              <a:t> </a:t>
            </a:r>
            <a:r>
              <a:rPr sz="1400" spc="-190" dirty="0">
                <a:solidFill>
                  <a:srgbClr val="404040"/>
                </a:solidFill>
                <a:latin typeface="UnDotum"/>
                <a:cs typeface="UnDotum"/>
              </a:rPr>
              <a:t>일주일</a:t>
            </a:r>
            <a:r>
              <a:rPr sz="1400" spc="-60" dirty="0">
                <a:solidFill>
                  <a:srgbClr val="404040"/>
                </a:solidFill>
                <a:latin typeface="UnDotum"/>
                <a:cs typeface="UnDotum"/>
              </a:rPr>
              <a:t> </a:t>
            </a:r>
            <a:r>
              <a:rPr sz="1400" spc="-55" dirty="0">
                <a:solidFill>
                  <a:srgbClr val="404040"/>
                </a:solidFill>
                <a:latin typeface="UnDotum"/>
                <a:cs typeface="UnDotum"/>
              </a:rPr>
              <a:t>playtime으로</a:t>
            </a:r>
            <a:r>
              <a:rPr sz="1400" spc="-60" dirty="0">
                <a:solidFill>
                  <a:srgbClr val="404040"/>
                </a:solidFill>
                <a:latin typeface="UnDotum"/>
                <a:cs typeface="UnDotum"/>
              </a:rPr>
              <a:t> </a:t>
            </a:r>
            <a:r>
              <a:rPr sz="1400" spc="-190" dirty="0">
                <a:solidFill>
                  <a:srgbClr val="404040"/>
                </a:solidFill>
                <a:latin typeface="UnDotum"/>
                <a:cs typeface="UnDotum"/>
              </a:rPr>
              <a:t>나누어</a:t>
            </a:r>
            <a:r>
              <a:rPr sz="1400" spc="-60" dirty="0">
                <a:solidFill>
                  <a:srgbClr val="404040"/>
                </a:solidFill>
                <a:latin typeface="UnDotum"/>
                <a:cs typeface="UnDotum"/>
              </a:rPr>
              <a:t> </a:t>
            </a:r>
            <a:r>
              <a:rPr sz="1400" spc="-190" dirty="0">
                <a:solidFill>
                  <a:srgbClr val="404040"/>
                </a:solidFill>
                <a:latin typeface="UnDotum"/>
                <a:cs typeface="UnDotum"/>
              </a:rPr>
              <a:t>유저</a:t>
            </a:r>
            <a:r>
              <a:rPr sz="1400" spc="-55" dirty="0">
                <a:solidFill>
                  <a:srgbClr val="404040"/>
                </a:solidFill>
                <a:latin typeface="UnDotum"/>
                <a:cs typeface="UnDotum"/>
              </a:rPr>
              <a:t> </a:t>
            </a:r>
            <a:r>
              <a:rPr sz="1400" spc="-190" dirty="0">
                <a:solidFill>
                  <a:srgbClr val="404040"/>
                </a:solidFill>
                <a:latin typeface="UnDotum"/>
                <a:cs typeface="UnDotum"/>
              </a:rPr>
              <a:t>성향</a:t>
            </a:r>
            <a:r>
              <a:rPr sz="1400" spc="-60" dirty="0">
                <a:solidFill>
                  <a:srgbClr val="404040"/>
                </a:solidFill>
                <a:latin typeface="UnDotum"/>
                <a:cs typeface="UnDotum"/>
              </a:rPr>
              <a:t> </a:t>
            </a:r>
            <a:r>
              <a:rPr sz="1400" spc="-190" dirty="0">
                <a:solidFill>
                  <a:srgbClr val="404040"/>
                </a:solidFill>
                <a:latin typeface="UnDotum"/>
                <a:cs typeface="UnDotum"/>
              </a:rPr>
              <a:t>파악</a:t>
            </a:r>
            <a:endParaRPr sz="1400">
              <a:latin typeface="UnDotum"/>
              <a:cs typeface="UnDotum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23663" y="726947"/>
            <a:ext cx="625729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14" dirty="0"/>
              <a:t>2. </a:t>
            </a:r>
            <a:r>
              <a:rPr sz="2000" dirty="0"/>
              <a:t>Feature </a:t>
            </a:r>
            <a:r>
              <a:rPr sz="2000" spc="5" dirty="0"/>
              <a:t>Engineering </a:t>
            </a:r>
            <a:r>
              <a:rPr sz="2000" spc="-345" dirty="0"/>
              <a:t>– </a:t>
            </a:r>
            <a:r>
              <a:rPr sz="2000" spc="-70" dirty="0"/>
              <a:t>play_style(유저 </a:t>
            </a:r>
            <a:r>
              <a:rPr sz="2000" spc="-275" dirty="0"/>
              <a:t>플레이 성향</a:t>
            </a:r>
            <a:r>
              <a:rPr sz="2000" spc="-380" dirty="0"/>
              <a:t> </a:t>
            </a:r>
            <a:r>
              <a:rPr sz="2000" spc="-210" dirty="0"/>
              <a:t>변수)</a:t>
            </a:r>
            <a:endParaRPr sz="2000"/>
          </a:p>
        </p:txBody>
      </p:sp>
      <p:grpSp>
        <p:nvGrpSpPr>
          <p:cNvPr id="7" name="object 7"/>
          <p:cNvGrpSpPr/>
          <p:nvPr/>
        </p:nvGrpSpPr>
        <p:grpSpPr>
          <a:xfrm>
            <a:off x="811443" y="2727121"/>
            <a:ext cx="2974340" cy="2301875"/>
            <a:chOff x="811443" y="2727121"/>
            <a:chExt cx="2974340" cy="2301875"/>
          </a:xfrm>
        </p:grpSpPr>
        <p:sp>
          <p:nvSpPr>
            <p:cNvPr id="8" name="object 8"/>
            <p:cNvSpPr/>
            <p:nvPr/>
          </p:nvSpPr>
          <p:spPr>
            <a:xfrm>
              <a:off x="811443" y="2727121"/>
              <a:ext cx="2974340" cy="2301875"/>
            </a:xfrm>
            <a:custGeom>
              <a:avLst/>
              <a:gdLst/>
              <a:ahLst/>
              <a:cxnLst/>
              <a:rect l="l" t="t" r="r" b="b"/>
              <a:pathLst>
                <a:path w="2974340" h="2301875">
                  <a:moveTo>
                    <a:pt x="0" y="2301709"/>
                  </a:moveTo>
                  <a:lnTo>
                    <a:pt x="2974019" y="2301709"/>
                  </a:lnTo>
                  <a:lnTo>
                    <a:pt x="2974019" y="0"/>
                  </a:lnTo>
                  <a:lnTo>
                    <a:pt x="0" y="0"/>
                  </a:lnTo>
                  <a:lnTo>
                    <a:pt x="0" y="2301709"/>
                  </a:lnTo>
                  <a:close/>
                </a:path>
              </a:pathLst>
            </a:custGeom>
            <a:solidFill>
              <a:srgbClr val="E7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86637" y="3102368"/>
              <a:ext cx="2411730" cy="1800225"/>
            </a:xfrm>
            <a:custGeom>
              <a:avLst/>
              <a:gdLst/>
              <a:ahLst/>
              <a:cxnLst/>
              <a:rect l="l" t="t" r="r" b="b"/>
              <a:pathLst>
                <a:path w="2411729" h="1800225">
                  <a:moveTo>
                    <a:pt x="1080008" y="0"/>
                  </a:moveTo>
                  <a:lnTo>
                    <a:pt x="0" y="0"/>
                  </a:lnTo>
                  <a:lnTo>
                    <a:pt x="0" y="1799996"/>
                  </a:lnTo>
                  <a:lnTo>
                    <a:pt x="1080008" y="1799996"/>
                  </a:lnTo>
                  <a:lnTo>
                    <a:pt x="1080008" y="0"/>
                  </a:lnTo>
                  <a:close/>
                </a:path>
                <a:path w="2411729" h="1800225">
                  <a:moveTo>
                    <a:pt x="2411666" y="0"/>
                  </a:moveTo>
                  <a:lnTo>
                    <a:pt x="1331658" y="0"/>
                  </a:lnTo>
                  <a:lnTo>
                    <a:pt x="1331658" y="1799996"/>
                  </a:lnTo>
                  <a:lnTo>
                    <a:pt x="2411666" y="1799996"/>
                  </a:lnTo>
                  <a:lnTo>
                    <a:pt x="2411666" y="0"/>
                  </a:lnTo>
                  <a:close/>
                </a:path>
              </a:pathLst>
            </a:custGeom>
            <a:solidFill>
              <a:srgbClr val="99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4037114" y="2727121"/>
            <a:ext cx="2974340" cy="2301875"/>
            <a:chOff x="4037114" y="2727121"/>
            <a:chExt cx="2974340" cy="2301875"/>
          </a:xfrm>
        </p:grpSpPr>
        <p:sp>
          <p:nvSpPr>
            <p:cNvPr id="11" name="object 11"/>
            <p:cNvSpPr/>
            <p:nvPr/>
          </p:nvSpPr>
          <p:spPr>
            <a:xfrm>
              <a:off x="4037114" y="2727121"/>
              <a:ext cx="2974340" cy="2301875"/>
            </a:xfrm>
            <a:custGeom>
              <a:avLst/>
              <a:gdLst/>
              <a:ahLst/>
              <a:cxnLst/>
              <a:rect l="l" t="t" r="r" b="b"/>
              <a:pathLst>
                <a:path w="2974340" h="2301875">
                  <a:moveTo>
                    <a:pt x="0" y="2301709"/>
                  </a:moveTo>
                  <a:lnTo>
                    <a:pt x="2974022" y="2301709"/>
                  </a:lnTo>
                  <a:lnTo>
                    <a:pt x="2974022" y="0"/>
                  </a:lnTo>
                  <a:lnTo>
                    <a:pt x="0" y="0"/>
                  </a:lnTo>
                  <a:lnTo>
                    <a:pt x="0" y="2301709"/>
                  </a:lnTo>
                  <a:close/>
                </a:path>
              </a:pathLst>
            </a:custGeom>
            <a:solidFill>
              <a:srgbClr val="E7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312323" y="3102368"/>
              <a:ext cx="1080135" cy="1800225"/>
            </a:xfrm>
            <a:custGeom>
              <a:avLst/>
              <a:gdLst/>
              <a:ahLst/>
              <a:cxnLst/>
              <a:rect l="l" t="t" r="r" b="b"/>
              <a:pathLst>
                <a:path w="1080135" h="1800225">
                  <a:moveTo>
                    <a:pt x="1079995" y="0"/>
                  </a:moveTo>
                  <a:lnTo>
                    <a:pt x="0" y="0"/>
                  </a:lnTo>
                  <a:lnTo>
                    <a:pt x="0" y="1799996"/>
                  </a:lnTo>
                  <a:lnTo>
                    <a:pt x="1079995" y="1799996"/>
                  </a:lnTo>
                  <a:lnTo>
                    <a:pt x="1079995" y="0"/>
                  </a:lnTo>
                  <a:close/>
                </a:path>
              </a:pathLst>
            </a:custGeom>
            <a:solidFill>
              <a:srgbClr val="AA806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643968" y="4008284"/>
              <a:ext cx="1080135" cy="900430"/>
            </a:xfrm>
            <a:custGeom>
              <a:avLst/>
              <a:gdLst/>
              <a:ahLst/>
              <a:cxnLst/>
              <a:rect l="l" t="t" r="r" b="b"/>
              <a:pathLst>
                <a:path w="1080134" h="900429">
                  <a:moveTo>
                    <a:pt x="1079995" y="0"/>
                  </a:moveTo>
                  <a:lnTo>
                    <a:pt x="0" y="0"/>
                  </a:lnTo>
                  <a:lnTo>
                    <a:pt x="0" y="899998"/>
                  </a:lnTo>
                  <a:lnTo>
                    <a:pt x="1079995" y="899998"/>
                  </a:lnTo>
                  <a:lnTo>
                    <a:pt x="1079995" y="0"/>
                  </a:lnTo>
                  <a:close/>
                </a:path>
              </a:pathLst>
            </a:custGeom>
            <a:solidFill>
              <a:srgbClr val="1C306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8253882" y="2727121"/>
            <a:ext cx="2974340" cy="2301875"/>
            <a:chOff x="8253882" y="2727121"/>
            <a:chExt cx="2974340" cy="2301875"/>
          </a:xfrm>
        </p:grpSpPr>
        <p:sp>
          <p:nvSpPr>
            <p:cNvPr id="15" name="object 15"/>
            <p:cNvSpPr/>
            <p:nvPr/>
          </p:nvSpPr>
          <p:spPr>
            <a:xfrm>
              <a:off x="8253882" y="2727121"/>
              <a:ext cx="2974340" cy="2301875"/>
            </a:xfrm>
            <a:custGeom>
              <a:avLst/>
              <a:gdLst/>
              <a:ahLst/>
              <a:cxnLst/>
              <a:rect l="l" t="t" r="r" b="b"/>
              <a:pathLst>
                <a:path w="2974340" h="2301875">
                  <a:moveTo>
                    <a:pt x="0" y="2301709"/>
                  </a:moveTo>
                  <a:lnTo>
                    <a:pt x="2974022" y="2301709"/>
                  </a:lnTo>
                  <a:lnTo>
                    <a:pt x="2974022" y="0"/>
                  </a:lnTo>
                  <a:lnTo>
                    <a:pt x="0" y="0"/>
                  </a:lnTo>
                  <a:lnTo>
                    <a:pt x="0" y="2301709"/>
                  </a:lnTo>
                  <a:close/>
                </a:path>
              </a:pathLst>
            </a:custGeom>
            <a:solidFill>
              <a:srgbClr val="E7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529091" y="4542370"/>
              <a:ext cx="1080135" cy="360045"/>
            </a:xfrm>
            <a:custGeom>
              <a:avLst/>
              <a:gdLst/>
              <a:ahLst/>
              <a:cxnLst/>
              <a:rect l="l" t="t" r="r" b="b"/>
              <a:pathLst>
                <a:path w="1080134" h="360045">
                  <a:moveTo>
                    <a:pt x="1080007" y="0"/>
                  </a:moveTo>
                  <a:lnTo>
                    <a:pt x="0" y="0"/>
                  </a:lnTo>
                  <a:lnTo>
                    <a:pt x="0" y="359994"/>
                  </a:lnTo>
                  <a:lnTo>
                    <a:pt x="1080007" y="359994"/>
                  </a:lnTo>
                  <a:lnTo>
                    <a:pt x="1080007" y="0"/>
                  </a:lnTo>
                  <a:close/>
                </a:path>
              </a:pathLst>
            </a:custGeom>
            <a:solidFill>
              <a:srgbClr val="AA806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9860749" y="4182376"/>
              <a:ext cx="1080135" cy="720090"/>
            </a:xfrm>
            <a:custGeom>
              <a:avLst/>
              <a:gdLst/>
              <a:ahLst/>
              <a:cxnLst/>
              <a:rect l="l" t="t" r="r" b="b"/>
              <a:pathLst>
                <a:path w="1080134" h="720089">
                  <a:moveTo>
                    <a:pt x="1079995" y="0"/>
                  </a:moveTo>
                  <a:lnTo>
                    <a:pt x="0" y="0"/>
                  </a:lnTo>
                  <a:lnTo>
                    <a:pt x="0" y="719988"/>
                  </a:lnTo>
                  <a:lnTo>
                    <a:pt x="1079995" y="719988"/>
                  </a:lnTo>
                  <a:lnTo>
                    <a:pt x="1079995" y="0"/>
                  </a:lnTo>
                  <a:close/>
                </a:path>
              </a:pathLst>
            </a:custGeom>
            <a:solidFill>
              <a:srgbClr val="1C306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811443" y="2305443"/>
            <a:ext cx="2974340" cy="426720"/>
          </a:xfrm>
          <a:prstGeom prst="rect">
            <a:avLst/>
          </a:prstGeom>
          <a:solidFill>
            <a:srgbClr val="3C3C3C"/>
          </a:solidFill>
        </p:spPr>
        <p:txBody>
          <a:bodyPr vert="horz" wrap="square" lIns="0" tIns="113665" rIns="0" bIns="0" rtlCol="0">
            <a:spAutoFit/>
          </a:bodyPr>
          <a:lstStyle/>
          <a:p>
            <a:pPr marL="666750">
              <a:lnSpc>
                <a:spcPct val="100000"/>
              </a:lnSpc>
              <a:spcBef>
                <a:spcPts val="895"/>
              </a:spcBef>
            </a:pPr>
            <a:r>
              <a:rPr sz="1400" spc="-190" dirty="0">
                <a:solidFill>
                  <a:srgbClr val="FFFFFF"/>
                </a:solidFill>
                <a:latin typeface="UnDotum"/>
                <a:cs typeface="UnDotum"/>
              </a:rPr>
              <a:t>동일한 </a:t>
            </a:r>
            <a:r>
              <a:rPr sz="1400" spc="-65" dirty="0">
                <a:solidFill>
                  <a:srgbClr val="FFFFFF"/>
                </a:solidFill>
                <a:latin typeface="UnDotum"/>
                <a:cs typeface="UnDotum"/>
              </a:rPr>
              <a:t>solo_exp</a:t>
            </a:r>
            <a:r>
              <a:rPr sz="1400" spc="-180" dirty="0">
                <a:solidFill>
                  <a:srgbClr val="FFFFFF"/>
                </a:solidFill>
                <a:latin typeface="UnDotum"/>
                <a:cs typeface="UnDotum"/>
              </a:rPr>
              <a:t> </a:t>
            </a:r>
            <a:r>
              <a:rPr sz="1400" spc="-190" dirty="0">
                <a:solidFill>
                  <a:srgbClr val="FFFFFF"/>
                </a:solidFill>
                <a:latin typeface="UnDotum"/>
                <a:cs typeface="UnDotum"/>
              </a:rPr>
              <a:t>획득량</a:t>
            </a:r>
            <a:endParaRPr sz="1400">
              <a:latin typeface="UnDotum"/>
              <a:cs typeface="UnDotum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037114" y="2305443"/>
            <a:ext cx="2974340" cy="426720"/>
          </a:xfrm>
          <a:prstGeom prst="rect">
            <a:avLst/>
          </a:prstGeom>
          <a:solidFill>
            <a:srgbClr val="3C3C3C"/>
          </a:solidFill>
        </p:spPr>
        <p:txBody>
          <a:bodyPr vert="horz" wrap="square" lIns="0" tIns="113665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895"/>
              </a:spcBef>
            </a:pPr>
            <a:r>
              <a:rPr sz="1400" spc="-190" dirty="0">
                <a:solidFill>
                  <a:srgbClr val="FFFFFF"/>
                </a:solidFill>
                <a:latin typeface="UnDotum"/>
                <a:cs typeface="UnDotum"/>
              </a:rPr>
              <a:t>다른</a:t>
            </a:r>
            <a:r>
              <a:rPr sz="1400" spc="-65" dirty="0">
                <a:solidFill>
                  <a:srgbClr val="FFFFFF"/>
                </a:solidFill>
                <a:latin typeface="UnDotum"/>
                <a:cs typeface="UnDotum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UnDotum"/>
                <a:cs typeface="UnDotum"/>
              </a:rPr>
              <a:t>playtime</a:t>
            </a:r>
            <a:endParaRPr sz="1400">
              <a:latin typeface="UnDotum"/>
              <a:cs typeface="UnDotum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253882" y="2305443"/>
            <a:ext cx="2974340" cy="426720"/>
          </a:xfrm>
          <a:prstGeom prst="rect">
            <a:avLst/>
          </a:prstGeom>
          <a:solidFill>
            <a:srgbClr val="1C3061"/>
          </a:solidFill>
        </p:spPr>
        <p:txBody>
          <a:bodyPr vert="horz" wrap="square" lIns="0" tIns="113665" rIns="0" bIns="0" rtlCol="0">
            <a:spAutoFit/>
          </a:bodyPr>
          <a:lstStyle/>
          <a:p>
            <a:pPr marL="978535">
              <a:lnSpc>
                <a:spcPct val="100000"/>
              </a:lnSpc>
              <a:spcBef>
                <a:spcPts val="895"/>
              </a:spcBef>
            </a:pPr>
            <a:r>
              <a:rPr sz="1400" spc="-190" dirty="0">
                <a:solidFill>
                  <a:srgbClr val="FFFFFF"/>
                </a:solidFill>
                <a:latin typeface="UnDotum"/>
                <a:cs typeface="UnDotum"/>
              </a:rPr>
              <a:t>다른 유저</a:t>
            </a:r>
            <a:r>
              <a:rPr sz="1400" spc="-170" dirty="0">
                <a:solidFill>
                  <a:srgbClr val="FFFFFF"/>
                </a:solidFill>
                <a:latin typeface="UnDotum"/>
                <a:cs typeface="UnDotum"/>
              </a:rPr>
              <a:t> </a:t>
            </a:r>
            <a:r>
              <a:rPr sz="1400" spc="-190" dirty="0">
                <a:solidFill>
                  <a:srgbClr val="FFFFFF"/>
                </a:solidFill>
                <a:latin typeface="UnDotum"/>
                <a:cs typeface="UnDotum"/>
              </a:rPr>
              <a:t>성향</a:t>
            </a:r>
            <a:endParaRPr sz="1400">
              <a:latin typeface="UnDotum"/>
              <a:cs typeface="UnDotum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7011136" y="3701580"/>
            <a:ext cx="1116330" cy="176530"/>
          </a:xfrm>
          <a:custGeom>
            <a:avLst/>
            <a:gdLst/>
            <a:ahLst/>
            <a:cxnLst/>
            <a:rect l="l" t="t" r="r" b="b"/>
            <a:pathLst>
              <a:path w="1116329" h="176529">
                <a:moveTo>
                  <a:pt x="1027798" y="0"/>
                </a:moveTo>
                <a:lnTo>
                  <a:pt x="1027798" y="44094"/>
                </a:lnTo>
                <a:lnTo>
                  <a:pt x="0" y="44094"/>
                </a:lnTo>
                <a:lnTo>
                  <a:pt x="0" y="132295"/>
                </a:lnTo>
                <a:lnTo>
                  <a:pt x="1027798" y="132295"/>
                </a:lnTo>
                <a:lnTo>
                  <a:pt x="1027798" y="176390"/>
                </a:lnTo>
                <a:lnTo>
                  <a:pt x="1115999" y="88201"/>
                </a:lnTo>
                <a:lnTo>
                  <a:pt x="1027798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7355" y="147828"/>
            <a:ext cx="125730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5" dirty="0">
                <a:solidFill>
                  <a:srgbClr val="7F7F7F"/>
                </a:solidFill>
                <a:latin typeface="FreeSans"/>
                <a:cs typeface="FreeSans"/>
              </a:rPr>
              <a:t>Analysis</a:t>
            </a:r>
            <a:r>
              <a:rPr sz="1400" spc="-50" dirty="0">
                <a:solidFill>
                  <a:srgbClr val="7F7F7F"/>
                </a:solidFill>
                <a:latin typeface="FreeSans"/>
                <a:cs typeface="FreeSans"/>
              </a:rPr>
              <a:t> </a:t>
            </a:r>
            <a:r>
              <a:rPr sz="1400" spc="-40" dirty="0">
                <a:solidFill>
                  <a:srgbClr val="7F7F7F"/>
                </a:solidFill>
                <a:latin typeface="FreeSans"/>
                <a:cs typeface="FreeSans"/>
              </a:rPr>
              <a:t>Pipeline</a:t>
            </a:r>
            <a:endParaRPr sz="1400">
              <a:latin typeface="FreeSans"/>
              <a:cs typeface="FreeSan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66550" y="153924"/>
            <a:ext cx="125984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80" dirty="0">
                <a:solidFill>
                  <a:srgbClr val="1C3061"/>
                </a:solidFill>
                <a:latin typeface="FreeSans"/>
                <a:cs typeface="FreeSans"/>
              </a:rPr>
              <a:t>Data</a:t>
            </a:r>
            <a:r>
              <a:rPr sz="1400" b="1" spc="-85" dirty="0">
                <a:solidFill>
                  <a:srgbClr val="1C3061"/>
                </a:solidFill>
                <a:latin typeface="FreeSans"/>
                <a:cs typeface="FreeSans"/>
              </a:rPr>
              <a:t> </a:t>
            </a:r>
            <a:r>
              <a:rPr sz="1400" b="1" spc="-120" dirty="0">
                <a:solidFill>
                  <a:srgbClr val="1C3061"/>
                </a:solidFill>
                <a:latin typeface="FreeSans"/>
                <a:cs typeface="FreeSans"/>
              </a:rPr>
              <a:t>Preprocess</a:t>
            </a:r>
            <a:endParaRPr sz="1400">
              <a:latin typeface="FreeSans"/>
              <a:cs typeface="FreeSan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552319" y="153924"/>
            <a:ext cx="48831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80" dirty="0">
                <a:solidFill>
                  <a:srgbClr val="7F7F7F"/>
                </a:solidFill>
                <a:latin typeface="FreeSans"/>
                <a:cs typeface="FreeSans"/>
              </a:rPr>
              <a:t>M</a:t>
            </a:r>
            <a:r>
              <a:rPr sz="1400" spc="-10" dirty="0">
                <a:solidFill>
                  <a:srgbClr val="7F7F7F"/>
                </a:solidFill>
                <a:latin typeface="FreeSans"/>
                <a:cs typeface="FreeSans"/>
              </a:rPr>
              <a:t>o</a:t>
            </a:r>
            <a:r>
              <a:rPr sz="1400" spc="-35" dirty="0">
                <a:solidFill>
                  <a:srgbClr val="7F7F7F"/>
                </a:solidFill>
                <a:latin typeface="FreeSans"/>
                <a:cs typeface="FreeSans"/>
              </a:rPr>
              <a:t>d</a:t>
            </a:r>
            <a:r>
              <a:rPr sz="1400" spc="-20" dirty="0">
                <a:solidFill>
                  <a:srgbClr val="7F7F7F"/>
                </a:solidFill>
                <a:latin typeface="FreeSans"/>
                <a:cs typeface="FreeSans"/>
              </a:rPr>
              <a:t>el</a:t>
            </a:r>
            <a:endParaRPr sz="1400">
              <a:latin typeface="FreeSans"/>
              <a:cs typeface="FreeSan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746002" y="535406"/>
            <a:ext cx="2700020" cy="0"/>
          </a:xfrm>
          <a:custGeom>
            <a:avLst/>
            <a:gdLst/>
            <a:ahLst/>
            <a:cxnLst/>
            <a:rect l="l" t="t" r="r" b="b"/>
            <a:pathLst>
              <a:path w="2700020">
                <a:moveTo>
                  <a:pt x="0" y="0"/>
                </a:moveTo>
                <a:lnTo>
                  <a:pt x="2700001" y="1"/>
                </a:lnTo>
              </a:path>
            </a:pathLst>
          </a:custGeom>
          <a:ln w="19050">
            <a:solidFill>
              <a:srgbClr val="1C306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23663" y="548422"/>
            <a:ext cx="3274060" cy="847090"/>
          </a:xfrm>
          <a:prstGeom prst="rect">
            <a:avLst/>
          </a:prstGeom>
        </p:spPr>
        <p:txBody>
          <a:bodyPr vert="horz" wrap="square" lIns="0" tIns="191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05"/>
              </a:spcBef>
            </a:pPr>
            <a:r>
              <a:rPr sz="2000" b="1" spc="-114" dirty="0">
                <a:solidFill>
                  <a:srgbClr val="1C3061"/>
                </a:solidFill>
                <a:latin typeface="UnDotum"/>
                <a:cs typeface="UnDotum"/>
              </a:rPr>
              <a:t>2. </a:t>
            </a:r>
            <a:r>
              <a:rPr sz="2000" b="1" dirty="0">
                <a:solidFill>
                  <a:srgbClr val="1C3061"/>
                </a:solidFill>
                <a:latin typeface="UnDotum"/>
                <a:cs typeface="UnDotum"/>
              </a:rPr>
              <a:t>Feature </a:t>
            </a:r>
            <a:r>
              <a:rPr sz="2000" b="1" spc="5" dirty="0">
                <a:solidFill>
                  <a:srgbClr val="1C3061"/>
                </a:solidFill>
                <a:latin typeface="UnDotum"/>
                <a:cs typeface="UnDotum"/>
              </a:rPr>
              <a:t>Engineering </a:t>
            </a:r>
            <a:r>
              <a:rPr sz="2000" b="1" spc="-345" dirty="0">
                <a:solidFill>
                  <a:srgbClr val="1C3061"/>
                </a:solidFill>
                <a:latin typeface="UnDotum"/>
                <a:cs typeface="UnDotum"/>
              </a:rPr>
              <a:t>–</a:t>
            </a:r>
            <a:r>
              <a:rPr sz="2000" b="1" spc="-250" dirty="0">
                <a:solidFill>
                  <a:srgbClr val="1C3061"/>
                </a:solidFill>
                <a:latin typeface="UnDotum"/>
                <a:cs typeface="UnDotum"/>
              </a:rPr>
              <a:t> </a:t>
            </a:r>
            <a:r>
              <a:rPr sz="2000" b="1" spc="-65" dirty="0">
                <a:solidFill>
                  <a:srgbClr val="1C3061"/>
                </a:solidFill>
                <a:latin typeface="UnDotum"/>
                <a:cs typeface="UnDotum"/>
              </a:rPr>
              <a:t>PCA</a:t>
            </a:r>
            <a:endParaRPr sz="2000">
              <a:latin typeface="UnDotum"/>
              <a:cs typeface="UnDotum"/>
            </a:endParaRPr>
          </a:p>
          <a:p>
            <a:pPr marL="258445">
              <a:lnSpc>
                <a:spcPct val="100000"/>
              </a:lnSpc>
              <a:spcBef>
                <a:spcPts val="985"/>
              </a:spcBef>
            </a:pPr>
            <a:r>
              <a:rPr sz="1400" spc="-190" dirty="0">
                <a:solidFill>
                  <a:srgbClr val="404040"/>
                </a:solidFill>
                <a:latin typeface="UnDotum"/>
                <a:cs typeface="UnDotum"/>
              </a:rPr>
              <a:t>각</a:t>
            </a:r>
            <a:r>
              <a:rPr sz="1400" spc="-65" dirty="0">
                <a:solidFill>
                  <a:srgbClr val="404040"/>
                </a:solidFill>
                <a:latin typeface="UnDotum"/>
                <a:cs typeface="UnDotum"/>
              </a:rPr>
              <a:t> </a:t>
            </a:r>
            <a:r>
              <a:rPr sz="1400" spc="-190" dirty="0">
                <a:solidFill>
                  <a:srgbClr val="404040"/>
                </a:solidFill>
                <a:latin typeface="UnDotum"/>
                <a:cs typeface="UnDotum"/>
              </a:rPr>
              <a:t>유저별</a:t>
            </a:r>
            <a:r>
              <a:rPr sz="1400" spc="-65" dirty="0">
                <a:solidFill>
                  <a:srgbClr val="404040"/>
                </a:solidFill>
                <a:latin typeface="UnDotum"/>
                <a:cs typeface="UnDotum"/>
              </a:rPr>
              <a:t> </a:t>
            </a:r>
            <a:r>
              <a:rPr sz="1400" spc="-190" dirty="0">
                <a:solidFill>
                  <a:srgbClr val="404040"/>
                </a:solidFill>
                <a:latin typeface="UnDotum"/>
                <a:cs typeface="UnDotum"/>
              </a:rPr>
              <a:t>행동</a:t>
            </a:r>
            <a:r>
              <a:rPr sz="1400" spc="-65" dirty="0">
                <a:solidFill>
                  <a:srgbClr val="404040"/>
                </a:solidFill>
                <a:latin typeface="UnDotum"/>
                <a:cs typeface="UnDotum"/>
              </a:rPr>
              <a:t> </a:t>
            </a:r>
            <a:r>
              <a:rPr sz="1400" spc="-190" dirty="0">
                <a:solidFill>
                  <a:srgbClr val="404040"/>
                </a:solidFill>
                <a:latin typeface="UnDotum"/>
                <a:cs typeface="UnDotum"/>
              </a:rPr>
              <a:t>양식</a:t>
            </a:r>
            <a:r>
              <a:rPr sz="1400" spc="-60" dirty="0">
                <a:solidFill>
                  <a:srgbClr val="404040"/>
                </a:solidFill>
                <a:latin typeface="UnDotum"/>
                <a:cs typeface="UnDotum"/>
              </a:rPr>
              <a:t> </a:t>
            </a:r>
            <a:r>
              <a:rPr sz="1400" spc="-190" dirty="0">
                <a:solidFill>
                  <a:srgbClr val="404040"/>
                </a:solidFill>
                <a:latin typeface="UnDotum"/>
                <a:cs typeface="UnDotum"/>
              </a:rPr>
              <a:t>변수</a:t>
            </a:r>
            <a:r>
              <a:rPr sz="1400" spc="-65" dirty="0">
                <a:solidFill>
                  <a:srgbClr val="404040"/>
                </a:solidFill>
                <a:latin typeface="UnDotum"/>
                <a:cs typeface="UnDotum"/>
              </a:rPr>
              <a:t> </a:t>
            </a:r>
            <a:r>
              <a:rPr sz="1400" spc="-190" dirty="0">
                <a:solidFill>
                  <a:srgbClr val="404040"/>
                </a:solidFill>
                <a:latin typeface="UnDotum"/>
                <a:cs typeface="UnDotum"/>
              </a:rPr>
              <a:t>생성</a:t>
            </a:r>
            <a:endParaRPr sz="1400">
              <a:latin typeface="UnDotum"/>
              <a:cs typeface="UnDotum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7647470" y="2425776"/>
          <a:ext cx="3333750" cy="31679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578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58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5998">
                <a:tc>
                  <a:txBody>
                    <a:bodyPr/>
                    <a:lstStyle/>
                    <a:p>
                      <a:pPr marR="104139"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spc="-85" dirty="0">
                          <a:solidFill>
                            <a:srgbClr val="FFFFFF"/>
                          </a:solidFill>
                          <a:latin typeface="UnDotum"/>
                          <a:cs typeface="UnDotum"/>
                        </a:rPr>
                        <a:t>acc_id</a:t>
                      </a:r>
                      <a:endParaRPr sz="1400">
                        <a:latin typeface="UnDotum"/>
                        <a:cs typeface="UnDotum"/>
                      </a:endParaRPr>
                    </a:p>
                  </a:txBody>
                  <a:tcPr marL="0" marR="0" marT="78105" marB="0">
                    <a:lnL w="19050">
                      <a:solidFill>
                        <a:srgbClr val="A6A6A6"/>
                      </a:solidFill>
                      <a:prstDash val="solid"/>
                    </a:lnL>
                    <a:lnT w="19050">
                      <a:solidFill>
                        <a:srgbClr val="A6A6A6"/>
                      </a:solidFill>
                      <a:prstDash val="solid"/>
                    </a:lnT>
                    <a:solidFill>
                      <a:srgbClr val="1C3061"/>
                    </a:solidFill>
                  </a:tcPr>
                </a:tc>
                <a:tc>
                  <a:txBody>
                    <a:bodyPr/>
                    <a:lstStyle/>
                    <a:p>
                      <a:pPr marR="104775"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spc="-160" dirty="0">
                          <a:solidFill>
                            <a:srgbClr val="FFFFFF"/>
                          </a:solidFill>
                          <a:latin typeface="UnDotum"/>
                          <a:cs typeface="UnDotum"/>
                        </a:rPr>
                        <a:t>pc_1</a:t>
                      </a:r>
                      <a:endParaRPr sz="1400">
                        <a:latin typeface="UnDotum"/>
                        <a:cs typeface="UnDotum"/>
                      </a:endParaRPr>
                    </a:p>
                  </a:txBody>
                  <a:tcPr marL="0" marR="0" marT="78105" marB="0">
                    <a:lnR w="19050">
                      <a:solidFill>
                        <a:srgbClr val="A6A6A6"/>
                      </a:solidFill>
                      <a:prstDash val="solid"/>
                    </a:lnR>
                    <a:lnT w="19050">
                      <a:solidFill>
                        <a:srgbClr val="A6A6A6"/>
                      </a:solidFill>
                      <a:prstDash val="solid"/>
                    </a:lnT>
                    <a:solidFill>
                      <a:srgbClr val="1C306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1231">
                <a:tc>
                  <a:txBody>
                    <a:bodyPr/>
                    <a:lstStyle/>
                    <a:p>
                      <a:pPr marR="105410"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dirty="0">
                          <a:solidFill>
                            <a:srgbClr val="404040"/>
                          </a:solidFill>
                          <a:latin typeface="UnDotum"/>
                          <a:cs typeface="UnDotum"/>
                        </a:rPr>
                        <a:t>2</a:t>
                      </a:r>
                      <a:endParaRPr sz="1400">
                        <a:latin typeface="UnDotum"/>
                        <a:cs typeface="UnDotum"/>
                      </a:endParaRPr>
                    </a:p>
                  </a:txBody>
                  <a:tcPr marL="0" marR="0" marT="78740" marB="0">
                    <a:lnL w="19050">
                      <a:solidFill>
                        <a:srgbClr val="A6A6A6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401320" algn="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dirty="0">
                          <a:solidFill>
                            <a:srgbClr val="404040"/>
                          </a:solidFill>
                          <a:latin typeface="UnDotum"/>
                          <a:cs typeface="UnDotum"/>
                        </a:rPr>
                        <a:t>[24</a:t>
                      </a:r>
                      <a:r>
                        <a:rPr sz="1400" spc="-5" dirty="0">
                          <a:solidFill>
                            <a:srgbClr val="404040"/>
                          </a:solidFill>
                          <a:latin typeface="UnDotum"/>
                          <a:cs typeface="UnDotum"/>
                        </a:rPr>
                        <a:t>.1</a:t>
                      </a:r>
                      <a:r>
                        <a:rPr sz="1400" dirty="0">
                          <a:solidFill>
                            <a:srgbClr val="404040"/>
                          </a:solidFill>
                          <a:latin typeface="UnDotum"/>
                          <a:cs typeface="UnDotum"/>
                        </a:rPr>
                        <a:t>04</a:t>
                      </a:r>
                      <a:r>
                        <a:rPr sz="1400" spc="-10" dirty="0">
                          <a:solidFill>
                            <a:srgbClr val="404040"/>
                          </a:solidFill>
                          <a:latin typeface="UnDotum"/>
                          <a:cs typeface="UnDotum"/>
                        </a:rPr>
                        <a:t>6</a:t>
                      </a:r>
                      <a:r>
                        <a:rPr sz="1400" spc="-5" dirty="0">
                          <a:solidFill>
                            <a:srgbClr val="404040"/>
                          </a:solidFill>
                          <a:latin typeface="UnDotum"/>
                          <a:cs typeface="UnDotum"/>
                        </a:rPr>
                        <a:t>7</a:t>
                      </a:r>
                      <a:r>
                        <a:rPr sz="1400" dirty="0">
                          <a:solidFill>
                            <a:srgbClr val="404040"/>
                          </a:solidFill>
                          <a:latin typeface="UnDotum"/>
                          <a:cs typeface="UnDotum"/>
                        </a:rPr>
                        <a:t>2</a:t>
                      </a:r>
                      <a:r>
                        <a:rPr sz="1400" spc="-10" dirty="0">
                          <a:solidFill>
                            <a:srgbClr val="404040"/>
                          </a:solidFill>
                          <a:latin typeface="UnDotum"/>
                          <a:cs typeface="UnDotum"/>
                        </a:rPr>
                        <a:t>9</a:t>
                      </a:r>
                      <a:r>
                        <a:rPr sz="1400" spc="-5" dirty="0">
                          <a:solidFill>
                            <a:srgbClr val="404040"/>
                          </a:solidFill>
                          <a:latin typeface="UnDotum"/>
                          <a:cs typeface="UnDotum"/>
                        </a:rPr>
                        <a:t>7</a:t>
                      </a:r>
                      <a:r>
                        <a:rPr sz="1400" spc="-10" dirty="0">
                          <a:solidFill>
                            <a:srgbClr val="404040"/>
                          </a:solidFill>
                          <a:latin typeface="UnDotum"/>
                          <a:cs typeface="UnDotum"/>
                        </a:rPr>
                        <a:t>6</a:t>
                      </a:r>
                      <a:r>
                        <a:rPr sz="1400" spc="-5" dirty="0">
                          <a:solidFill>
                            <a:srgbClr val="404040"/>
                          </a:solidFill>
                          <a:latin typeface="UnDotum"/>
                          <a:cs typeface="UnDotum"/>
                        </a:rPr>
                        <a:t>35</a:t>
                      </a:r>
                      <a:r>
                        <a:rPr sz="1400" spc="-10" dirty="0">
                          <a:solidFill>
                            <a:srgbClr val="404040"/>
                          </a:solidFill>
                          <a:latin typeface="UnDotum"/>
                          <a:cs typeface="UnDotum"/>
                        </a:rPr>
                        <a:t>66</a:t>
                      </a:r>
                      <a:r>
                        <a:rPr sz="1400" spc="-5" dirty="0">
                          <a:solidFill>
                            <a:srgbClr val="404040"/>
                          </a:solidFill>
                          <a:latin typeface="UnDotum"/>
                          <a:cs typeface="UnDotum"/>
                        </a:rPr>
                        <a:t>7</a:t>
                      </a:r>
                      <a:r>
                        <a:rPr sz="1400" dirty="0">
                          <a:solidFill>
                            <a:srgbClr val="404040"/>
                          </a:solidFill>
                          <a:latin typeface="UnDotum"/>
                          <a:cs typeface="UnDotum"/>
                        </a:rPr>
                        <a:t>4]</a:t>
                      </a:r>
                      <a:endParaRPr sz="1400">
                        <a:latin typeface="UnDotum"/>
                        <a:cs typeface="UnDotum"/>
                      </a:endParaRPr>
                    </a:p>
                  </a:txBody>
                  <a:tcPr marL="0" marR="0" marT="78740" marB="0">
                    <a:lnR w="19050">
                      <a:solidFill>
                        <a:srgbClr val="A6A6A6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39">
                <a:tc>
                  <a:txBody>
                    <a:bodyPr/>
                    <a:lstStyle/>
                    <a:p>
                      <a:pPr marR="104775"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400" dirty="0">
                          <a:solidFill>
                            <a:srgbClr val="404040"/>
                          </a:solidFill>
                          <a:latin typeface="UnDotum"/>
                          <a:cs typeface="UnDotum"/>
                        </a:rPr>
                        <a:t>5</a:t>
                      </a:r>
                      <a:endParaRPr sz="1400">
                        <a:latin typeface="UnDotum"/>
                        <a:cs typeface="UnDotum"/>
                      </a:endParaRPr>
                    </a:p>
                  </a:txBody>
                  <a:tcPr marL="0" marR="0" marT="73660" marB="0">
                    <a:lnL w="19050">
                      <a:solidFill>
                        <a:srgbClr val="A6A6A6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7980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400" spc="-100" dirty="0">
                          <a:solidFill>
                            <a:srgbClr val="404040"/>
                          </a:solidFill>
                          <a:latin typeface="UnDotum"/>
                          <a:cs typeface="UnDotum"/>
                        </a:rPr>
                        <a:t>[-17.36416437811968]</a:t>
                      </a:r>
                      <a:endParaRPr sz="1400">
                        <a:latin typeface="UnDotum"/>
                        <a:cs typeface="UnDotum"/>
                      </a:endParaRPr>
                    </a:p>
                  </a:txBody>
                  <a:tcPr marL="0" marR="0" marT="73660" marB="0">
                    <a:lnR w="19050">
                      <a:solidFill>
                        <a:srgbClr val="A6A6A6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39">
                <a:tc>
                  <a:txBody>
                    <a:bodyPr/>
                    <a:lstStyle/>
                    <a:p>
                      <a:pPr marR="104775"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400" dirty="0">
                          <a:solidFill>
                            <a:srgbClr val="404040"/>
                          </a:solidFill>
                          <a:latin typeface="UnDotum"/>
                          <a:cs typeface="UnDotum"/>
                        </a:rPr>
                        <a:t>8</a:t>
                      </a:r>
                      <a:endParaRPr sz="1400">
                        <a:latin typeface="UnDotum"/>
                        <a:cs typeface="UnDotum"/>
                      </a:endParaRPr>
                    </a:p>
                  </a:txBody>
                  <a:tcPr marL="0" marR="0" marT="73660" marB="0">
                    <a:lnL w="19050">
                      <a:solidFill>
                        <a:srgbClr val="A6A6A6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372745" algn="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400" dirty="0">
                          <a:solidFill>
                            <a:srgbClr val="404040"/>
                          </a:solidFill>
                          <a:latin typeface="UnDotum"/>
                          <a:cs typeface="UnDotum"/>
                        </a:rPr>
                        <a:t>[</a:t>
                      </a:r>
                      <a:r>
                        <a:rPr sz="1400" spc="-5" dirty="0">
                          <a:solidFill>
                            <a:srgbClr val="404040"/>
                          </a:solidFill>
                          <a:latin typeface="UnDotum"/>
                          <a:cs typeface="UnDotum"/>
                        </a:rPr>
                        <a:t>-11.</a:t>
                      </a:r>
                      <a:r>
                        <a:rPr sz="1400" dirty="0">
                          <a:solidFill>
                            <a:srgbClr val="404040"/>
                          </a:solidFill>
                          <a:latin typeface="UnDotum"/>
                          <a:cs typeface="UnDotum"/>
                        </a:rPr>
                        <a:t>402</a:t>
                      </a:r>
                      <a:r>
                        <a:rPr sz="1400" spc="-5" dirty="0">
                          <a:solidFill>
                            <a:srgbClr val="404040"/>
                          </a:solidFill>
                          <a:latin typeface="UnDotum"/>
                          <a:cs typeface="UnDotum"/>
                        </a:rPr>
                        <a:t>571</a:t>
                      </a:r>
                      <a:r>
                        <a:rPr sz="1400" dirty="0">
                          <a:solidFill>
                            <a:srgbClr val="404040"/>
                          </a:solidFill>
                          <a:latin typeface="UnDotum"/>
                          <a:cs typeface="UnDotum"/>
                        </a:rPr>
                        <a:t>08</a:t>
                      </a:r>
                      <a:r>
                        <a:rPr sz="1400" spc="-5" dirty="0">
                          <a:solidFill>
                            <a:srgbClr val="404040"/>
                          </a:solidFill>
                          <a:latin typeface="UnDotum"/>
                          <a:cs typeface="UnDotum"/>
                        </a:rPr>
                        <a:t>7</a:t>
                      </a:r>
                      <a:r>
                        <a:rPr sz="1400" dirty="0">
                          <a:solidFill>
                            <a:srgbClr val="404040"/>
                          </a:solidFill>
                          <a:latin typeface="UnDotum"/>
                          <a:cs typeface="UnDotum"/>
                        </a:rPr>
                        <a:t>032</a:t>
                      </a:r>
                      <a:r>
                        <a:rPr sz="1400" spc="-10" dirty="0">
                          <a:solidFill>
                            <a:srgbClr val="404040"/>
                          </a:solidFill>
                          <a:latin typeface="UnDotum"/>
                          <a:cs typeface="UnDotum"/>
                        </a:rPr>
                        <a:t>6</a:t>
                      </a:r>
                      <a:r>
                        <a:rPr sz="1400" dirty="0">
                          <a:solidFill>
                            <a:srgbClr val="404040"/>
                          </a:solidFill>
                          <a:latin typeface="UnDotum"/>
                          <a:cs typeface="UnDotum"/>
                        </a:rPr>
                        <a:t>0</a:t>
                      </a:r>
                      <a:r>
                        <a:rPr sz="1400" spc="-5" dirty="0">
                          <a:solidFill>
                            <a:srgbClr val="404040"/>
                          </a:solidFill>
                          <a:latin typeface="UnDotum"/>
                          <a:cs typeface="UnDotum"/>
                        </a:rPr>
                        <a:t>5</a:t>
                      </a:r>
                      <a:r>
                        <a:rPr sz="1400" dirty="0">
                          <a:solidFill>
                            <a:srgbClr val="404040"/>
                          </a:solidFill>
                          <a:latin typeface="UnDotum"/>
                          <a:cs typeface="UnDotum"/>
                        </a:rPr>
                        <a:t>]</a:t>
                      </a:r>
                      <a:endParaRPr sz="1400">
                        <a:latin typeface="UnDotum"/>
                        <a:cs typeface="UnDotum"/>
                      </a:endParaRPr>
                    </a:p>
                  </a:txBody>
                  <a:tcPr marL="0" marR="0" marT="73660" marB="0">
                    <a:lnR w="19050">
                      <a:solidFill>
                        <a:srgbClr val="A6A6A6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R="104775"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400" spc="-245" dirty="0">
                          <a:solidFill>
                            <a:srgbClr val="404040"/>
                          </a:solidFill>
                          <a:latin typeface="UnDotum"/>
                          <a:cs typeface="UnDotum"/>
                        </a:rPr>
                        <a:t>17</a:t>
                      </a:r>
                      <a:endParaRPr sz="1400">
                        <a:latin typeface="UnDotum"/>
                        <a:cs typeface="UnDotum"/>
                      </a:endParaRPr>
                    </a:p>
                  </a:txBody>
                  <a:tcPr marL="0" marR="0" marT="73660" marB="0">
                    <a:lnL w="19050">
                      <a:solidFill>
                        <a:srgbClr val="A6A6A6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6710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400" spc="-100" dirty="0">
                          <a:solidFill>
                            <a:srgbClr val="404040"/>
                          </a:solidFill>
                          <a:latin typeface="UnDotum"/>
                          <a:cs typeface="UnDotum"/>
                        </a:rPr>
                        <a:t>[-5.928612011281109]</a:t>
                      </a:r>
                      <a:endParaRPr sz="1400">
                        <a:latin typeface="UnDotum"/>
                        <a:cs typeface="UnDotum"/>
                      </a:endParaRPr>
                    </a:p>
                  </a:txBody>
                  <a:tcPr marL="0" marR="0" marT="73660" marB="0">
                    <a:lnR w="19050">
                      <a:solidFill>
                        <a:srgbClr val="A6A6A6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39">
                <a:tc>
                  <a:txBody>
                    <a:bodyPr/>
                    <a:lstStyle/>
                    <a:p>
                      <a:pPr marR="104775"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400" spc="-25" dirty="0">
                          <a:solidFill>
                            <a:srgbClr val="404040"/>
                          </a:solidFill>
                          <a:latin typeface="UnDotum"/>
                          <a:cs typeface="UnDotum"/>
                        </a:rPr>
                        <a:t>20</a:t>
                      </a:r>
                      <a:endParaRPr sz="1400">
                        <a:latin typeface="UnDotum"/>
                        <a:cs typeface="UnDotum"/>
                      </a:endParaRPr>
                    </a:p>
                  </a:txBody>
                  <a:tcPr marL="0" marR="0" marT="73660" marB="0">
                    <a:lnL w="19050">
                      <a:solidFill>
                        <a:srgbClr val="A6A6A6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402590" algn="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400" dirty="0">
                          <a:solidFill>
                            <a:srgbClr val="404040"/>
                          </a:solidFill>
                          <a:latin typeface="UnDotum"/>
                          <a:cs typeface="UnDotum"/>
                        </a:rPr>
                        <a:t>[</a:t>
                      </a:r>
                      <a:r>
                        <a:rPr sz="1400" spc="-5" dirty="0">
                          <a:solidFill>
                            <a:srgbClr val="404040"/>
                          </a:solidFill>
                          <a:latin typeface="UnDotum"/>
                          <a:cs typeface="UnDotum"/>
                        </a:rPr>
                        <a:t>-7.</a:t>
                      </a:r>
                      <a:r>
                        <a:rPr sz="1400" dirty="0">
                          <a:solidFill>
                            <a:srgbClr val="404040"/>
                          </a:solidFill>
                          <a:latin typeface="UnDotum"/>
                          <a:cs typeface="UnDotum"/>
                        </a:rPr>
                        <a:t>8</a:t>
                      </a:r>
                      <a:r>
                        <a:rPr sz="1400" spc="-10" dirty="0">
                          <a:solidFill>
                            <a:srgbClr val="404040"/>
                          </a:solidFill>
                          <a:latin typeface="UnDotum"/>
                          <a:cs typeface="UnDotum"/>
                        </a:rPr>
                        <a:t>99</a:t>
                      </a:r>
                      <a:r>
                        <a:rPr sz="1400" spc="-5" dirty="0">
                          <a:solidFill>
                            <a:srgbClr val="404040"/>
                          </a:solidFill>
                          <a:latin typeface="UnDotum"/>
                          <a:cs typeface="UnDotum"/>
                        </a:rPr>
                        <a:t>15</a:t>
                      </a:r>
                      <a:r>
                        <a:rPr sz="1400" spc="-10" dirty="0">
                          <a:solidFill>
                            <a:srgbClr val="404040"/>
                          </a:solidFill>
                          <a:latin typeface="UnDotum"/>
                          <a:cs typeface="UnDotum"/>
                        </a:rPr>
                        <a:t>99</a:t>
                      </a:r>
                      <a:r>
                        <a:rPr sz="1400" dirty="0">
                          <a:solidFill>
                            <a:srgbClr val="404040"/>
                          </a:solidFill>
                          <a:latin typeface="UnDotum"/>
                          <a:cs typeface="UnDotum"/>
                        </a:rPr>
                        <a:t>23</a:t>
                      </a:r>
                      <a:r>
                        <a:rPr sz="1400" spc="-5" dirty="0">
                          <a:solidFill>
                            <a:srgbClr val="404040"/>
                          </a:solidFill>
                          <a:latin typeface="UnDotum"/>
                          <a:cs typeface="UnDotum"/>
                        </a:rPr>
                        <a:t>5</a:t>
                      </a:r>
                      <a:r>
                        <a:rPr sz="1400" dirty="0">
                          <a:solidFill>
                            <a:srgbClr val="404040"/>
                          </a:solidFill>
                          <a:latin typeface="UnDotum"/>
                          <a:cs typeface="UnDotum"/>
                        </a:rPr>
                        <a:t>2</a:t>
                      </a:r>
                      <a:r>
                        <a:rPr sz="1400" spc="-10" dirty="0">
                          <a:solidFill>
                            <a:srgbClr val="404040"/>
                          </a:solidFill>
                          <a:latin typeface="UnDotum"/>
                          <a:cs typeface="UnDotum"/>
                        </a:rPr>
                        <a:t>9</a:t>
                      </a:r>
                      <a:r>
                        <a:rPr sz="1400" dirty="0">
                          <a:solidFill>
                            <a:srgbClr val="404040"/>
                          </a:solidFill>
                          <a:latin typeface="UnDotum"/>
                          <a:cs typeface="UnDotum"/>
                        </a:rPr>
                        <a:t>084]</a:t>
                      </a:r>
                      <a:endParaRPr sz="1400">
                        <a:latin typeface="UnDotum"/>
                        <a:cs typeface="UnDotum"/>
                      </a:endParaRPr>
                    </a:p>
                  </a:txBody>
                  <a:tcPr marL="0" marR="0" marT="73660" marB="0">
                    <a:lnR w="19050">
                      <a:solidFill>
                        <a:srgbClr val="A6A6A6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239">
                <a:tc>
                  <a:txBody>
                    <a:bodyPr/>
                    <a:lstStyle/>
                    <a:p>
                      <a:pPr marR="104139"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400" spc="-210" dirty="0">
                          <a:solidFill>
                            <a:srgbClr val="404040"/>
                          </a:solidFill>
                          <a:latin typeface="UnDotum"/>
                          <a:cs typeface="UnDotum"/>
                        </a:rPr>
                        <a:t>21</a:t>
                      </a:r>
                      <a:endParaRPr sz="1400">
                        <a:latin typeface="UnDotum"/>
                        <a:cs typeface="UnDotum"/>
                      </a:endParaRPr>
                    </a:p>
                  </a:txBody>
                  <a:tcPr marL="0" marR="0" marT="73660" marB="0">
                    <a:lnL w="19050">
                      <a:solidFill>
                        <a:srgbClr val="A6A6A6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427990" algn="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400" dirty="0">
                          <a:solidFill>
                            <a:srgbClr val="404040"/>
                          </a:solidFill>
                          <a:latin typeface="UnDotum"/>
                          <a:cs typeface="UnDotum"/>
                        </a:rPr>
                        <a:t>[</a:t>
                      </a:r>
                      <a:r>
                        <a:rPr sz="1400" spc="-5" dirty="0">
                          <a:solidFill>
                            <a:srgbClr val="404040"/>
                          </a:solidFill>
                          <a:latin typeface="UnDotum"/>
                          <a:cs typeface="UnDotum"/>
                        </a:rPr>
                        <a:t>-</a:t>
                      </a:r>
                      <a:r>
                        <a:rPr sz="1400" spc="-10" dirty="0">
                          <a:solidFill>
                            <a:srgbClr val="404040"/>
                          </a:solidFill>
                          <a:latin typeface="UnDotum"/>
                          <a:cs typeface="UnDotum"/>
                        </a:rPr>
                        <a:t>9</a:t>
                      </a:r>
                      <a:r>
                        <a:rPr sz="1400" spc="-5" dirty="0">
                          <a:solidFill>
                            <a:srgbClr val="404040"/>
                          </a:solidFill>
                          <a:latin typeface="UnDotum"/>
                          <a:cs typeface="UnDotum"/>
                        </a:rPr>
                        <a:t>.573711</a:t>
                      </a:r>
                      <a:r>
                        <a:rPr sz="1400" dirty="0">
                          <a:solidFill>
                            <a:srgbClr val="404040"/>
                          </a:solidFill>
                          <a:latin typeface="UnDotum"/>
                          <a:cs typeface="UnDotum"/>
                        </a:rPr>
                        <a:t>08</a:t>
                      </a:r>
                      <a:r>
                        <a:rPr sz="1400" spc="-5" dirty="0">
                          <a:solidFill>
                            <a:srgbClr val="404040"/>
                          </a:solidFill>
                          <a:latin typeface="UnDotum"/>
                          <a:cs typeface="UnDotum"/>
                        </a:rPr>
                        <a:t>3</a:t>
                      </a:r>
                      <a:r>
                        <a:rPr sz="1400" dirty="0">
                          <a:solidFill>
                            <a:srgbClr val="404040"/>
                          </a:solidFill>
                          <a:latin typeface="UnDotum"/>
                          <a:cs typeface="UnDotum"/>
                        </a:rPr>
                        <a:t>8422</a:t>
                      </a:r>
                      <a:r>
                        <a:rPr sz="1400" spc="-5" dirty="0">
                          <a:solidFill>
                            <a:srgbClr val="404040"/>
                          </a:solidFill>
                          <a:latin typeface="UnDotum"/>
                          <a:cs typeface="UnDotum"/>
                        </a:rPr>
                        <a:t>37</a:t>
                      </a:r>
                      <a:r>
                        <a:rPr sz="1400" dirty="0">
                          <a:solidFill>
                            <a:srgbClr val="404040"/>
                          </a:solidFill>
                          <a:latin typeface="UnDotum"/>
                          <a:cs typeface="UnDotum"/>
                        </a:rPr>
                        <a:t>]</a:t>
                      </a:r>
                      <a:endParaRPr sz="1400">
                        <a:latin typeface="UnDotum"/>
                        <a:cs typeface="UnDotum"/>
                      </a:endParaRPr>
                    </a:p>
                  </a:txBody>
                  <a:tcPr marL="0" marR="0" marT="73660" marB="0">
                    <a:lnR w="19050">
                      <a:solidFill>
                        <a:srgbClr val="A6A6A6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9571">
                <a:tc>
                  <a:txBody>
                    <a:bodyPr/>
                    <a:lstStyle/>
                    <a:p>
                      <a:pPr marR="104775"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400" spc="-215" dirty="0">
                          <a:solidFill>
                            <a:srgbClr val="404040"/>
                          </a:solidFill>
                          <a:latin typeface="UnDotum"/>
                          <a:cs typeface="UnDotum"/>
                        </a:rPr>
                        <a:t>31</a:t>
                      </a:r>
                      <a:endParaRPr sz="1400">
                        <a:latin typeface="UnDotum"/>
                        <a:cs typeface="UnDotum"/>
                      </a:endParaRPr>
                    </a:p>
                  </a:txBody>
                  <a:tcPr marL="0" marR="0" marT="73660" marB="0">
                    <a:lnL w="19050">
                      <a:solidFill>
                        <a:srgbClr val="A6A6A6"/>
                      </a:solidFill>
                      <a:prstDash val="solid"/>
                    </a:lnL>
                    <a:lnB w="19050">
                      <a:solidFill>
                        <a:srgbClr val="A6A6A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59410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400" spc="-100" dirty="0">
                          <a:solidFill>
                            <a:srgbClr val="404040"/>
                          </a:solidFill>
                          <a:latin typeface="UnDotum"/>
                          <a:cs typeface="UnDotum"/>
                        </a:rPr>
                        <a:t>[19.51769484792943]</a:t>
                      </a:r>
                      <a:endParaRPr sz="1400">
                        <a:latin typeface="UnDotum"/>
                        <a:cs typeface="UnDotum"/>
                      </a:endParaRPr>
                    </a:p>
                  </a:txBody>
                  <a:tcPr marL="0" marR="0" marT="73660" marB="0">
                    <a:lnR w="19050">
                      <a:solidFill>
                        <a:srgbClr val="A6A6A6"/>
                      </a:solidFill>
                      <a:prstDash val="solid"/>
                    </a:lnR>
                    <a:lnB w="19050">
                      <a:solidFill>
                        <a:srgbClr val="A6A6A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722788" y="2029764"/>
          <a:ext cx="5229859" cy="35639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42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14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14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14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2141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6000">
                <a:tc gridSpan="5"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spc="-20" dirty="0">
                          <a:solidFill>
                            <a:srgbClr val="FFFFFF"/>
                          </a:solidFill>
                          <a:latin typeface="UnDotum"/>
                          <a:cs typeface="UnDotum"/>
                        </a:rPr>
                        <a:t>playtime</a:t>
                      </a:r>
                      <a:endParaRPr sz="1400">
                        <a:latin typeface="UnDotum"/>
                        <a:cs typeface="UnDotum"/>
                      </a:endParaRPr>
                    </a:p>
                  </a:txBody>
                  <a:tcPr marL="0" marR="0" marT="78105" marB="0">
                    <a:lnL w="19050">
                      <a:solidFill>
                        <a:srgbClr val="A6A6A6"/>
                      </a:solidFill>
                      <a:prstDash val="solid"/>
                    </a:lnL>
                    <a:lnR w="19050">
                      <a:solidFill>
                        <a:srgbClr val="A6A6A6"/>
                      </a:solidFill>
                      <a:prstDash val="solid"/>
                    </a:lnR>
                    <a:lnT w="19050">
                      <a:solidFill>
                        <a:srgbClr val="A6A6A6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3C3C3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0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spc="-85" dirty="0">
                          <a:solidFill>
                            <a:srgbClr val="FFFFFF"/>
                          </a:solidFill>
                          <a:latin typeface="UnDotum"/>
                          <a:cs typeface="UnDotum"/>
                        </a:rPr>
                        <a:t>acc_id</a:t>
                      </a:r>
                      <a:endParaRPr sz="1400">
                        <a:latin typeface="UnDotum"/>
                        <a:cs typeface="UnDotum"/>
                      </a:endParaRPr>
                    </a:p>
                  </a:txBody>
                  <a:tcPr marL="0" marR="0" marT="78105" marB="0">
                    <a:lnL w="19050">
                      <a:solidFill>
                        <a:srgbClr val="A6A6A6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solidFill>
                      <a:srgbClr val="3C3C3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spc="-25" dirty="0">
                          <a:solidFill>
                            <a:srgbClr val="FFFFFF"/>
                          </a:solidFill>
                          <a:latin typeface="UnDotum"/>
                          <a:cs typeface="UnDotum"/>
                        </a:rPr>
                        <a:t>week</a:t>
                      </a:r>
                      <a:r>
                        <a:rPr sz="1400" spc="-80" dirty="0">
                          <a:solidFill>
                            <a:srgbClr val="FFFFFF"/>
                          </a:solidFill>
                          <a:latin typeface="UnDotum"/>
                          <a:cs typeface="UnDotum"/>
                        </a:rPr>
                        <a:t> </a:t>
                      </a:r>
                      <a:r>
                        <a:rPr sz="1400" spc="-330" dirty="0">
                          <a:solidFill>
                            <a:srgbClr val="FFFFFF"/>
                          </a:solidFill>
                          <a:latin typeface="UnDotum"/>
                          <a:cs typeface="UnDotum"/>
                        </a:rPr>
                        <a:t>1</a:t>
                      </a:r>
                      <a:endParaRPr sz="1400">
                        <a:latin typeface="UnDotum"/>
                        <a:cs typeface="UnDotum"/>
                      </a:endParaRPr>
                    </a:p>
                  </a:txBody>
                  <a:tcPr marL="0" marR="0" marT="7810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solidFill>
                      <a:srgbClr val="3C3C3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spc="-25" dirty="0">
                          <a:solidFill>
                            <a:srgbClr val="FFFFFF"/>
                          </a:solidFill>
                          <a:latin typeface="UnDotum"/>
                          <a:cs typeface="UnDotum"/>
                        </a:rPr>
                        <a:t>week</a:t>
                      </a:r>
                      <a:r>
                        <a:rPr sz="1400" spc="-80" dirty="0">
                          <a:solidFill>
                            <a:srgbClr val="FFFFFF"/>
                          </a:solidFill>
                          <a:latin typeface="UnDotum"/>
                          <a:cs typeface="UnDotum"/>
                        </a:rPr>
                        <a:t> </a:t>
                      </a:r>
                      <a:r>
                        <a:rPr sz="1400" spc="-95" dirty="0">
                          <a:solidFill>
                            <a:srgbClr val="FFFFFF"/>
                          </a:solidFill>
                          <a:latin typeface="UnDotum"/>
                          <a:cs typeface="UnDotum"/>
                        </a:rPr>
                        <a:t>2</a:t>
                      </a:r>
                      <a:endParaRPr sz="1400">
                        <a:latin typeface="UnDotum"/>
                        <a:cs typeface="UnDotum"/>
                      </a:endParaRPr>
                    </a:p>
                  </a:txBody>
                  <a:tcPr marL="0" marR="0" marT="7810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solidFill>
                      <a:srgbClr val="3C3C3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spc="-25" dirty="0">
                          <a:solidFill>
                            <a:srgbClr val="FFFFFF"/>
                          </a:solidFill>
                          <a:latin typeface="UnDotum"/>
                          <a:cs typeface="UnDotum"/>
                        </a:rPr>
                        <a:t>week</a:t>
                      </a:r>
                      <a:r>
                        <a:rPr sz="1400" spc="-80" dirty="0">
                          <a:solidFill>
                            <a:srgbClr val="FFFFFF"/>
                          </a:solidFill>
                          <a:latin typeface="UnDotum"/>
                          <a:cs typeface="UnDotum"/>
                        </a:rPr>
                        <a:t> </a:t>
                      </a:r>
                      <a:r>
                        <a:rPr sz="1400" spc="-90" dirty="0">
                          <a:solidFill>
                            <a:srgbClr val="FFFFFF"/>
                          </a:solidFill>
                          <a:latin typeface="UnDotum"/>
                          <a:cs typeface="UnDotum"/>
                        </a:rPr>
                        <a:t>3</a:t>
                      </a:r>
                      <a:endParaRPr sz="1400">
                        <a:latin typeface="UnDotum"/>
                        <a:cs typeface="UnDotum"/>
                      </a:endParaRPr>
                    </a:p>
                  </a:txBody>
                  <a:tcPr marL="0" marR="0" marT="7810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solidFill>
                      <a:srgbClr val="3C3C3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spc="-25" dirty="0">
                          <a:solidFill>
                            <a:srgbClr val="FFFFFF"/>
                          </a:solidFill>
                          <a:latin typeface="UnDotum"/>
                          <a:cs typeface="UnDotum"/>
                        </a:rPr>
                        <a:t>week</a:t>
                      </a:r>
                      <a:r>
                        <a:rPr sz="1400" spc="-80" dirty="0">
                          <a:solidFill>
                            <a:srgbClr val="FFFFFF"/>
                          </a:solidFill>
                          <a:latin typeface="UnDotum"/>
                          <a:cs typeface="UnDotum"/>
                        </a:rPr>
                        <a:t> </a:t>
                      </a:r>
                      <a:r>
                        <a:rPr sz="1400" spc="-55" dirty="0">
                          <a:solidFill>
                            <a:srgbClr val="FFFFFF"/>
                          </a:solidFill>
                          <a:latin typeface="UnDotum"/>
                          <a:cs typeface="UnDotum"/>
                        </a:rPr>
                        <a:t>4</a:t>
                      </a:r>
                      <a:endParaRPr sz="1400">
                        <a:latin typeface="UnDotum"/>
                        <a:cs typeface="UnDotum"/>
                      </a:endParaRPr>
                    </a:p>
                  </a:txBody>
                  <a:tcPr marL="0" marR="0" marT="7810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A6A6A6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solidFill>
                      <a:srgbClr val="3C3C3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13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1400" dirty="0">
                          <a:solidFill>
                            <a:srgbClr val="404040"/>
                          </a:solidFill>
                          <a:latin typeface="UnDotum"/>
                          <a:cs typeface="UnDotum"/>
                        </a:rPr>
                        <a:t>2</a:t>
                      </a:r>
                      <a:endParaRPr sz="1400">
                        <a:latin typeface="UnDotum"/>
                        <a:cs typeface="UnDotum"/>
                      </a:endParaRPr>
                    </a:p>
                  </a:txBody>
                  <a:tcPr marL="0" marR="0" marT="66040" marB="0">
                    <a:lnL w="19050">
                      <a:solidFill>
                        <a:srgbClr val="A6A6A6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150" dirty="0">
                          <a:solidFill>
                            <a:srgbClr val="404040"/>
                          </a:solidFill>
                          <a:latin typeface="UnDotum"/>
                          <a:cs typeface="UnDotum"/>
                        </a:rPr>
                        <a:t>19.549152</a:t>
                      </a:r>
                      <a:endParaRPr sz="1400">
                        <a:latin typeface="UnDotum"/>
                        <a:cs typeface="UnDotum"/>
                      </a:endParaRPr>
                    </a:p>
                  </a:txBody>
                  <a:tcPr marL="0" marR="0" marT="7874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70" dirty="0">
                          <a:solidFill>
                            <a:srgbClr val="404040"/>
                          </a:solidFill>
                          <a:latin typeface="UnDotum"/>
                          <a:cs typeface="UnDotum"/>
                        </a:rPr>
                        <a:t>22.982894</a:t>
                      </a:r>
                      <a:endParaRPr sz="1400">
                        <a:latin typeface="UnDotum"/>
                        <a:cs typeface="UnDotum"/>
                      </a:endParaRPr>
                    </a:p>
                  </a:txBody>
                  <a:tcPr marL="0" marR="0" marT="7874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105" dirty="0">
                          <a:solidFill>
                            <a:srgbClr val="404040"/>
                          </a:solidFill>
                          <a:latin typeface="UnDotum"/>
                          <a:cs typeface="UnDotum"/>
                        </a:rPr>
                        <a:t>22.657543</a:t>
                      </a:r>
                      <a:endParaRPr sz="1400">
                        <a:latin typeface="UnDotum"/>
                        <a:cs typeface="UnDotum"/>
                      </a:endParaRPr>
                    </a:p>
                  </a:txBody>
                  <a:tcPr marL="0" marR="0" marT="7874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130" dirty="0">
                          <a:solidFill>
                            <a:srgbClr val="404040"/>
                          </a:solidFill>
                          <a:latin typeface="UnDotum"/>
                          <a:cs typeface="UnDotum"/>
                        </a:rPr>
                        <a:t>22.973531</a:t>
                      </a:r>
                      <a:endParaRPr sz="1400">
                        <a:latin typeface="UnDotum"/>
                        <a:cs typeface="UnDotum"/>
                      </a:endParaRPr>
                    </a:p>
                  </a:txBody>
                  <a:tcPr marL="0" marR="0" marT="78740" marB="0">
                    <a:lnR w="19050">
                      <a:solidFill>
                        <a:srgbClr val="A6A6A6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400" dirty="0">
                          <a:solidFill>
                            <a:srgbClr val="404040"/>
                          </a:solidFill>
                          <a:latin typeface="UnDotum"/>
                          <a:cs typeface="UnDotum"/>
                        </a:rPr>
                        <a:t>5</a:t>
                      </a:r>
                      <a:endParaRPr sz="1400">
                        <a:latin typeface="UnDotum"/>
                        <a:cs typeface="UnDotum"/>
                      </a:endParaRPr>
                    </a:p>
                  </a:txBody>
                  <a:tcPr marL="0" marR="0" marT="67310" marB="0">
                    <a:lnL w="19050">
                      <a:solidFill>
                        <a:srgbClr val="A6A6A6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400" spc="30" dirty="0">
                          <a:solidFill>
                            <a:srgbClr val="404040"/>
                          </a:solidFill>
                          <a:latin typeface="UnDotum"/>
                          <a:cs typeface="UnDotum"/>
                        </a:rPr>
                        <a:t>0.000000</a:t>
                      </a:r>
                      <a:endParaRPr sz="1400">
                        <a:latin typeface="UnDotum"/>
                        <a:cs typeface="UnDotum"/>
                      </a:endParaRPr>
                    </a:p>
                  </a:txBody>
                  <a:tcPr marL="0" marR="0" marT="79375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400" spc="-75" dirty="0">
                          <a:solidFill>
                            <a:srgbClr val="404040"/>
                          </a:solidFill>
                          <a:latin typeface="UnDotum"/>
                          <a:cs typeface="UnDotum"/>
                        </a:rPr>
                        <a:t>0.376845</a:t>
                      </a:r>
                      <a:endParaRPr sz="1400">
                        <a:latin typeface="UnDotum"/>
                        <a:cs typeface="UnDotum"/>
                      </a:endParaRPr>
                    </a:p>
                  </a:txBody>
                  <a:tcPr marL="0" marR="0" marT="79375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400" spc="-70" dirty="0">
                          <a:solidFill>
                            <a:srgbClr val="404040"/>
                          </a:solidFill>
                          <a:latin typeface="UnDotum"/>
                          <a:cs typeface="UnDotum"/>
                        </a:rPr>
                        <a:t>0.425999</a:t>
                      </a:r>
                      <a:endParaRPr sz="1400">
                        <a:latin typeface="UnDotum"/>
                        <a:cs typeface="UnDotum"/>
                      </a:endParaRPr>
                    </a:p>
                  </a:txBody>
                  <a:tcPr marL="0" marR="0" marT="79375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400" spc="-100" dirty="0">
                          <a:solidFill>
                            <a:srgbClr val="404040"/>
                          </a:solidFill>
                          <a:latin typeface="UnDotum"/>
                          <a:cs typeface="UnDotum"/>
                        </a:rPr>
                        <a:t>4.725783</a:t>
                      </a:r>
                      <a:endParaRPr sz="1400">
                        <a:latin typeface="UnDotum"/>
                        <a:cs typeface="UnDotum"/>
                      </a:endParaRPr>
                    </a:p>
                  </a:txBody>
                  <a:tcPr marL="0" marR="0" marT="79375" marB="0">
                    <a:lnR w="19050">
                      <a:solidFill>
                        <a:srgbClr val="A6A6A6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400" dirty="0">
                          <a:solidFill>
                            <a:srgbClr val="404040"/>
                          </a:solidFill>
                          <a:latin typeface="UnDotum"/>
                          <a:cs typeface="UnDotum"/>
                        </a:rPr>
                        <a:t>8</a:t>
                      </a:r>
                      <a:endParaRPr sz="1400">
                        <a:latin typeface="UnDotum"/>
                        <a:cs typeface="UnDotum"/>
                      </a:endParaRPr>
                    </a:p>
                  </a:txBody>
                  <a:tcPr marL="0" marR="0" marT="67310" marB="0">
                    <a:lnL w="19050">
                      <a:solidFill>
                        <a:srgbClr val="A6A6A6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400" spc="-105" dirty="0">
                          <a:solidFill>
                            <a:srgbClr val="404040"/>
                          </a:solidFill>
                          <a:latin typeface="UnDotum"/>
                          <a:cs typeface="UnDotum"/>
                        </a:rPr>
                        <a:t>4.470651</a:t>
                      </a:r>
                      <a:endParaRPr sz="1400">
                        <a:latin typeface="UnDotum"/>
                        <a:cs typeface="UnDotum"/>
                      </a:endParaRPr>
                    </a:p>
                  </a:txBody>
                  <a:tcPr marL="0" marR="0" marT="79375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400" spc="-70" dirty="0">
                          <a:solidFill>
                            <a:srgbClr val="404040"/>
                          </a:solidFill>
                          <a:latin typeface="UnDotum"/>
                          <a:cs typeface="UnDotum"/>
                        </a:rPr>
                        <a:t>4.484695</a:t>
                      </a:r>
                      <a:endParaRPr sz="1400">
                        <a:latin typeface="UnDotum"/>
                        <a:cs typeface="UnDotum"/>
                      </a:endParaRPr>
                    </a:p>
                  </a:txBody>
                  <a:tcPr marL="0" marR="0" marT="79375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400" spc="-105" dirty="0">
                          <a:solidFill>
                            <a:srgbClr val="404040"/>
                          </a:solidFill>
                          <a:latin typeface="UnDotum"/>
                          <a:cs typeface="UnDotum"/>
                        </a:rPr>
                        <a:t>4.257652</a:t>
                      </a:r>
                      <a:endParaRPr sz="1400">
                        <a:latin typeface="UnDotum"/>
                        <a:cs typeface="UnDotum"/>
                      </a:endParaRPr>
                    </a:p>
                  </a:txBody>
                  <a:tcPr marL="0" marR="0" marT="79375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400" spc="-120" dirty="0">
                          <a:solidFill>
                            <a:srgbClr val="404040"/>
                          </a:solidFill>
                          <a:latin typeface="UnDotum"/>
                          <a:cs typeface="UnDotum"/>
                        </a:rPr>
                        <a:t>4.241267</a:t>
                      </a:r>
                      <a:endParaRPr sz="1400">
                        <a:latin typeface="UnDotum"/>
                        <a:cs typeface="UnDotum"/>
                      </a:endParaRPr>
                    </a:p>
                  </a:txBody>
                  <a:tcPr marL="0" marR="0" marT="79375" marB="0">
                    <a:lnR w="19050">
                      <a:solidFill>
                        <a:srgbClr val="A6A6A6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400" spc="-245" dirty="0">
                          <a:solidFill>
                            <a:srgbClr val="404040"/>
                          </a:solidFill>
                          <a:latin typeface="UnDotum"/>
                          <a:cs typeface="UnDotum"/>
                        </a:rPr>
                        <a:t>17</a:t>
                      </a:r>
                      <a:endParaRPr sz="1400">
                        <a:latin typeface="UnDotum"/>
                        <a:cs typeface="UnDotum"/>
                      </a:endParaRPr>
                    </a:p>
                  </a:txBody>
                  <a:tcPr marL="0" marR="0" marT="67310" marB="0">
                    <a:lnL w="19050">
                      <a:solidFill>
                        <a:srgbClr val="A6A6A6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400" spc="-80" dirty="0">
                          <a:solidFill>
                            <a:srgbClr val="404040"/>
                          </a:solidFill>
                          <a:latin typeface="UnDotum"/>
                          <a:cs typeface="UnDotum"/>
                        </a:rPr>
                        <a:t>4.957508</a:t>
                      </a:r>
                      <a:endParaRPr sz="1400">
                        <a:latin typeface="UnDotum"/>
                        <a:cs typeface="UnDotum"/>
                      </a:endParaRPr>
                    </a:p>
                  </a:txBody>
                  <a:tcPr marL="0" marR="0" marT="79375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400" spc="-114" dirty="0">
                          <a:solidFill>
                            <a:srgbClr val="404040"/>
                          </a:solidFill>
                          <a:latin typeface="UnDotum"/>
                          <a:cs typeface="UnDotum"/>
                        </a:rPr>
                        <a:t>7.607129</a:t>
                      </a:r>
                      <a:endParaRPr sz="1400">
                        <a:latin typeface="UnDotum"/>
                        <a:cs typeface="UnDotum"/>
                      </a:endParaRPr>
                    </a:p>
                  </a:txBody>
                  <a:tcPr marL="0" marR="0" marT="79375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400" spc="-45" dirty="0">
                          <a:solidFill>
                            <a:srgbClr val="404040"/>
                          </a:solidFill>
                          <a:latin typeface="UnDotum"/>
                          <a:cs typeface="UnDotum"/>
                        </a:rPr>
                        <a:t>7.080482</a:t>
                      </a:r>
                      <a:endParaRPr sz="1400">
                        <a:latin typeface="UnDotum"/>
                        <a:cs typeface="UnDotum"/>
                      </a:endParaRPr>
                    </a:p>
                  </a:txBody>
                  <a:tcPr marL="0" marR="0" marT="79375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400" spc="-135" dirty="0">
                          <a:solidFill>
                            <a:srgbClr val="404040"/>
                          </a:solidFill>
                          <a:latin typeface="UnDotum"/>
                          <a:cs typeface="UnDotum"/>
                        </a:rPr>
                        <a:t>8.718941</a:t>
                      </a:r>
                      <a:endParaRPr sz="1400">
                        <a:latin typeface="UnDotum"/>
                        <a:cs typeface="UnDotum"/>
                      </a:endParaRPr>
                    </a:p>
                  </a:txBody>
                  <a:tcPr marL="0" marR="0" marT="79375" marB="0">
                    <a:lnR w="19050">
                      <a:solidFill>
                        <a:srgbClr val="A6A6A6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471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400" spc="-25" dirty="0">
                          <a:solidFill>
                            <a:srgbClr val="404040"/>
                          </a:solidFill>
                          <a:latin typeface="UnDotum"/>
                          <a:cs typeface="UnDotum"/>
                        </a:rPr>
                        <a:t>20</a:t>
                      </a:r>
                      <a:endParaRPr sz="1400">
                        <a:latin typeface="UnDotum"/>
                        <a:cs typeface="UnDotum"/>
                      </a:endParaRPr>
                    </a:p>
                  </a:txBody>
                  <a:tcPr marL="0" marR="0" marT="67310" marB="0">
                    <a:lnL w="19050">
                      <a:solidFill>
                        <a:srgbClr val="A6A6A6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400" spc="-75" dirty="0">
                          <a:solidFill>
                            <a:srgbClr val="404040"/>
                          </a:solidFill>
                          <a:latin typeface="UnDotum"/>
                          <a:cs typeface="UnDotum"/>
                        </a:rPr>
                        <a:t>4.805365</a:t>
                      </a:r>
                      <a:endParaRPr sz="1400">
                        <a:latin typeface="UnDotum"/>
                        <a:cs typeface="UnDotum"/>
                      </a:endParaRPr>
                    </a:p>
                  </a:txBody>
                  <a:tcPr marL="0" marR="0" marT="79375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400" spc="-45" dirty="0">
                          <a:solidFill>
                            <a:srgbClr val="404040"/>
                          </a:solidFill>
                          <a:latin typeface="UnDotum"/>
                          <a:cs typeface="UnDotum"/>
                        </a:rPr>
                        <a:t>7.380086</a:t>
                      </a:r>
                      <a:endParaRPr sz="1400">
                        <a:latin typeface="UnDotum"/>
                        <a:cs typeface="UnDotum"/>
                      </a:endParaRPr>
                    </a:p>
                  </a:txBody>
                  <a:tcPr marL="0" marR="0" marT="79375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400" spc="-40" dirty="0">
                          <a:solidFill>
                            <a:srgbClr val="404040"/>
                          </a:solidFill>
                          <a:latin typeface="UnDotum"/>
                          <a:cs typeface="UnDotum"/>
                        </a:rPr>
                        <a:t>3.070940</a:t>
                      </a:r>
                      <a:endParaRPr sz="1400">
                        <a:latin typeface="UnDotum"/>
                        <a:cs typeface="UnDotum"/>
                      </a:endParaRPr>
                    </a:p>
                  </a:txBody>
                  <a:tcPr marL="0" marR="0" marT="79375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400" spc="-55" dirty="0">
                          <a:solidFill>
                            <a:srgbClr val="404040"/>
                          </a:solidFill>
                          <a:latin typeface="UnDotum"/>
                          <a:cs typeface="UnDotum"/>
                        </a:rPr>
                        <a:t>9.072380</a:t>
                      </a:r>
                      <a:endParaRPr sz="1400">
                        <a:latin typeface="UnDotum"/>
                        <a:cs typeface="UnDotum"/>
                      </a:endParaRPr>
                    </a:p>
                  </a:txBody>
                  <a:tcPr marL="0" marR="0" marT="79375" marB="0">
                    <a:lnR w="19050">
                      <a:solidFill>
                        <a:srgbClr val="A6A6A6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23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1400" spc="-210" dirty="0">
                          <a:solidFill>
                            <a:srgbClr val="404040"/>
                          </a:solidFill>
                          <a:latin typeface="UnDotum"/>
                          <a:cs typeface="UnDotum"/>
                        </a:rPr>
                        <a:t>21</a:t>
                      </a:r>
                      <a:endParaRPr sz="1400">
                        <a:latin typeface="UnDotum"/>
                        <a:cs typeface="UnDotum"/>
                      </a:endParaRPr>
                    </a:p>
                  </a:txBody>
                  <a:tcPr marL="0" marR="0" marT="66040" marB="0">
                    <a:lnL w="19050">
                      <a:solidFill>
                        <a:srgbClr val="A6A6A6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1400" spc="-120" dirty="0">
                          <a:solidFill>
                            <a:srgbClr val="404040"/>
                          </a:solidFill>
                          <a:latin typeface="UnDotum"/>
                          <a:cs typeface="UnDotum"/>
                        </a:rPr>
                        <a:t>4.779618</a:t>
                      </a:r>
                      <a:endParaRPr sz="1400">
                        <a:latin typeface="UnDotum"/>
                        <a:cs typeface="UnDotum"/>
                      </a:endParaRPr>
                    </a:p>
                  </a:txBody>
                  <a:tcPr marL="0" marR="0" marT="8128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1400" spc="-95" dirty="0">
                          <a:solidFill>
                            <a:srgbClr val="404040"/>
                          </a:solidFill>
                          <a:latin typeface="UnDotum"/>
                          <a:cs typeface="UnDotum"/>
                        </a:rPr>
                        <a:t>6.720021</a:t>
                      </a:r>
                      <a:endParaRPr sz="1400">
                        <a:latin typeface="UnDotum"/>
                        <a:cs typeface="UnDotum"/>
                      </a:endParaRPr>
                    </a:p>
                  </a:txBody>
                  <a:tcPr marL="0" marR="0" marT="8128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1400" spc="-114" dirty="0">
                          <a:solidFill>
                            <a:srgbClr val="404040"/>
                          </a:solidFill>
                          <a:latin typeface="UnDotum"/>
                          <a:cs typeface="UnDotum"/>
                        </a:rPr>
                        <a:t>6.221462</a:t>
                      </a:r>
                      <a:endParaRPr sz="1400">
                        <a:latin typeface="UnDotum"/>
                        <a:cs typeface="UnDotum"/>
                      </a:endParaRPr>
                    </a:p>
                  </a:txBody>
                  <a:tcPr marL="0" marR="0" marT="8128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1400" spc="-90" dirty="0">
                          <a:solidFill>
                            <a:srgbClr val="404040"/>
                          </a:solidFill>
                          <a:latin typeface="UnDotum"/>
                          <a:cs typeface="UnDotum"/>
                        </a:rPr>
                        <a:t>3.295643</a:t>
                      </a:r>
                      <a:endParaRPr sz="1400">
                        <a:latin typeface="UnDotum"/>
                        <a:cs typeface="UnDotum"/>
                      </a:endParaRPr>
                    </a:p>
                  </a:txBody>
                  <a:tcPr marL="0" marR="0" marT="81280" marB="0">
                    <a:lnR w="19050">
                      <a:solidFill>
                        <a:srgbClr val="A6A6A6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71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1400" spc="-215" dirty="0">
                          <a:solidFill>
                            <a:srgbClr val="404040"/>
                          </a:solidFill>
                          <a:latin typeface="UnDotum"/>
                          <a:cs typeface="UnDotum"/>
                        </a:rPr>
                        <a:t>31</a:t>
                      </a:r>
                      <a:endParaRPr sz="1400">
                        <a:latin typeface="UnDotum"/>
                        <a:cs typeface="UnDotum"/>
                      </a:endParaRPr>
                    </a:p>
                  </a:txBody>
                  <a:tcPr marL="0" marR="0" marT="66040" marB="0">
                    <a:lnL w="19050">
                      <a:solidFill>
                        <a:srgbClr val="A6A6A6"/>
                      </a:solidFill>
                      <a:prstDash val="solid"/>
                    </a:lnL>
                    <a:lnB w="19050">
                      <a:solidFill>
                        <a:srgbClr val="A6A6A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1400" spc="-125" dirty="0">
                          <a:solidFill>
                            <a:srgbClr val="404040"/>
                          </a:solidFill>
                          <a:latin typeface="UnDotum"/>
                          <a:cs typeface="UnDotum"/>
                        </a:rPr>
                        <a:t>16.461828</a:t>
                      </a:r>
                      <a:endParaRPr sz="1400">
                        <a:latin typeface="UnDotum"/>
                        <a:cs typeface="UnDotum"/>
                      </a:endParaRPr>
                    </a:p>
                  </a:txBody>
                  <a:tcPr marL="0" marR="0" marT="81280" marB="0">
                    <a:lnB w="19050">
                      <a:solidFill>
                        <a:srgbClr val="A6A6A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1400" spc="-175" dirty="0">
                          <a:solidFill>
                            <a:srgbClr val="404040"/>
                          </a:solidFill>
                          <a:latin typeface="UnDotum"/>
                          <a:cs typeface="UnDotum"/>
                        </a:rPr>
                        <a:t>22.151961</a:t>
                      </a:r>
                      <a:endParaRPr sz="1400">
                        <a:latin typeface="UnDotum"/>
                        <a:cs typeface="UnDotum"/>
                      </a:endParaRPr>
                    </a:p>
                  </a:txBody>
                  <a:tcPr marL="0" marR="0" marT="81280" marB="0">
                    <a:lnB w="19050">
                      <a:solidFill>
                        <a:srgbClr val="A6A6A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1400" spc="-75" dirty="0">
                          <a:solidFill>
                            <a:srgbClr val="404040"/>
                          </a:solidFill>
                          <a:latin typeface="UnDotum"/>
                          <a:cs typeface="UnDotum"/>
                        </a:rPr>
                        <a:t>21.889808</a:t>
                      </a:r>
                      <a:endParaRPr sz="1400">
                        <a:latin typeface="UnDotum"/>
                        <a:cs typeface="UnDotum"/>
                      </a:endParaRPr>
                    </a:p>
                  </a:txBody>
                  <a:tcPr marL="0" marR="0" marT="81280" marB="0">
                    <a:lnB w="19050">
                      <a:solidFill>
                        <a:srgbClr val="A6A6A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1400" spc="-114" dirty="0">
                          <a:solidFill>
                            <a:srgbClr val="404040"/>
                          </a:solidFill>
                          <a:latin typeface="UnDotum"/>
                          <a:cs typeface="UnDotum"/>
                        </a:rPr>
                        <a:t>18.207957</a:t>
                      </a:r>
                      <a:endParaRPr sz="1400">
                        <a:latin typeface="UnDotum"/>
                        <a:cs typeface="UnDotum"/>
                      </a:endParaRPr>
                    </a:p>
                  </a:txBody>
                  <a:tcPr marL="0" marR="0" marT="81280" marB="0">
                    <a:lnR w="19050">
                      <a:solidFill>
                        <a:srgbClr val="A6A6A6"/>
                      </a:solidFill>
                      <a:prstDash val="solid"/>
                    </a:lnR>
                    <a:lnB w="19050">
                      <a:solidFill>
                        <a:srgbClr val="A6A6A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9" name="object 9"/>
          <p:cNvSpPr/>
          <p:nvPr/>
        </p:nvSpPr>
        <p:spPr>
          <a:xfrm>
            <a:off x="5957595" y="4016121"/>
            <a:ext cx="1116330" cy="176530"/>
          </a:xfrm>
          <a:custGeom>
            <a:avLst/>
            <a:gdLst/>
            <a:ahLst/>
            <a:cxnLst/>
            <a:rect l="l" t="t" r="r" b="b"/>
            <a:pathLst>
              <a:path w="1116329" h="176529">
                <a:moveTo>
                  <a:pt x="1027798" y="0"/>
                </a:moveTo>
                <a:lnTo>
                  <a:pt x="1027798" y="44094"/>
                </a:lnTo>
                <a:lnTo>
                  <a:pt x="0" y="44094"/>
                </a:lnTo>
                <a:lnTo>
                  <a:pt x="0" y="132295"/>
                </a:lnTo>
                <a:lnTo>
                  <a:pt x="1027798" y="132295"/>
                </a:lnTo>
                <a:lnTo>
                  <a:pt x="1027798" y="176402"/>
                </a:lnTo>
                <a:lnTo>
                  <a:pt x="1115999" y="88201"/>
                </a:lnTo>
                <a:lnTo>
                  <a:pt x="1027798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7355" y="153924"/>
            <a:ext cx="395859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711450" algn="l"/>
              </a:tabLst>
            </a:pPr>
            <a:r>
              <a:rPr sz="2100" spc="-82" baseline="1984" dirty="0">
                <a:solidFill>
                  <a:srgbClr val="7F7F7F"/>
                </a:solidFill>
                <a:latin typeface="FreeSans"/>
                <a:cs typeface="FreeSans"/>
              </a:rPr>
              <a:t>Analysis</a:t>
            </a:r>
            <a:r>
              <a:rPr sz="2100" spc="15" baseline="1984" dirty="0">
                <a:solidFill>
                  <a:srgbClr val="7F7F7F"/>
                </a:solidFill>
                <a:latin typeface="FreeSans"/>
                <a:cs typeface="FreeSans"/>
              </a:rPr>
              <a:t> </a:t>
            </a:r>
            <a:r>
              <a:rPr sz="2100" spc="-60" baseline="1984" dirty="0">
                <a:solidFill>
                  <a:srgbClr val="7F7F7F"/>
                </a:solidFill>
                <a:latin typeface="FreeSans"/>
                <a:cs typeface="FreeSans"/>
              </a:rPr>
              <a:t>Pipeline	</a:t>
            </a:r>
            <a:r>
              <a:rPr sz="1400" b="1" spc="-80" dirty="0">
                <a:solidFill>
                  <a:srgbClr val="1C3061"/>
                </a:solidFill>
                <a:latin typeface="FreeSans"/>
                <a:cs typeface="FreeSans"/>
              </a:rPr>
              <a:t>Data </a:t>
            </a:r>
            <a:r>
              <a:rPr sz="1400" b="1" spc="-120" dirty="0">
                <a:solidFill>
                  <a:srgbClr val="1C3061"/>
                </a:solidFill>
                <a:latin typeface="FreeSans"/>
                <a:cs typeface="FreeSans"/>
              </a:rPr>
              <a:t>Preprocess</a:t>
            </a:r>
            <a:endParaRPr sz="1400">
              <a:latin typeface="FreeSans"/>
              <a:cs typeface="FreeSan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552319" y="153924"/>
            <a:ext cx="48831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80" dirty="0">
                <a:solidFill>
                  <a:srgbClr val="7F7F7F"/>
                </a:solidFill>
                <a:latin typeface="FreeSans"/>
                <a:cs typeface="FreeSans"/>
              </a:rPr>
              <a:t>M</a:t>
            </a:r>
            <a:r>
              <a:rPr sz="1400" spc="-10" dirty="0">
                <a:solidFill>
                  <a:srgbClr val="7F7F7F"/>
                </a:solidFill>
                <a:latin typeface="FreeSans"/>
                <a:cs typeface="FreeSans"/>
              </a:rPr>
              <a:t>o</a:t>
            </a:r>
            <a:r>
              <a:rPr sz="1400" spc="-35" dirty="0">
                <a:solidFill>
                  <a:srgbClr val="7F7F7F"/>
                </a:solidFill>
                <a:latin typeface="FreeSans"/>
                <a:cs typeface="FreeSans"/>
              </a:rPr>
              <a:t>d</a:t>
            </a:r>
            <a:r>
              <a:rPr sz="1400" spc="-20" dirty="0">
                <a:solidFill>
                  <a:srgbClr val="7F7F7F"/>
                </a:solidFill>
                <a:latin typeface="FreeSans"/>
                <a:cs typeface="FreeSans"/>
              </a:rPr>
              <a:t>el</a:t>
            </a:r>
            <a:endParaRPr sz="1400">
              <a:latin typeface="FreeSans"/>
              <a:cs typeface="FreeSan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746002" y="535406"/>
            <a:ext cx="2700020" cy="0"/>
          </a:xfrm>
          <a:custGeom>
            <a:avLst/>
            <a:gdLst/>
            <a:ahLst/>
            <a:cxnLst/>
            <a:rect l="l" t="t" r="r" b="b"/>
            <a:pathLst>
              <a:path w="2700020">
                <a:moveTo>
                  <a:pt x="0" y="0"/>
                </a:moveTo>
                <a:lnTo>
                  <a:pt x="2700001" y="1"/>
                </a:lnTo>
              </a:path>
            </a:pathLst>
          </a:custGeom>
          <a:ln w="19050">
            <a:solidFill>
              <a:srgbClr val="1C306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69845" y="1156715"/>
            <a:ext cx="27660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90" dirty="0">
                <a:solidFill>
                  <a:srgbClr val="404040"/>
                </a:solidFill>
                <a:latin typeface="UnDotum"/>
                <a:cs typeface="UnDotum"/>
              </a:rPr>
              <a:t>유저의</a:t>
            </a:r>
            <a:r>
              <a:rPr sz="1400" spc="-75" dirty="0">
                <a:solidFill>
                  <a:srgbClr val="404040"/>
                </a:solidFill>
                <a:latin typeface="UnDotum"/>
                <a:cs typeface="UnDotum"/>
              </a:rPr>
              <a:t> </a:t>
            </a:r>
            <a:r>
              <a:rPr sz="1400" spc="-190" dirty="0">
                <a:solidFill>
                  <a:srgbClr val="404040"/>
                </a:solidFill>
                <a:latin typeface="UnDotum"/>
                <a:cs typeface="UnDotum"/>
              </a:rPr>
              <a:t>게임</a:t>
            </a:r>
            <a:r>
              <a:rPr sz="1400" spc="-75" dirty="0">
                <a:solidFill>
                  <a:srgbClr val="404040"/>
                </a:solidFill>
                <a:latin typeface="UnDotum"/>
                <a:cs typeface="UnDotum"/>
              </a:rPr>
              <a:t> </a:t>
            </a:r>
            <a:r>
              <a:rPr sz="1400" spc="-190" dirty="0">
                <a:solidFill>
                  <a:srgbClr val="404040"/>
                </a:solidFill>
                <a:latin typeface="UnDotum"/>
                <a:cs typeface="UnDotum"/>
              </a:rPr>
              <a:t>시작</a:t>
            </a:r>
            <a:r>
              <a:rPr sz="1400" spc="-70" dirty="0">
                <a:solidFill>
                  <a:srgbClr val="404040"/>
                </a:solidFill>
                <a:latin typeface="UnDotum"/>
                <a:cs typeface="UnDotum"/>
              </a:rPr>
              <a:t> </a:t>
            </a:r>
            <a:r>
              <a:rPr sz="1400" spc="-190" dirty="0">
                <a:solidFill>
                  <a:srgbClr val="404040"/>
                </a:solidFill>
                <a:latin typeface="UnDotum"/>
                <a:cs typeface="UnDotum"/>
              </a:rPr>
              <a:t>시기에</a:t>
            </a:r>
            <a:r>
              <a:rPr sz="1400" spc="-75" dirty="0">
                <a:solidFill>
                  <a:srgbClr val="404040"/>
                </a:solidFill>
                <a:latin typeface="UnDotum"/>
                <a:cs typeface="UnDotum"/>
              </a:rPr>
              <a:t> </a:t>
            </a:r>
            <a:r>
              <a:rPr sz="1400" spc="-190" dirty="0">
                <a:solidFill>
                  <a:srgbClr val="404040"/>
                </a:solidFill>
                <a:latin typeface="UnDotum"/>
                <a:cs typeface="UnDotum"/>
              </a:rPr>
              <a:t>대한</a:t>
            </a:r>
            <a:r>
              <a:rPr sz="1400" spc="-75" dirty="0">
                <a:solidFill>
                  <a:srgbClr val="404040"/>
                </a:solidFill>
                <a:latin typeface="UnDotum"/>
                <a:cs typeface="UnDotum"/>
              </a:rPr>
              <a:t> </a:t>
            </a:r>
            <a:r>
              <a:rPr sz="1400" spc="-190" dirty="0">
                <a:solidFill>
                  <a:srgbClr val="404040"/>
                </a:solidFill>
                <a:latin typeface="UnDotum"/>
                <a:cs typeface="UnDotum"/>
              </a:rPr>
              <a:t>라벨</a:t>
            </a:r>
            <a:r>
              <a:rPr sz="1400" spc="-70" dirty="0">
                <a:solidFill>
                  <a:srgbClr val="404040"/>
                </a:solidFill>
                <a:latin typeface="UnDotum"/>
                <a:cs typeface="UnDotum"/>
              </a:rPr>
              <a:t> </a:t>
            </a:r>
            <a:r>
              <a:rPr sz="1400" spc="-190" dirty="0">
                <a:solidFill>
                  <a:srgbClr val="404040"/>
                </a:solidFill>
                <a:latin typeface="UnDotum"/>
                <a:cs typeface="UnDotum"/>
              </a:rPr>
              <a:t>지정</a:t>
            </a:r>
            <a:endParaRPr sz="1400">
              <a:latin typeface="UnDotum"/>
              <a:cs typeface="UnDotum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23663" y="726947"/>
            <a:ext cx="673227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14" dirty="0"/>
              <a:t>2. </a:t>
            </a:r>
            <a:r>
              <a:rPr sz="2000" dirty="0"/>
              <a:t>Feature </a:t>
            </a:r>
            <a:r>
              <a:rPr sz="2000" spc="5" dirty="0"/>
              <a:t>Engineering </a:t>
            </a:r>
            <a:r>
              <a:rPr sz="2000" spc="-345" dirty="0"/>
              <a:t>– </a:t>
            </a:r>
            <a:r>
              <a:rPr sz="2000" spc="-70" dirty="0"/>
              <a:t>enter_week(신규 </a:t>
            </a:r>
            <a:r>
              <a:rPr sz="2000" spc="-275" dirty="0"/>
              <a:t>유저 진입 시기</a:t>
            </a:r>
            <a:r>
              <a:rPr sz="2000" spc="-175" dirty="0"/>
              <a:t> </a:t>
            </a:r>
            <a:r>
              <a:rPr sz="2000" spc="-210" dirty="0"/>
              <a:t>변수)</a:t>
            </a:r>
            <a:endParaRPr sz="2000"/>
          </a:p>
        </p:txBody>
      </p:sp>
      <p:sp>
        <p:nvSpPr>
          <p:cNvPr id="7" name="object 7"/>
          <p:cNvSpPr txBox="1"/>
          <p:nvPr/>
        </p:nvSpPr>
        <p:spPr>
          <a:xfrm>
            <a:off x="2074672" y="2406396"/>
            <a:ext cx="68770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90" dirty="0">
                <a:solidFill>
                  <a:srgbClr val="404040"/>
                </a:solidFill>
                <a:latin typeface="UnDotum"/>
                <a:cs typeface="UnDotum"/>
              </a:rPr>
              <a:t>기존</a:t>
            </a:r>
            <a:r>
              <a:rPr sz="1400" spc="-135" dirty="0">
                <a:solidFill>
                  <a:srgbClr val="404040"/>
                </a:solidFill>
                <a:latin typeface="UnDotum"/>
                <a:cs typeface="UnDotum"/>
              </a:rPr>
              <a:t> </a:t>
            </a:r>
            <a:r>
              <a:rPr sz="1400" spc="-190" dirty="0">
                <a:solidFill>
                  <a:srgbClr val="404040"/>
                </a:solidFill>
                <a:latin typeface="UnDotum"/>
                <a:cs typeface="UnDotum"/>
              </a:rPr>
              <a:t>유저</a:t>
            </a:r>
            <a:endParaRPr sz="1400">
              <a:latin typeface="UnDotum"/>
              <a:cs typeface="UnDotum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38994" y="2296668"/>
            <a:ext cx="687705" cy="443230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12700" marR="5080" indent="128905">
              <a:lnSpc>
                <a:spcPts val="1610"/>
              </a:lnSpc>
              <a:spcBef>
                <a:spcPts val="210"/>
              </a:spcBef>
            </a:pPr>
            <a:r>
              <a:rPr sz="1400" spc="-160" dirty="0">
                <a:solidFill>
                  <a:srgbClr val="404040"/>
                </a:solidFill>
                <a:latin typeface="UnDotum"/>
                <a:cs typeface="UnDotum"/>
              </a:rPr>
              <a:t>2주차  </a:t>
            </a:r>
            <a:r>
              <a:rPr sz="1400" spc="-190" dirty="0">
                <a:solidFill>
                  <a:srgbClr val="404040"/>
                </a:solidFill>
                <a:latin typeface="UnDotum"/>
                <a:cs typeface="UnDotum"/>
              </a:rPr>
              <a:t>진입</a:t>
            </a:r>
            <a:r>
              <a:rPr sz="1400" spc="-155" dirty="0">
                <a:solidFill>
                  <a:srgbClr val="404040"/>
                </a:solidFill>
                <a:latin typeface="UnDotum"/>
                <a:cs typeface="UnDotum"/>
              </a:rPr>
              <a:t> </a:t>
            </a:r>
            <a:r>
              <a:rPr sz="1400" spc="-190" dirty="0">
                <a:solidFill>
                  <a:srgbClr val="404040"/>
                </a:solidFill>
                <a:latin typeface="UnDotum"/>
                <a:cs typeface="UnDotum"/>
              </a:rPr>
              <a:t>유저</a:t>
            </a:r>
            <a:endParaRPr sz="1400">
              <a:latin typeface="UnDotum"/>
              <a:cs typeface="UnDotum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826315" y="2296668"/>
            <a:ext cx="641985" cy="443230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12700" marR="5080" indent="106045">
              <a:lnSpc>
                <a:spcPts val="1610"/>
              </a:lnSpc>
              <a:spcBef>
                <a:spcPts val="210"/>
              </a:spcBef>
            </a:pPr>
            <a:r>
              <a:rPr sz="1400" spc="-160" dirty="0">
                <a:solidFill>
                  <a:srgbClr val="404040"/>
                </a:solidFill>
                <a:latin typeface="UnDotum"/>
                <a:cs typeface="UnDotum"/>
              </a:rPr>
              <a:t>3주차  </a:t>
            </a:r>
            <a:r>
              <a:rPr sz="1400" spc="-190" dirty="0">
                <a:solidFill>
                  <a:srgbClr val="404040"/>
                </a:solidFill>
                <a:latin typeface="UnDotum"/>
                <a:cs typeface="UnDotum"/>
              </a:rPr>
              <a:t>진입유저</a:t>
            </a:r>
            <a:endParaRPr sz="1400">
              <a:latin typeface="UnDotum"/>
              <a:cs typeface="UnDotum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690624" y="2296668"/>
            <a:ext cx="641985" cy="443230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12700" marR="5080" indent="103505">
              <a:lnSpc>
                <a:spcPts val="1610"/>
              </a:lnSpc>
              <a:spcBef>
                <a:spcPts val="210"/>
              </a:spcBef>
            </a:pPr>
            <a:r>
              <a:rPr sz="1400" spc="-145" dirty="0">
                <a:solidFill>
                  <a:srgbClr val="404040"/>
                </a:solidFill>
                <a:latin typeface="UnDotum"/>
                <a:cs typeface="UnDotum"/>
              </a:rPr>
              <a:t>4주차  </a:t>
            </a:r>
            <a:r>
              <a:rPr sz="1400" spc="-190" dirty="0">
                <a:solidFill>
                  <a:srgbClr val="404040"/>
                </a:solidFill>
                <a:latin typeface="UnDotum"/>
                <a:cs typeface="UnDotum"/>
              </a:rPr>
              <a:t>진입유저</a:t>
            </a:r>
            <a:endParaRPr sz="1400">
              <a:latin typeface="UnDotum"/>
              <a:cs typeface="UnDotum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2415197" y="3000273"/>
            <a:ext cx="6530975" cy="2160270"/>
            <a:chOff x="2415197" y="3000273"/>
            <a:chExt cx="6530975" cy="2160270"/>
          </a:xfrm>
        </p:grpSpPr>
        <p:sp>
          <p:nvSpPr>
            <p:cNvPr id="12" name="object 12"/>
            <p:cNvSpPr/>
            <p:nvPr/>
          </p:nvSpPr>
          <p:spPr>
            <a:xfrm>
              <a:off x="2418372" y="3139351"/>
              <a:ext cx="6527800" cy="369570"/>
            </a:xfrm>
            <a:custGeom>
              <a:avLst/>
              <a:gdLst/>
              <a:ahLst/>
              <a:cxnLst/>
              <a:rect l="l" t="t" r="r" b="b"/>
              <a:pathLst>
                <a:path w="6527800" h="369570">
                  <a:moveTo>
                    <a:pt x="6342519" y="0"/>
                  </a:moveTo>
                  <a:lnTo>
                    <a:pt x="6342519" y="92329"/>
                  </a:lnTo>
                  <a:lnTo>
                    <a:pt x="0" y="92329"/>
                  </a:lnTo>
                  <a:lnTo>
                    <a:pt x="0" y="276999"/>
                  </a:lnTo>
                  <a:lnTo>
                    <a:pt x="6342519" y="276999"/>
                  </a:lnTo>
                  <a:lnTo>
                    <a:pt x="6342519" y="369328"/>
                  </a:lnTo>
                  <a:lnTo>
                    <a:pt x="6527190" y="184670"/>
                  </a:lnTo>
                  <a:lnTo>
                    <a:pt x="6342519" y="0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418372" y="3000273"/>
              <a:ext cx="0" cy="2160270"/>
            </a:xfrm>
            <a:custGeom>
              <a:avLst/>
              <a:gdLst/>
              <a:ahLst/>
              <a:cxnLst/>
              <a:rect l="l" t="t" r="r" b="b"/>
              <a:pathLst>
                <a:path h="2160270">
                  <a:moveTo>
                    <a:pt x="0" y="0"/>
                  </a:moveTo>
                  <a:lnTo>
                    <a:pt x="1" y="2160001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282681" y="3666477"/>
              <a:ext cx="4663440" cy="369570"/>
            </a:xfrm>
            <a:custGeom>
              <a:avLst/>
              <a:gdLst/>
              <a:ahLst/>
              <a:cxnLst/>
              <a:rect l="l" t="t" r="r" b="b"/>
              <a:pathLst>
                <a:path w="4663440" h="369570">
                  <a:moveTo>
                    <a:pt x="4478210" y="0"/>
                  </a:moveTo>
                  <a:lnTo>
                    <a:pt x="4478210" y="92341"/>
                  </a:lnTo>
                  <a:lnTo>
                    <a:pt x="0" y="92341"/>
                  </a:lnTo>
                  <a:lnTo>
                    <a:pt x="0" y="276999"/>
                  </a:lnTo>
                  <a:lnTo>
                    <a:pt x="4478210" y="276999"/>
                  </a:lnTo>
                  <a:lnTo>
                    <a:pt x="4478210" y="369328"/>
                  </a:lnTo>
                  <a:lnTo>
                    <a:pt x="4662868" y="184670"/>
                  </a:lnTo>
                  <a:lnTo>
                    <a:pt x="4478210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282681" y="3000273"/>
              <a:ext cx="0" cy="2160270"/>
            </a:xfrm>
            <a:custGeom>
              <a:avLst/>
              <a:gdLst/>
              <a:ahLst/>
              <a:cxnLst/>
              <a:rect l="l" t="t" r="r" b="b"/>
              <a:pathLst>
                <a:path h="2160270">
                  <a:moveTo>
                    <a:pt x="0" y="0"/>
                  </a:moveTo>
                  <a:lnTo>
                    <a:pt x="1" y="2160001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146990" y="4179900"/>
              <a:ext cx="2799080" cy="369570"/>
            </a:xfrm>
            <a:custGeom>
              <a:avLst/>
              <a:gdLst/>
              <a:ahLst/>
              <a:cxnLst/>
              <a:rect l="l" t="t" r="r" b="b"/>
              <a:pathLst>
                <a:path w="2799079" h="369570">
                  <a:moveTo>
                    <a:pt x="2613901" y="0"/>
                  </a:moveTo>
                  <a:lnTo>
                    <a:pt x="2613901" y="92341"/>
                  </a:lnTo>
                  <a:lnTo>
                    <a:pt x="0" y="92341"/>
                  </a:lnTo>
                  <a:lnTo>
                    <a:pt x="0" y="276999"/>
                  </a:lnTo>
                  <a:lnTo>
                    <a:pt x="2613901" y="276999"/>
                  </a:lnTo>
                  <a:lnTo>
                    <a:pt x="2613901" y="369341"/>
                  </a:lnTo>
                  <a:lnTo>
                    <a:pt x="2798572" y="184670"/>
                  </a:lnTo>
                  <a:lnTo>
                    <a:pt x="2613901" y="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146990" y="3000273"/>
              <a:ext cx="0" cy="2160270"/>
            </a:xfrm>
            <a:custGeom>
              <a:avLst/>
              <a:gdLst/>
              <a:ahLst/>
              <a:cxnLst/>
              <a:rect l="l" t="t" r="r" b="b"/>
              <a:pathLst>
                <a:path h="2160270">
                  <a:moveTo>
                    <a:pt x="0" y="0"/>
                  </a:moveTo>
                  <a:lnTo>
                    <a:pt x="1" y="2160001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8011299" y="4693335"/>
              <a:ext cx="934719" cy="369570"/>
            </a:xfrm>
            <a:custGeom>
              <a:avLst/>
              <a:gdLst/>
              <a:ahLst/>
              <a:cxnLst/>
              <a:rect l="l" t="t" r="r" b="b"/>
              <a:pathLst>
                <a:path w="934720" h="369570">
                  <a:moveTo>
                    <a:pt x="749592" y="0"/>
                  </a:moveTo>
                  <a:lnTo>
                    <a:pt x="749592" y="92329"/>
                  </a:lnTo>
                  <a:lnTo>
                    <a:pt x="0" y="92329"/>
                  </a:lnTo>
                  <a:lnTo>
                    <a:pt x="0" y="276987"/>
                  </a:lnTo>
                  <a:lnTo>
                    <a:pt x="749592" y="276987"/>
                  </a:lnTo>
                  <a:lnTo>
                    <a:pt x="749592" y="369328"/>
                  </a:lnTo>
                  <a:lnTo>
                    <a:pt x="934250" y="184658"/>
                  </a:lnTo>
                  <a:lnTo>
                    <a:pt x="749592" y="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8011299" y="3000273"/>
              <a:ext cx="0" cy="2160270"/>
            </a:xfrm>
            <a:custGeom>
              <a:avLst/>
              <a:gdLst/>
              <a:ahLst/>
              <a:cxnLst/>
              <a:rect l="l" t="t" r="r" b="b"/>
              <a:pathLst>
                <a:path h="2160270">
                  <a:moveTo>
                    <a:pt x="0" y="0"/>
                  </a:moveTo>
                  <a:lnTo>
                    <a:pt x="1" y="2160001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9218117" y="3172459"/>
            <a:ext cx="153670" cy="18573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925">
              <a:lnSpc>
                <a:spcPct val="100000"/>
              </a:lnSpc>
              <a:spcBef>
                <a:spcPts val="100"/>
              </a:spcBef>
            </a:pPr>
            <a:r>
              <a:rPr sz="1800" spc="-420" dirty="0">
                <a:solidFill>
                  <a:srgbClr val="1C3061"/>
                </a:solidFill>
                <a:latin typeface="UnDotum"/>
                <a:cs typeface="UnDotum"/>
              </a:rPr>
              <a:t>1</a:t>
            </a:r>
            <a:endParaRPr sz="1800">
              <a:latin typeface="UnDotum"/>
              <a:cs typeface="UnDotum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100">
              <a:latin typeface="UnDotum"/>
              <a:cs typeface="UnDotum"/>
            </a:endParaRPr>
          </a:p>
          <a:p>
            <a:pPr marL="15875">
              <a:lnSpc>
                <a:spcPct val="100000"/>
              </a:lnSpc>
              <a:spcBef>
                <a:spcPts val="5"/>
              </a:spcBef>
            </a:pPr>
            <a:r>
              <a:rPr sz="1800" spc="-125" dirty="0">
                <a:solidFill>
                  <a:srgbClr val="1C3061"/>
                </a:solidFill>
                <a:latin typeface="UnDotum"/>
                <a:cs typeface="UnDotum"/>
              </a:rPr>
              <a:t>2</a:t>
            </a:r>
            <a:endParaRPr sz="1800">
              <a:latin typeface="UnDotum"/>
              <a:cs typeface="UnDotum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100">
              <a:latin typeface="UnDotum"/>
              <a:cs typeface="UnDotum"/>
            </a:endParaRPr>
          </a:p>
          <a:p>
            <a:pPr marL="15875">
              <a:lnSpc>
                <a:spcPct val="100000"/>
              </a:lnSpc>
            </a:pPr>
            <a:r>
              <a:rPr sz="1800" spc="-120" dirty="0">
                <a:solidFill>
                  <a:srgbClr val="1C3061"/>
                </a:solidFill>
                <a:latin typeface="UnDotum"/>
                <a:cs typeface="UnDotum"/>
              </a:rPr>
              <a:t>3</a:t>
            </a:r>
            <a:endParaRPr sz="1800">
              <a:latin typeface="UnDotum"/>
              <a:cs typeface="UnDotum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100">
              <a:latin typeface="UnDotum"/>
              <a:cs typeface="UnDotum"/>
            </a:endParaRPr>
          </a:p>
          <a:p>
            <a:pPr marL="12700">
              <a:lnSpc>
                <a:spcPct val="100000"/>
              </a:lnSpc>
            </a:pPr>
            <a:r>
              <a:rPr sz="1800" spc="-75" dirty="0">
                <a:solidFill>
                  <a:srgbClr val="1C3061"/>
                </a:solidFill>
                <a:latin typeface="UnDotum"/>
                <a:cs typeface="UnDotum"/>
              </a:rPr>
              <a:t>4</a:t>
            </a:r>
            <a:endParaRPr sz="1800">
              <a:latin typeface="UnDotum"/>
              <a:cs typeface="UnDotum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813431" y="2286507"/>
            <a:ext cx="982344" cy="522605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14960" marR="5080" indent="-302895">
              <a:lnSpc>
                <a:spcPct val="103699"/>
              </a:lnSpc>
              <a:spcBef>
                <a:spcPts val="25"/>
              </a:spcBef>
            </a:pPr>
            <a:r>
              <a:rPr sz="1600" spc="-50" dirty="0">
                <a:solidFill>
                  <a:srgbClr val="1C3061"/>
                </a:solidFill>
                <a:latin typeface="UnDotum"/>
                <a:cs typeface="UnDotum"/>
              </a:rPr>
              <a:t>e</a:t>
            </a:r>
            <a:r>
              <a:rPr sz="1600" spc="-45" dirty="0">
                <a:solidFill>
                  <a:srgbClr val="1C3061"/>
                </a:solidFill>
                <a:latin typeface="UnDotum"/>
                <a:cs typeface="UnDotum"/>
              </a:rPr>
              <a:t>n</a:t>
            </a:r>
            <a:r>
              <a:rPr sz="1600" spc="35" dirty="0">
                <a:solidFill>
                  <a:srgbClr val="1C3061"/>
                </a:solidFill>
                <a:latin typeface="UnDotum"/>
                <a:cs typeface="UnDotum"/>
              </a:rPr>
              <a:t>t</a:t>
            </a:r>
            <a:r>
              <a:rPr sz="1600" spc="-35" dirty="0">
                <a:solidFill>
                  <a:srgbClr val="1C3061"/>
                </a:solidFill>
                <a:latin typeface="UnDotum"/>
                <a:cs typeface="UnDotum"/>
              </a:rPr>
              <a:t>e</a:t>
            </a:r>
            <a:r>
              <a:rPr sz="1600" spc="-15" dirty="0">
                <a:solidFill>
                  <a:srgbClr val="1C3061"/>
                </a:solidFill>
                <a:latin typeface="UnDotum"/>
                <a:cs typeface="UnDotum"/>
              </a:rPr>
              <a:t>r</a:t>
            </a:r>
            <a:r>
              <a:rPr sz="1600" spc="-290" dirty="0">
                <a:solidFill>
                  <a:srgbClr val="1C3061"/>
                </a:solidFill>
                <a:latin typeface="UnDotum"/>
                <a:cs typeface="UnDotum"/>
              </a:rPr>
              <a:t>_</a:t>
            </a:r>
            <a:r>
              <a:rPr sz="1600" spc="100" dirty="0">
                <a:solidFill>
                  <a:srgbClr val="1C3061"/>
                </a:solidFill>
                <a:latin typeface="UnDotum"/>
                <a:cs typeface="UnDotum"/>
              </a:rPr>
              <a:t>w</a:t>
            </a:r>
            <a:r>
              <a:rPr sz="1600" spc="-60" dirty="0">
                <a:solidFill>
                  <a:srgbClr val="1C3061"/>
                </a:solidFill>
                <a:latin typeface="UnDotum"/>
                <a:cs typeface="UnDotum"/>
              </a:rPr>
              <a:t>eek  </a:t>
            </a:r>
            <a:r>
              <a:rPr sz="1600" spc="-220" dirty="0">
                <a:solidFill>
                  <a:srgbClr val="1C3061"/>
                </a:solidFill>
                <a:latin typeface="UnDotum"/>
                <a:cs typeface="UnDotum"/>
              </a:rPr>
              <a:t>변수</a:t>
            </a:r>
            <a:endParaRPr sz="1600">
              <a:latin typeface="UnDotum"/>
              <a:cs typeface="UnDotum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7355" y="147828"/>
            <a:ext cx="125730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5" dirty="0">
                <a:solidFill>
                  <a:srgbClr val="7F7F7F"/>
                </a:solidFill>
                <a:latin typeface="FreeSans"/>
                <a:cs typeface="FreeSans"/>
              </a:rPr>
              <a:t>Analysis</a:t>
            </a:r>
            <a:r>
              <a:rPr sz="1400" spc="-50" dirty="0">
                <a:solidFill>
                  <a:srgbClr val="7F7F7F"/>
                </a:solidFill>
                <a:latin typeface="FreeSans"/>
                <a:cs typeface="FreeSans"/>
              </a:rPr>
              <a:t> </a:t>
            </a:r>
            <a:r>
              <a:rPr sz="1400" spc="-40" dirty="0">
                <a:solidFill>
                  <a:srgbClr val="7F7F7F"/>
                </a:solidFill>
                <a:latin typeface="FreeSans"/>
                <a:cs typeface="FreeSans"/>
              </a:rPr>
              <a:t>Pipeline</a:t>
            </a:r>
            <a:endParaRPr sz="1400">
              <a:latin typeface="FreeSans"/>
              <a:cs typeface="FreeSan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66550" y="153924"/>
            <a:ext cx="125984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80" dirty="0">
                <a:solidFill>
                  <a:srgbClr val="1C3061"/>
                </a:solidFill>
                <a:latin typeface="FreeSans"/>
                <a:cs typeface="FreeSans"/>
              </a:rPr>
              <a:t>Data</a:t>
            </a:r>
            <a:r>
              <a:rPr sz="1400" b="1" spc="-85" dirty="0">
                <a:solidFill>
                  <a:srgbClr val="1C3061"/>
                </a:solidFill>
                <a:latin typeface="FreeSans"/>
                <a:cs typeface="FreeSans"/>
              </a:rPr>
              <a:t> </a:t>
            </a:r>
            <a:r>
              <a:rPr sz="1400" b="1" spc="-120" dirty="0">
                <a:solidFill>
                  <a:srgbClr val="1C3061"/>
                </a:solidFill>
                <a:latin typeface="FreeSans"/>
                <a:cs typeface="FreeSans"/>
              </a:rPr>
              <a:t>Preprocess</a:t>
            </a:r>
            <a:endParaRPr sz="1400">
              <a:latin typeface="FreeSans"/>
              <a:cs typeface="FreeSan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552319" y="153924"/>
            <a:ext cx="48831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80" dirty="0">
                <a:solidFill>
                  <a:srgbClr val="7F7F7F"/>
                </a:solidFill>
                <a:latin typeface="FreeSans"/>
                <a:cs typeface="FreeSans"/>
              </a:rPr>
              <a:t>M</a:t>
            </a:r>
            <a:r>
              <a:rPr sz="1400" spc="-10" dirty="0">
                <a:solidFill>
                  <a:srgbClr val="7F7F7F"/>
                </a:solidFill>
                <a:latin typeface="FreeSans"/>
                <a:cs typeface="FreeSans"/>
              </a:rPr>
              <a:t>o</a:t>
            </a:r>
            <a:r>
              <a:rPr sz="1400" spc="-35" dirty="0">
                <a:solidFill>
                  <a:srgbClr val="7F7F7F"/>
                </a:solidFill>
                <a:latin typeface="FreeSans"/>
                <a:cs typeface="FreeSans"/>
              </a:rPr>
              <a:t>d</a:t>
            </a:r>
            <a:r>
              <a:rPr sz="1400" spc="-20" dirty="0">
                <a:solidFill>
                  <a:srgbClr val="7F7F7F"/>
                </a:solidFill>
                <a:latin typeface="FreeSans"/>
                <a:cs typeface="FreeSans"/>
              </a:rPr>
              <a:t>el</a:t>
            </a:r>
            <a:endParaRPr sz="1400">
              <a:latin typeface="FreeSans"/>
              <a:cs typeface="FreeSan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746002" y="535406"/>
            <a:ext cx="2700020" cy="0"/>
          </a:xfrm>
          <a:custGeom>
            <a:avLst/>
            <a:gdLst/>
            <a:ahLst/>
            <a:cxnLst/>
            <a:rect l="l" t="t" r="r" b="b"/>
            <a:pathLst>
              <a:path w="2700020">
                <a:moveTo>
                  <a:pt x="0" y="0"/>
                </a:moveTo>
                <a:lnTo>
                  <a:pt x="2700001" y="1"/>
                </a:lnTo>
              </a:path>
            </a:pathLst>
          </a:custGeom>
          <a:ln w="19050">
            <a:solidFill>
              <a:srgbClr val="1C306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23663" y="548422"/>
            <a:ext cx="3679190" cy="847090"/>
          </a:xfrm>
          <a:prstGeom prst="rect">
            <a:avLst/>
          </a:prstGeom>
        </p:spPr>
        <p:txBody>
          <a:bodyPr vert="horz" wrap="square" lIns="0" tIns="191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05"/>
              </a:spcBef>
            </a:pPr>
            <a:r>
              <a:rPr sz="2000" b="1" spc="-114" dirty="0">
                <a:solidFill>
                  <a:srgbClr val="1C3061"/>
                </a:solidFill>
                <a:latin typeface="UnDotum"/>
                <a:cs typeface="UnDotum"/>
              </a:rPr>
              <a:t>3. </a:t>
            </a:r>
            <a:r>
              <a:rPr sz="2000" b="1" dirty="0">
                <a:solidFill>
                  <a:srgbClr val="1C3061"/>
                </a:solidFill>
                <a:latin typeface="UnDotum"/>
                <a:cs typeface="UnDotum"/>
              </a:rPr>
              <a:t>Feature </a:t>
            </a:r>
            <a:r>
              <a:rPr sz="2000" b="1" spc="5" dirty="0">
                <a:solidFill>
                  <a:srgbClr val="1C3061"/>
                </a:solidFill>
                <a:latin typeface="UnDotum"/>
                <a:cs typeface="UnDotum"/>
              </a:rPr>
              <a:t>Engineering</a:t>
            </a:r>
            <a:r>
              <a:rPr sz="2000" b="1" spc="-140" dirty="0">
                <a:solidFill>
                  <a:srgbClr val="1C3061"/>
                </a:solidFill>
                <a:latin typeface="UnDotum"/>
                <a:cs typeface="UnDotum"/>
              </a:rPr>
              <a:t> </a:t>
            </a:r>
            <a:r>
              <a:rPr sz="2000" b="1" spc="-35" dirty="0">
                <a:solidFill>
                  <a:srgbClr val="1C3061"/>
                </a:solidFill>
                <a:latin typeface="UnDotum"/>
                <a:cs typeface="UnDotum"/>
              </a:rPr>
              <a:t>Result</a:t>
            </a:r>
            <a:endParaRPr sz="2000">
              <a:latin typeface="UnDotum"/>
              <a:cs typeface="UnDotum"/>
            </a:endParaRPr>
          </a:p>
          <a:p>
            <a:pPr marL="258445">
              <a:lnSpc>
                <a:spcPct val="100000"/>
              </a:lnSpc>
              <a:spcBef>
                <a:spcPts val="985"/>
              </a:spcBef>
            </a:pPr>
            <a:r>
              <a:rPr sz="1400" spc="-20" dirty="0">
                <a:solidFill>
                  <a:srgbClr val="404040"/>
                </a:solidFill>
                <a:latin typeface="UnDotum"/>
                <a:cs typeface="UnDotum"/>
              </a:rPr>
              <a:t>Train </a:t>
            </a:r>
            <a:r>
              <a:rPr sz="1400" spc="-50" dirty="0">
                <a:solidFill>
                  <a:srgbClr val="404040"/>
                </a:solidFill>
                <a:latin typeface="UnDotum"/>
                <a:cs typeface="UnDotum"/>
              </a:rPr>
              <a:t>data </a:t>
            </a:r>
            <a:r>
              <a:rPr sz="1400" spc="-75" dirty="0">
                <a:solidFill>
                  <a:srgbClr val="404040"/>
                </a:solidFill>
                <a:latin typeface="UnDotum"/>
                <a:cs typeface="UnDotum"/>
              </a:rPr>
              <a:t>shape </a:t>
            </a:r>
            <a:r>
              <a:rPr sz="1400" spc="-15" dirty="0">
                <a:solidFill>
                  <a:srgbClr val="404040"/>
                </a:solidFill>
                <a:latin typeface="UnDotum"/>
                <a:cs typeface="UnDotum"/>
              </a:rPr>
              <a:t>: </a:t>
            </a:r>
            <a:r>
              <a:rPr sz="1400" spc="-120" dirty="0">
                <a:solidFill>
                  <a:srgbClr val="404040"/>
                </a:solidFill>
                <a:latin typeface="UnDotum"/>
                <a:cs typeface="UnDotum"/>
              </a:rPr>
              <a:t>149226 </a:t>
            </a:r>
            <a:r>
              <a:rPr sz="1400" spc="25" dirty="0">
                <a:solidFill>
                  <a:srgbClr val="404040"/>
                </a:solidFill>
                <a:latin typeface="UnDotum"/>
                <a:cs typeface="UnDotum"/>
              </a:rPr>
              <a:t>row </a:t>
            </a:r>
            <a:r>
              <a:rPr sz="1400" spc="-330" dirty="0">
                <a:solidFill>
                  <a:srgbClr val="404040"/>
                </a:solidFill>
                <a:latin typeface="UnDotum"/>
                <a:cs typeface="UnDotum"/>
              </a:rPr>
              <a:t>* </a:t>
            </a:r>
            <a:r>
              <a:rPr sz="1400" spc="-20" dirty="0">
                <a:solidFill>
                  <a:srgbClr val="404040"/>
                </a:solidFill>
                <a:latin typeface="UnDotum"/>
                <a:cs typeface="UnDotum"/>
              </a:rPr>
              <a:t>2600</a:t>
            </a:r>
            <a:r>
              <a:rPr sz="1400" spc="-170" dirty="0">
                <a:solidFill>
                  <a:srgbClr val="404040"/>
                </a:solidFill>
                <a:latin typeface="UnDotum"/>
                <a:cs typeface="UnDotum"/>
              </a:rPr>
              <a:t> </a:t>
            </a:r>
            <a:r>
              <a:rPr sz="1400" spc="-30" dirty="0">
                <a:solidFill>
                  <a:srgbClr val="404040"/>
                </a:solidFill>
                <a:latin typeface="UnDotum"/>
                <a:cs typeface="UnDotum"/>
              </a:rPr>
              <a:t>column</a:t>
            </a:r>
            <a:endParaRPr sz="1400">
              <a:latin typeface="UnDotum"/>
              <a:cs typeface="UnDotum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29869" y="2292763"/>
            <a:ext cx="799465" cy="382270"/>
          </a:xfrm>
          <a:custGeom>
            <a:avLst/>
            <a:gdLst/>
            <a:ahLst/>
            <a:cxnLst/>
            <a:rect l="l" t="t" r="r" b="b"/>
            <a:pathLst>
              <a:path w="799465" h="382269">
                <a:moveTo>
                  <a:pt x="798944" y="381666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318700" y="247967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17995" y="0"/>
                </a:moveTo>
                <a:lnTo>
                  <a:pt x="10988" y="1413"/>
                </a:lnTo>
                <a:lnTo>
                  <a:pt x="5268" y="5268"/>
                </a:lnTo>
                <a:lnTo>
                  <a:pt x="1413" y="10988"/>
                </a:lnTo>
                <a:lnTo>
                  <a:pt x="0" y="17995"/>
                </a:lnTo>
                <a:lnTo>
                  <a:pt x="1413" y="25002"/>
                </a:lnTo>
                <a:lnTo>
                  <a:pt x="5268" y="30722"/>
                </a:lnTo>
                <a:lnTo>
                  <a:pt x="10988" y="34578"/>
                </a:lnTo>
                <a:lnTo>
                  <a:pt x="17995" y="35991"/>
                </a:lnTo>
                <a:lnTo>
                  <a:pt x="25004" y="34578"/>
                </a:lnTo>
                <a:lnTo>
                  <a:pt x="30729" y="30722"/>
                </a:lnTo>
                <a:lnTo>
                  <a:pt x="34589" y="25002"/>
                </a:lnTo>
                <a:lnTo>
                  <a:pt x="36004" y="17995"/>
                </a:lnTo>
                <a:lnTo>
                  <a:pt x="34589" y="10988"/>
                </a:lnTo>
                <a:lnTo>
                  <a:pt x="30729" y="5268"/>
                </a:lnTo>
                <a:lnTo>
                  <a:pt x="25004" y="1413"/>
                </a:lnTo>
                <a:lnTo>
                  <a:pt x="1799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420655" y="247967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18008" y="0"/>
                </a:moveTo>
                <a:lnTo>
                  <a:pt x="10999" y="1413"/>
                </a:lnTo>
                <a:lnTo>
                  <a:pt x="5275" y="5268"/>
                </a:lnTo>
                <a:lnTo>
                  <a:pt x="1415" y="10988"/>
                </a:lnTo>
                <a:lnTo>
                  <a:pt x="0" y="17995"/>
                </a:lnTo>
                <a:lnTo>
                  <a:pt x="1415" y="25002"/>
                </a:lnTo>
                <a:lnTo>
                  <a:pt x="5275" y="30722"/>
                </a:lnTo>
                <a:lnTo>
                  <a:pt x="10999" y="34578"/>
                </a:lnTo>
                <a:lnTo>
                  <a:pt x="18008" y="35991"/>
                </a:lnTo>
                <a:lnTo>
                  <a:pt x="25010" y="34578"/>
                </a:lnTo>
                <a:lnTo>
                  <a:pt x="30730" y="30722"/>
                </a:lnTo>
                <a:lnTo>
                  <a:pt x="34589" y="25002"/>
                </a:lnTo>
                <a:lnTo>
                  <a:pt x="36004" y="17995"/>
                </a:lnTo>
                <a:lnTo>
                  <a:pt x="34589" y="10988"/>
                </a:lnTo>
                <a:lnTo>
                  <a:pt x="30730" y="5268"/>
                </a:lnTo>
                <a:lnTo>
                  <a:pt x="25010" y="1413"/>
                </a:lnTo>
                <a:lnTo>
                  <a:pt x="1800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522624" y="247967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17995" y="0"/>
                </a:moveTo>
                <a:lnTo>
                  <a:pt x="10988" y="1413"/>
                </a:lnTo>
                <a:lnTo>
                  <a:pt x="5268" y="5268"/>
                </a:lnTo>
                <a:lnTo>
                  <a:pt x="1413" y="10988"/>
                </a:lnTo>
                <a:lnTo>
                  <a:pt x="0" y="17995"/>
                </a:lnTo>
                <a:lnTo>
                  <a:pt x="1413" y="25002"/>
                </a:lnTo>
                <a:lnTo>
                  <a:pt x="5268" y="30722"/>
                </a:lnTo>
                <a:lnTo>
                  <a:pt x="10988" y="34578"/>
                </a:lnTo>
                <a:lnTo>
                  <a:pt x="17995" y="35991"/>
                </a:lnTo>
                <a:lnTo>
                  <a:pt x="25002" y="34578"/>
                </a:lnTo>
                <a:lnTo>
                  <a:pt x="30722" y="30722"/>
                </a:lnTo>
                <a:lnTo>
                  <a:pt x="34578" y="25002"/>
                </a:lnTo>
                <a:lnTo>
                  <a:pt x="35991" y="17995"/>
                </a:lnTo>
                <a:lnTo>
                  <a:pt x="34578" y="10988"/>
                </a:lnTo>
                <a:lnTo>
                  <a:pt x="30722" y="5268"/>
                </a:lnTo>
                <a:lnTo>
                  <a:pt x="25002" y="1413"/>
                </a:lnTo>
                <a:lnTo>
                  <a:pt x="1799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318700" y="294417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17995" y="0"/>
                </a:moveTo>
                <a:lnTo>
                  <a:pt x="10988" y="1413"/>
                </a:lnTo>
                <a:lnTo>
                  <a:pt x="5268" y="5268"/>
                </a:lnTo>
                <a:lnTo>
                  <a:pt x="1413" y="10988"/>
                </a:lnTo>
                <a:lnTo>
                  <a:pt x="0" y="17995"/>
                </a:lnTo>
                <a:lnTo>
                  <a:pt x="1413" y="25002"/>
                </a:lnTo>
                <a:lnTo>
                  <a:pt x="5268" y="30722"/>
                </a:lnTo>
                <a:lnTo>
                  <a:pt x="10988" y="34578"/>
                </a:lnTo>
                <a:lnTo>
                  <a:pt x="17995" y="35991"/>
                </a:lnTo>
                <a:lnTo>
                  <a:pt x="25004" y="34578"/>
                </a:lnTo>
                <a:lnTo>
                  <a:pt x="30729" y="30722"/>
                </a:lnTo>
                <a:lnTo>
                  <a:pt x="34589" y="25002"/>
                </a:lnTo>
                <a:lnTo>
                  <a:pt x="36004" y="17995"/>
                </a:lnTo>
                <a:lnTo>
                  <a:pt x="34589" y="10988"/>
                </a:lnTo>
                <a:lnTo>
                  <a:pt x="30729" y="5268"/>
                </a:lnTo>
                <a:lnTo>
                  <a:pt x="25004" y="1413"/>
                </a:lnTo>
                <a:lnTo>
                  <a:pt x="17995" y="0"/>
                </a:lnTo>
                <a:close/>
              </a:path>
            </a:pathLst>
          </a:custGeom>
          <a:solidFill>
            <a:srgbClr val="1C306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420655" y="294417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18008" y="0"/>
                </a:moveTo>
                <a:lnTo>
                  <a:pt x="10999" y="1413"/>
                </a:lnTo>
                <a:lnTo>
                  <a:pt x="5275" y="5268"/>
                </a:lnTo>
                <a:lnTo>
                  <a:pt x="1415" y="10988"/>
                </a:lnTo>
                <a:lnTo>
                  <a:pt x="0" y="17995"/>
                </a:lnTo>
                <a:lnTo>
                  <a:pt x="1415" y="25002"/>
                </a:lnTo>
                <a:lnTo>
                  <a:pt x="5275" y="30722"/>
                </a:lnTo>
                <a:lnTo>
                  <a:pt x="10999" y="34578"/>
                </a:lnTo>
                <a:lnTo>
                  <a:pt x="18008" y="35991"/>
                </a:lnTo>
                <a:lnTo>
                  <a:pt x="25010" y="34578"/>
                </a:lnTo>
                <a:lnTo>
                  <a:pt x="30730" y="30722"/>
                </a:lnTo>
                <a:lnTo>
                  <a:pt x="34589" y="25002"/>
                </a:lnTo>
                <a:lnTo>
                  <a:pt x="36004" y="17995"/>
                </a:lnTo>
                <a:lnTo>
                  <a:pt x="34589" y="10988"/>
                </a:lnTo>
                <a:lnTo>
                  <a:pt x="30730" y="5268"/>
                </a:lnTo>
                <a:lnTo>
                  <a:pt x="25010" y="1413"/>
                </a:lnTo>
                <a:lnTo>
                  <a:pt x="18008" y="0"/>
                </a:lnTo>
                <a:close/>
              </a:path>
            </a:pathLst>
          </a:custGeom>
          <a:solidFill>
            <a:srgbClr val="1C306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522624" y="294417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17995" y="0"/>
                </a:moveTo>
                <a:lnTo>
                  <a:pt x="10988" y="1413"/>
                </a:lnTo>
                <a:lnTo>
                  <a:pt x="5268" y="5268"/>
                </a:lnTo>
                <a:lnTo>
                  <a:pt x="1413" y="10988"/>
                </a:lnTo>
                <a:lnTo>
                  <a:pt x="0" y="17995"/>
                </a:lnTo>
                <a:lnTo>
                  <a:pt x="1413" y="25002"/>
                </a:lnTo>
                <a:lnTo>
                  <a:pt x="5268" y="30722"/>
                </a:lnTo>
                <a:lnTo>
                  <a:pt x="10988" y="34578"/>
                </a:lnTo>
                <a:lnTo>
                  <a:pt x="17995" y="35991"/>
                </a:lnTo>
                <a:lnTo>
                  <a:pt x="25002" y="34578"/>
                </a:lnTo>
                <a:lnTo>
                  <a:pt x="30722" y="30722"/>
                </a:lnTo>
                <a:lnTo>
                  <a:pt x="34578" y="25002"/>
                </a:lnTo>
                <a:lnTo>
                  <a:pt x="35991" y="17995"/>
                </a:lnTo>
                <a:lnTo>
                  <a:pt x="34578" y="10988"/>
                </a:lnTo>
                <a:lnTo>
                  <a:pt x="30722" y="5268"/>
                </a:lnTo>
                <a:lnTo>
                  <a:pt x="25002" y="1413"/>
                </a:lnTo>
                <a:lnTo>
                  <a:pt x="17995" y="0"/>
                </a:lnTo>
                <a:close/>
              </a:path>
            </a:pathLst>
          </a:custGeom>
          <a:solidFill>
            <a:srgbClr val="1C306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318700" y="34409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17995" y="0"/>
                </a:moveTo>
                <a:lnTo>
                  <a:pt x="10988" y="1413"/>
                </a:lnTo>
                <a:lnTo>
                  <a:pt x="5268" y="5268"/>
                </a:lnTo>
                <a:lnTo>
                  <a:pt x="1413" y="10988"/>
                </a:lnTo>
                <a:lnTo>
                  <a:pt x="0" y="17995"/>
                </a:lnTo>
                <a:lnTo>
                  <a:pt x="1413" y="25002"/>
                </a:lnTo>
                <a:lnTo>
                  <a:pt x="5268" y="30722"/>
                </a:lnTo>
                <a:lnTo>
                  <a:pt x="10988" y="34578"/>
                </a:lnTo>
                <a:lnTo>
                  <a:pt x="17995" y="35991"/>
                </a:lnTo>
                <a:lnTo>
                  <a:pt x="25004" y="34578"/>
                </a:lnTo>
                <a:lnTo>
                  <a:pt x="30729" y="30722"/>
                </a:lnTo>
                <a:lnTo>
                  <a:pt x="34589" y="25002"/>
                </a:lnTo>
                <a:lnTo>
                  <a:pt x="36004" y="17995"/>
                </a:lnTo>
                <a:lnTo>
                  <a:pt x="34589" y="10988"/>
                </a:lnTo>
                <a:lnTo>
                  <a:pt x="30729" y="5268"/>
                </a:lnTo>
                <a:lnTo>
                  <a:pt x="25004" y="1413"/>
                </a:lnTo>
                <a:lnTo>
                  <a:pt x="17995" y="0"/>
                </a:lnTo>
                <a:close/>
              </a:path>
            </a:pathLst>
          </a:custGeom>
          <a:solidFill>
            <a:srgbClr val="1C306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420655" y="34409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18008" y="0"/>
                </a:moveTo>
                <a:lnTo>
                  <a:pt x="10999" y="1413"/>
                </a:lnTo>
                <a:lnTo>
                  <a:pt x="5275" y="5268"/>
                </a:lnTo>
                <a:lnTo>
                  <a:pt x="1415" y="10988"/>
                </a:lnTo>
                <a:lnTo>
                  <a:pt x="0" y="17995"/>
                </a:lnTo>
                <a:lnTo>
                  <a:pt x="1415" y="25002"/>
                </a:lnTo>
                <a:lnTo>
                  <a:pt x="5275" y="30722"/>
                </a:lnTo>
                <a:lnTo>
                  <a:pt x="10999" y="34578"/>
                </a:lnTo>
                <a:lnTo>
                  <a:pt x="18008" y="35991"/>
                </a:lnTo>
                <a:lnTo>
                  <a:pt x="25010" y="34578"/>
                </a:lnTo>
                <a:lnTo>
                  <a:pt x="30730" y="30722"/>
                </a:lnTo>
                <a:lnTo>
                  <a:pt x="34589" y="25002"/>
                </a:lnTo>
                <a:lnTo>
                  <a:pt x="36004" y="17995"/>
                </a:lnTo>
                <a:lnTo>
                  <a:pt x="34589" y="10988"/>
                </a:lnTo>
                <a:lnTo>
                  <a:pt x="30730" y="5268"/>
                </a:lnTo>
                <a:lnTo>
                  <a:pt x="25010" y="1413"/>
                </a:lnTo>
                <a:lnTo>
                  <a:pt x="18008" y="0"/>
                </a:lnTo>
                <a:close/>
              </a:path>
            </a:pathLst>
          </a:custGeom>
          <a:solidFill>
            <a:srgbClr val="1C306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522624" y="34409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17995" y="0"/>
                </a:moveTo>
                <a:lnTo>
                  <a:pt x="10988" y="1413"/>
                </a:lnTo>
                <a:lnTo>
                  <a:pt x="5268" y="5268"/>
                </a:lnTo>
                <a:lnTo>
                  <a:pt x="1413" y="10988"/>
                </a:lnTo>
                <a:lnTo>
                  <a:pt x="0" y="17995"/>
                </a:lnTo>
                <a:lnTo>
                  <a:pt x="1413" y="25002"/>
                </a:lnTo>
                <a:lnTo>
                  <a:pt x="5268" y="30722"/>
                </a:lnTo>
                <a:lnTo>
                  <a:pt x="10988" y="34578"/>
                </a:lnTo>
                <a:lnTo>
                  <a:pt x="17995" y="35991"/>
                </a:lnTo>
                <a:lnTo>
                  <a:pt x="25002" y="34578"/>
                </a:lnTo>
                <a:lnTo>
                  <a:pt x="30722" y="30722"/>
                </a:lnTo>
                <a:lnTo>
                  <a:pt x="34578" y="25002"/>
                </a:lnTo>
                <a:lnTo>
                  <a:pt x="35991" y="17995"/>
                </a:lnTo>
                <a:lnTo>
                  <a:pt x="34578" y="10988"/>
                </a:lnTo>
                <a:lnTo>
                  <a:pt x="30722" y="5268"/>
                </a:lnTo>
                <a:lnTo>
                  <a:pt x="25002" y="1413"/>
                </a:lnTo>
                <a:lnTo>
                  <a:pt x="17995" y="0"/>
                </a:lnTo>
                <a:close/>
              </a:path>
            </a:pathLst>
          </a:custGeom>
          <a:solidFill>
            <a:srgbClr val="1C306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318700" y="3898556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17995" y="0"/>
                </a:moveTo>
                <a:lnTo>
                  <a:pt x="10988" y="1413"/>
                </a:lnTo>
                <a:lnTo>
                  <a:pt x="5268" y="5268"/>
                </a:lnTo>
                <a:lnTo>
                  <a:pt x="1413" y="10988"/>
                </a:lnTo>
                <a:lnTo>
                  <a:pt x="0" y="17995"/>
                </a:lnTo>
                <a:lnTo>
                  <a:pt x="1413" y="25002"/>
                </a:lnTo>
                <a:lnTo>
                  <a:pt x="5268" y="30722"/>
                </a:lnTo>
                <a:lnTo>
                  <a:pt x="10988" y="34578"/>
                </a:lnTo>
                <a:lnTo>
                  <a:pt x="17995" y="35991"/>
                </a:lnTo>
                <a:lnTo>
                  <a:pt x="25004" y="34578"/>
                </a:lnTo>
                <a:lnTo>
                  <a:pt x="30729" y="30722"/>
                </a:lnTo>
                <a:lnTo>
                  <a:pt x="34589" y="25002"/>
                </a:lnTo>
                <a:lnTo>
                  <a:pt x="36004" y="17995"/>
                </a:lnTo>
                <a:lnTo>
                  <a:pt x="34589" y="10988"/>
                </a:lnTo>
                <a:lnTo>
                  <a:pt x="30729" y="5268"/>
                </a:lnTo>
                <a:lnTo>
                  <a:pt x="25004" y="1413"/>
                </a:lnTo>
                <a:lnTo>
                  <a:pt x="17995" y="0"/>
                </a:lnTo>
                <a:close/>
              </a:path>
            </a:pathLst>
          </a:custGeom>
          <a:solidFill>
            <a:srgbClr val="1C306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420655" y="3898556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18008" y="0"/>
                </a:moveTo>
                <a:lnTo>
                  <a:pt x="10999" y="1413"/>
                </a:lnTo>
                <a:lnTo>
                  <a:pt x="5275" y="5268"/>
                </a:lnTo>
                <a:lnTo>
                  <a:pt x="1415" y="10988"/>
                </a:lnTo>
                <a:lnTo>
                  <a:pt x="0" y="17995"/>
                </a:lnTo>
                <a:lnTo>
                  <a:pt x="1415" y="25002"/>
                </a:lnTo>
                <a:lnTo>
                  <a:pt x="5275" y="30722"/>
                </a:lnTo>
                <a:lnTo>
                  <a:pt x="10999" y="34578"/>
                </a:lnTo>
                <a:lnTo>
                  <a:pt x="18008" y="35991"/>
                </a:lnTo>
                <a:lnTo>
                  <a:pt x="25010" y="34578"/>
                </a:lnTo>
                <a:lnTo>
                  <a:pt x="30730" y="30722"/>
                </a:lnTo>
                <a:lnTo>
                  <a:pt x="34589" y="25002"/>
                </a:lnTo>
                <a:lnTo>
                  <a:pt x="36004" y="17995"/>
                </a:lnTo>
                <a:lnTo>
                  <a:pt x="34589" y="10988"/>
                </a:lnTo>
                <a:lnTo>
                  <a:pt x="30730" y="5268"/>
                </a:lnTo>
                <a:lnTo>
                  <a:pt x="25010" y="1413"/>
                </a:lnTo>
                <a:lnTo>
                  <a:pt x="18008" y="0"/>
                </a:lnTo>
                <a:close/>
              </a:path>
            </a:pathLst>
          </a:custGeom>
          <a:solidFill>
            <a:srgbClr val="1C306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522624" y="3898556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17995" y="0"/>
                </a:moveTo>
                <a:lnTo>
                  <a:pt x="10988" y="1413"/>
                </a:lnTo>
                <a:lnTo>
                  <a:pt x="5268" y="5268"/>
                </a:lnTo>
                <a:lnTo>
                  <a:pt x="1413" y="10988"/>
                </a:lnTo>
                <a:lnTo>
                  <a:pt x="0" y="17995"/>
                </a:lnTo>
                <a:lnTo>
                  <a:pt x="1413" y="25002"/>
                </a:lnTo>
                <a:lnTo>
                  <a:pt x="5268" y="30722"/>
                </a:lnTo>
                <a:lnTo>
                  <a:pt x="10988" y="34578"/>
                </a:lnTo>
                <a:lnTo>
                  <a:pt x="17995" y="35991"/>
                </a:lnTo>
                <a:lnTo>
                  <a:pt x="25002" y="34578"/>
                </a:lnTo>
                <a:lnTo>
                  <a:pt x="30722" y="30722"/>
                </a:lnTo>
                <a:lnTo>
                  <a:pt x="34578" y="25002"/>
                </a:lnTo>
                <a:lnTo>
                  <a:pt x="35991" y="17995"/>
                </a:lnTo>
                <a:lnTo>
                  <a:pt x="34578" y="10988"/>
                </a:lnTo>
                <a:lnTo>
                  <a:pt x="30722" y="5268"/>
                </a:lnTo>
                <a:lnTo>
                  <a:pt x="25002" y="1413"/>
                </a:lnTo>
                <a:lnTo>
                  <a:pt x="17995" y="0"/>
                </a:lnTo>
                <a:close/>
              </a:path>
            </a:pathLst>
          </a:custGeom>
          <a:solidFill>
            <a:srgbClr val="1C306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318700" y="4451781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17995" y="0"/>
                </a:moveTo>
                <a:lnTo>
                  <a:pt x="10988" y="1415"/>
                </a:lnTo>
                <a:lnTo>
                  <a:pt x="5268" y="5273"/>
                </a:lnTo>
                <a:lnTo>
                  <a:pt x="1413" y="10994"/>
                </a:lnTo>
                <a:lnTo>
                  <a:pt x="0" y="17995"/>
                </a:lnTo>
                <a:lnTo>
                  <a:pt x="1413" y="25004"/>
                </a:lnTo>
                <a:lnTo>
                  <a:pt x="5268" y="30729"/>
                </a:lnTo>
                <a:lnTo>
                  <a:pt x="10988" y="34589"/>
                </a:lnTo>
                <a:lnTo>
                  <a:pt x="17995" y="36004"/>
                </a:lnTo>
                <a:lnTo>
                  <a:pt x="25004" y="34589"/>
                </a:lnTo>
                <a:lnTo>
                  <a:pt x="30729" y="30729"/>
                </a:lnTo>
                <a:lnTo>
                  <a:pt x="34589" y="25004"/>
                </a:lnTo>
                <a:lnTo>
                  <a:pt x="36004" y="17995"/>
                </a:lnTo>
                <a:lnTo>
                  <a:pt x="34589" y="10994"/>
                </a:lnTo>
                <a:lnTo>
                  <a:pt x="30729" y="5273"/>
                </a:lnTo>
                <a:lnTo>
                  <a:pt x="25004" y="1415"/>
                </a:lnTo>
                <a:lnTo>
                  <a:pt x="17995" y="0"/>
                </a:lnTo>
                <a:close/>
              </a:path>
            </a:pathLst>
          </a:custGeom>
          <a:solidFill>
            <a:srgbClr val="1C306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420655" y="4451781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18008" y="0"/>
                </a:moveTo>
                <a:lnTo>
                  <a:pt x="10999" y="1415"/>
                </a:lnTo>
                <a:lnTo>
                  <a:pt x="5275" y="5273"/>
                </a:lnTo>
                <a:lnTo>
                  <a:pt x="1415" y="10994"/>
                </a:lnTo>
                <a:lnTo>
                  <a:pt x="0" y="17995"/>
                </a:lnTo>
                <a:lnTo>
                  <a:pt x="1415" y="25004"/>
                </a:lnTo>
                <a:lnTo>
                  <a:pt x="5275" y="30729"/>
                </a:lnTo>
                <a:lnTo>
                  <a:pt x="10999" y="34589"/>
                </a:lnTo>
                <a:lnTo>
                  <a:pt x="18008" y="36004"/>
                </a:lnTo>
                <a:lnTo>
                  <a:pt x="25010" y="34589"/>
                </a:lnTo>
                <a:lnTo>
                  <a:pt x="30730" y="30729"/>
                </a:lnTo>
                <a:lnTo>
                  <a:pt x="34589" y="25004"/>
                </a:lnTo>
                <a:lnTo>
                  <a:pt x="36004" y="17995"/>
                </a:lnTo>
                <a:lnTo>
                  <a:pt x="34589" y="10994"/>
                </a:lnTo>
                <a:lnTo>
                  <a:pt x="30730" y="5273"/>
                </a:lnTo>
                <a:lnTo>
                  <a:pt x="25010" y="1415"/>
                </a:lnTo>
                <a:lnTo>
                  <a:pt x="18008" y="0"/>
                </a:lnTo>
                <a:close/>
              </a:path>
            </a:pathLst>
          </a:custGeom>
          <a:solidFill>
            <a:srgbClr val="1C306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522624" y="4451781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17995" y="0"/>
                </a:moveTo>
                <a:lnTo>
                  <a:pt x="10988" y="1415"/>
                </a:lnTo>
                <a:lnTo>
                  <a:pt x="5268" y="5273"/>
                </a:lnTo>
                <a:lnTo>
                  <a:pt x="1413" y="10994"/>
                </a:lnTo>
                <a:lnTo>
                  <a:pt x="0" y="17995"/>
                </a:lnTo>
                <a:lnTo>
                  <a:pt x="1413" y="25004"/>
                </a:lnTo>
                <a:lnTo>
                  <a:pt x="5268" y="30729"/>
                </a:lnTo>
                <a:lnTo>
                  <a:pt x="10988" y="34589"/>
                </a:lnTo>
                <a:lnTo>
                  <a:pt x="17995" y="36004"/>
                </a:lnTo>
                <a:lnTo>
                  <a:pt x="25002" y="34589"/>
                </a:lnTo>
                <a:lnTo>
                  <a:pt x="30722" y="30729"/>
                </a:lnTo>
                <a:lnTo>
                  <a:pt x="34578" y="25004"/>
                </a:lnTo>
                <a:lnTo>
                  <a:pt x="35991" y="17995"/>
                </a:lnTo>
                <a:lnTo>
                  <a:pt x="34578" y="10994"/>
                </a:lnTo>
                <a:lnTo>
                  <a:pt x="30722" y="5273"/>
                </a:lnTo>
                <a:lnTo>
                  <a:pt x="25002" y="1415"/>
                </a:lnTo>
                <a:lnTo>
                  <a:pt x="17995" y="0"/>
                </a:lnTo>
                <a:close/>
              </a:path>
            </a:pathLst>
          </a:custGeom>
          <a:solidFill>
            <a:srgbClr val="1C306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207671" y="247967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17995" y="0"/>
                </a:moveTo>
                <a:lnTo>
                  <a:pt x="10994" y="1413"/>
                </a:lnTo>
                <a:lnTo>
                  <a:pt x="5273" y="5268"/>
                </a:lnTo>
                <a:lnTo>
                  <a:pt x="1415" y="10988"/>
                </a:lnTo>
                <a:lnTo>
                  <a:pt x="0" y="17995"/>
                </a:lnTo>
                <a:lnTo>
                  <a:pt x="1415" y="25002"/>
                </a:lnTo>
                <a:lnTo>
                  <a:pt x="5273" y="30722"/>
                </a:lnTo>
                <a:lnTo>
                  <a:pt x="10994" y="34578"/>
                </a:lnTo>
                <a:lnTo>
                  <a:pt x="17995" y="35991"/>
                </a:lnTo>
                <a:lnTo>
                  <a:pt x="25004" y="34578"/>
                </a:lnTo>
                <a:lnTo>
                  <a:pt x="30729" y="30722"/>
                </a:lnTo>
                <a:lnTo>
                  <a:pt x="34589" y="25002"/>
                </a:lnTo>
                <a:lnTo>
                  <a:pt x="36004" y="17995"/>
                </a:lnTo>
                <a:lnTo>
                  <a:pt x="34589" y="10988"/>
                </a:lnTo>
                <a:lnTo>
                  <a:pt x="30729" y="5268"/>
                </a:lnTo>
                <a:lnTo>
                  <a:pt x="25004" y="1413"/>
                </a:lnTo>
                <a:lnTo>
                  <a:pt x="1799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309639" y="247967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17995" y="0"/>
                </a:moveTo>
                <a:lnTo>
                  <a:pt x="10988" y="1413"/>
                </a:lnTo>
                <a:lnTo>
                  <a:pt x="5268" y="5268"/>
                </a:lnTo>
                <a:lnTo>
                  <a:pt x="1413" y="10988"/>
                </a:lnTo>
                <a:lnTo>
                  <a:pt x="0" y="17995"/>
                </a:lnTo>
                <a:lnTo>
                  <a:pt x="1413" y="25002"/>
                </a:lnTo>
                <a:lnTo>
                  <a:pt x="5268" y="30722"/>
                </a:lnTo>
                <a:lnTo>
                  <a:pt x="10988" y="34578"/>
                </a:lnTo>
                <a:lnTo>
                  <a:pt x="17995" y="35991"/>
                </a:lnTo>
                <a:lnTo>
                  <a:pt x="25002" y="34578"/>
                </a:lnTo>
                <a:lnTo>
                  <a:pt x="30722" y="30722"/>
                </a:lnTo>
                <a:lnTo>
                  <a:pt x="34578" y="25002"/>
                </a:lnTo>
                <a:lnTo>
                  <a:pt x="35991" y="17995"/>
                </a:lnTo>
                <a:lnTo>
                  <a:pt x="34578" y="10988"/>
                </a:lnTo>
                <a:lnTo>
                  <a:pt x="30722" y="5268"/>
                </a:lnTo>
                <a:lnTo>
                  <a:pt x="25002" y="1413"/>
                </a:lnTo>
                <a:lnTo>
                  <a:pt x="1799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411595" y="247967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17995" y="0"/>
                </a:moveTo>
                <a:lnTo>
                  <a:pt x="10994" y="1413"/>
                </a:lnTo>
                <a:lnTo>
                  <a:pt x="5273" y="5268"/>
                </a:lnTo>
                <a:lnTo>
                  <a:pt x="1415" y="10988"/>
                </a:lnTo>
                <a:lnTo>
                  <a:pt x="0" y="17995"/>
                </a:lnTo>
                <a:lnTo>
                  <a:pt x="1415" y="25002"/>
                </a:lnTo>
                <a:lnTo>
                  <a:pt x="5273" y="30722"/>
                </a:lnTo>
                <a:lnTo>
                  <a:pt x="10994" y="34578"/>
                </a:lnTo>
                <a:lnTo>
                  <a:pt x="17995" y="35991"/>
                </a:lnTo>
                <a:lnTo>
                  <a:pt x="25004" y="34578"/>
                </a:lnTo>
                <a:lnTo>
                  <a:pt x="30729" y="30722"/>
                </a:lnTo>
                <a:lnTo>
                  <a:pt x="34589" y="25002"/>
                </a:lnTo>
                <a:lnTo>
                  <a:pt x="36004" y="17995"/>
                </a:lnTo>
                <a:lnTo>
                  <a:pt x="34589" y="10988"/>
                </a:lnTo>
                <a:lnTo>
                  <a:pt x="30729" y="5268"/>
                </a:lnTo>
                <a:lnTo>
                  <a:pt x="25004" y="1413"/>
                </a:lnTo>
                <a:lnTo>
                  <a:pt x="1799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207671" y="294417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17995" y="0"/>
                </a:moveTo>
                <a:lnTo>
                  <a:pt x="10994" y="1413"/>
                </a:lnTo>
                <a:lnTo>
                  <a:pt x="5273" y="5268"/>
                </a:lnTo>
                <a:lnTo>
                  <a:pt x="1415" y="10988"/>
                </a:lnTo>
                <a:lnTo>
                  <a:pt x="0" y="17995"/>
                </a:lnTo>
                <a:lnTo>
                  <a:pt x="1415" y="25002"/>
                </a:lnTo>
                <a:lnTo>
                  <a:pt x="5273" y="30722"/>
                </a:lnTo>
                <a:lnTo>
                  <a:pt x="10994" y="34578"/>
                </a:lnTo>
                <a:lnTo>
                  <a:pt x="17995" y="35991"/>
                </a:lnTo>
                <a:lnTo>
                  <a:pt x="25004" y="34578"/>
                </a:lnTo>
                <a:lnTo>
                  <a:pt x="30729" y="30722"/>
                </a:lnTo>
                <a:lnTo>
                  <a:pt x="34589" y="25002"/>
                </a:lnTo>
                <a:lnTo>
                  <a:pt x="36004" y="17995"/>
                </a:lnTo>
                <a:lnTo>
                  <a:pt x="34589" y="10988"/>
                </a:lnTo>
                <a:lnTo>
                  <a:pt x="30729" y="5268"/>
                </a:lnTo>
                <a:lnTo>
                  <a:pt x="25004" y="1413"/>
                </a:lnTo>
                <a:lnTo>
                  <a:pt x="17995" y="0"/>
                </a:lnTo>
                <a:close/>
              </a:path>
            </a:pathLst>
          </a:custGeom>
          <a:solidFill>
            <a:srgbClr val="1C306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309639" y="294417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17995" y="0"/>
                </a:moveTo>
                <a:lnTo>
                  <a:pt x="10988" y="1413"/>
                </a:lnTo>
                <a:lnTo>
                  <a:pt x="5268" y="5268"/>
                </a:lnTo>
                <a:lnTo>
                  <a:pt x="1413" y="10988"/>
                </a:lnTo>
                <a:lnTo>
                  <a:pt x="0" y="17995"/>
                </a:lnTo>
                <a:lnTo>
                  <a:pt x="1413" y="25002"/>
                </a:lnTo>
                <a:lnTo>
                  <a:pt x="5268" y="30722"/>
                </a:lnTo>
                <a:lnTo>
                  <a:pt x="10988" y="34578"/>
                </a:lnTo>
                <a:lnTo>
                  <a:pt x="17995" y="35991"/>
                </a:lnTo>
                <a:lnTo>
                  <a:pt x="25002" y="34578"/>
                </a:lnTo>
                <a:lnTo>
                  <a:pt x="30722" y="30722"/>
                </a:lnTo>
                <a:lnTo>
                  <a:pt x="34578" y="25002"/>
                </a:lnTo>
                <a:lnTo>
                  <a:pt x="35991" y="17995"/>
                </a:lnTo>
                <a:lnTo>
                  <a:pt x="34578" y="10988"/>
                </a:lnTo>
                <a:lnTo>
                  <a:pt x="30722" y="5268"/>
                </a:lnTo>
                <a:lnTo>
                  <a:pt x="25002" y="1413"/>
                </a:lnTo>
                <a:lnTo>
                  <a:pt x="17995" y="0"/>
                </a:lnTo>
                <a:close/>
              </a:path>
            </a:pathLst>
          </a:custGeom>
          <a:solidFill>
            <a:srgbClr val="1C306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411595" y="294417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17995" y="0"/>
                </a:moveTo>
                <a:lnTo>
                  <a:pt x="10994" y="1413"/>
                </a:lnTo>
                <a:lnTo>
                  <a:pt x="5273" y="5268"/>
                </a:lnTo>
                <a:lnTo>
                  <a:pt x="1415" y="10988"/>
                </a:lnTo>
                <a:lnTo>
                  <a:pt x="0" y="17995"/>
                </a:lnTo>
                <a:lnTo>
                  <a:pt x="1415" y="25002"/>
                </a:lnTo>
                <a:lnTo>
                  <a:pt x="5273" y="30722"/>
                </a:lnTo>
                <a:lnTo>
                  <a:pt x="10994" y="34578"/>
                </a:lnTo>
                <a:lnTo>
                  <a:pt x="17995" y="35991"/>
                </a:lnTo>
                <a:lnTo>
                  <a:pt x="25004" y="34578"/>
                </a:lnTo>
                <a:lnTo>
                  <a:pt x="30729" y="30722"/>
                </a:lnTo>
                <a:lnTo>
                  <a:pt x="34589" y="25002"/>
                </a:lnTo>
                <a:lnTo>
                  <a:pt x="36004" y="17995"/>
                </a:lnTo>
                <a:lnTo>
                  <a:pt x="34589" y="10988"/>
                </a:lnTo>
                <a:lnTo>
                  <a:pt x="30729" y="5268"/>
                </a:lnTo>
                <a:lnTo>
                  <a:pt x="25004" y="1413"/>
                </a:lnTo>
                <a:lnTo>
                  <a:pt x="17995" y="0"/>
                </a:lnTo>
                <a:close/>
              </a:path>
            </a:pathLst>
          </a:custGeom>
          <a:solidFill>
            <a:srgbClr val="1C306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207671" y="34409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17995" y="0"/>
                </a:moveTo>
                <a:lnTo>
                  <a:pt x="10994" y="1413"/>
                </a:lnTo>
                <a:lnTo>
                  <a:pt x="5273" y="5268"/>
                </a:lnTo>
                <a:lnTo>
                  <a:pt x="1415" y="10988"/>
                </a:lnTo>
                <a:lnTo>
                  <a:pt x="0" y="17995"/>
                </a:lnTo>
                <a:lnTo>
                  <a:pt x="1415" y="25002"/>
                </a:lnTo>
                <a:lnTo>
                  <a:pt x="5273" y="30722"/>
                </a:lnTo>
                <a:lnTo>
                  <a:pt x="10994" y="34578"/>
                </a:lnTo>
                <a:lnTo>
                  <a:pt x="17995" y="35991"/>
                </a:lnTo>
                <a:lnTo>
                  <a:pt x="25004" y="34578"/>
                </a:lnTo>
                <a:lnTo>
                  <a:pt x="30729" y="30722"/>
                </a:lnTo>
                <a:lnTo>
                  <a:pt x="34589" y="25002"/>
                </a:lnTo>
                <a:lnTo>
                  <a:pt x="36004" y="17995"/>
                </a:lnTo>
                <a:lnTo>
                  <a:pt x="34589" y="10988"/>
                </a:lnTo>
                <a:lnTo>
                  <a:pt x="30729" y="5268"/>
                </a:lnTo>
                <a:lnTo>
                  <a:pt x="25004" y="1413"/>
                </a:lnTo>
                <a:lnTo>
                  <a:pt x="17995" y="0"/>
                </a:lnTo>
                <a:close/>
              </a:path>
            </a:pathLst>
          </a:custGeom>
          <a:solidFill>
            <a:srgbClr val="1C306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309639" y="34409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17995" y="0"/>
                </a:moveTo>
                <a:lnTo>
                  <a:pt x="10988" y="1413"/>
                </a:lnTo>
                <a:lnTo>
                  <a:pt x="5268" y="5268"/>
                </a:lnTo>
                <a:lnTo>
                  <a:pt x="1413" y="10988"/>
                </a:lnTo>
                <a:lnTo>
                  <a:pt x="0" y="17995"/>
                </a:lnTo>
                <a:lnTo>
                  <a:pt x="1413" y="25002"/>
                </a:lnTo>
                <a:lnTo>
                  <a:pt x="5268" y="30722"/>
                </a:lnTo>
                <a:lnTo>
                  <a:pt x="10988" y="34578"/>
                </a:lnTo>
                <a:lnTo>
                  <a:pt x="17995" y="35991"/>
                </a:lnTo>
                <a:lnTo>
                  <a:pt x="25002" y="34578"/>
                </a:lnTo>
                <a:lnTo>
                  <a:pt x="30722" y="30722"/>
                </a:lnTo>
                <a:lnTo>
                  <a:pt x="34578" y="25002"/>
                </a:lnTo>
                <a:lnTo>
                  <a:pt x="35991" y="17995"/>
                </a:lnTo>
                <a:lnTo>
                  <a:pt x="34578" y="10988"/>
                </a:lnTo>
                <a:lnTo>
                  <a:pt x="30722" y="5268"/>
                </a:lnTo>
                <a:lnTo>
                  <a:pt x="25002" y="1413"/>
                </a:lnTo>
                <a:lnTo>
                  <a:pt x="17995" y="0"/>
                </a:lnTo>
                <a:close/>
              </a:path>
            </a:pathLst>
          </a:custGeom>
          <a:solidFill>
            <a:srgbClr val="1C306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411595" y="34409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17995" y="0"/>
                </a:moveTo>
                <a:lnTo>
                  <a:pt x="10994" y="1413"/>
                </a:lnTo>
                <a:lnTo>
                  <a:pt x="5273" y="5268"/>
                </a:lnTo>
                <a:lnTo>
                  <a:pt x="1415" y="10988"/>
                </a:lnTo>
                <a:lnTo>
                  <a:pt x="0" y="17995"/>
                </a:lnTo>
                <a:lnTo>
                  <a:pt x="1415" y="25002"/>
                </a:lnTo>
                <a:lnTo>
                  <a:pt x="5273" y="30722"/>
                </a:lnTo>
                <a:lnTo>
                  <a:pt x="10994" y="34578"/>
                </a:lnTo>
                <a:lnTo>
                  <a:pt x="17995" y="35991"/>
                </a:lnTo>
                <a:lnTo>
                  <a:pt x="25004" y="34578"/>
                </a:lnTo>
                <a:lnTo>
                  <a:pt x="30729" y="30722"/>
                </a:lnTo>
                <a:lnTo>
                  <a:pt x="34589" y="25002"/>
                </a:lnTo>
                <a:lnTo>
                  <a:pt x="36004" y="17995"/>
                </a:lnTo>
                <a:lnTo>
                  <a:pt x="34589" y="10988"/>
                </a:lnTo>
                <a:lnTo>
                  <a:pt x="30729" y="5268"/>
                </a:lnTo>
                <a:lnTo>
                  <a:pt x="25004" y="1413"/>
                </a:lnTo>
                <a:lnTo>
                  <a:pt x="17995" y="0"/>
                </a:lnTo>
                <a:close/>
              </a:path>
            </a:pathLst>
          </a:custGeom>
          <a:solidFill>
            <a:srgbClr val="1C306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207671" y="3898556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17995" y="0"/>
                </a:moveTo>
                <a:lnTo>
                  <a:pt x="10994" y="1413"/>
                </a:lnTo>
                <a:lnTo>
                  <a:pt x="5273" y="5268"/>
                </a:lnTo>
                <a:lnTo>
                  <a:pt x="1415" y="10988"/>
                </a:lnTo>
                <a:lnTo>
                  <a:pt x="0" y="17995"/>
                </a:lnTo>
                <a:lnTo>
                  <a:pt x="1415" y="25002"/>
                </a:lnTo>
                <a:lnTo>
                  <a:pt x="5273" y="30722"/>
                </a:lnTo>
                <a:lnTo>
                  <a:pt x="10994" y="34578"/>
                </a:lnTo>
                <a:lnTo>
                  <a:pt x="17995" y="35991"/>
                </a:lnTo>
                <a:lnTo>
                  <a:pt x="25004" y="34578"/>
                </a:lnTo>
                <a:lnTo>
                  <a:pt x="30729" y="30722"/>
                </a:lnTo>
                <a:lnTo>
                  <a:pt x="34589" y="25002"/>
                </a:lnTo>
                <a:lnTo>
                  <a:pt x="36004" y="17995"/>
                </a:lnTo>
                <a:lnTo>
                  <a:pt x="34589" y="10988"/>
                </a:lnTo>
                <a:lnTo>
                  <a:pt x="30729" y="5268"/>
                </a:lnTo>
                <a:lnTo>
                  <a:pt x="25004" y="1413"/>
                </a:lnTo>
                <a:lnTo>
                  <a:pt x="17995" y="0"/>
                </a:lnTo>
                <a:close/>
              </a:path>
            </a:pathLst>
          </a:custGeom>
          <a:solidFill>
            <a:srgbClr val="1C306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309639" y="3898556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17995" y="0"/>
                </a:moveTo>
                <a:lnTo>
                  <a:pt x="10988" y="1413"/>
                </a:lnTo>
                <a:lnTo>
                  <a:pt x="5268" y="5268"/>
                </a:lnTo>
                <a:lnTo>
                  <a:pt x="1413" y="10988"/>
                </a:lnTo>
                <a:lnTo>
                  <a:pt x="0" y="17995"/>
                </a:lnTo>
                <a:lnTo>
                  <a:pt x="1413" y="25002"/>
                </a:lnTo>
                <a:lnTo>
                  <a:pt x="5268" y="30722"/>
                </a:lnTo>
                <a:lnTo>
                  <a:pt x="10988" y="34578"/>
                </a:lnTo>
                <a:lnTo>
                  <a:pt x="17995" y="35991"/>
                </a:lnTo>
                <a:lnTo>
                  <a:pt x="25002" y="34578"/>
                </a:lnTo>
                <a:lnTo>
                  <a:pt x="30722" y="30722"/>
                </a:lnTo>
                <a:lnTo>
                  <a:pt x="34578" y="25002"/>
                </a:lnTo>
                <a:lnTo>
                  <a:pt x="35991" y="17995"/>
                </a:lnTo>
                <a:lnTo>
                  <a:pt x="34578" y="10988"/>
                </a:lnTo>
                <a:lnTo>
                  <a:pt x="30722" y="5268"/>
                </a:lnTo>
                <a:lnTo>
                  <a:pt x="25002" y="1413"/>
                </a:lnTo>
                <a:lnTo>
                  <a:pt x="17995" y="0"/>
                </a:lnTo>
                <a:close/>
              </a:path>
            </a:pathLst>
          </a:custGeom>
          <a:solidFill>
            <a:srgbClr val="1C306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411595" y="3898556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17995" y="0"/>
                </a:moveTo>
                <a:lnTo>
                  <a:pt x="10994" y="1413"/>
                </a:lnTo>
                <a:lnTo>
                  <a:pt x="5273" y="5268"/>
                </a:lnTo>
                <a:lnTo>
                  <a:pt x="1415" y="10988"/>
                </a:lnTo>
                <a:lnTo>
                  <a:pt x="0" y="17995"/>
                </a:lnTo>
                <a:lnTo>
                  <a:pt x="1415" y="25002"/>
                </a:lnTo>
                <a:lnTo>
                  <a:pt x="5273" y="30722"/>
                </a:lnTo>
                <a:lnTo>
                  <a:pt x="10994" y="34578"/>
                </a:lnTo>
                <a:lnTo>
                  <a:pt x="17995" y="35991"/>
                </a:lnTo>
                <a:lnTo>
                  <a:pt x="25004" y="34578"/>
                </a:lnTo>
                <a:lnTo>
                  <a:pt x="30729" y="30722"/>
                </a:lnTo>
                <a:lnTo>
                  <a:pt x="34589" y="25002"/>
                </a:lnTo>
                <a:lnTo>
                  <a:pt x="36004" y="17995"/>
                </a:lnTo>
                <a:lnTo>
                  <a:pt x="34589" y="10988"/>
                </a:lnTo>
                <a:lnTo>
                  <a:pt x="30729" y="5268"/>
                </a:lnTo>
                <a:lnTo>
                  <a:pt x="25004" y="1413"/>
                </a:lnTo>
                <a:lnTo>
                  <a:pt x="17995" y="0"/>
                </a:lnTo>
                <a:close/>
              </a:path>
            </a:pathLst>
          </a:custGeom>
          <a:solidFill>
            <a:srgbClr val="1C306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207671" y="4451781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17995" y="0"/>
                </a:moveTo>
                <a:lnTo>
                  <a:pt x="10994" y="1415"/>
                </a:lnTo>
                <a:lnTo>
                  <a:pt x="5273" y="5273"/>
                </a:lnTo>
                <a:lnTo>
                  <a:pt x="1415" y="10994"/>
                </a:lnTo>
                <a:lnTo>
                  <a:pt x="0" y="17995"/>
                </a:lnTo>
                <a:lnTo>
                  <a:pt x="1415" y="25004"/>
                </a:lnTo>
                <a:lnTo>
                  <a:pt x="5273" y="30729"/>
                </a:lnTo>
                <a:lnTo>
                  <a:pt x="10994" y="34589"/>
                </a:lnTo>
                <a:lnTo>
                  <a:pt x="17995" y="36004"/>
                </a:lnTo>
                <a:lnTo>
                  <a:pt x="25004" y="34589"/>
                </a:lnTo>
                <a:lnTo>
                  <a:pt x="30729" y="30729"/>
                </a:lnTo>
                <a:lnTo>
                  <a:pt x="34589" y="25004"/>
                </a:lnTo>
                <a:lnTo>
                  <a:pt x="36004" y="17995"/>
                </a:lnTo>
                <a:lnTo>
                  <a:pt x="34589" y="10994"/>
                </a:lnTo>
                <a:lnTo>
                  <a:pt x="30729" y="5273"/>
                </a:lnTo>
                <a:lnTo>
                  <a:pt x="25004" y="1415"/>
                </a:lnTo>
                <a:lnTo>
                  <a:pt x="17995" y="0"/>
                </a:lnTo>
                <a:close/>
              </a:path>
            </a:pathLst>
          </a:custGeom>
          <a:solidFill>
            <a:srgbClr val="1C306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309639" y="4451781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17995" y="0"/>
                </a:moveTo>
                <a:lnTo>
                  <a:pt x="10988" y="1415"/>
                </a:lnTo>
                <a:lnTo>
                  <a:pt x="5268" y="5273"/>
                </a:lnTo>
                <a:lnTo>
                  <a:pt x="1413" y="10994"/>
                </a:lnTo>
                <a:lnTo>
                  <a:pt x="0" y="17995"/>
                </a:lnTo>
                <a:lnTo>
                  <a:pt x="1413" y="25004"/>
                </a:lnTo>
                <a:lnTo>
                  <a:pt x="5268" y="30729"/>
                </a:lnTo>
                <a:lnTo>
                  <a:pt x="10988" y="34589"/>
                </a:lnTo>
                <a:lnTo>
                  <a:pt x="17995" y="36004"/>
                </a:lnTo>
                <a:lnTo>
                  <a:pt x="25002" y="34589"/>
                </a:lnTo>
                <a:lnTo>
                  <a:pt x="30722" y="30729"/>
                </a:lnTo>
                <a:lnTo>
                  <a:pt x="34578" y="25004"/>
                </a:lnTo>
                <a:lnTo>
                  <a:pt x="35991" y="17995"/>
                </a:lnTo>
                <a:lnTo>
                  <a:pt x="34578" y="10994"/>
                </a:lnTo>
                <a:lnTo>
                  <a:pt x="30722" y="5273"/>
                </a:lnTo>
                <a:lnTo>
                  <a:pt x="25002" y="1415"/>
                </a:lnTo>
                <a:lnTo>
                  <a:pt x="17995" y="0"/>
                </a:lnTo>
                <a:close/>
              </a:path>
            </a:pathLst>
          </a:custGeom>
          <a:solidFill>
            <a:srgbClr val="1C306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411595" y="4451781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17995" y="0"/>
                </a:moveTo>
                <a:lnTo>
                  <a:pt x="10994" y="1415"/>
                </a:lnTo>
                <a:lnTo>
                  <a:pt x="5273" y="5273"/>
                </a:lnTo>
                <a:lnTo>
                  <a:pt x="1415" y="10994"/>
                </a:lnTo>
                <a:lnTo>
                  <a:pt x="0" y="17995"/>
                </a:lnTo>
                <a:lnTo>
                  <a:pt x="1415" y="25004"/>
                </a:lnTo>
                <a:lnTo>
                  <a:pt x="5273" y="30729"/>
                </a:lnTo>
                <a:lnTo>
                  <a:pt x="10994" y="34589"/>
                </a:lnTo>
                <a:lnTo>
                  <a:pt x="17995" y="36004"/>
                </a:lnTo>
                <a:lnTo>
                  <a:pt x="25004" y="34589"/>
                </a:lnTo>
                <a:lnTo>
                  <a:pt x="30729" y="30729"/>
                </a:lnTo>
                <a:lnTo>
                  <a:pt x="34589" y="25004"/>
                </a:lnTo>
                <a:lnTo>
                  <a:pt x="36004" y="17995"/>
                </a:lnTo>
                <a:lnTo>
                  <a:pt x="34589" y="10994"/>
                </a:lnTo>
                <a:lnTo>
                  <a:pt x="30729" y="5273"/>
                </a:lnTo>
                <a:lnTo>
                  <a:pt x="25004" y="1415"/>
                </a:lnTo>
                <a:lnTo>
                  <a:pt x="17995" y="0"/>
                </a:lnTo>
                <a:close/>
              </a:path>
            </a:pathLst>
          </a:custGeom>
          <a:solidFill>
            <a:srgbClr val="1C306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8314766" y="247967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17995" y="0"/>
                </a:moveTo>
                <a:lnTo>
                  <a:pt x="10994" y="1413"/>
                </a:lnTo>
                <a:lnTo>
                  <a:pt x="5273" y="5268"/>
                </a:lnTo>
                <a:lnTo>
                  <a:pt x="1415" y="10988"/>
                </a:lnTo>
                <a:lnTo>
                  <a:pt x="0" y="17995"/>
                </a:lnTo>
                <a:lnTo>
                  <a:pt x="1415" y="25002"/>
                </a:lnTo>
                <a:lnTo>
                  <a:pt x="5273" y="30722"/>
                </a:lnTo>
                <a:lnTo>
                  <a:pt x="10994" y="34578"/>
                </a:lnTo>
                <a:lnTo>
                  <a:pt x="17995" y="35991"/>
                </a:lnTo>
                <a:lnTo>
                  <a:pt x="25004" y="34578"/>
                </a:lnTo>
                <a:lnTo>
                  <a:pt x="30729" y="30722"/>
                </a:lnTo>
                <a:lnTo>
                  <a:pt x="34589" y="25002"/>
                </a:lnTo>
                <a:lnTo>
                  <a:pt x="36004" y="17995"/>
                </a:lnTo>
                <a:lnTo>
                  <a:pt x="34589" y="10988"/>
                </a:lnTo>
                <a:lnTo>
                  <a:pt x="30729" y="5268"/>
                </a:lnTo>
                <a:lnTo>
                  <a:pt x="25004" y="1413"/>
                </a:lnTo>
                <a:lnTo>
                  <a:pt x="1799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8416734" y="247967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17995" y="0"/>
                </a:moveTo>
                <a:lnTo>
                  <a:pt x="10988" y="1413"/>
                </a:lnTo>
                <a:lnTo>
                  <a:pt x="5268" y="5268"/>
                </a:lnTo>
                <a:lnTo>
                  <a:pt x="1413" y="10988"/>
                </a:lnTo>
                <a:lnTo>
                  <a:pt x="0" y="17995"/>
                </a:lnTo>
                <a:lnTo>
                  <a:pt x="1413" y="25002"/>
                </a:lnTo>
                <a:lnTo>
                  <a:pt x="5268" y="30722"/>
                </a:lnTo>
                <a:lnTo>
                  <a:pt x="10988" y="34578"/>
                </a:lnTo>
                <a:lnTo>
                  <a:pt x="17995" y="35991"/>
                </a:lnTo>
                <a:lnTo>
                  <a:pt x="25002" y="34578"/>
                </a:lnTo>
                <a:lnTo>
                  <a:pt x="30722" y="30722"/>
                </a:lnTo>
                <a:lnTo>
                  <a:pt x="34578" y="25002"/>
                </a:lnTo>
                <a:lnTo>
                  <a:pt x="35991" y="17995"/>
                </a:lnTo>
                <a:lnTo>
                  <a:pt x="34578" y="10988"/>
                </a:lnTo>
                <a:lnTo>
                  <a:pt x="30722" y="5268"/>
                </a:lnTo>
                <a:lnTo>
                  <a:pt x="25002" y="1413"/>
                </a:lnTo>
                <a:lnTo>
                  <a:pt x="1799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8518690" y="247967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18008" y="0"/>
                </a:moveTo>
                <a:lnTo>
                  <a:pt x="10999" y="1413"/>
                </a:lnTo>
                <a:lnTo>
                  <a:pt x="5275" y="5268"/>
                </a:lnTo>
                <a:lnTo>
                  <a:pt x="1415" y="10988"/>
                </a:lnTo>
                <a:lnTo>
                  <a:pt x="0" y="17995"/>
                </a:lnTo>
                <a:lnTo>
                  <a:pt x="1415" y="25002"/>
                </a:lnTo>
                <a:lnTo>
                  <a:pt x="5275" y="30722"/>
                </a:lnTo>
                <a:lnTo>
                  <a:pt x="10999" y="34578"/>
                </a:lnTo>
                <a:lnTo>
                  <a:pt x="18008" y="35991"/>
                </a:lnTo>
                <a:lnTo>
                  <a:pt x="25010" y="34578"/>
                </a:lnTo>
                <a:lnTo>
                  <a:pt x="30730" y="30722"/>
                </a:lnTo>
                <a:lnTo>
                  <a:pt x="34589" y="25002"/>
                </a:lnTo>
                <a:lnTo>
                  <a:pt x="36004" y="17995"/>
                </a:lnTo>
                <a:lnTo>
                  <a:pt x="34589" y="10988"/>
                </a:lnTo>
                <a:lnTo>
                  <a:pt x="30730" y="5268"/>
                </a:lnTo>
                <a:lnTo>
                  <a:pt x="25010" y="1413"/>
                </a:lnTo>
                <a:lnTo>
                  <a:pt x="1800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8314766" y="294417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17995" y="0"/>
                </a:moveTo>
                <a:lnTo>
                  <a:pt x="10994" y="1413"/>
                </a:lnTo>
                <a:lnTo>
                  <a:pt x="5273" y="5268"/>
                </a:lnTo>
                <a:lnTo>
                  <a:pt x="1415" y="10988"/>
                </a:lnTo>
                <a:lnTo>
                  <a:pt x="0" y="17995"/>
                </a:lnTo>
                <a:lnTo>
                  <a:pt x="1415" y="25002"/>
                </a:lnTo>
                <a:lnTo>
                  <a:pt x="5273" y="30722"/>
                </a:lnTo>
                <a:lnTo>
                  <a:pt x="10994" y="34578"/>
                </a:lnTo>
                <a:lnTo>
                  <a:pt x="17995" y="35991"/>
                </a:lnTo>
                <a:lnTo>
                  <a:pt x="25004" y="34578"/>
                </a:lnTo>
                <a:lnTo>
                  <a:pt x="30729" y="30722"/>
                </a:lnTo>
                <a:lnTo>
                  <a:pt x="34589" y="25002"/>
                </a:lnTo>
                <a:lnTo>
                  <a:pt x="36004" y="17995"/>
                </a:lnTo>
                <a:lnTo>
                  <a:pt x="34589" y="10988"/>
                </a:lnTo>
                <a:lnTo>
                  <a:pt x="30729" y="5268"/>
                </a:lnTo>
                <a:lnTo>
                  <a:pt x="25004" y="1413"/>
                </a:lnTo>
                <a:lnTo>
                  <a:pt x="17995" y="0"/>
                </a:lnTo>
                <a:close/>
              </a:path>
            </a:pathLst>
          </a:custGeom>
          <a:solidFill>
            <a:srgbClr val="1C306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8416734" y="294417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17995" y="0"/>
                </a:moveTo>
                <a:lnTo>
                  <a:pt x="10988" y="1413"/>
                </a:lnTo>
                <a:lnTo>
                  <a:pt x="5268" y="5268"/>
                </a:lnTo>
                <a:lnTo>
                  <a:pt x="1413" y="10988"/>
                </a:lnTo>
                <a:lnTo>
                  <a:pt x="0" y="17995"/>
                </a:lnTo>
                <a:lnTo>
                  <a:pt x="1413" y="25002"/>
                </a:lnTo>
                <a:lnTo>
                  <a:pt x="5268" y="30722"/>
                </a:lnTo>
                <a:lnTo>
                  <a:pt x="10988" y="34578"/>
                </a:lnTo>
                <a:lnTo>
                  <a:pt x="17995" y="35991"/>
                </a:lnTo>
                <a:lnTo>
                  <a:pt x="25002" y="34578"/>
                </a:lnTo>
                <a:lnTo>
                  <a:pt x="30722" y="30722"/>
                </a:lnTo>
                <a:lnTo>
                  <a:pt x="34578" y="25002"/>
                </a:lnTo>
                <a:lnTo>
                  <a:pt x="35991" y="17995"/>
                </a:lnTo>
                <a:lnTo>
                  <a:pt x="34578" y="10988"/>
                </a:lnTo>
                <a:lnTo>
                  <a:pt x="30722" y="5268"/>
                </a:lnTo>
                <a:lnTo>
                  <a:pt x="25002" y="1413"/>
                </a:lnTo>
                <a:lnTo>
                  <a:pt x="17995" y="0"/>
                </a:lnTo>
                <a:close/>
              </a:path>
            </a:pathLst>
          </a:custGeom>
          <a:solidFill>
            <a:srgbClr val="1C306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8518690" y="294417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18008" y="0"/>
                </a:moveTo>
                <a:lnTo>
                  <a:pt x="10999" y="1413"/>
                </a:lnTo>
                <a:lnTo>
                  <a:pt x="5275" y="5268"/>
                </a:lnTo>
                <a:lnTo>
                  <a:pt x="1415" y="10988"/>
                </a:lnTo>
                <a:lnTo>
                  <a:pt x="0" y="17995"/>
                </a:lnTo>
                <a:lnTo>
                  <a:pt x="1415" y="25002"/>
                </a:lnTo>
                <a:lnTo>
                  <a:pt x="5275" y="30722"/>
                </a:lnTo>
                <a:lnTo>
                  <a:pt x="10999" y="34578"/>
                </a:lnTo>
                <a:lnTo>
                  <a:pt x="18008" y="35991"/>
                </a:lnTo>
                <a:lnTo>
                  <a:pt x="25010" y="34578"/>
                </a:lnTo>
                <a:lnTo>
                  <a:pt x="30730" y="30722"/>
                </a:lnTo>
                <a:lnTo>
                  <a:pt x="34589" y="25002"/>
                </a:lnTo>
                <a:lnTo>
                  <a:pt x="36004" y="17995"/>
                </a:lnTo>
                <a:lnTo>
                  <a:pt x="34589" y="10988"/>
                </a:lnTo>
                <a:lnTo>
                  <a:pt x="30730" y="5268"/>
                </a:lnTo>
                <a:lnTo>
                  <a:pt x="25010" y="1413"/>
                </a:lnTo>
                <a:lnTo>
                  <a:pt x="18008" y="0"/>
                </a:lnTo>
                <a:close/>
              </a:path>
            </a:pathLst>
          </a:custGeom>
          <a:solidFill>
            <a:srgbClr val="1C306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8314766" y="34409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17995" y="0"/>
                </a:moveTo>
                <a:lnTo>
                  <a:pt x="10994" y="1413"/>
                </a:lnTo>
                <a:lnTo>
                  <a:pt x="5273" y="5268"/>
                </a:lnTo>
                <a:lnTo>
                  <a:pt x="1415" y="10988"/>
                </a:lnTo>
                <a:lnTo>
                  <a:pt x="0" y="17995"/>
                </a:lnTo>
                <a:lnTo>
                  <a:pt x="1415" y="25002"/>
                </a:lnTo>
                <a:lnTo>
                  <a:pt x="5273" y="30722"/>
                </a:lnTo>
                <a:lnTo>
                  <a:pt x="10994" y="34578"/>
                </a:lnTo>
                <a:lnTo>
                  <a:pt x="17995" y="35991"/>
                </a:lnTo>
                <a:lnTo>
                  <a:pt x="25004" y="34578"/>
                </a:lnTo>
                <a:lnTo>
                  <a:pt x="30729" y="30722"/>
                </a:lnTo>
                <a:lnTo>
                  <a:pt x="34589" y="25002"/>
                </a:lnTo>
                <a:lnTo>
                  <a:pt x="36004" y="17995"/>
                </a:lnTo>
                <a:lnTo>
                  <a:pt x="34589" y="10988"/>
                </a:lnTo>
                <a:lnTo>
                  <a:pt x="30729" y="5268"/>
                </a:lnTo>
                <a:lnTo>
                  <a:pt x="25004" y="1413"/>
                </a:lnTo>
                <a:lnTo>
                  <a:pt x="17995" y="0"/>
                </a:lnTo>
                <a:close/>
              </a:path>
            </a:pathLst>
          </a:custGeom>
          <a:solidFill>
            <a:srgbClr val="1C306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8416734" y="34409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17995" y="0"/>
                </a:moveTo>
                <a:lnTo>
                  <a:pt x="10988" y="1413"/>
                </a:lnTo>
                <a:lnTo>
                  <a:pt x="5268" y="5268"/>
                </a:lnTo>
                <a:lnTo>
                  <a:pt x="1413" y="10988"/>
                </a:lnTo>
                <a:lnTo>
                  <a:pt x="0" y="17995"/>
                </a:lnTo>
                <a:lnTo>
                  <a:pt x="1413" y="25002"/>
                </a:lnTo>
                <a:lnTo>
                  <a:pt x="5268" y="30722"/>
                </a:lnTo>
                <a:lnTo>
                  <a:pt x="10988" y="34578"/>
                </a:lnTo>
                <a:lnTo>
                  <a:pt x="17995" y="35991"/>
                </a:lnTo>
                <a:lnTo>
                  <a:pt x="25002" y="34578"/>
                </a:lnTo>
                <a:lnTo>
                  <a:pt x="30722" y="30722"/>
                </a:lnTo>
                <a:lnTo>
                  <a:pt x="34578" y="25002"/>
                </a:lnTo>
                <a:lnTo>
                  <a:pt x="35991" y="17995"/>
                </a:lnTo>
                <a:lnTo>
                  <a:pt x="34578" y="10988"/>
                </a:lnTo>
                <a:lnTo>
                  <a:pt x="30722" y="5268"/>
                </a:lnTo>
                <a:lnTo>
                  <a:pt x="25002" y="1413"/>
                </a:lnTo>
                <a:lnTo>
                  <a:pt x="17995" y="0"/>
                </a:lnTo>
                <a:close/>
              </a:path>
            </a:pathLst>
          </a:custGeom>
          <a:solidFill>
            <a:srgbClr val="1C306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8518690" y="34409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18008" y="0"/>
                </a:moveTo>
                <a:lnTo>
                  <a:pt x="10999" y="1413"/>
                </a:lnTo>
                <a:lnTo>
                  <a:pt x="5275" y="5268"/>
                </a:lnTo>
                <a:lnTo>
                  <a:pt x="1415" y="10988"/>
                </a:lnTo>
                <a:lnTo>
                  <a:pt x="0" y="17995"/>
                </a:lnTo>
                <a:lnTo>
                  <a:pt x="1415" y="25002"/>
                </a:lnTo>
                <a:lnTo>
                  <a:pt x="5275" y="30722"/>
                </a:lnTo>
                <a:lnTo>
                  <a:pt x="10999" y="34578"/>
                </a:lnTo>
                <a:lnTo>
                  <a:pt x="18008" y="35991"/>
                </a:lnTo>
                <a:lnTo>
                  <a:pt x="25010" y="34578"/>
                </a:lnTo>
                <a:lnTo>
                  <a:pt x="30730" y="30722"/>
                </a:lnTo>
                <a:lnTo>
                  <a:pt x="34589" y="25002"/>
                </a:lnTo>
                <a:lnTo>
                  <a:pt x="36004" y="17995"/>
                </a:lnTo>
                <a:lnTo>
                  <a:pt x="34589" y="10988"/>
                </a:lnTo>
                <a:lnTo>
                  <a:pt x="30730" y="5268"/>
                </a:lnTo>
                <a:lnTo>
                  <a:pt x="25010" y="1413"/>
                </a:lnTo>
                <a:lnTo>
                  <a:pt x="18008" y="0"/>
                </a:lnTo>
                <a:close/>
              </a:path>
            </a:pathLst>
          </a:custGeom>
          <a:solidFill>
            <a:srgbClr val="1C306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8314766" y="3898556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17995" y="0"/>
                </a:moveTo>
                <a:lnTo>
                  <a:pt x="10994" y="1413"/>
                </a:lnTo>
                <a:lnTo>
                  <a:pt x="5273" y="5268"/>
                </a:lnTo>
                <a:lnTo>
                  <a:pt x="1415" y="10988"/>
                </a:lnTo>
                <a:lnTo>
                  <a:pt x="0" y="17995"/>
                </a:lnTo>
                <a:lnTo>
                  <a:pt x="1415" y="25002"/>
                </a:lnTo>
                <a:lnTo>
                  <a:pt x="5273" y="30722"/>
                </a:lnTo>
                <a:lnTo>
                  <a:pt x="10994" y="34578"/>
                </a:lnTo>
                <a:lnTo>
                  <a:pt x="17995" y="35991"/>
                </a:lnTo>
                <a:lnTo>
                  <a:pt x="25004" y="34578"/>
                </a:lnTo>
                <a:lnTo>
                  <a:pt x="30729" y="30722"/>
                </a:lnTo>
                <a:lnTo>
                  <a:pt x="34589" y="25002"/>
                </a:lnTo>
                <a:lnTo>
                  <a:pt x="36004" y="17995"/>
                </a:lnTo>
                <a:lnTo>
                  <a:pt x="34589" y="10988"/>
                </a:lnTo>
                <a:lnTo>
                  <a:pt x="30729" y="5268"/>
                </a:lnTo>
                <a:lnTo>
                  <a:pt x="25004" y="1413"/>
                </a:lnTo>
                <a:lnTo>
                  <a:pt x="17995" y="0"/>
                </a:lnTo>
                <a:close/>
              </a:path>
            </a:pathLst>
          </a:custGeom>
          <a:solidFill>
            <a:srgbClr val="1C306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8416734" y="3898556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17995" y="0"/>
                </a:moveTo>
                <a:lnTo>
                  <a:pt x="10988" y="1413"/>
                </a:lnTo>
                <a:lnTo>
                  <a:pt x="5268" y="5268"/>
                </a:lnTo>
                <a:lnTo>
                  <a:pt x="1413" y="10988"/>
                </a:lnTo>
                <a:lnTo>
                  <a:pt x="0" y="17995"/>
                </a:lnTo>
                <a:lnTo>
                  <a:pt x="1413" y="25002"/>
                </a:lnTo>
                <a:lnTo>
                  <a:pt x="5268" y="30722"/>
                </a:lnTo>
                <a:lnTo>
                  <a:pt x="10988" y="34578"/>
                </a:lnTo>
                <a:lnTo>
                  <a:pt x="17995" y="35991"/>
                </a:lnTo>
                <a:lnTo>
                  <a:pt x="25002" y="34578"/>
                </a:lnTo>
                <a:lnTo>
                  <a:pt x="30722" y="30722"/>
                </a:lnTo>
                <a:lnTo>
                  <a:pt x="34578" y="25002"/>
                </a:lnTo>
                <a:lnTo>
                  <a:pt x="35991" y="17995"/>
                </a:lnTo>
                <a:lnTo>
                  <a:pt x="34578" y="10988"/>
                </a:lnTo>
                <a:lnTo>
                  <a:pt x="30722" y="5268"/>
                </a:lnTo>
                <a:lnTo>
                  <a:pt x="25002" y="1413"/>
                </a:lnTo>
                <a:lnTo>
                  <a:pt x="17995" y="0"/>
                </a:lnTo>
                <a:close/>
              </a:path>
            </a:pathLst>
          </a:custGeom>
          <a:solidFill>
            <a:srgbClr val="1C306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8518690" y="3898556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18008" y="0"/>
                </a:moveTo>
                <a:lnTo>
                  <a:pt x="10999" y="1413"/>
                </a:lnTo>
                <a:lnTo>
                  <a:pt x="5275" y="5268"/>
                </a:lnTo>
                <a:lnTo>
                  <a:pt x="1415" y="10988"/>
                </a:lnTo>
                <a:lnTo>
                  <a:pt x="0" y="17995"/>
                </a:lnTo>
                <a:lnTo>
                  <a:pt x="1415" y="25002"/>
                </a:lnTo>
                <a:lnTo>
                  <a:pt x="5275" y="30722"/>
                </a:lnTo>
                <a:lnTo>
                  <a:pt x="10999" y="34578"/>
                </a:lnTo>
                <a:lnTo>
                  <a:pt x="18008" y="35991"/>
                </a:lnTo>
                <a:lnTo>
                  <a:pt x="25010" y="34578"/>
                </a:lnTo>
                <a:lnTo>
                  <a:pt x="30730" y="30722"/>
                </a:lnTo>
                <a:lnTo>
                  <a:pt x="34589" y="25002"/>
                </a:lnTo>
                <a:lnTo>
                  <a:pt x="36004" y="17995"/>
                </a:lnTo>
                <a:lnTo>
                  <a:pt x="34589" y="10988"/>
                </a:lnTo>
                <a:lnTo>
                  <a:pt x="30730" y="5268"/>
                </a:lnTo>
                <a:lnTo>
                  <a:pt x="25010" y="1413"/>
                </a:lnTo>
                <a:lnTo>
                  <a:pt x="18008" y="0"/>
                </a:lnTo>
                <a:close/>
              </a:path>
            </a:pathLst>
          </a:custGeom>
          <a:solidFill>
            <a:srgbClr val="1C306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8314766" y="4451781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17995" y="0"/>
                </a:moveTo>
                <a:lnTo>
                  <a:pt x="10994" y="1415"/>
                </a:lnTo>
                <a:lnTo>
                  <a:pt x="5273" y="5273"/>
                </a:lnTo>
                <a:lnTo>
                  <a:pt x="1415" y="10994"/>
                </a:lnTo>
                <a:lnTo>
                  <a:pt x="0" y="17995"/>
                </a:lnTo>
                <a:lnTo>
                  <a:pt x="1415" y="25004"/>
                </a:lnTo>
                <a:lnTo>
                  <a:pt x="5273" y="30729"/>
                </a:lnTo>
                <a:lnTo>
                  <a:pt x="10994" y="34589"/>
                </a:lnTo>
                <a:lnTo>
                  <a:pt x="17995" y="36004"/>
                </a:lnTo>
                <a:lnTo>
                  <a:pt x="25004" y="34589"/>
                </a:lnTo>
                <a:lnTo>
                  <a:pt x="30729" y="30729"/>
                </a:lnTo>
                <a:lnTo>
                  <a:pt x="34589" y="25004"/>
                </a:lnTo>
                <a:lnTo>
                  <a:pt x="36004" y="17995"/>
                </a:lnTo>
                <a:lnTo>
                  <a:pt x="34589" y="10994"/>
                </a:lnTo>
                <a:lnTo>
                  <a:pt x="30729" y="5273"/>
                </a:lnTo>
                <a:lnTo>
                  <a:pt x="25004" y="1415"/>
                </a:lnTo>
                <a:lnTo>
                  <a:pt x="17995" y="0"/>
                </a:lnTo>
                <a:close/>
              </a:path>
            </a:pathLst>
          </a:custGeom>
          <a:solidFill>
            <a:srgbClr val="1C306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8416734" y="4451781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17995" y="0"/>
                </a:moveTo>
                <a:lnTo>
                  <a:pt x="10988" y="1415"/>
                </a:lnTo>
                <a:lnTo>
                  <a:pt x="5268" y="5273"/>
                </a:lnTo>
                <a:lnTo>
                  <a:pt x="1413" y="10994"/>
                </a:lnTo>
                <a:lnTo>
                  <a:pt x="0" y="17995"/>
                </a:lnTo>
                <a:lnTo>
                  <a:pt x="1413" y="25004"/>
                </a:lnTo>
                <a:lnTo>
                  <a:pt x="5268" y="30729"/>
                </a:lnTo>
                <a:lnTo>
                  <a:pt x="10988" y="34589"/>
                </a:lnTo>
                <a:lnTo>
                  <a:pt x="17995" y="36004"/>
                </a:lnTo>
                <a:lnTo>
                  <a:pt x="25002" y="34589"/>
                </a:lnTo>
                <a:lnTo>
                  <a:pt x="30722" y="30729"/>
                </a:lnTo>
                <a:lnTo>
                  <a:pt x="34578" y="25004"/>
                </a:lnTo>
                <a:lnTo>
                  <a:pt x="35991" y="17995"/>
                </a:lnTo>
                <a:lnTo>
                  <a:pt x="34578" y="10994"/>
                </a:lnTo>
                <a:lnTo>
                  <a:pt x="30722" y="5273"/>
                </a:lnTo>
                <a:lnTo>
                  <a:pt x="25002" y="1415"/>
                </a:lnTo>
                <a:lnTo>
                  <a:pt x="17995" y="0"/>
                </a:lnTo>
                <a:close/>
              </a:path>
            </a:pathLst>
          </a:custGeom>
          <a:solidFill>
            <a:srgbClr val="1C306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8518690" y="4451781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18008" y="0"/>
                </a:moveTo>
                <a:lnTo>
                  <a:pt x="10999" y="1415"/>
                </a:lnTo>
                <a:lnTo>
                  <a:pt x="5275" y="5273"/>
                </a:lnTo>
                <a:lnTo>
                  <a:pt x="1415" y="10994"/>
                </a:lnTo>
                <a:lnTo>
                  <a:pt x="0" y="17995"/>
                </a:lnTo>
                <a:lnTo>
                  <a:pt x="1415" y="25004"/>
                </a:lnTo>
                <a:lnTo>
                  <a:pt x="5275" y="30729"/>
                </a:lnTo>
                <a:lnTo>
                  <a:pt x="10999" y="34589"/>
                </a:lnTo>
                <a:lnTo>
                  <a:pt x="18008" y="36004"/>
                </a:lnTo>
                <a:lnTo>
                  <a:pt x="25010" y="34589"/>
                </a:lnTo>
                <a:lnTo>
                  <a:pt x="30730" y="30729"/>
                </a:lnTo>
                <a:lnTo>
                  <a:pt x="34589" y="25004"/>
                </a:lnTo>
                <a:lnTo>
                  <a:pt x="36004" y="17995"/>
                </a:lnTo>
                <a:lnTo>
                  <a:pt x="34589" y="10994"/>
                </a:lnTo>
                <a:lnTo>
                  <a:pt x="30730" y="5273"/>
                </a:lnTo>
                <a:lnTo>
                  <a:pt x="25010" y="1415"/>
                </a:lnTo>
                <a:lnTo>
                  <a:pt x="18008" y="0"/>
                </a:lnTo>
                <a:close/>
              </a:path>
            </a:pathLst>
          </a:custGeom>
          <a:solidFill>
            <a:srgbClr val="1C306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3" name="object 53"/>
          <p:cNvGraphicFramePr>
            <a:graphicFrameLocks noGrp="1"/>
          </p:cNvGraphicFramePr>
          <p:nvPr/>
        </p:nvGraphicFramePr>
        <p:xfrm>
          <a:off x="536577" y="2277656"/>
          <a:ext cx="11250924" cy="25572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915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8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69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79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0461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6725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27405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375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5F6F7"/>
                    </a:solidFill>
                  </a:tcPr>
                </a:tc>
                <a:tc>
                  <a:txBody>
                    <a:bodyPr/>
                    <a:lstStyle/>
                    <a:p>
                      <a:pPr marL="250190">
                        <a:lnSpc>
                          <a:spcPct val="100000"/>
                        </a:lnSpc>
                        <a:spcBef>
                          <a:spcPts val="950"/>
                        </a:spcBef>
                      </a:pPr>
                      <a:r>
                        <a:rPr sz="1200" spc="-75" dirty="0">
                          <a:solidFill>
                            <a:srgbClr val="FFFFFF"/>
                          </a:solidFill>
                          <a:latin typeface="UnDotum"/>
                          <a:cs typeface="UnDotum"/>
                        </a:rPr>
                        <a:t>acc_id</a:t>
                      </a:r>
                      <a:endParaRPr sz="1200">
                        <a:latin typeface="UnDotum"/>
                        <a:cs typeface="UnDotum"/>
                      </a:endParaRPr>
                    </a:p>
                  </a:txBody>
                  <a:tcPr marL="0" marR="0" marT="120650" marB="0"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1C3061"/>
                    </a:solidFill>
                  </a:tcPr>
                </a:tc>
                <a:tc>
                  <a:txBody>
                    <a:bodyPr/>
                    <a:lstStyle/>
                    <a:p>
                      <a:pPr marR="264795" algn="ctr">
                        <a:lnSpc>
                          <a:spcPct val="100000"/>
                        </a:lnSpc>
                        <a:spcBef>
                          <a:spcPts val="830"/>
                        </a:spcBef>
                      </a:pPr>
                      <a:r>
                        <a:rPr sz="1200" spc="-65" dirty="0">
                          <a:solidFill>
                            <a:srgbClr val="FFFFFF"/>
                          </a:solidFill>
                          <a:latin typeface="UnDotum"/>
                          <a:cs typeface="UnDotum"/>
                        </a:rPr>
                        <a:t>server_aa</a:t>
                      </a:r>
                      <a:endParaRPr sz="1200">
                        <a:latin typeface="UnDotum"/>
                        <a:cs typeface="UnDotum"/>
                      </a:endParaRPr>
                    </a:p>
                  </a:txBody>
                  <a:tcPr marL="0" marR="0" marT="105410" marB="0">
                    <a:lnL w="9525">
                      <a:solidFill>
                        <a:srgbClr val="000000"/>
                      </a:solidFill>
                      <a:prstDash val="solid"/>
                    </a:lnL>
                    <a:solidFill>
                      <a:srgbClr val="1C3061"/>
                    </a:solidFill>
                  </a:tcPr>
                </a:tc>
                <a:tc>
                  <a:txBody>
                    <a:bodyPr/>
                    <a:lstStyle/>
                    <a:p>
                      <a:pPr marL="313690" algn="ctr">
                        <a:lnSpc>
                          <a:spcPct val="100000"/>
                        </a:lnSpc>
                        <a:spcBef>
                          <a:spcPts val="830"/>
                        </a:spcBef>
                      </a:pPr>
                      <a:r>
                        <a:rPr sz="1200" spc="-45" dirty="0">
                          <a:solidFill>
                            <a:srgbClr val="FFFFFF"/>
                          </a:solidFill>
                          <a:latin typeface="UnDotum"/>
                          <a:cs typeface="UnDotum"/>
                        </a:rPr>
                        <a:t>server_bp</a:t>
                      </a:r>
                      <a:endParaRPr sz="1200">
                        <a:latin typeface="UnDotum"/>
                        <a:cs typeface="UnDotum"/>
                      </a:endParaRPr>
                    </a:p>
                  </a:txBody>
                  <a:tcPr marL="0" marR="0" marT="105410" marB="0">
                    <a:solidFill>
                      <a:srgbClr val="1C3061"/>
                    </a:solidFill>
                  </a:tcPr>
                </a:tc>
                <a:tc>
                  <a:txBody>
                    <a:bodyPr/>
                    <a:lstStyle/>
                    <a:p>
                      <a:pPr marR="187325" algn="ctr">
                        <a:lnSpc>
                          <a:spcPct val="100000"/>
                        </a:lnSpc>
                        <a:spcBef>
                          <a:spcPts val="905"/>
                        </a:spcBef>
                      </a:pPr>
                      <a:r>
                        <a:rPr sz="1200" spc="-35" dirty="0">
                          <a:solidFill>
                            <a:srgbClr val="FFFFFF"/>
                          </a:solidFill>
                          <a:latin typeface="UnDotum"/>
                          <a:cs typeface="UnDotum"/>
                        </a:rPr>
                        <a:t>playtime_min</a:t>
                      </a:r>
                      <a:endParaRPr sz="1200">
                        <a:latin typeface="UnDotum"/>
                        <a:cs typeface="UnDotum"/>
                      </a:endParaRPr>
                    </a:p>
                  </a:txBody>
                  <a:tcPr marL="0" marR="0" marT="114935" marB="0">
                    <a:solidFill>
                      <a:srgbClr val="1C3061"/>
                    </a:solidFill>
                  </a:tcPr>
                </a:tc>
                <a:tc>
                  <a:txBody>
                    <a:bodyPr/>
                    <a:lstStyle/>
                    <a:p>
                      <a:pPr marR="11430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1200" spc="-70" dirty="0">
                          <a:solidFill>
                            <a:srgbClr val="FFFFFF"/>
                          </a:solidFill>
                          <a:latin typeface="UnDotum"/>
                          <a:cs typeface="UnDotum"/>
                        </a:rPr>
                        <a:t>Same_pledge_cnt_max</a:t>
                      </a:r>
                      <a:endParaRPr sz="1200">
                        <a:latin typeface="UnDotum"/>
                        <a:cs typeface="UnDotum"/>
                      </a:endParaRPr>
                    </a:p>
                  </a:txBody>
                  <a:tcPr marL="0" marR="0" marT="111760" marB="0">
                    <a:solidFill>
                      <a:srgbClr val="1C3061"/>
                    </a:solidFill>
                  </a:tcPr>
                </a:tc>
                <a:tc>
                  <a:txBody>
                    <a:bodyPr/>
                    <a:lstStyle/>
                    <a:p>
                      <a:pPr marL="403860">
                        <a:lnSpc>
                          <a:spcPct val="100000"/>
                        </a:lnSpc>
                        <a:spcBef>
                          <a:spcPts val="975"/>
                        </a:spcBef>
                        <a:tabLst>
                          <a:tab pos="1845945" algn="l"/>
                        </a:tabLst>
                      </a:pPr>
                      <a:r>
                        <a:rPr sz="1800" spc="-82" baseline="2314" dirty="0">
                          <a:solidFill>
                            <a:srgbClr val="FFFFFF"/>
                          </a:solidFill>
                          <a:latin typeface="UnDotum"/>
                          <a:cs typeface="UnDotum"/>
                        </a:rPr>
                        <a:t>pca_enter_week4	</a:t>
                      </a:r>
                      <a:r>
                        <a:rPr sz="1200" spc="-35" dirty="0">
                          <a:solidFill>
                            <a:srgbClr val="FFFFFF"/>
                          </a:solidFill>
                          <a:latin typeface="UnDotum"/>
                          <a:cs typeface="UnDotum"/>
                        </a:rPr>
                        <a:t>survival_time</a:t>
                      </a:r>
                      <a:endParaRPr sz="1200">
                        <a:latin typeface="UnDotum"/>
                        <a:cs typeface="UnDotum"/>
                      </a:endParaRPr>
                    </a:p>
                  </a:txBody>
                  <a:tcPr marL="0" marR="0" marT="123825" marB="0">
                    <a:solidFill>
                      <a:srgbClr val="1C306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151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285750">
                        <a:lnSpc>
                          <a:spcPct val="100000"/>
                        </a:lnSpc>
                      </a:pPr>
                      <a:r>
                        <a:rPr sz="1200" spc="-210" dirty="0">
                          <a:solidFill>
                            <a:srgbClr val="404040"/>
                          </a:solidFill>
                          <a:latin typeface="UnDotum"/>
                          <a:cs typeface="UnDotum"/>
                        </a:rPr>
                        <a:t>1주차</a:t>
                      </a:r>
                      <a:endParaRPr sz="1200">
                        <a:latin typeface="UnDotum"/>
                        <a:cs typeface="UnDotum"/>
                      </a:endParaRPr>
                    </a:p>
                  </a:txBody>
                  <a:tcPr marL="0" marR="0" marT="4445" marB="0"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233679">
                        <a:lnSpc>
                          <a:spcPct val="100000"/>
                        </a:lnSpc>
                      </a:pPr>
                      <a:r>
                        <a:rPr sz="1200" spc="-85" dirty="0">
                          <a:solidFill>
                            <a:srgbClr val="404040"/>
                          </a:solidFill>
                          <a:latin typeface="UnDotum"/>
                          <a:cs typeface="UnDotum"/>
                        </a:rPr>
                        <a:t>62455</a:t>
                      </a:r>
                      <a:endParaRPr sz="1200">
                        <a:latin typeface="UnDotum"/>
                        <a:cs typeface="UnDotum"/>
                      </a:endParaRPr>
                    </a:p>
                  </a:txBody>
                  <a:tcPr marL="0" marR="0" marT="4445" marB="0"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F5F6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R="264795" algn="ctr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404040"/>
                          </a:solidFill>
                          <a:latin typeface="UnDotum"/>
                          <a:cs typeface="UnDotum"/>
                        </a:rPr>
                        <a:t>1</a:t>
                      </a:r>
                      <a:endParaRPr sz="1200">
                        <a:latin typeface="UnDotum"/>
                        <a:cs typeface="UnDotum"/>
                      </a:endParaRPr>
                    </a:p>
                  </a:txBody>
                  <a:tcPr marL="0" marR="0" marT="4445" marB="0">
                    <a:lnL w="9525">
                      <a:solidFill>
                        <a:srgbClr val="000000"/>
                      </a:solidFill>
                      <a:prstDash val="solid"/>
                    </a:lnL>
                    <a:solidFill>
                      <a:srgbClr val="F5F6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313690" algn="ctr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404040"/>
                          </a:solidFill>
                          <a:latin typeface="UnDotum"/>
                          <a:cs typeface="UnDotum"/>
                        </a:rPr>
                        <a:t>0</a:t>
                      </a:r>
                      <a:endParaRPr sz="1200">
                        <a:latin typeface="UnDotum"/>
                        <a:cs typeface="UnDotum"/>
                      </a:endParaRPr>
                    </a:p>
                  </a:txBody>
                  <a:tcPr marL="0" marR="0" marT="4445" marB="0">
                    <a:solidFill>
                      <a:srgbClr val="F5F6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R="186690" algn="ctr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404040"/>
                          </a:solidFill>
                          <a:latin typeface="UnDotum"/>
                          <a:cs typeface="UnDotum"/>
                        </a:rPr>
                        <a:t>1</a:t>
                      </a:r>
                      <a:endParaRPr sz="1200">
                        <a:latin typeface="UnDotum"/>
                        <a:cs typeface="UnDotum"/>
                      </a:endParaRPr>
                    </a:p>
                  </a:txBody>
                  <a:tcPr marL="0" marR="0" marT="4445" marB="0">
                    <a:solidFill>
                      <a:srgbClr val="F5F6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L="43815" algn="ctr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404040"/>
                          </a:solidFill>
                          <a:latin typeface="UnDotum"/>
                          <a:cs typeface="UnDotum"/>
                        </a:rPr>
                        <a:t>0</a:t>
                      </a:r>
                      <a:endParaRPr sz="1200">
                        <a:latin typeface="UnDotum"/>
                        <a:cs typeface="UnDotum"/>
                      </a:endParaRPr>
                    </a:p>
                  </a:txBody>
                  <a:tcPr marL="0" marR="0" marT="0" marB="0">
                    <a:solidFill>
                      <a:srgbClr val="F5F6F7"/>
                    </a:solidFill>
                  </a:tcPr>
                </a:tc>
                <a:tc>
                  <a:txBody>
                    <a:bodyPr/>
                    <a:lstStyle/>
                    <a:p>
                      <a:pPr marL="589280">
                        <a:lnSpc>
                          <a:spcPct val="100000"/>
                        </a:lnSpc>
                        <a:spcBef>
                          <a:spcPts val="1250"/>
                        </a:spcBef>
                        <a:tabLst>
                          <a:tab pos="2180590" algn="l"/>
                        </a:tabLst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-0.262197	</a:t>
                      </a:r>
                      <a:r>
                        <a:rPr sz="1800" spc="-15" baseline="11574" dirty="0">
                          <a:latin typeface="Arial"/>
                          <a:cs typeface="Arial"/>
                        </a:rPr>
                        <a:t>64</a:t>
                      </a:r>
                      <a:endParaRPr sz="1800" baseline="11574">
                        <a:latin typeface="Arial"/>
                        <a:cs typeface="Arial"/>
                      </a:endParaRPr>
                    </a:p>
                  </a:txBody>
                  <a:tcPr marL="0" marR="0" marT="158750" marB="0">
                    <a:solidFill>
                      <a:srgbClr val="F5F6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2628">
                <a:tc>
                  <a:txBody>
                    <a:bodyPr/>
                    <a:lstStyle/>
                    <a:p>
                      <a:pPr marL="273050">
                        <a:lnSpc>
                          <a:spcPct val="100000"/>
                        </a:lnSpc>
                        <a:spcBef>
                          <a:spcPts val="1060"/>
                        </a:spcBef>
                      </a:pPr>
                      <a:r>
                        <a:rPr sz="1200" spc="-140" dirty="0">
                          <a:solidFill>
                            <a:srgbClr val="404040"/>
                          </a:solidFill>
                          <a:latin typeface="UnDotum"/>
                          <a:cs typeface="UnDotum"/>
                        </a:rPr>
                        <a:t>2주차</a:t>
                      </a:r>
                      <a:endParaRPr sz="1200">
                        <a:latin typeface="UnDotum"/>
                        <a:cs typeface="UnDotum"/>
                      </a:endParaRPr>
                    </a:p>
                  </a:txBody>
                  <a:tcPr marL="0" marR="0" marT="134620" marB="0"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233679">
                        <a:lnSpc>
                          <a:spcPct val="100000"/>
                        </a:lnSpc>
                        <a:spcBef>
                          <a:spcPts val="1060"/>
                        </a:spcBef>
                      </a:pPr>
                      <a:r>
                        <a:rPr sz="1200" spc="-85" dirty="0">
                          <a:solidFill>
                            <a:srgbClr val="404040"/>
                          </a:solidFill>
                          <a:latin typeface="UnDotum"/>
                          <a:cs typeface="UnDotum"/>
                        </a:rPr>
                        <a:t>62455</a:t>
                      </a:r>
                      <a:endParaRPr sz="1200">
                        <a:latin typeface="UnDotum"/>
                        <a:cs typeface="UnDotum"/>
                      </a:endParaRPr>
                    </a:p>
                  </a:txBody>
                  <a:tcPr marL="0" marR="0" marT="134620" marB="0"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F5F6F7"/>
                    </a:solidFill>
                  </a:tcPr>
                </a:tc>
                <a:tc>
                  <a:txBody>
                    <a:bodyPr/>
                    <a:lstStyle/>
                    <a:p>
                      <a:pPr marR="264795" algn="ctr">
                        <a:lnSpc>
                          <a:spcPct val="100000"/>
                        </a:lnSpc>
                        <a:spcBef>
                          <a:spcPts val="1060"/>
                        </a:spcBef>
                      </a:pPr>
                      <a:r>
                        <a:rPr sz="1200" dirty="0">
                          <a:solidFill>
                            <a:srgbClr val="404040"/>
                          </a:solidFill>
                          <a:latin typeface="UnDotum"/>
                          <a:cs typeface="UnDotum"/>
                        </a:rPr>
                        <a:t>1</a:t>
                      </a:r>
                      <a:endParaRPr sz="1200">
                        <a:latin typeface="UnDotum"/>
                        <a:cs typeface="UnDotum"/>
                      </a:endParaRPr>
                    </a:p>
                  </a:txBody>
                  <a:tcPr marL="0" marR="0" marT="134620" marB="0">
                    <a:lnL w="9525">
                      <a:solidFill>
                        <a:srgbClr val="000000"/>
                      </a:solidFill>
                      <a:prstDash val="solid"/>
                    </a:lnL>
                    <a:solidFill>
                      <a:srgbClr val="F5F6F7"/>
                    </a:solidFill>
                  </a:tcPr>
                </a:tc>
                <a:tc>
                  <a:txBody>
                    <a:bodyPr/>
                    <a:lstStyle/>
                    <a:p>
                      <a:pPr marL="313690" algn="ctr">
                        <a:lnSpc>
                          <a:spcPct val="100000"/>
                        </a:lnSpc>
                        <a:spcBef>
                          <a:spcPts val="1060"/>
                        </a:spcBef>
                      </a:pPr>
                      <a:r>
                        <a:rPr sz="1200" dirty="0">
                          <a:solidFill>
                            <a:srgbClr val="404040"/>
                          </a:solidFill>
                          <a:latin typeface="UnDotum"/>
                          <a:cs typeface="UnDotum"/>
                        </a:rPr>
                        <a:t>0</a:t>
                      </a:r>
                      <a:endParaRPr sz="1200">
                        <a:latin typeface="UnDotum"/>
                        <a:cs typeface="UnDotum"/>
                      </a:endParaRPr>
                    </a:p>
                  </a:txBody>
                  <a:tcPr marL="0" marR="0" marT="134620" marB="0">
                    <a:solidFill>
                      <a:srgbClr val="F5F6F7"/>
                    </a:solidFill>
                  </a:tcPr>
                </a:tc>
                <a:tc>
                  <a:txBody>
                    <a:bodyPr/>
                    <a:lstStyle/>
                    <a:p>
                      <a:pPr marR="186690" algn="ctr">
                        <a:lnSpc>
                          <a:spcPct val="100000"/>
                        </a:lnSpc>
                        <a:spcBef>
                          <a:spcPts val="1060"/>
                        </a:spcBef>
                      </a:pPr>
                      <a:r>
                        <a:rPr sz="1200" dirty="0">
                          <a:solidFill>
                            <a:srgbClr val="404040"/>
                          </a:solidFill>
                          <a:latin typeface="UnDotum"/>
                          <a:cs typeface="UnDotum"/>
                        </a:rPr>
                        <a:t>1</a:t>
                      </a:r>
                      <a:endParaRPr sz="1200">
                        <a:latin typeface="UnDotum"/>
                        <a:cs typeface="UnDotum"/>
                      </a:endParaRPr>
                    </a:p>
                  </a:txBody>
                  <a:tcPr marL="0" marR="0" marT="134620" marB="0">
                    <a:solidFill>
                      <a:srgbClr val="F5F6F7"/>
                    </a:solidFill>
                  </a:tcPr>
                </a:tc>
                <a:tc>
                  <a:txBody>
                    <a:bodyPr/>
                    <a:lstStyle/>
                    <a:p>
                      <a:pPr marL="43815" algn="ctr">
                        <a:lnSpc>
                          <a:spcPct val="100000"/>
                        </a:lnSpc>
                        <a:spcBef>
                          <a:spcPts val="1085"/>
                        </a:spcBef>
                      </a:pPr>
                      <a:r>
                        <a:rPr sz="1200" dirty="0">
                          <a:solidFill>
                            <a:srgbClr val="404040"/>
                          </a:solidFill>
                          <a:latin typeface="UnDotum"/>
                          <a:cs typeface="UnDotum"/>
                        </a:rPr>
                        <a:t>0</a:t>
                      </a:r>
                      <a:endParaRPr sz="1200">
                        <a:latin typeface="UnDotum"/>
                        <a:cs typeface="UnDotum"/>
                      </a:endParaRPr>
                    </a:p>
                  </a:txBody>
                  <a:tcPr marL="0" marR="0" marT="137795" marB="0">
                    <a:solidFill>
                      <a:srgbClr val="F5F6F7"/>
                    </a:solidFill>
                  </a:tcPr>
                </a:tc>
                <a:tc>
                  <a:txBody>
                    <a:bodyPr/>
                    <a:lstStyle/>
                    <a:p>
                      <a:pPr marL="589280">
                        <a:lnSpc>
                          <a:spcPct val="100000"/>
                        </a:lnSpc>
                        <a:spcBef>
                          <a:spcPts val="1010"/>
                        </a:spcBef>
                        <a:tabLst>
                          <a:tab pos="2180590" algn="l"/>
                        </a:tabLst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-0.262197	</a:t>
                      </a:r>
                      <a:r>
                        <a:rPr sz="1800" spc="-15" baseline="11574" dirty="0">
                          <a:latin typeface="Arial"/>
                          <a:cs typeface="Arial"/>
                        </a:rPr>
                        <a:t>64</a:t>
                      </a:r>
                      <a:endParaRPr sz="1800" baseline="11574">
                        <a:latin typeface="Arial"/>
                        <a:cs typeface="Arial"/>
                      </a:endParaRPr>
                    </a:p>
                  </a:txBody>
                  <a:tcPr marL="0" marR="0" marT="128270" marB="0">
                    <a:solidFill>
                      <a:srgbClr val="F5F6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1395">
                <a:tc>
                  <a:txBody>
                    <a:bodyPr/>
                    <a:lstStyle/>
                    <a:p>
                      <a:pPr marL="273050">
                        <a:lnSpc>
                          <a:spcPct val="100000"/>
                        </a:lnSpc>
                        <a:spcBef>
                          <a:spcPts val="1070"/>
                        </a:spcBef>
                      </a:pPr>
                      <a:r>
                        <a:rPr sz="1200" spc="-145" dirty="0">
                          <a:solidFill>
                            <a:srgbClr val="404040"/>
                          </a:solidFill>
                          <a:latin typeface="UnDotum"/>
                          <a:cs typeface="UnDotum"/>
                        </a:rPr>
                        <a:t>3주차</a:t>
                      </a:r>
                      <a:endParaRPr sz="1200">
                        <a:latin typeface="UnDotum"/>
                        <a:cs typeface="UnDotum"/>
                      </a:endParaRPr>
                    </a:p>
                  </a:txBody>
                  <a:tcPr marL="0" marR="0" marT="135890" marB="0"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233679">
                        <a:lnSpc>
                          <a:spcPct val="100000"/>
                        </a:lnSpc>
                        <a:spcBef>
                          <a:spcPts val="1070"/>
                        </a:spcBef>
                      </a:pPr>
                      <a:r>
                        <a:rPr sz="1200" spc="-85" dirty="0">
                          <a:solidFill>
                            <a:srgbClr val="404040"/>
                          </a:solidFill>
                          <a:latin typeface="UnDotum"/>
                          <a:cs typeface="UnDotum"/>
                        </a:rPr>
                        <a:t>62455</a:t>
                      </a:r>
                      <a:endParaRPr sz="1200">
                        <a:latin typeface="UnDotum"/>
                        <a:cs typeface="UnDotum"/>
                      </a:endParaRPr>
                    </a:p>
                  </a:txBody>
                  <a:tcPr marL="0" marR="0" marT="135890" marB="0"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F5F6F7"/>
                    </a:solidFill>
                  </a:tcPr>
                </a:tc>
                <a:tc>
                  <a:txBody>
                    <a:bodyPr/>
                    <a:lstStyle/>
                    <a:p>
                      <a:pPr marR="264795" algn="ctr">
                        <a:lnSpc>
                          <a:spcPct val="100000"/>
                        </a:lnSpc>
                        <a:spcBef>
                          <a:spcPts val="1070"/>
                        </a:spcBef>
                      </a:pPr>
                      <a:r>
                        <a:rPr sz="1200" dirty="0">
                          <a:solidFill>
                            <a:srgbClr val="404040"/>
                          </a:solidFill>
                          <a:latin typeface="UnDotum"/>
                          <a:cs typeface="UnDotum"/>
                        </a:rPr>
                        <a:t>1</a:t>
                      </a:r>
                      <a:endParaRPr sz="1200">
                        <a:latin typeface="UnDotum"/>
                        <a:cs typeface="UnDotum"/>
                      </a:endParaRPr>
                    </a:p>
                  </a:txBody>
                  <a:tcPr marL="0" marR="0" marT="135890" marB="0">
                    <a:lnL w="9525">
                      <a:solidFill>
                        <a:srgbClr val="000000"/>
                      </a:solidFill>
                      <a:prstDash val="solid"/>
                    </a:lnL>
                    <a:solidFill>
                      <a:srgbClr val="F5F6F7"/>
                    </a:solidFill>
                  </a:tcPr>
                </a:tc>
                <a:tc>
                  <a:txBody>
                    <a:bodyPr/>
                    <a:lstStyle/>
                    <a:p>
                      <a:pPr marL="313690" algn="ctr">
                        <a:lnSpc>
                          <a:spcPct val="100000"/>
                        </a:lnSpc>
                        <a:spcBef>
                          <a:spcPts val="1070"/>
                        </a:spcBef>
                      </a:pPr>
                      <a:r>
                        <a:rPr sz="1200" dirty="0">
                          <a:solidFill>
                            <a:srgbClr val="404040"/>
                          </a:solidFill>
                          <a:latin typeface="UnDotum"/>
                          <a:cs typeface="UnDotum"/>
                        </a:rPr>
                        <a:t>0</a:t>
                      </a:r>
                      <a:endParaRPr sz="1200">
                        <a:latin typeface="UnDotum"/>
                        <a:cs typeface="UnDotum"/>
                      </a:endParaRPr>
                    </a:p>
                  </a:txBody>
                  <a:tcPr marL="0" marR="0" marT="135890" marB="0">
                    <a:solidFill>
                      <a:srgbClr val="F5F6F7"/>
                    </a:solidFill>
                  </a:tcPr>
                </a:tc>
                <a:tc>
                  <a:txBody>
                    <a:bodyPr/>
                    <a:lstStyle/>
                    <a:p>
                      <a:pPr marR="186690" algn="ctr">
                        <a:lnSpc>
                          <a:spcPct val="100000"/>
                        </a:lnSpc>
                        <a:spcBef>
                          <a:spcPts val="1070"/>
                        </a:spcBef>
                      </a:pPr>
                      <a:r>
                        <a:rPr sz="1200" dirty="0">
                          <a:solidFill>
                            <a:srgbClr val="404040"/>
                          </a:solidFill>
                          <a:latin typeface="UnDotum"/>
                          <a:cs typeface="UnDotum"/>
                        </a:rPr>
                        <a:t>1</a:t>
                      </a:r>
                      <a:endParaRPr sz="1200">
                        <a:latin typeface="UnDotum"/>
                        <a:cs typeface="UnDotum"/>
                      </a:endParaRPr>
                    </a:p>
                  </a:txBody>
                  <a:tcPr marL="0" marR="0" marT="135890" marB="0">
                    <a:solidFill>
                      <a:srgbClr val="F5F6F7"/>
                    </a:solidFill>
                  </a:tcPr>
                </a:tc>
                <a:tc>
                  <a:txBody>
                    <a:bodyPr/>
                    <a:lstStyle/>
                    <a:p>
                      <a:pPr marL="43815" algn="ctr">
                        <a:lnSpc>
                          <a:spcPct val="100000"/>
                        </a:lnSpc>
                        <a:spcBef>
                          <a:spcPts val="1095"/>
                        </a:spcBef>
                      </a:pPr>
                      <a:r>
                        <a:rPr sz="1200" dirty="0">
                          <a:solidFill>
                            <a:srgbClr val="404040"/>
                          </a:solidFill>
                          <a:latin typeface="UnDotum"/>
                          <a:cs typeface="UnDotum"/>
                        </a:rPr>
                        <a:t>0</a:t>
                      </a:r>
                      <a:endParaRPr sz="1200">
                        <a:latin typeface="UnDotum"/>
                        <a:cs typeface="UnDotum"/>
                      </a:endParaRPr>
                    </a:p>
                  </a:txBody>
                  <a:tcPr marL="0" marR="0" marT="139065" marB="0">
                    <a:solidFill>
                      <a:srgbClr val="F5F6F7"/>
                    </a:solidFill>
                  </a:tcPr>
                </a:tc>
                <a:tc>
                  <a:txBody>
                    <a:bodyPr/>
                    <a:lstStyle/>
                    <a:p>
                      <a:pPr marL="589280">
                        <a:lnSpc>
                          <a:spcPct val="100000"/>
                        </a:lnSpc>
                        <a:spcBef>
                          <a:spcPts val="1025"/>
                        </a:spcBef>
                        <a:tabLst>
                          <a:tab pos="2180590" algn="l"/>
                        </a:tabLst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-0.262197	</a:t>
                      </a:r>
                      <a:r>
                        <a:rPr sz="1800" spc="-15" baseline="11574" dirty="0">
                          <a:latin typeface="Arial"/>
                          <a:cs typeface="Arial"/>
                        </a:rPr>
                        <a:t>64</a:t>
                      </a:r>
                      <a:endParaRPr sz="1800" baseline="11574">
                        <a:latin typeface="Arial"/>
                        <a:cs typeface="Arial"/>
                      </a:endParaRPr>
                    </a:p>
                  </a:txBody>
                  <a:tcPr marL="0" marR="0" marT="130175" marB="0">
                    <a:solidFill>
                      <a:srgbClr val="F5F6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41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270510">
                        <a:lnSpc>
                          <a:spcPct val="100000"/>
                        </a:lnSpc>
                      </a:pPr>
                      <a:r>
                        <a:rPr sz="1200" spc="-130" dirty="0">
                          <a:solidFill>
                            <a:srgbClr val="404040"/>
                          </a:solidFill>
                          <a:latin typeface="UnDotum"/>
                          <a:cs typeface="UnDotum"/>
                        </a:rPr>
                        <a:t>4주차</a:t>
                      </a:r>
                      <a:endParaRPr sz="1200">
                        <a:latin typeface="UnDotum"/>
                        <a:cs typeface="UnDotum"/>
                      </a:endParaRPr>
                    </a:p>
                  </a:txBody>
                  <a:tcPr marL="0" marR="0" marT="5080" marB="0"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233679">
                        <a:lnSpc>
                          <a:spcPct val="100000"/>
                        </a:lnSpc>
                      </a:pPr>
                      <a:r>
                        <a:rPr sz="1200" spc="-85" dirty="0">
                          <a:solidFill>
                            <a:srgbClr val="404040"/>
                          </a:solidFill>
                          <a:latin typeface="UnDotum"/>
                          <a:cs typeface="UnDotum"/>
                        </a:rPr>
                        <a:t>62455</a:t>
                      </a:r>
                      <a:endParaRPr sz="1200">
                        <a:latin typeface="UnDotum"/>
                        <a:cs typeface="UnDotum"/>
                      </a:endParaRPr>
                    </a:p>
                  </a:txBody>
                  <a:tcPr marL="0" marR="0" marT="5080" marB="0"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F5F6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R="264795" algn="ctr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404040"/>
                          </a:solidFill>
                          <a:latin typeface="UnDotum"/>
                          <a:cs typeface="UnDotum"/>
                        </a:rPr>
                        <a:t>1</a:t>
                      </a:r>
                      <a:endParaRPr sz="1200">
                        <a:latin typeface="UnDotum"/>
                        <a:cs typeface="UnDotum"/>
                      </a:endParaRPr>
                    </a:p>
                  </a:txBody>
                  <a:tcPr marL="0" marR="0" marT="5080" marB="0">
                    <a:lnL w="9525">
                      <a:solidFill>
                        <a:srgbClr val="000000"/>
                      </a:solidFill>
                      <a:prstDash val="solid"/>
                    </a:lnL>
                    <a:solidFill>
                      <a:srgbClr val="F5F6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313690" algn="ctr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404040"/>
                          </a:solidFill>
                          <a:latin typeface="UnDotum"/>
                          <a:cs typeface="UnDotum"/>
                        </a:rPr>
                        <a:t>0</a:t>
                      </a:r>
                      <a:endParaRPr sz="1200">
                        <a:latin typeface="UnDotum"/>
                        <a:cs typeface="UnDotum"/>
                      </a:endParaRPr>
                    </a:p>
                  </a:txBody>
                  <a:tcPr marL="0" marR="0" marT="5080" marB="0">
                    <a:solidFill>
                      <a:srgbClr val="F5F6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R="186690" algn="ctr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404040"/>
                          </a:solidFill>
                          <a:latin typeface="UnDotum"/>
                          <a:cs typeface="UnDotum"/>
                        </a:rPr>
                        <a:t>1</a:t>
                      </a:r>
                      <a:endParaRPr sz="1200">
                        <a:latin typeface="UnDotum"/>
                        <a:cs typeface="UnDotum"/>
                      </a:endParaRPr>
                    </a:p>
                  </a:txBody>
                  <a:tcPr marL="0" marR="0" marT="5080" marB="0">
                    <a:solidFill>
                      <a:srgbClr val="F5F6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43815" algn="ctr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404040"/>
                          </a:solidFill>
                          <a:latin typeface="UnDotum"/>
                          <a:cs typeface="UnDotum"/>
                        </a:rPr>
                        <a:t>0</a:t>
                      </a:r>
                      <a:endParaRPr sz="1200">
                        <a:latin typeface="UnDotum"/>
                        <a:cs typeface="UnDotum"/>
                      </a:endParaRPr>
                    </a:p>
                  </a:txBody>
                  <a:tcPr marL="0" marR="0" marT="3810" marB="0">
                    <a:solidFill>
                      <a:srgbClr val="F5F6F7"/>
                    </a:solidFill>
                  </a:tcPr>
                </a:tc>
                <a:tc>
                  <a:txBody>
                    <a:bodyPr/>
                    <a:lstStyle/>
                    <a:p>
                      <a:pPr marL="589280">
                        <a:lnSpc>
                          <a:spcPct val="100000"/>
                        </a:lnSpc>
                        <a:spcBef>
                          <a:spcPts val="1395"/>
                        </a:spcBef>
                        <a:tabLst>
                          <a:tab pos="2180590" algn="l"/>
                        </a:tabLst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-0.262197	</a:t>
                      </a:r>
                      <a:r>
                        <a:rPr sz="1800" spc="-15" baseline="11574" dirty="0">
                          <a:latin typeface="Arial"/>
                          <a:cs typeface="Arial"/>
                        </a:rPr>
                        <a:t>64</a:t>
                      </a:r>
                      <a:endParaRPr sz="1800" baseline="11574">
                        <a:latin typeface="Arial"/>
                        <a:cs typeface="Arial"/>
                      </a:endParaRPr>
                    </a:p>
                  </a:txBody>
                  <a:tcPr marL="0" marR="0" marT="177165" marB="0">
                    <a:solidFill>
                      <a:srgbClr val="F5F6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2387" y="2049780"/>
            <a:ext cx="2106295" cy="16706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90" dirty="0"/>
              <a:t>Ⅲ.</a:t>
            </a:r>
            <a:r>
              <a:rPr sz="3200" spc="-150" dirty="0"/>
              <a:t> </a:t>
            </a:r>
            <a:r>
              <a:rPr sz="3200" spc="5" dirty="0"/>
              <a:t>Model</a:t>
            </a:r>
            <a:endParaRPr sz="3200"/>
          </a:p>
          <a:p>
            <a:pPr marL="626745" marR="5080">
              <a:lnSpc>
                <a:spcPct val="148700"/>
              </a:lnSpc>
              <a:spcBef>
                <a:spcPts val="545"/>
              </a:spcBef>
            </a:pPr>
            <a:r>
              <a:rPr sz="1600" b="0" spc="-65" dirty="0">
                <a:solidFill>
                  <a:srgbClr val="3C3C3C"/>
                </a:solidFill>
                <a:latin typeface="FreeSans"/>
                <a:cs typeface="FreeSans"/>
              </a:rPr>
              <a:t>Using </a:t>
            </a:r>
            <a:r>
              <a:rPr sz="1600" b="0" spc="-35" dirty="0">
                <a:solidFill>
                  <a:srgbClr val="3C3C3C"/>
                </a:solidFill>
                <a:latin typeface="FreeSans"/>
                <a:cs typeface="FreeSans"/>
              </a:rPr>
              <a:t>Model  </a:t>
            </a:r>
            <a:r>
              <a:rPr sz="1600" b="0" spc="-40" dirty="0">
                <a:solidFill>
                  <a:srgbClr val="3C3C3C"/>
                </a:solidFill>
                <a:latin typeface="FreeSans"/>
                <a:cs typeface="FreeSans"/>
              </a:rPr>
              <a:t>Feature </a:t>
            </a:r>
            <a:r>
              <a:rPr sz="1600" b="0" spc="-30" dirty="0">
                <a:solidFill>
                  <a:srgbClr val="3C3C3C"/>
                </a:solidFill>
                <a:latin typeface="FreeSans"/>
                <a:cs typeface="FreeSans"/>
              </a:rPr>
              <a:t>selection  </a:t>
            </a:r>
            <a:r>
              <a:rPr sz="1600" b="0" spc="-35" dirty="0">
                <a:solidFill>
                  <a:srgbClr val="3C3C3C"/>
                </a:solidFill>
                <a:latin typeface="FreeSans"/>
                <a:cs typeface="FreeSans"/>
              </a:rPr>
              <a:t>Evaluation</a:t>
            </a:r>
            <a:endParaRPr sz="1600">
              <a:latin typeface="FreeSans"/>
              <a:cs typeface="Free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58906" y="5087988"/>
            <a:ext cx="10874375" cy="1478915"/>
            <a:chOff x="658906" y="5087988"/>
            <a:chExt cx="10874375" cy="1478915"/>
          </a:xfrm>
        </p:grpSpPr>
        <p:sp>
          <p:nvSpPr>
            <p:cNvPr id="3" name="object 3"/>
            <p:cNvSpPr/>
            <p:nvPr/>
          </p:nvSpPr>
          <p:spPr>
            <a:xfrm>
              <a:off x="658906" y="5101311"/>
              <a:ext cx="10845660" cy="146532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58906" y="5087988"/>
              <a:ext cx="10874375" cy="1478915"/>
            </a:xfrm>
            <a:custGeom>
              <a:avLst/>
              <a:gdLst/>
              <a:ahLst/>
              <a:cxnLst/>
              <a:rect l="l" t="t" r="r" b="b"/>
              <a:pathLst>
                <a:path w="10874375" h="1478915">
                  <a:moveTo>
                    <a:pt x="10874192" y="0"/>
                  </a:moveTo>
                  <a:lnTo>
                    <a:pt x="0" y="0"/>
                  </a:lnTo>
                  <a:lnTo>
                    <a:pt x="0" y="1478649"/>
                  </a:lnTo>
                  <a:lnTo>
                    <a:pt x="10874192" y="1478649"/>
                  </a:lnTo>
                  <a:lnTo>
                    <a:pt x="10874192" y="0"/>
                  </a:lnTo>
                  <a:close/>
                </a:path>
              </a:pathLst>
            </a:custGeom>
            <a:solidFill>
              <a:srgbClr val="1C3061">
                <a:alpha val="9097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658906" y="5087988"/>
            <a:ext cx="10874375" cy="1478915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5650" dirty="0">
              <a:latin typeface="Times New Roman"/>
              <a:cs typeface="Times New Roman"/>
            </a:endParaRPr>
          </a:p>
          <a:p>
            <a:pPr marR="335280" algn="r">
              <a:lnSpc>
                <a:spcPct val="100000"/>
              </a:lnSpc>
            </a:pPr>
            <a:r>
              <a:rPr sz="3600" b="1" spc="25" dirty="0">
                <a:solidFill>
                  <a:srgbClr val="FFFFFF"/>
                </a:solidFill>
                <a:latin typeface="UnDotum"/>
                <a:cs typeface="UnDotum"/>
              </a:rPr>
              <a:t>In</a:t>
            </a:r>
            <a:r>
              <a:rPr sz="3600" b="1" spc="45" dirty="0">
                <a:solidFill>
                  <a:srgbClr val="FFFFFF"/>
                </a:solidFill>
                <a:latin typeface="UnDotum"/>
                <a:cs typeface="UnDotum"/>
              </a:rPr>
              <a:t>d</a:t>
            </a:r>
            <a:r>
              <a:rPr sz="3600" b="1" spc="50" dirty="0">
                <a:solidFill>
                  <a:srgbClr val="FFFFFF"/>
                </a:solidFill>
                <a:latin typeface="UnDotum"/>
                <a:cs typeface="UnDotum"/>
              </a:rPr>
              <a:t>e</a:t>
            </a:r>
            <a:r>
              <a:rPr sz="3600" b="1" spc="-65" dirty="0">
                <a:solidFill>
                  <a:srgbClr val="FFFFFF"/>
                </a:solidFill>
                <a:latin typeface="UnDotum"/>
                <a:cs typeface="UnDotum"/>
              </a:rPr>
              <a:t>x</a:t>
            </a:r>
            <a:endParaRPr sz="3600" dirty="0">
              <a:latin typeface="UnDotum"/>
              <a:cs typeface="UnDotum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784217" y="2302216"/>
            <a:ext cx="2419013" cy="1632948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518795" marR="5080" indent="-506730" algn="just">
              <a:lnSpc>
                <a:spcPct val="147700"/>
              </a:lnSpc>
              <a:spcBef>
                <a:spcPts val="180"/>
              </a:spcBef>
            </a:pPr>
            <a:r>
              <a:rPr lang="en-US" altLang="ko-KR" sz="1600" b="1" spc="-95" dirty="0">
                <a:solidFill>
                  <a:srgbClr val="1C306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UnDotum"/>
              </a:rPr>
              <a:t>Ⅲ. </a:t>
            </a:r>
            <a:r>
              <a:rPr lang="en-US" sz="1600" spc="-25" dirty="0">
                <a:solidFill>
                  <a:srgbClr val="3C3C3C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Data </a:t>
            </a:r>
            <a:r>
              <a:rPr lang="en-US" sz="1600" spc="-20" dirty="0">
                <a:solidFill>
                  <a:srgbClr val="3C3C3C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Engineering</a:t>
            </a:r>
            <a:br>
              <a:rPr lang="en-US" sz="1600" spc="-20" dirty="0">
                <a:solidFill>
                  <a:srgbClr val="3C3C3C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</a:br>
            <a:r>
              <a:rPr lang="en-US" sz="1400" b="0" spc="-75" dirty="0">
                <a:solidFill>
                  <a:srgbClr val="3C3C3C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Arial"/>
              </a:rPr>
              <a:t> </a:t>
            </a:r>
            <a:r>
              <a:rPr lang="ko-KR" altLang="en-US" sz="1400" b="0" spc="-75" dirty="0">
                <a:solidFill>
                  <a:srgbClr val="3C3C3C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Arial"/>
              </a:rPr>
              <a:t>파생 변수</a:t>
            </a:r>
            <a:br>
              <a:rPr lang="en-US" altLang="ko-KR" sz="1400" b="0" spc="-75" dirty="0">
                <a:solidFill>
                  <a:srgbClr val="3C3C3C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Arial"/>
              </a:rPr>
            </a:br>
            <a:r>
              <a:rPr lang="en-US" altLang="ko-KR" sz="1400" b="0" spc="-75" dirty="0">
                <a:solidFill>
                  <a:srgbClr val="3C3C3C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Arial"/>
              </a:rPr>
              <a:t>Feature Importance(</a:t>
            </a:r>
            <a:r>
              <a:rPr lang="ko-KR" altLang="en-US" sz="1400" b="0" spc="-75" dirty="0" err="1">
                <a:solidFill>
                  <a:srgbClr val="3C3C3C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Arial"/>
              </a:rPr>
              <a:t>머신러닝</a:t>
            </a:r>
            <a:r>
              <a:rPr lang="en-US" altLang="ko-KR" sz="1400" b="0" spc="-75" dirty="0">
                <a:solidFill>
                  <a:srgbClr val="3C3C3C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Arial"/>
              </a:rPr>
              <a:t>) </a:t>
            </a:r>
            <a:br>
              <a:rPr lang="en-US" altLang="ko-KR" sz="1400" b="0" spc="-75" dirty="0">
                <a:solidFill>
                  <a:srgbClr val="3C3C3C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Arial"/>
              </a:rPr>
            </a:br>
            <a:endParaRPr lang="en-US" sz="1400" dirty="0"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991600" y="2367206"/>
            <a:ext cx="1789430" cy="1548501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95"/>
              </a:spcBef>
              <a:tabLst>
                <a:tab pos="563245" algn="l"/>
              </a:tabLst>
            </a:pPr>
            <a:r>
              <a:rPr sz="1600" b="1" spc="-95" dirty="0">
                <a:solidFill>
                  <a:srgbClr val="1C306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UnDotum"/>
              </a:rPr>
              <a:t>Ⅲ.	</a:t>
            </a:r>
            <a:r>
              <a:rPr sz="1600" b="1" dirty="0">
                <a:solidFill>
                  <a:srgbClr val="3C3C3C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UnDotum"/>
              </a:rPr>
              <a:t>Model</a:t>
            </a:r>
            <a:endParaRPr lang="en-US" sz="1600" b="1" dirty="0">
              <a:solidFill>
                <a:srgbClr val="3C3C3C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UnDotum"/>
            </a:endParaRPr>
          </a:p>
          <a:p>
            <a:pPr marL="298450" indent="-285750">
              <a:lnSpc>
                <a:spcPct val="100000"/>
              </a:lnSpc>
              <a:spcBef>
                <a:spcPts val="1095"/>
              </a:spcBef>
              <a:buFontTx/>
              <a:buChar char="-"/>
              <a:tabLst>
                <a:tab pos="563245" algn="l"/>
              </a:tabLst>
            </a:pPr>
            <a:r>
              <a:rPr lang="en-US" sz="1600" b="1" dirty="0">
                <a:solidFill>
                  <a:srgbClr val="3C3C3C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UnDotum"/>
              </a:rPr>
              <a:t>Model </a:t>
            </a:r>
          </a:p>
          <a:p>
            <a:pPr marL="298450" indent="-285750">
              <a:lnSpc>
                <a:spcPct val="100000"/>
              </a:lnSpc>
              <a:spcBef>
                <a:spcPts val="1095"/>
              </a:spcBef>
              <a:buFontTx/>
              <a:buChar char="-"/>
              <a:tabLst>
                <a:tab pos="563245" algn="l"/>
              </a:tabLst>
            </a:pPr>
            <a:r>
              <a:rPr lang="ko-KR" altLang="en-US" sz="1600" b="1" dirty="0">
                <a:solidFill>
                  <a:srgbClr val="3C3C3C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UnDotum"/>
              </a:rPr>
              <a:t>모델 비교 </a:t>
            </a:r>
            <a:endParaRPr lang="en-US" sz="1600" b="1" dirty="0">
              <a:solidFill>
                <a:srgbClr val="3C3C3C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UnDotum"/>
            </a:endParaRPr>
          </a:p>
          <a:p>
            <a:pPr marL="298450" indent="-285750">
              <a:lnSpc>
                <a:spcPct val="100000"/>
              </a:lnSpc>
              <a:spcBef>
                <a:spcPts val="1095"/>
              </a:spcBef>
              <a:buFontTx/>
              <a:buChar char="-"/>
              <a:tabLst>
                <a:tab pos="563245" algn="l"/>
              </a:tabLst>
            </a:pPr>
            <a:endParaRPr sz="1600" dirty="0"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UnDotum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58906" y="2367206"/>
            <a:ext cx="2465294" cy="68480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09270" algn="l"/>
              </a:tabLst>
            </a:pPr>
            <a:r>
              <a:rPr sz="1400" b="1" spc="120" dirty="0">
                <a:solidFill>
                  <a:srgbClr val="1C306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UnDotum"/>
              </a:rPr>
              <a:t>Ⅰ.	</a:t>
            </a:r>
            <a:r>
              <a:rPr lang="en-US" sz="1400" b="1" spc="120" dirty="0">
                <a:solidFill>
                  <a:srgbClr val="1C306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UnDotum"/>
              </a:rPr>
              <a:t>Project overview</a:t>
            </a:r>
          </a:p>
          <a:p>
            <a:pPr marL="298450" indent="-285750">
              <a:lnSpc>
                <a:spcPct val="100000"/>
              </a:lnSpc>
              <a:spcBef>
                <a:spcPts val="100"/>
              </a:spcBef>
              <a:buFontTx/>
              <a:buChar char="-"/>
              <a:tabLst>
                <a:tab pos="509270" algn="l"/>
              </a:tabLst>
            </a:pPr>
            <a:r>
              <a:rPr lang="en-US" sz="1400" b="1" spc="120" dirty="0">
                <a:solidFill>
                  <a:srgbClr val="1C306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UnDotum"/>
              </a:rPr>
              <a:t>2</a:t>
            </a:r>
            <a:r>
              <a:rPr lang="ko-KR" altLang="en-US" sz="1400" b="1" spc="120" dirty="0">
                <a:solidFill>
                  <a:srgbClr val="1C306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UnDotum"/>
              </a:rPr>
              <a:t>개월 전체 프로젝트 과정 </a:t>
            </a:r>
            <a:endParaRPr lang="en-US" altLang="ko-KR" sz="1400" b="1" spc="120" dirty="0">
              <a:solidFill>
                <a:srgbClr val="1C306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UnDotum"/>
            </a:endParaRPr>
          </a:p>
          <a:p>
            <a:pPr marL="298450" indent="-285750">
              <a:lnSpc>
                <a:spcPct val="100000"/>
              </a:lnSpc>
              <a:spcBef>
                <a:spcPts val="100"/>
              </a:spcBef>
              <a:buFontTx/>
              <a:buChar char="-"/>
              <a:tabLst>
                <a:tab pos="509270" algn="l"/>
              </a:tabLst>
            </a:pPr>
            <a:r>
              <a:rPr lang="ko-KR" altLang="en-US" sz="1400" b="1" spc="120" dirty="0">
                <a:solidFill>
                  <a:srgbClr val="1C306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UnDotum"/>
              </a:rPr>
              <a:t>전해 탈지 </a:t>
            </a:r>
            <a:endParaRPr sz="1400" dirty="0"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UnDotum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8D1A11-8187-6734-CAD9-6E380CF404E7}"/>
              </a:ext>
            </a:extLst>
          </p:cNvPr>
          <p:cNvSpPr txBox="1"/>
          <p:nvPr/>
        </p:nvSpPr>
        <p:spPr>
          <a:xfrm>
            <a:off x="3532634" y="2277154"/>
            <a:ext cx="2222275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spc="-75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Ⅱ. </a:t>
            </a:r>
            <a:r>
              <a:rPr lang="en-US" altLang="ko-KR" sz="1600" spc="-25" dirty="0">
                <a:solidFill>
                  <a:srgbClr val="3C3C3C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Project </a:t>
            </a:r>
            <a:r>
              <a:rPr lang="ko-KR" altLang="en-US" sz="1600" spc="-25" dirty="0">
                <a:solidFill>
                  <a:srgbClr val="3C3C3C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개요</a:t>
            </a:r>
            <a:r>
              <a:rPr lang="en-US" altLang="ko-KR" sz="1600" spc="-25" dirty="0">
                <a:solidFill>
                  <a:srgbClr val="3C3C3C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</a:p>
          <a:p>
            <a:pPr marL="285750" indent="-285750">
              <a:buFontTx/>
              <a:buChar char="-"/>
            </a:pPr>
            <a:r>
              <a:rPr lang="en-US" altLang="ko-KR" sz="1600" spc="-25" dirty="0">
                <a:solidFill>
                  <a:srgbClr val="3C3C3C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Runway </a:t>
            </a:r>
            <a:r>
              <a:rPr lang="ko-KR" altLang="en-US" sz="1600" spc="-25" dirty="0">
                <a:solidFill>
                  <a:srgbClr val="3C3C3C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예측 배경</a:t>
            </a:r>
            <a:endParaRPr lang="en-US" altLang="ko-KR" sz="1600" spc="-25" dirty="0">
              <a:solidFill>
                <a:srgbClr val="3C3C3C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sz="1600" spc="-25" dirty="0">
              <a:solidFill>
                <a:srgbClr val="3C3C3C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600" spc="-25" dirty="0">
                <a:solidFill>
                  <a:srgbClr val="3C3C3C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데이터 설명  </a:t>
            </a:r>
            <a:endParaRPr lang="ko-KR" altLang="en-US" sz="16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793A27E-24CE-4E27-8DFF-4FE0719F1756}"/>
              </a:ext>
            </a:extLst>
          </p:cNvPr>
          <p:cNvSpPr txBox="1"/>
          <p:nvPr/>
        </p:nvSpPr>
        <p:spPr>
          <a:xfrm>
            <a:off x="533400" y="410452"/>
            <a:ext cx="60930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pc="240"/>
              <a:t>목차</a:t>
            </a:r>
            <a:endParaRPr lang="ko-KR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7355" y="153924"/>
            <a:ext cx="39471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723515" algn="l"/>
              </a:tabLst>
            </a:pPr>
            <a:r>
              <a:rPr sz="2100" spc="-82" baseline="1984" dirty="0">
                <a:solidFill>
                  <a:srgbClr val="7F7F7F"/>
                </a:solidFill>
                <a:latin typeface="FreeSans"/>
                <a:cs typeface="FreeSans"/>
              </a:rPr>
              <a:t>Analysis</a:t>
            </a:r>
            <a:r>
              <a:rPr sz="2100" spc="15" baseline="1984" dirty="0">
                <a:solidFill>
                  <a:srgbClr val="7F7F7F"/>
                </a:solidFill>
                <a:latin typeface="FreeSans"/>
                <a:cs typeface="FreeSans"/>
              </a:rPr>
              <a:t> </a:t>
            </a:r>
            <a:r>
              <a:rPr sz="2100" spc="-60" baseline="1984" dirty="0">
                <a:solidFill>
                  <a:srgbClr val="7F7F7F"/>
                </a:solidFill>
                <a:latin typeface="FreeSans"/>
                <a:cs typeface="FreeSans"/>
              </a:rPr>
              <a:t>Pipeline	</a:t>
            </a:r>
            <a:r>
              <a:rPr sz="1400" spc="-50" dirty="0">
                <a:solidFill>
                  <a:srgbClr val="7F7F7F"/>
                </a:solidFill>
                <a:latin typeface="FreeSans"/>
                <a:cs typeface="FreeSans"/>
              </a:rPr>
              <a:t>Data</a:t>
            </a:r>
            <a:r>
              <a:rPr sz="1400" spc="-35" dirty="0">
                <a:solidFill>
                  <a:srgbClr val="7F7F7F"/>
                </a:solidFill>
                <a:latin typeface="FreeSans"/>
                <a:cs typeface="FreeSans"/>
              </a:rPr>
              <a:t> </a:t>
            </a:r>
            <a:r>
              <a:rPr sz="1400" spc="-60" dirty="0">
                <a:solidFill>
                  <a:srgbClr val="7F7F7F"/>
                </a:solidFill>
                <a:latin typeface="FreeSans"/>
                <a:cs typeface="FreeSans"/>
              </a:rPr>
              <a:t>Preprocess</a:t>
            </a:r>
            <a:endParaRPr sz="1400">
              <a:latin typeface="FreeSans"/>
              <a:cs typeface="FreeSan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545969" y="153924"/>
            <a:ext cx="4997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90" dirty="0">
                <a:solidFill>
                  <a:srgbClr val="1C3061"/>
                </a:solidFill>
                <a:latin typeface="FreeSans"/>
                <a:cs typeface="FreeSans"/>
              </a:rPr>
              <a:t>Mo</a:t>
            </a:r>
            <a:r>
              <a:rPr sz="1400" b="1" spc="-100" dirty="0">
                <a:solidFill>
                  <a:srgbClr val="1C3061"/>
                </a:solidFill>
                <a:latin typeface="FreeSans"/>
                <a:cs typeface="FreeSans"/>
              </a:rPr>
              <a:t>d</a:t>
            </a:r>
            <a:r>
              <a:rPr sz="1400" b="1" spc="-110" dirty="0">
                <a:solidFill>
                  <a:srgbClr val="1C3061"/>
                </a:solidFill>
                <a:latin typeface="FreeSans"/>
                <a:cs typeface="FreeSans"/>
              </a:rPr>
              <a:t>e</a:t>
            </a:r>
            <a:r>
              <a:rPr sz="1400" b="1" spc="-50" dirty="0">
                <a:solidFill>
                  <a:srgbClr val="1C3061"/>
                </a:solidFill>
                <a:latin typeface="FreeSans"/>
                <a:cs typeface="FreeSans"/>
              </a:rPr>
              <a:t>l</a:t>
            </a:r>
            <a:endParaRPr sz="1400">
              <a:latin typeface="FreeSans"/>
              <a:cs typeface="FreeSan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445997" y="535406"/>
            <a:ext cx="2700020" cy="0"/>
          </a:xfrm>
          <a:custGeom>
            <a:avLst/>
            <a:gdLst/>
            <a:ahLst/>
            <a:cxnLst/>
            <a:rect l="l" t="t" r="r" b="b"/>
            <a:pathLst>
              <a:path w="2700020">
                <a:moveTo>
                  <a:pt x="0" y="0"/>
                </a:moveTo>
                <a:lnTo>
                  <a:pt x="2700001" y="1"/>
                </a:lnTo>
              </a:path>
            </a:pathLst>
          </a:custGeom>
          <a:ln w="19050">
            <a:solidFill>
              <a:srgbClr val="1C306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23663" y="548422"/>
            <a:ext cx="6769100" cy="1164590"/>
          </a:xfrm>
          <a:prstGeom prst="rect">
            <a:avLst/>
          </a:prstGeom>
        </p:spPr>
        <p:txBody>
          <a:bodyPr vert="horz" wrap="square" lIns="0" tIns="191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05"/>
              </a:spcBef>
            </a:pPr>
            <a:r>
              <a:rPr sz="2000" spc="-275" dirty="0"/>
              <a:t>1. </a:t>
            </a:r>
            <a:r>
              <a:rPr sz="2000" spc="-20" dirty="0"/>
              <a:t>Using </a:t>
            </a:r>
            <a:r>
              <a:rPr sz="2000" dirty="0"/>
              <a:t>Model </a:t>
            </a:r>
            <a:r>
              <a:rPr sz="2000" spc="-345" dirty="0"/>
              <a:t>– </a:t>
            </a:r>
            <a:r>
              <a:rPr sz="2000" spc="-20" dirty="0"/>
              <a:t>LightGBM</a:t>
            </a:r>
            <a:r>
              <a:rPr sz="2000" spc="-325" dirty="0"/>
              <a:t> </a:t>
            </a:r>
            <a:r>
              <a:rPr sz="2000" spc="-5" dirty="0"/>
              <a:t>ensemble</a:t>
            </a:r>
            <a:endParaRPr sz="2000"/>
          </a:p>
          <a:p>
            <a:pPr marL="258445" marR="5080">
              <a:lnSpc>
                <a:spcPct val="148600"/>
              </a:lnSpc>
              <a:spcBef>
                <a:spcPts val="165"/>
              </a:spcBef>
            </a:pPr>
            <a:r>
              <a:rPr sz="1400" b="0" spc="-45" dirty="0">
                <a:solidFill>
                  <a:srgbClr val="404040"/>
                </a:solidFill>
                <a:latin typeface="UnDotum"/>
                <a:cs typeface="UnDotum"/>
              </a:rPr>
              <a:t>LightGBM은 </a:t>
            </a:r>
            <a:r>
              <a:rPr sz="1400" b="0" spc="-50" dirty="0">
                <a:solidFill>
                  <a:srgbClr val="404040"/>
                </a:solidFill>
                <a:latin typeface="UnDotum"/>
                <a:cs typeface="UnDotum"/>
              </a:rPr>
              <a:t>Decision </a:t>
            </a:r>
            <a:r>
              <a:rPr sz="1400" b="0" spc="-20" dirty="0">
                <a:solidFill>
                  <a:srgbClr val="404040"/>
                </a:solidFill>
                <a:latin typeface="UnDotum"/>
                <a:cs typeface="UnDotum"/>
              </a:rPr>
              <a:t>Tree </a:t>
            </a:r>
            <a:r>
              <a:rPr sz="1400" b="0" spc="-190" dirty="0">
                <a:solidFill>
                  <a:srgbClr val="404040"/>
                </a:solidFill>
                <a:latin typeface="UnDotum"/>
                <a:cs typeface="UnDotum"/>
              </a:rPr>
              <a:t>알고리즘기반의 </a:t>
            </a:r>
            <a:r>
              <a:rPr sz="1400" b="0" spc="-50" dirty="0">
                <a:solidFill>
                  <a:srgbClr val="404040"/>
                </a:solidFill>
                <a:latin typeface="UnDotum"/>
                <a:cs typeface="UnDotum"/>
              </a:rPr>
              <a:t>GBM </a:t>
            </a:r>
            <a:r>
              <a:rPr sz="1400" b="0" spc="-190" dirty="0">
                <a:solidFill>
                  <a:srgbClr val="404040"/>
                </a:solidFill>
                <a:latin typeface="UnDotum"/>
                <a:cs typeface="UnDotum"/>
              </a:rPr>
              <a:t>프레임워크 </a:t>
            </a:r>
            <a:r>
              <a:rPr sz="1400" b="0" spc="-125" dirty="0">
                <a:solidFill>
                  <a:srgbClr val="404040"/>
                </a:solidFill>
                <a:latin typeface="UnDotum"/>
                <a:cs typeface="UnDotum"/>
              </a:rPr>
              <a:t>(빠르고, </a:t>
            </a:r>
            <a:r>
              <a:rPr sz="1400" b="0" spc="-175" dirty="0">
                <a:solidFill>
                  <a:srgbClr val="404040"/>
                </a:solidFill>
                <a:latin typeface="UnDotum"/>
                <a:cs typeface="UnDotum"/>
              </a:rPr>
              <a:t>효율적이며, </a:t>
            </a:r>
            <a:r>
              <a:rPr sz="1400" b="0" spc="-190" dirty="0">
                <a:solidFill>
                  <a:srgbClr val="404040"/>
                </a:solidFill>
                <a:latin typeface="UnDotum"/>
                <a:cs typeface="UnDotum"/>
              </a:rPr>
              <a:t>높은 </a:t>
            </a:r>
            <a:r>
              <a:rPr sz="1400" b="0" spc="-120" dirty="0">
                <a:solidFill>
                  <a:srgbClr val="404040"/>
                </a:solidFill>
                <a:latin typeface="UnDotum"/>
                <a:cs typeface="UnDotum"/>
              </a:rPr>
              <a:t>성능)  </a:t>
            </a:r>
            <a:r>
              <a:rPr sz="1400" b="0" spc="-170" dirty="0">
                <a:solidFill>
                  <a:srgbClr val="404040"/>
                </a:solidFill>
                <a:latin typeface="UnDotum"/>
                <a:cs typeface="UnDotum"/>
              </a:rPr>
              <a:t>5개 </a:t>
            </a:r>
            <a:r>
              <a:rPr sz="1400" b="0" spc="-190" dirty="0">
                <a:solidFill>
                  <a:srgbClr val="404040"/>
                </a:solidFill>
                <a:latin typeface="UnDotum"/>
                <a:cs typeface="UnDotum"/>
              </a:rPr>
              <a:t>모델을 만든 후 </a:t>
            </a:r>
            <a:r>
              <a:rPr sz="1400" b="0" spc="-85" dirty="0">
                <a:solidFill>
                  <a:srgbClr val="404040"/>
                </a:solidFill>
                <a:latin typeface="UnDotum"/>
                <a:cs typeface="UnDotum"/>
              </a:rPr>
              <a:t>ensemble하여</a:t>
            </a:r>
            <a:r>
              <a:rPr sz="1400" b="0" spc="-254" dirty="0">
                <a:solidFill>
                  <a:srgbClr val="404040"/>
                </a:solidFill>
                <a:latin typeface="UnDotum"/>
                <a:cs typeface="UnDotum"/>
              </a:rPr>
              <a:t> </a:t>
            </a:r>
            <a:r>
              <a:rPr sz="1400" b="0" spc="-190" dirty="0">
                <a:solidFill>
                  <a:srgbClr val="404040"/>
                </a:solidFill>
                <a:latin typeface="UnDotum"/>
                <a:cs typeface="UnDotum"/>
              </a:rPr>
              <a:t>적용</a:t>
            </a:r>
            <a:endParaRPr sz="1400">
              <a:latin typeface="UnDotum"/>
              <a:cs typeface="UnDotum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647996" y="2852775"/>
            <a:ext cx="5147310" cy="76200"/>
          </a:xfrm>
          <a:custGeom>
            <a:avLst/>
            <a:gdLst/>
            <a:ahLst/>
            <a:cxnLst/>
            <a:rect l="l" t="t" r="r" b="b"/>
            <a:pathLst>
              <a:path w="5147309" h="76200">
                <a:moveTo>
                  <a:pt x="5140920" y="34886"/>
                </a:moveTo>
                <a:lnTo>
                  <a:pt x="5083340" y="34886"/>
                </a:lnTo>
                <a:lnTo>
                  <a:pt x="5083365" y="41236"/>
                </a:lnTo>
                <a:lnTo>
                  <a:pt x="5070670" y="41281"/>
                </a:lnTo>
                <a:lnTo>
                  <a:pt x="5070792" y="76200"/>
                </a:lnTo>
                <a:lnTo>
                  <a:pt x="5146865" y="37833"/>
                </a:lnTo>
                <a:lnTo>
                  <a:pt x="5140920" y="34886"/>
                </a:lnTo>
                <a:close/>
              </a:path>
              <a:path w="5147309" h="76200">
                <a:moveTo>
                  <a:pt x="5070648" y="34931"/>
                </a:moveTo>
                <a:lnTo>
                  <a:pt x="0" y="52641"/>
                </a:lnTo>
                <a:lnTo>
                  <a:pt x="25" y="58991"/>
                </a:lnTo>
                <a:lnTo>
                  <a:pt x="5070670" y="41281"/>
                </a:lnTo>
                <a:lnTo>
                  <a:pt x="5070648" y="34931"/>
                </a:lnTo>
                <a:close/>
              </a:path>
              <a:path w="5147309" h="76200">
                <a:moveTo>
                  <a:pt x="5083340" y="34886"/>
                </a:moveTo>
                <a:lnTo>
                  <a:pt x="5070648" y="34931"/>
                </a:lnTo>
                <a:lnTo>
                  <a:pt x="5070670" y="41281"/>
                </a:lnTo>
                <a:lnTo>
                  <a:pt x="5083365" y="41236"/>
                </a:lnTo>
                <a:lnTo>
                  <a:pt x="5083340" y="34886"/>
                </a:lnTo>
                <a:close/>
              </a:path>
              <a:path w="5147309" h="76200">
                <a:moveTo>
                  <a:pt x="5070525" y="0"/>
                </a:moveTo>
                <a:lnTo>
                  <a:pt x="5070648" y="34931"/>
                </a:lnTo>
                <a:lnTo>
                  <a:pt x="5140920" y="34886"/>
                </a:lnTo>
                <a:lnTo>
                  <a:pt x="50705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175946" y="3254502"/>
            <a:ext cx="3619500" cy="76200"/>
          </a:xfrm>
          <a:custGeom>
            <a:avLst/>
            <a:gdLst/>
            <a:ahLst/>
            <a:cxnLst/>
            <a:rect l="l" t="t" r="r" b="b"/>
            <a:pathLst>
              <a:path w="3619500" h="76200">
                <a:moveTo>
                  <a:pt x="3612786" y="34886"/>
                </a:moveTo>
                <a:lnTo>
                  <a:pt x="3555415" y="34886"/>
                </a:lnTo>
                <a:lnTo>
                  <a:pt x="3555428" y="41236"/>
                </a:lnTo>
                <a:lnTo>
                  <a:pt x="3542716" y="41263"/>
                </a:lnTo>
                <a:lnTo>
                  <a:pt x="3542791" y="76200"/>
                </a:lnTo>
                <a:lnTo>
                  <a:pt x="3618915" y="37934"/>
                </a:lnTo>
                <a:lnTo>
                  <a:pt x="3612786" y="34886"/>
                </a:lnTo>
                <a:close/>
              </a:path>
              <a:path w="3619500" h="76200">
                <a:moveTo>
                  <a:pt x="3542702" y="34913"/>
                </a:moveTo>
                <a:lnTo>
                  <a:pt x="0" y="42202"/>
                </a:lnTo>
                <a:lnTo>
                  <a:pt x="12" y="48552"/>
                </a:lnTo>
                <a:lnTo>
                  <a:pt x="3542716" y="41263"/>
                </a:lnTo>
                <a:lnTo>
                  <a:pt x="3542702" y="34913"/>
                </a:lnTo>
                <a:close/>
              </a:path>
              <a:path w="3619500" h="76200">
                <a:moveTo>
                  <a:pt x="3555415" y="34886"/>
                </a:moveTo>
                <a:lnTo>
                  <a:pt x="3542702" y="34913"/>
                </a:lnTo>
                <a:lnTo>
                  <a:pt x="3542716" y="41263"/>
                </a:lnTo>
                <a:lnTo>
                  <a:pt x="3555428" y="41236"/>
                </a:lnTo>
                <a:lnTo>
                  <a:pt x="3555415" y="34886"/>
                </a:lnTo>
                <a:close/>
              </a:path>
              <a:path w="3619500" h="76200">
                <a:moveTo>
                  <a:pt x="3542626" y="0"/>
                </a:moveTo>
                <a:lnTo>
                  <a:pt x="3542702" y="34913"/>
                </a:lnTo>
                <a:lnTo>
                  <a:pt x="3612786" y="34886"/>
                </a:lnTo>
                <a:lnTo>
                  <a:pt x="354262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681556" y="3664915"/>
            <a:ext cx="2113915" cy="76200"/>
          </a:xfrm>
          <a:custGeom>
            <a:avLst/>
            <a:gdLst/>
            <a:ahLst/>
            <a:cxnLst/>
            <a:rect l="l" t="t" r="r" b="b"/>
            <a:pathLst>
              <a:path w="2113915" h="76200">
                <a:moveTo>
                  <a:pt x="2107087" y="34899"/>
                </a:moveTo>
                <a:lnTo>
                  <a:pt x="2049805" y="34899"/>
                </a:lnTo>
                <a:lnTo>
                  <a:pt x="2049805" y="41249"/>
                </a:lnTo>
                <a:lnTo>
                  <a:pt x="2037102" y="41265"/>
                </a:lnTo>
                <a:lnTo>
                  <a:pt x="2037143" y="76199"/>
                </a:lnTo>
                <a:lnTo>
                  <a:pt x="2113305" y="37998"/>
                </a:lnTo>
                <a:lnTo>
                  <a:pt x="2107087" y="34899"/>
                </a:lnTo>
                <a:close/>
              </a:path>
              <a:path w="2113915" h="76200">
                <a:moveTo>
                  <a:pt x="2037095" y="34915"/>
                </a:moveTo>
                <a:lnTo>
                  <a:pt x="0" y="37401"/>
                </a:lnTo>
                <a:lnTo>
                  <a:pt x="12" y="43751"/>
                </a:lnTo>
                <a:lnTo>
                  <a:pt x="2037102" y="41265"/>
                </a:lnTo>
                <a:lnTo>
                  <a:pt x="2037095" y="34915"/>
                </a:lnTo>
                <a:close/>
              </a:path>
              <a:path w="2113915" h="76200">
                <a:moveTo>
                  <a:pt x="2049805" y="34899"/>
                </a:moveTo>
                <a:lnTo>
                  <a:pt x="2037095" y="34915"/>
                </a:lnTo>
                <a:lnTo>
                  <a:pt x="2037102" y="41265"/>
                </a:lnTo>
                <a:lnTo>
                  <a:pt x="2049805" y="41249"/>
                </a:lnTo>
                <a:lnTo>
                  <a:pt x="2049805" y="34899"/>
                </a:lnTo>
                <a:close/>
              </a:path>
              <a:path w="2113915" h="76200">
                <a:moveTo>
                  <a:pt x="2037054" y="0"/>
                </a:moveTo>
                <a:lnTo>
                  <a:pt x="2037095" y="34915"/>
                </a:lnTo>
                <a:lnTo>
                  <a:pt x="2107087" y="34899"/>
                </a:lnTo>
                <a:lnTo>
                  <a:pt x="203705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209506" y="4081983"/>
            <a:ext cx="585470" cy="76200"/>
          </a:xfrm>
          <a:custGeom>
            <a:avLst/>
            <a:gdLst/>
            <a:ahLst/>
            <a:cxnLst/>
            <a:rect l="l" t="t" r="r" b="b"/>
            <a:pathLst>
              <a:path w="585470" h="76200">
                <a:moveTo>
                  <a:pt x="509155" y="0"/>
                </a:moveTo>
                <a:lnTo>
                  <a:pt x="509155" y="76200"/>
                </a:lnTo>
                <a:lnTo>
                  <a:pt x="579005" y="41275"/>
                </a:lnTo>
                <a:lnTo>
                  <a:pt x="521855" y="41275"/>
                </a:lnTo>
                <a:lnTo>
                  <a:pt x="521855" y="34925"/>
                </a:lnTo>
                <a:lnTo>
                  <a:pt x="579005" y="34924"/>
                </a:lnTo>
                <a:lnTo>
                  <a:pt x="509155" y="0"/>
                </a:lnTo>
                <a:close/>
              </a:path>
              <a:path w="585470" h="76200">
                <a:moveTo>
                  <a:pt x="521855" y="41274"/>
                </a:moveTo>
                <a:lnTo>
                  <a:pt x="509155" y="41274"/>
                </a:lnTo>
                <a:lnTo>
                  <a:pt x="521855" y="41275"/>
                </a:lnTo>
                <a:close/>
              </a:path>
              <a:path w="585470" h="76200">
                <a:moveTo>
                  <a:pt x="579005" y="34924"/>
                </a:moveTo>
                <a:lnTo>
                  <a:pt x="509155" y="34924"/>
                </a:lnTo>
                <a:lnTo>
                  <a:pt x="521855" y="34925"/>
                </a:lnTo>
                <a:lnTo>
                  <a:pt x="521855" y="41275"/>
                </a:lnTo>
                <a:lnTo>
                  <a:pt x="579031" y="41262"/>
                </a:lnTo>
                <a:lnTo>
                  <a:pt x="585355" y="38100"/>
                </a:lnTo>
                <a:lnTo>
                  <a:pt x="579005" y="34924"/>
                </a:lnTo>
                <a:close/>
              </a:path>
              <a:path w="585470" h="76200">
                <a:moveTo>
                  <a:pt x="0" y="34912"/>
                </a:moveTo>
                <a:lnTo>
                  <a:pt x="0" y="41262"/>
                </a:lnTo>
                <a:lnTo>
                  <a:pt x="509155" y="41274"/>
                </a:lnTo>
                <a:lnTo>
                  <a:pt x="509155" y="34924"/>
                </a:lnTo>
                <a:lnTo>
                  <a:pt x="0" y="349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142399" y="2450693"/>
            <a:ext cx="6652895" cy="76200"/>
          </a:xfrm>
          <a:custGeom>
            <a:avLst/>
            <a:gdLst/>
            <a:ahLst/>
            <a:cxnLst/>
            <a:rect l="l" t="t" r="r" b="b"/>
            <a:pathLst>
              <a:path w="6652895" h="76200">
                <a:moveTo>
                  <a:pt x="6576263" y="41274"/>
                </a:moveTo>
                <a:lnTo>
                  <a:pt x="6576263" y="76200"/>
                </a:lnTo>
                <a:lnTo>
                  <a:pt x="6646113" y="41275"/>
                </a:lnTo>
                <a:lnTo>
                  <a:pt x="6576263" y="41274"/>
                </a:lnTo>
                <a:close/>
              </a:path>
              <a:path w="6652895" h="76200">
                <a:moveTo>
                  <a:pt x="6576263" y="34924"/>
                </a:moveTo>
                <a:lnTo>
                  <a:pt x="6576263" y="41274"/>
                </a:lnTo>
                <a:lnTo>
                  <a:pt x="6588963" y="41275"/>
                </a:lnTo>
                <a:lnTo>
                  <a:pt x="6588963" y="34925"/>
                </a:lnTo>
                <a:lnTo>
                  <a:pt x="6576263" y="34924"/>
                </a:lnTo>
                <a:close/>
              </a:path>
              <a:path w="6652895" h="76200">
                <a:moveTo>
                  <a:pt x="6576263" y="0"/>
                </a:moveTo>
                <a:lnTo>
                  <a:pt x="6576263" y="34924"/>
                </a:lnTo>
                <a:lnTo>
                  <a:pt x="6588963" y="34925"/>
                </a:lnTo>
                <a:lnTo>
                  <a:pt x="6588963" y="41275"/>
                </a:lnTo>
                <a:lnTo>
                  <a:pt x="6646138" y="41262"/>
                </a:lnTo>
                <a:lnTo>
                  <a:pt x="6652463" y="38100"/>
                </a:lnTo>
                <a:lnTo>
                  <a:pt x="6576263" y="0"/>
                </a:lnTo>
                <a:close/>
              </a:path>
              <a:path w="6652895" h="76200">
                <a:moveTo>
                  <a:pt x="0" y="34912"/>
                </a:moveTo>
                <a:lnTo>
                  <a:pt x="0" y="41262"/>
                </a:lnTo>
                <a:lnTo>
                  <a:pt x="6576263" y="41274"/>
                </a:lnTo>
                <a:lnTo>
                  <a:pt x="6576263" y="34924"/>
                </a:lnTo>
                <a:lnTo>
                  <a:pt x="0" y="349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3240798" y="2324836"/>
          <a:ext cx="1407160" cy="19951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07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284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1400" spc="-40" dirty="0">
                          <a:solidFill>
                            <a:srgbClr val="FFFFFF"/>
                          </a:solidFill>
                          <a:latin typeface="UnDotum"/>
                          <a:cs typeface="UnDotum"/>
                        </a:rPr>
                        <a:t>Learn</a:t>
                      </a:r>
                      <a:endParaRPr sz="1400">
                        <a:latin typeface="UnDotum"/>
                        <a:cs typeface="UnDotum"/>
                      </a:endParaRPr>
                    </a:p>
                  </a:txBody>
                  <a:tcPr marL="0" marR="0" marT="63500" marB="0"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C306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182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400" spc="-15" dirty="0">
                          <a:solidFill>
                            <a:srgbClr val="FFFFFF"/>
                          </a:solidFill>
                          <a:latin typeface="UnDotum"/>
                          <a:cs typeface="UnDotum"/>
                        </a:rPr>
                        <a:t>Predict</a:t>
                      </a:r>
                      <a:endParaRPr sz="1400">
                        <a:latin typeface="UnDotum"/>
                        <a:cs typeface="UnDotum"/>
                      </a:endParaRPr>
                    </a:p>
                  </a:txBody>
                  <a:tcPr marL="0" marR="0" marT="80010" marB="0"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8D97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15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400" spc="-40" dirty="0">
                          <a:solidFill>
                            <a:srgbClr val="FFFFFF"/>
                          </a:solidFill>
                          <a:latin typeface="UnDotum"/>
                          <a:cs typeface="UnDotum"/>
                        </a:rPr>
                        <a:t>Learn</a:t>
                      </a:r>
                      <a:endParaRPr sz="1400">
                        <a:latin typeface="UnDotum"/>
                        <a:cs typeface="UnDotum"/>
                      </a:endParaRPr>
                    </a:p>
                  </a:txBody>
                  <a:tcPr marL="0" marR="0" marT="80645" marB="0">
                    <a:lnT w="3810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1C306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381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1400" spc="-40" dirty="0">
                          <a:solidFill>
                            <a:srgbClr val="FFFFFF"/>
                          </a:solidFill>
                          <a:latin typeface="UnDotum"/>
                          <a:cs typeface="UnDotum"/>
                        </a:rPr>
                        <a:t>Learn</a:t>
                      </a:r>
                      <a:endParaRPr sz="1400">
                        <a:latin typeface="UnDotum"/>
                        <a:cs typeface="UnDotum"/>
                      </a:endParaRPr>
                    </a:p>
                  </a:txBody>
                  <a:tcPr marL="0" marR="0" marT="85725" marB="0">
                    <a:lnT w="5397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1C306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051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sz="1400" spc="-40" dirty="0">
                          <a:solidFill>
                            <a:srgbClr val="FFFFFF"/>
                          </a:solidFill>
                          <a:latin typeface="UnDotum"/>
                          <a:cs typeface="UnDotum"/>
                        </a:rPr>
                        <a:t>Learn</a:t>
                      </a:r>
                      <a:endParaRPr sz="1400">
                        <a:latin typeface="UnDotum"/>
                        <a:cs typeface="UnDotum"/>
                      </a:endParaRPr>
                    </a:p>
                  </a:txBody>
                  <a:tcPr marL="0" marR="0" marT="89535" marB="0">
                    <a:lnT w="53975">
                      <a:solidFill>
                        <a:srgbClr val="FFFFFF"/>
                      </a:solidFill>
                      <a:prstDash val="solid"/>
                    </a:lnT>
                    <a:solidFill>
                      <a:srgbClr val="1C306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1735175" y="2306853"/>
          <a:ext cx="1407160" cy="19951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07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284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1400" spc="-15" dirty="0">
                          <a:solidFill>
                            <a:srgbClr val="FFFFFF"/>
                          </a:solidFill>
                          <a:latin typeface="UnDotum"/>
                          <a:cs typeface="UnDotum"/>
                        </a:rPr>
                        <a:t>Predict</a:t>
                      </a:r>
                      <a:endParaRPr sz="1400">
                        <a:latin typeface="UnDotum"/>
                        <a:cs typeface="UnDotum"/>
                      </a:endParaRPr>
                    </a:p>
                  </a:txBody>
                  <a:tcPr marL="0" marR="0" marT="63500" marB="0"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8D97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182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sz="1400" spc="-40" dirty="0">
                          <a:solidFill>
                            <a:srgbClr val="FFFFFF"/>
                          </a:solidFill>
                          <a:latin typeface="UnDotum"/>
                          <a:cs typeface="UnDotum"/>
                        </a:rPr>
                        <a:t>Learn</a:t>
                      </a:r>
                      <a:endParaRPr sz="1400">
                        <a:latin typeface="UnDotum"/>
                        <a:cs typeface="UnDotum"/>
                      </a:endParaRPr>
                    </a:p>
                  </a:txBody>
                  <a:tcPr marL="0" marR="0" marT="82550" marB="0"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C306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15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400" spc="-40" dirty="0">
                          <a:solidFill>
                            <a:srgbClr val="FFFFFF"/>
                          </a:solidFill>
                          <a:latin typeface="UnDotum"/>
                          <a:cs typeface="UnDotum"/>
                        </a:rPr>
                        <a:t>Learn</a:t>
                      </a:r>
                      <a:endParaRPr sz="1400">
                        <a:latin typeface="UnDotum"/>
                        <a:cs typeface="UnDotum"/>
                      </a:endParaRPr>
                    </a:p>
                  </a:txBody>
                  <a:tcPr marL="0" marR="0" marT="80010" marB="0">
                    <a:lnT w="3810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1C306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381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1400" spc="-40" dirty="0">
                          <a:solidFill>
                            <a:srgbClr val="FFFFFF"/>
                          </a:solidFill>
                          <a:latin typeface="UnDotum"/>
                          <a:cs typeface="UnDotum"/>
                        </a:rPr>
                        <a:t>Learn</a:t>
                      </a:r>
                      <a:endParaRPr sz="1400">
                        <a:latin typeface="UnDotum"/>
                        <a:cs typeface="UnDotum"/>
                      </a:endParaRPr>
                    </a:p>
                  </a:txBody>
                  <a:tcPr marL="0" marR="0" marT="85725" marB="0">
                    <a:lnT w="5397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1C306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051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sz="1400" spc="-40" dirty="0">
                          <a:solidFill>
                            <a:srgbClr val="FFFFFF"/>
                          </a:solidFill>
                          <a:latin typeface="UnDotum"/>
                          <a:cs typeface="UnDotum"/>
                        </a:rPr>
                        <a:t>Learn</a:t>
                      </a:r>
                      <a:endParaRPr sz="1400">
                        <a:latin typeface="UnDotum"/>
                        <a:cs typeface="UnDotum"/>
                      </a:endParaRPr>
                    </a:p>
                  </a:txBody>
                  <a:tcPr marL="0" marR="0" marT="89535" marB="0">
                    <a:lnT w="53975">
                      <a:solidFill>
                        <a:srgbClr val="FFFFFF"/>
                      </a:solidFill>
                      <a:prstDash val="solid"/>
                    </a:lnT>
                    <a:solidFill>
                      <a:srgbClr val="1C306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4768735" y="2314295"/>
          <a:ext cx="1407160" cy="19951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07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284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89"/>
                        </a:spcBef>
                      </a:pPr>
                      <a:r>
                        <a:rPr sz="1400" spc="-40" dirty="0">
                          <a:solidFill>
                            <a:srgbClr val="FFFFFF"/>
                          </a:solidFill>
                          <a:latin typeface="UnDotum"/>
                          <a:cs typeface="UnDotum"/>
                        </a:rPr>
                        <a:t>Learn</a:t>
                      </a:r>
                      <a:endParaRPr sz="1400">
                        <a:latin typeface="UnDotum"/>
                        <a:cs typeface="UnDotum"/>
                      </a:endParaRPr>
                    </a:p>
                  </a:txBody>
                  <a:tcPr marL="0" marR="0" marT="62229" marB="0"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C306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182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1400" spc="-40" dirty="0">
                          <a:solidFill>
                            <a:srgbClr val="FFFFFF"/>
                          </a:solidFill>
                          <a:latin typeface="UnDotum"/>
                          <a:cs typeface="UnDotum"/>
                        </a:rPr>
                        <a:t>Learn</a:t>
                      </a:r>
                      <a:endParaRPr sz="1400">
                        <a:latin typeface="UnDotum"/>
                        <a:cs typeface="UnDotum"/>
                      </a:endParaRPr>
                    </a:p>
                  </a:txBody>
                  <a:tcPr marL="0" marR="0" marT="81280" marB="0"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C306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15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sz="1400" spc="-15" dirty="0">
                          <a:solidFill>
                            <a:srgbClr val="FFFFFF"/>
                          </a:solidFill>
                          <a:latin typeface="UnDotum"/>
                          <a:cs typeface="UnDotum"/>
                        </a:rPr>
                        <a:t>Predict</a:t>
                      </a:r>
                      <a:endParaRPr sz="1400">
                        <a:latin typeface="UnDotum"/>
                        <a:cs typeface="UnDotum"/>
                      </a:endParaRPr>
                    </a:p>
                  </a:txBody>
                  <a:tcPr marL="0" marR="0" marT="81915" marB="0">
                    <a:lnT w="3810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8D97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381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r>
                        <a:rPr sz="1400" spc="-40" dirty="0">
                          <a:solidFill>
                            <a:srgbClr val="FFFFFF"/>
                          </a:solidFill>
                          <a:latin typeface="UnDotum"/>
                          <a:cs typeface="UnDotum"/>
                        </a:rPr>
                        <a:t>Learn</a:t>
                      </a:r>
                      <a:endParaRPr sz="1400">
                        <a:latin typeface="UnDotum"/>
                        <a:cs typeface="UnDotum"/>
                      </a:endParaRPr>
                    </a:p>
                  </a:txBody>
                  <a:tcPr marL="0" marR="0" marT="84455" marB="0">
                    <a:lnT w="5397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1C306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051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1400" spc="-40" dirty="0">
                          <a:solidFill>
                            <a:srgbClr val="FFFFFF"/>
                          </a:solidFill>
                          <a:latin typeface="UnDotum"/>
                          <a:cs typeface="UnDotum"/>
                        </a:rPr>
                        <a:t>Learn</a:t>
                      </a:r>
                      <a:endParaRPr sz="1400">
                        <a:latin typeface="UnDotum"/>
                        <a:cs typeface="UnDotum"/>
                      </a:endParaRPr>
                    </a:p>
                  </a:txBody>
                  <a:tcPr marL="0" marR="0" marT="88265" marB="0">
                    <a:lnT w="53975">
                      <a:solidFill>
                        <a:srgbClr val="FFFFFF"/>
                      </a:solidFill>
                      <a:prstDash val="solid"/>
                    </a:lnT>
                    <a:solidFill>
                      <a:srgbClr val="1C306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6274346" y="2309431"/>
          <a:ext cx="1407160" cy="19951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07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284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1400" spc="-40" dirty="0">
                          <a:solidFill>
                            <a:srgbClr val="FFFFFF"/>
                          </a:solidFill>
                          <a:latin typeface="UnDotum"/>
                          <a:cs typeface="UnDotum"/>
                        </a:rPr>
                        <a:t>Learn</a:t>
                      </a:r>
                      <a:endParaRPr sz="1400">
                        <a:latin typeface="UnDotum"/>
                        <a:cs typeface="UnDotum"/>
                      </a:endParaRPr>
                    </a:p>
                  </a:txBody>
                  <a:tcPr marL="0" marR="0" marT="63500" marB="0"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C306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182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400" spc="-40" dirty="0">
                          <a:solidFill>
                            <a:srgbClr val="FFFFFF"/>
                          </a:solidFill>
                          <a:latin typeface="UnDotum"/>
                          <a:cs typeface="UnDotum"/>
                        </a:rPr>
                        <a:t>Learn</a:t>
                      </a:r>
                      <a:endParaRPr sz="1400">
                        <a:latin typeface="UnDotum"/>
                        <a:cs typeface="UnDotum"/>
                      </a:endParaRPr>
                    </a:p>
                  </a:txBody>
                  <a:tcPr marL="0" marR="0" marT="80010" marB="0"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C306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15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400" spc="-40" dirty="0">
                          <a:solidFill>
                            <a:srgbClr val="FFFFFF"/>
                          </a:solidFill>
                          <a:latin typeface="UnDotum"/>
                          <a:cs typeface="UnDotum"/>
                        </a:rPr>
                        <a:t>Learn</a:t>
                      </a:r>
                      <a:endParaRPr sz="1400">
                        <a:latin typeface="UnDotum"/>
                        <a:cs typeface="UnDotum"/>
                      </a:endParaRPr>
                    </a:p>
                  </a:txBody>
                  <a:tcPr marL="0" marR="0" marT="80645" marB="0">
                    <a:lnT w="3810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1C306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381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1400" spc="-15" dirty="0">
                          <a:solidFill>
                            <a:srgbClr val="FFFFFF"/>
                          </a:solidFill>
                          <a:latin typeface="UnDotum"/>
                          <a:cs typeface="UnDotum"/>
                        </a:rPr>
                        <a:t>Predict</a:t>
                      </a:r>
                      <a:endParaRPr sz="1400">
                        <a:latin typeface="UnDotum"/>
                        <a:cs typeface="UnDotum"/>
                      </a:endParaRPr>
                    </a:p>
                  </a:txBody>
                  <a:tcPr marL="0" marR="0" marT="85725" marB="0">
                    <a:lnT w="5397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8D97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051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sz="1400" spc="-40" dirty="0">
                          <a:solidFill>
                            <a:srgbClr val="FFFFFF"/>
                          </a:solidFill>
                          <a:latin typeface="UnDotum"/>
                          <a:cs typeface="UnDotum"/>
                        </a:rPr>
                        <a:t>Learn</a:t>
                      </a:r>
                      <a:endParaRPr sz="1400">
                        <a:latin typeface="UnDotum"/>
                        <a:cs typeface="UnDotum"/>
                      </a:endParaRPr>
                    </a:p>
                  </a:txBody>
                  <a:tcPr marL="0" marR="0" marT="89535" marB="0">
                    <a:lnT w="53975">
                      <a:solidFill>
                        <a:srgbClr val="FFFFFF"/>
                      </a:solidFill>
                      <a:prstDash val="solid"/>
                    </a:lnT>
                    <a:solidFill>
                      <a:srgbClr val="1C306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7802295" y="2306853"/>
          <a:ext cx="1407160" cy="19951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07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284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1400" spc="-40" dirty="0">
                          <a:solidFill>
                            <a:srgbClr val="FFFFFF"/>
                          </a:solidFill>
                          <a:latin typeface="UnDotum"/>
                          <a:cs typeface="UnDotum"/>
                        </a:rPr>
                        <a:t>Learn</a:t>
                      </a:r>
                      <a:endParaRPr sz="1400">
                        <a:latin typeface="UnDotum"/>
                        <a:cs typeface="UnDotum"/>
                      </a:endParaRPr>
                    </a:p>
                  </a:txBody>
                  <a:tcPr marL="0" marR="0" marT="63500" marB="0"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C306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182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sz="1400" spc="-40" dirty="0">
                          <a:solidFill>
                            <a:srgbClr val="FFFFFF"/>
                          </a:solidFill>
                          <a:latin typeface="UnDotum"/>
                          <a:cs typeface="UnDotum"/>
                        </a:rPr>
                        <a:t>Learn</a:t>
                      </a:r>
                      <a:endParaRPr sz="1400">
                        <a:latin typeface="UnDotum"/>
                        <a:cs typeface="UnDotum"/>
                      </a:endParaRPr>
                    </a:p>
                  </a:txBody>
                  <a:tcPr marL="0" marR="0" marT="82550" marB="0"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C306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15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400" spc="-40" dirty="0">
                          <a:solidFill>
                            <a:srgbClr val="FFFFFF"/>
                          </a:solidFill>
                          <a:latin typeface="UnDotum"/>
                          <a:cs typeface="UnDotum"/>
                        </a:rPr>
                        <a:t>Learn</a:t>
                      </a:r>
                      <a:endParaRPr sz="1400">
                        <a:latin typeface="UnDotum"/>
                        <a:cs typeface="UnDotum"/>
                      </a:endParaRPr>
                    </a:p>
                  </a:txBody>
                  <a:tcPr marL="0" marR="0" marT="80010" marB="0">
                    <a:lnT w="3810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1C306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381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1400" spc="-40" dirty="0">
                          <a:solidFill>
                            <a:srgbClr val="FFFFFF"/>
                          </a:solidFill>
                          <a:latin typeface="UnDotum"/>
                          <a:cs typeface="UnDotum"/>
                        </a:rPr>
                        <a:t>Learn</a:t>
                      </a:r>
                      <a:endParaRPr sz="1400">
                        <a:latin typeface="UnDotum"/>
                        <a:cs typeface="UnDotum"/>
                      </a:endParaRPr>
                    </a:p>
                  </a:txBody>
                  <a:tcPr marL="0" marR="0" marT="85725" marB="0">
                    <a:lnT w="5397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1C306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051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sz="1400" spc="-15" dirty="0">
                          <a:solidFill>
                            <a:srgbClr val="FFFFFF"/>
                          </a:solidFill>
                          <a:latin typeface="UnDotum"/>
                          <a:cs typeface="UnDotum"/>
                        </a:rPr>
                        <a:t>Predict</a:t>
                      </a:r>
                      <a:endParaRPr sz="1400">
                        <a:latin typeface="UnDotum"/>
                        <a:cs typeface="UnDotum"/>
                      </a:endParaRPr>
                    </a:p>
                  </a:txBody>
                  <a:tcPr marL="0" marR="0" marT="89535" marB="0">
                    <a:lnT w="53975">
                      <a:solidFill>
                        <a:srgbClr val="FFFFFF"/>
                      </a:solidFill>
                      <a:prstDash val="solid"/>
                    </a:lnT>
                    <a:solidFill>
                      <a:srgbClr val="8D97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6" name="object 16"/>
          <p:cNvSpPr txBox="1"/>
          <p:nvPr/>
        </p:nvSpPr>
        <p:spPr>
          <a:xfrm>
            <a:off x="971221" y="2277656"/>
            <a:ext cx="654685" cy="2024380"/>
          </a:xfrm>
          <a:prstGeom prst="rect">
            <a:avLst/>
          </a:prstGeom>
          <a:solidFill>
            <a:srgbClr val="AA8060">
              <a:alpha val="50199"/>
            </a:srgbClr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 marL="140970">
              <a:lnSpc>
                <a:spcPct val="100000"/>
              </a:lnSpc>
              <a:spcBef>
                <a:spcPts val="1175"/>
              </a:spcBef>
            </a:pPr>
            <a:r>
              <a:rPr sz="1400" spc="-20" dirty="0">
                <a:solidFill>
                  <a:srgbClr val="FFFFFF"/>
                </a:solidFill>
                <a:latin typeface="UnDotum"/>
                <a:cs typeface="UnDotum"/>
              </a:rPr>
              <a:t>Trian</a:t>
            </a:r>
            <a:endParaRPr sz="1400">
              <a:latin typeface="UnDotum"/>
              <a:cs typeface="UnDotum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71221" y="4413250"/>
            <a:ext cx="654685" cy="739140"/>
          </a:xfrm>
          <a:prstGeom prst="rect">
            <a:avLst/>
          </a:prstGeom>
          <a:solidFill>
            <a:srgbClr val="6D533E">
              <a:alpha val="50199"/>
            </a:srgbClr>
          </a:solidFill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1700">
              <a:latin typeface="Times New Roman"/>
              <a:cs typeface="Times New Roman"/>
            </a:endParaRPr>
          </a:p>
          <a:p>
            <a:pPr marL="168275">
              <a:lnSpc>
                <a:spcPct val="100000"/>
              </a:lnSpc>
            </a:pPr>
            <a:r>
              <a:rPr sz="1400" spc="-40" dirty="0">
                <a:solidFill>
                  <a:srgbClr val="FFFFFF"/>
                </a:solidFill>
                <a:latin typeface="UnDotum"/>
                <a:cs typeface="UnDotum"/>
              </a:rPr>
              <a:t>Test</a:t>
            </a:r>
            <a:endParaRPr sz="1400">
              <a:latin typeface="UnDotum"/>
              <a:cs typeface="UnDotum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259493" y="4423790"/>
            <a:ext cx="1407795" cy="746760"/>
          </a:xfrm>
          <a:prstGeom prst="rect">
            <a:avLst/>
          </a:prstGeom>
          <a:solidFill>
            <a:srgbClr val="999999">
              <a:alpha val="79998"/>
            </a:srgbClr>
          </a:solidFill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1700">
              <a:latin typeface="Times New Roman"/>
              <a:cs typeface="Times New Roman"/>
            </a:endParaRPr>
          </a:p>
          <a:p>
            <a:pPr marL="441959">
              <a:lnSpc>
                <a:spcPct val="100000"/>
              </a:lnSpc>
              <a:spcBef>
                <a:spcPts val="5"/>
              </a:spcBef>
            </a:pPr>
            <a:r>
              <a:rPr sz="1400" spc="-15" dirty="0">
                <a:solidFill>
                  <a:srgbClr val="FFFFFF"/>
                </a:solidFill>
                <a:latin typeface="UnDotum"/>
                <a:cs typeface="UnDotum"/>
              </a:rPr>
              <a:t>Predict</a:t>
            </a:r>
            <a:endParaRPr sz="1400">
              <a:latin typeface="UnDotum"/>
              <a:cs typeface="UnDotum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753882" y="4405807"/>
            <a:ext cx="1407795" cy="746760"/>
          </a:xfrm>
          <a:prstGeom prst="rect">
            <a:avLst/>
          </a:prstGeom>
          <a:solidFill>
            <a:srgbClr val="999999">
              <a:alpha val="79998"/>
            </a:srgbClr>
          </a:solidFill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1700">
              <a:latin typeface="Times New Roman"/>
              <a:cs typeface="Times New Roman"/>
            </a:endParaRPr>
          </a:p>
          <a:p>
            <a:pPr marL="441959">
              <a:lnSpc>
                <a:spcPct val="100000"/>
              </a:lnSpc>
            </a:pPr>
            <a:r>
              <a:rPr sz="1400" spc="-15" dirty="0">
                <a:solidFill>
                  <a:srgbClr val="FFFFFF"/>
                </a:solidFill>
                <a:latin typeface="UnDotum"/>
                <a:cs typeface="UnDotum"/>
              </a:rPr>
              <a:t>Predict</a:t>
            </a:r>
            <a:endParaRPr sz="1400">
              <a:latin typeface="UnDotum"/>
              <a:cs typeface="UnDotum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787442" y="4413250"/>
            <a:ext cx="1407795" cy="746760"/>
          </a:xfrm>
          <a:prstGeom prst="rect">
            <a:avLst/>
          </a:prstGeom>
          <a:solidFill>
            <a:srgbClr val="999999">
              <a:alpha val="79998"/>
            </a:srgbClr>
          </a:solidFill>
        </p:spPr>
        <p:txBody>
          <a:bodyPr vert="horz" wrap="square" lIns="0" tIns="698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5"/>
              </a:spcBef>
            </a:pPr>
            <a:endParaRPr sz="1700">
              <a:latin typeface="Times New Roman"/>
              <a:cs typeface="Times New Roman"/>
            </a:endParaRPr>
          </a:p>
          <a:p>
            <a:pPr marL="441959">
              <a:lnSpc>
                <a:spcPct val="100000"/>
              </a:lnSpc>
            </a:pPr>
            <a:r>
              <a:rPr sz="1400" spc="-15" dirty="0">
                <a:solidFill>
                  <a:srgbClr val="FFFFFF"/>
                </a:solidFill>
                <a:latin typeface="UnDotum"/>
                <a:cs typeface="UnDotum"/>
              </a:rPr>
              <a:t>Predict</a:t>
            </a:r>
            <a:endParaRPr sz="1400">
              <a:latin typeface="UnDotum"/>
              <a:cs typeface="UnDotum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293053" y="4408385"/>
            <a:ext cx="1407795" cy="746760"/>
          </a:xfrm>
          <a:prstGeom prst="rect">
            <a:avLst/>
          </a:prstGeom>
          <a:solidFill>
            <a:srgbClr val="999999">
              <a:alpha val="79998"/>
            </a:srgbClr>
          </a:solidFill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1700">
              <a:latin typeface="Times New Roman"/>
              <a:cs typeface="Times New Roman"/>
            </a:endParaRPr>
          </a:p>
          <a:p>
            <a:pPr marL="441959">
              <a:lnSpc>
                <a:spcPct val="100000"/>
              </a:lnSpc>
            </a:pPr>
            <a:r>
              <a:rPr sz="1400" spc="-15" dirty="0">
                <a:solidFill>
                  <a:srgbClr val="FFFFFF"/>
                </a:solidFill>
                <a:latin typeface="UnDotum"/>
                <a:cs typeface="UnDotum"/>
              </a:rPr>
              <a:t>Predict</a:t>
            </a:r>
            <a:endParaRPr sz="1400">
              <a:latin typeface="UnDotum"/>
              <a:cs typeface="UnDotum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820990" y="4405807"/>
            <a:ext cx="1407795" cy="746760"/>
          </a:xfrm>
          <a:prstGeom prst="rect">
            <a:avLst/>
          </a:prstGeom>
          <a:solidFill>
            <a:srgbClr val="999999">
              <a:alpha val="79998"/>
            </a:srgbClr>
          </a:solidFill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1700">
              <a:latin typeface="Times New Roman"/>
              <a:cs typeface="Times New Roman"/>
            </a:endParaRPr>
          </a:p>
          <a:p>
            <a:pPr marL="441959">
              <a:lnSpc>
                <a:spcPct val="100000"/>
              </a:lnSpc>
            </a:pPr>
            <a:r>
              <a:rPr sz="1400" spc="-15" dirty="0">
                <a:solidFill>
                  <a:srgbClr val="FFFFFF"/>
                </a:solidFill>
                <a:latin typeface="UnDotum"/>
                <a:cs typeface="UnDotum"/>
              </a:rPr>
              <a:t>Predict</a:t>
            </a:r>
            <a:endParaRPr sz="1400">
              <a:latin typeface="UnDotum"/>
              <a:cs typeface="UnDotum"/>
            </a:endParaRPr>
          </a:p>
        </p:txBody>
      </p:sp>
      <p:graphicFrame>
        <p:nvGraphicFramePr>
          <p:cNvPr id="23" name="object 23"/>
          <p:cNvGraphicFramePr>
            <a:graphicFrameLocks noGrp="1"/>
          </p:cNvGraphicFramePr>
          <p:nvPr/>
        </p:nvGraphicFramePr>
        <p:xfrm>
          <a:off x="9794849" y="2306853"/>
          <a:ext cx="1407160" cy="19951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07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284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1400" spc="-30" dirty="0">
                          <a:solidFill>
                            <a:srgbClr val="FFFFFF"/>
                          </a:solidFill>
                          <a:latin typeface="UnDotum"/>
                          <a:cs typeface="UnDotum"/>
                        </a:rPr>
                        <a:t>Predictions</a:t>
                      </a:r>
                      <a:endParaRPr sz="1400">
                        <a:latin typeface="UnDotum"/>
                        <a:cs typeface="UnDotum"/>
                      </a:endParaRPr>
                    </a:p>
                  </a:txBody>
                  <a:tcPr marL="0" marR="0" marT="63500" marB="0"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8D97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182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sz="1400" spc="-30" dirty="0">
                          <a:solidFill>
                            <a:srgbClr val="FFFFFF"/>
                          </a:solidFill>
                          <a:latin typeface="UnDotum"/>
                          <a:cs typeface="UnDotum"/>
                        </a:rPr>
                        <a:t>Predictions</a:t>
                      </a:r>
                      <a:endParaRPr sz="1400">
                        <a:latin typeface="UnDotum"/>
                        <a:cs typeface="UnDotum"/>
                      </a:endParaRPr>
                    </a:p>
                  </a:txBody>
                  <a:tcPr marL="0" marR="0" marT="82550" marB="0"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8D97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15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400" spc="-30" dirty="0">
                          <a:solidFill>
                            <a:srgbClr val="FFFFFF"/>
                          </a:solidFill>
                          <a:latin typeface="UnDotum"/>
                          <a:cs typeface="UnDotum"/>
                        </a:rPr>
                        <a:t>Predictions</a:t>
                      </a:r>
                      <a:endParaRPr sz="1400">
                        <a:latin typeface="UnDotum"/>
                        <a:cs typeface="UnDotum"/>
                      </a:endParaRPr>
                    </a:p>
                  </a:txBody>
                  <a:tcPr marL="0" marR="0" marT="80010" marB="0">
                    <a:lnT w="3810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8D97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381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1400" spc="-30" dirty="0">
                          <a:solidFill>
                            <a:srgbClr val="FFFFFF"/>
                          </a:solidFill>
                          <a:latin typeface="UnDotum"/>
                          <a:cs typeface="UnDotum"/>
                        </a:rPr>
                        <a:t>Predictions</a:t>
                      </a:r>
                      <a:endParaRPr sz="1400">
                        <a:latin typeface="UnDotum"/>
                        <a:cs typeface="UnDotum"/>
                      </a:endParaRPr>
                    </a:p>
                  </a:txBody>
                  <a:tcPr marL="0" marR="0" marT="85725" marB="0">
                    <a:lnT w="5397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8D97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051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sz="1400" spc="-30" dirty="0">
                          <a:solidFill>
                            <a:srgbClr val="FFFFFF"/>
                          </a:solidFill>
                          <a:latin typeface="UnDotum"/>
                          <a:cs typeface="UnDotum"/>
                        </a:rPr>
                        <a:t>Predictions</a:t>
                      </a:r>
                      <a:endParaRPr sz="1400">
                        <a:latin typeface="UnDotum"/>
                        <a:cs typeface="UnDotum"/>
                      </a:endParaRPr>
                    </a:p>
                  </a:txBody>
                  <a:tcPr marL="0" marR="0" marT="89535" marB="0">
                    <a:lnT w="53975">
                      <a:solidFill>
                        <a:srgbClr val="FFFFFF"/>
                      </a:solidFill>
                      <a:prstDash val="solid"/>
                    </a:lnT>
                    <a:solidFill>
                      <a:srgbClr val="8D97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4" name="object 24"/>
          <p:cNvSpPr txBox="1"/>
          <p:nvPr/>
        </p:nvSpPr>
        <p:spPr>
          <a:xfrm>
            <a:off x="9813556" y="4405807"/>
            <a:ext cx="1407795" cy="746760"/>
          </a:xfrm>
          <a:prstGeom prst="rect">
            <a:avLst/>
          </a:prstGeom>
          <a:solidFill>
            <a:srgbClr val="999999">
              <a:alpha val="79998"/>
            </a:srgbClr>
          </a:solidFill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1700">
              <a:latin typeface="Times New Roman"/>
              <a:cs typeface="Times New Roman"/>
            </a:endParaRPr>
          </a:p>
          <a:p>
            <a:pPr marL="441959">
              <a:lnSpc>
                <a:spcPct val="100000"/>
              </a:lnSpc>
            </a:pPr>
            <a:r>
              <a:rPr sz="1400" spc="-15" dirty="0">
                <a:solidFill>
                  <a:srgbClr val="FFFFFF"/>
                </a:solidFill>
                <a:latin typeface="UnDotum"/>
                <a:cs typeface="UnDotum"/>
              </a:rPr>
              <a:t>Predict</a:t>
            </a:r>
            <a:endParaRPr sz="1400">
              <a:latin typeface="UnDotum"/>
              <a:cs typeface="UnDotum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9228213" y="4740948"/>
            <a:ext cx="585470" cy="76200"/>
          </a:xfrm>
          <a:custGeom>
            <a:avLst/>
            <a:gdLst/>
            <a:ahLst/>
            <a:cxnLst/>
            <a:rect l="l" t="t" r="r" b="b"/>
            <a:pathLst>
              <a:path w="585470" h="76200">
                <a:moveTo>
                  <a:pt x="509143" y="0"/>
                </a:moveTo>
                <a:lnTo>
                  <a:pt x="509143" y="76200"/>
                </a:lnTo>
                <a:lnTo>
                  <a:pt x="578993" y="41275"/>
                </a:lnTo>
                <a:lnTo>
                  <a:pt x="521843" y="41275"/>
                </a:lnTo>
                <a:lnTo>
                  <a:pt x="521843" y="34925"/>
                </a:lnTo>
                <a:lnTo>
                  <a:pt x="578993" y="34925"/>
                </a:lnTo>
                <a:lnTo>
                  <a:pt x="509143" y="0"/>
                </a:lnTo>
                <a:close/>
              </a:path>
              <a:path w="585470" h="76200">
                <a:moveTo>
                  <a:pt x="509143" y="34925"/>
                </a:moveTo>
                <a:lnTo>
                  <a:pt x="0" y="34925"/>
                </a:lnTo>
                <a:lnTo>
                  <a:pt x="0" y="41275"/>
                </a:lnTo>
                <a:lnTo>
                  <a:pt x="509143" y="41275"/>
                </a:lnTo>
                <a:lnTo>
                  <a:pt x="509143" y="34925"/>
                </a:lnTo>
                <a:close/>
              </a:path>
              <a:path w="585470" h="76200">
                <a:moveTo>
                  <a:pt x="578993" y="34925"/>
                </a:moveTo>
                <a:lnTo>
                  <a:pt x="521843" y="34925"/>
                </a:lnTo>
                <a:lnTo>
                  <a:pt x="521843" y="41275"/>
                </a:lnTo>
                <a:lnTo>
                  <a:pt x="578993" y="41275"/>
                </a:lnTo>
                <a:lnTo>
                  <a:pt x="585343" y="38100"/>
                </a:lnTo>
                <a:lnTo>
                  <a:pt x="578993" y="349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9195752" y="1861820"/>
            <a:ext cx="5422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5" dirty="0">
                <a:solidFill>
                  <a:srgbClr val="404040"/>
                </a:solidFill>
                <a:latin typeface="UnDotum"/>
                <a:cs typeface="UnDotum"/>
              </a:rPr>
              <a:t>Average</a:t>
            </a:r>
            <a:endParaRPr sz="1200">
              <a:latin typeface="UnDotum"/>
              <a:cs typeface="UnDotum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7355" y="147828"/>
            <a:ext cx="125730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5" dirty="0">
                <a:solidFill>
                  <a:srgbClr val="7F7F7F"/>
                </a:solidFill>
                <a:latin typeface="FreeSans"/>
                <a:cs typeface="FreeSans"/>
              </a:rPr>
              <a:t>Analysis</a:t>
            </a:r>
            <a:r>
              <a:rPr sz="1400" spc="-50" dirty="0">
                <a:solidFill>
                  <a:srgbClr val="7F7F7F"/>
                </a:solidFill>
                <a:latin typeface="FreeSans"/>
                <a:cs typeface="FreeSans"/>
              </a:rPr>
              <a:t> </a:t>
            </a:r>
            <a:r>
              <a:rPr sz="1400" spc="-40" dirty="0">
                <a:solidFill>
                  <a:srgbClr val="7F7F7F"/>
                </a:solidFill>
                <a:latin typeface="FreeSans"/>
                <a:cs typeface="FreeSans"/>
              </a:rPr>
              <a:t>Pipeline</a:t>
            </a:r>
            <a:endParaRPr sz="1400">
              <a:latin typeface="FreeSans"/>
              <a:cs typeface="FreeSan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78462" y="153924"/>
            <a:ext cx="12363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0" dirty="0">
                <a:solidFill>
                  <a:srgbClr val="7F7F7F"/>
                </a:solidFill>
                <a:latin typeface="FreeSans"/>
                <a:cs typeface="FreeSans"/>
              </a:rPr>
              <a:t>Data</a:t>
            </a:r>
            <a:r>
              <a:rPr sz="1400" spc="-40" dirty="0">
                <a:solidFill>
                  <a:srgbClr val="7F7F7F"/>
                </a:solidFill>
                <a:latin typeface="FreeSans"/>
                <a:cs typeface="FreeSans"/>
              </a:rPr>
              <a:t> </a:t>
            </a:r>
            <a:r>
              <a:rPr sz="1400" spc="-60" dirty="0">
                <a:solidFill>
                  <a:srgbClr val="7F7F7F"/>
                </a:solidFill>
                <a:latin typeface="FreeSans"/>
                <a:cs typeface="FreeSans"/>
              </a:rPr>
              <a:t>Preprocess</a:t>
            </a:r>
            <a:endParaRPr sz="1400">
              <a:latin typeface="FreeSans"/>
              <a:cs typeface="FreeSan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545969" y="153924"/>
            <a:ext cx="4997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90" dirty="0">
                <a:solidFill>
                  <a:srgbClr val="1C3061"/>
                </a:solidFill>
                <a:latin typeface="FreeSans"/>
                <a:cs typeface="FreeSans"/>
              </a:rPr>
              <a:t>Mo</a:t>
            </a:r>
            <a:r>
              <a:rPr sz="1400" b="1" spc="-100" dirty="0">
                <a:solidFill>
                  <a:srgbClr val="1C3061"/>
                </a:solidFill>
                <a:latin typeface="FreeSans"/>
                <a:cs typeface="FreeSans"/>
              </a:rPr>
              <a:t>d</a:t>
            </a:r>
            <a:r>
              <a:rPr sz="1400" b="1" spc="-110" dirty="0">
                <a:solidFill>
                  <a:srgbClr val="1C3061"/>
                </a:solidFill>
                <a:latin typeface="FreeSans"/>
                <a:cs typeface="FreeSans"/>
              </a:rPr>
              <a:t>e</a:t>
            </a:r>
            <a:r>
              <a:rPr sz="1400" b="1" spc="-50" dirty="0">
                <a:solidFill>
                  <a:srgbClr val="1C3061"/>
                </a:solidFill>
                <a:latin typeface="FreeSans"/>
                <a:cs typeface="FreeSans"/>
              </a:rPr>
              <a:t>l</a:t>
            </a:r>
            <a:endParaRPr sz="1400">
              <a:latin typeface="FreeSans"/>
              <a:cs typeface="FreeSan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445997" y="535406"/>
            <a:ext cx="2700020" cy="0"/>
          </a:xfrm>
          <a:custGeom>
            <a:avLst/>
            <a:gdLst/>
            <a:ahLst/>
            <a:cxnLst/>
            <a:rect l="l" t="t" r="r" b="b"/>
            <a:pathLst>
              <a:path w="2700020">
                <a:moveTo>
                  <a:pt x="0" y="0"/>
                </a:moveTo>
                <a:lnTo>
                  <a:pt x="2700001" y="1"/>
                </a:lnTo>
              </a:path>
            </a:pathLst>
          </a:custGeom>
          <a:ln w="19050">
            <a:solidFill>
              <a:srgbClr val="1C306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137988" y="1595374"/>
            <a:ext cx="5838190" cy="4199890"/>
            <a:chOff x="137988" y="1595374"/>
            <a:chExt cx="5838190" cy="4199890"/>
          </a:xfrm>
        </p:grpSpPr>
        <p:sp>
          <p:nvSpPr>
            <p:cNvPr id="7" name="object 7"/>
            <p:cNvSpPr/>
            <p:nvPr/>
          </p:nvSpPr>
          <p:spPr>
            <a:xfrm>
              <a:off x="144338" y="2017064"/>
              <a:ext cx="5825490" cy="3771900"/>
            </a:xfrm>
            <a:custGeom>
              <a:avLst/>
              <a:gdLst/>
              <a:ahLst/>
              <a:cxnLst/>
              <a:rect l="l" t="t" r="r" b="b"/>
              <a:pathLst>
                <a:path w="5825490" h="3771900">
                  <a:moveTo>
                    <a:pt x="0" y="3771755"/>
                  </a:moveTo>
                  <a:lnTo>
                    <a:pt x="5824966" y="3771755"/>
                  </a:lnTo>
                  <a:lnTo>
                    <a:pt x="5824966" y="0"/>
                  </a:lnTo>
                  <a:lnTo>
                    <a:pt x="0" y="0"/>
                  </a:lnTo>
                  <a:lnTo>
                    <a:pt x="0" y="377175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44338" y="1973516"/>
              <a:ext cx="5825490" cy="3815715"/>
            </a:xfrm>
            <a:custGeom>
              <a:avLst/>
              <a:gdLst/>
              <a:ahLst/>
              <a:cxnLst/>
              <a:rect l="l" t="t" r="r" b="b"/>
              <a:pathLst>
                <a:path w="5825490" h="3815715">
                  <a:moveTo>
                    <a:pt x="0" y="0"/>
                  </a:moveTo>
                  <a:lnTo>
                    <a:pt x="5824973" y="0"/>
                  </a:lnTo>
                  <a:lnTo>
                    <a:pt x="5824973" y="3815312"/>
                  </a:lnTo>
                  <a:lnTo>
                    <a:pt x="0" y="381531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44923" y="1600136"/>
              <a:ext cx="5825490" cy="417195"/>
            </a:xfrm>
            <a:custGeom>
              <a:avLst/>
              <a:gdLst/>
              <a:ahLst/>
              <a:cxnLst/>
              <a:rect l="l" t="t" r="r" b="b"/>
              <a:pathLst>
                <a:path w="5825490" h="417194">
                  <a:moveTo>
                    <a:pt x="5824965" y="0"/>
                  </a:moveTo>
                  <a:lnTo>
                    <a:pt x="0" y="0"/>
                  </a:lnTo>
                  <a:lnTo>
                    <a:pt x="0" y="416928"/>
                  </a:lnTo>
                  <a:lnTo>
                    <a:pt x="5824965" y="416928"/>
                  </a:lnTo>
                  <a:lnTo>
                    <a:pt x="5824965" y="0"/>
                  </a:lnTo>
                  <a:close/>
                </a:path>
              </a:pathLst>
            </a:custGeom>
            <a:solidFill>
              <a:srgbClr val="1C306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44923" y="1600136"/>
              <a:ext cx="5825490" cy="417195"/>
            </a:xfrm>
            <a:custGeom>
              <a:avLst/>
              <a:gdLst/>
              <a:ahLst/>
              <a:cxnLst/>
              <a:rect l="l" t="t" r="r" b="b"/>
              <a:pathLst>
                <a:path w="5825490" h="417194">
                  <a:moveTo>
                    <a:pt x="0" y="0"/>
                  </a:moveTo>
                  <a:lnTo>
                    <a:pt x="5824973" y="0"/>
                  </a:lnTo>
                  <a:lnTo>
                    <a:pt x="5824973" y="416926"/>
                  </a:lnTo>
                  <a:lnTo>
                    <a:pt x="0" y="416926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1C306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6210223" y="1595247"/>
            <a:ext cx="5838190" cy="4208780"/>
            <a:chOff x="6210223" y="1595247"/>
            <a:chExt cx="5838190" cy="4208780"/>
          </a:xfrm>
        </p:grpSpPr>
        <p:sp>
          <p:nvSpPr>
            <p:cNvPr id="12" name="object 12"/>
            <p:cNvSpPr/>
            <p:nvPr/>
          </p:nvSpPr>
          <p:spPr>
            <a:xfrm>
              <a:off x="6216573" y="2016937"/>
              <a:ext cx="5825490" cy="3780790"/>
            </a:xfrm>
            <a:custGeom>
              <a:avLst/>
              <a:gdLst/>
              <a:ahLst/>
              <a:cxnLst/>
              <a:rect l="l" t="t" r="r" b="b"/>
              <a:pathLst>
                <a:path w="5825490" h="3780790">
                  <a:moveTo>
                    <a:pt x="0" y="3780162"/>
                  </a:moveTo>
                  <a:lnTo>
                    <a:pt x="5824969" y="3780162"/>
                  </a:lnTo>
                  <a:lnTo>
                    <a:pt x="5824969" y="0"/>
                  </a:lnTo>
                  <a:lnTo>
                    <a:pt x="0" y="0"/>
                  </a:lnTo>
                  <a:lnTo>
                    <a:pt x="0" y="378016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216573" y="1981796"/>
              <a:ext cx="5825490" cy="3815715"/>
            </a:xfrm>
            <a:custGeom>
              <a:avLst/>
              <a:gdLst/>
              <a:ahLst/>
              <a:cxnLst/>
              <a:rect l="l" t="t" r="r" b="b"/>
              <a:pathLst>
                <a:path w="5825490" h="3815715">
                  <a:moveTo>
                    <a:pt x="0" y="0"/>
                  </a:moveTo>
                  <a:lnTo>
                    <a:pt x="5824973" y="0"/>
                  </a:lnTo>
                  <a:lnTo>
                    <a:pt x="5824973" y="3815312"/>
                  </a:lnTo>
                  <a:lnTo>
                    <a:pt x="0" y="381531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216573" y="1600009"/>
              <a:ext cx="5825490" cy="417195"/>
            </a:xfrm>
            <a:custGeom>
              <a:avLst/>
              <a:gdLst/>
              <a:ahLst/>
              <a:cxnLst/>
              <a:rect l="l" t="t" r="r" b="b"/>
              <a:pathLst>
                <a:path w="5825490" h="417194">
                  <a:moveTo>
                    <a:pt x="5824969" y="0"/>
                  </a:moveTo>
                  <a:lnTo>
                    <a:pt x="0" y="0"/>
                  </a:lnTo>
                  <a:lnTo>
                    <a:pt x="0" y="416928"/>
                  </a:lnTo>
                  <a:lnTo>
                    <a:pt x="5824969" y="416928"/>
                  </a:lnTo>
                  <a:lnTo>
                    <a:pt x="5824969" y="0"/>
                  </a:lnTo>
                  <a:close/>
                </a:path>
              </a:pathLst>
            </a:custGeom>
            <a:solidFill>
              <a:srgbClr val="1C306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216573" y="1600009"/>
              <a:ext cx="5825490" cy="417195"/>
            </a:xfrm>
            <a:custGeom>
              <a:avLst/>
              <a:gdLst/>
              <a:ahLst/>
              <a:cxnLst/>
              <a:rect l="l" t="t" r="r" b="b"/>
              <a:pathLst>
                <a:path w="5825490" h="417194">
                  <a:moveTo>
                    <a:pt x="0" y="0"/>
                  </a:moveTo>
                  <a:lnTo>
                    <a:pt x="5824973" y="0"/>
                  </a:lnTo>
                  <a:lnTo>
                    <a:pt x="5824973" y="416926"/>
                  </a:lnTo>
                  <a:lnTo>
                    <a:pt x="0" y="416926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1C306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2569248" y="1696212"/>
            <a:ext cx="97726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45" dirty="0">
                <a:solidFill>
                  <a:srgbClr val="FFFFFF"/>
                </a:solidFill>
                <a:latin typeface="UnDotum"/>
                <a:cs typeface="UnDotum"/>
              </a:rPr>
              <a:t>survival_time</a:t>
            </a:r>
            <a:endParaRPr sz="1400">
              <a:latin typeface="UnDotum"/>
              <a:cs typeface="UnDotum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400401" y="1696212"/>
            <a:ext cx="145669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5" dirty="0">
                <a:solidFill>
                  <a:srgbClr val="FFFFFF"/>
                </a:solidFill>
                <a:latin typeface="UnDotum"/>
                <a:cs typeface="UnDotum"/>
              </a:rPr>
              <a:t>total_amount_spent</a:t>
            </a:r>
            <a:endParaRPr sz="1400">
              <a:latin typeface="UnDotum"/>
              <a:cs typeface="UnDotum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23663" y="548422"/>
            <a:ext cx="3299460" cy="847090"/>
          </a:xfrm>
          <a:prstGeom prst="rect">
            <a:avLst/>
          </a:prstGeom>
        </p:spPr>
        <p:txBody>
          <a:bodyPr vert="horz" wrap="square" lIns="0" tIns="191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05"/>
              </a:spcBef>
            </a:pPr>
            <a:r>
              <a:rPr sz="2000" b="1" spc="-114" dirty="0">
                <a:solidFill>
                  <a:srgbClr val="1C3061"/>
                </a:solidFill>
                <a:latin typeface="UnDotum"/>
                <a:cs typeface="UnDotum"/>
              </a:rPr>
              <a:t>2. </a:t>
            </a:r>
            <a:r>
              <a:rPr sz="2000" b="1" spc="-5" dirty="0">
                <a:solidFill>
                  <a:srgbClr val="1C3061"/>
                </a:solidFill>
                <a:latin typeface="UnDotum"/>
                <a:cs typeface="UnDotum"/>
              </a:rPr>
              <a:t>Feature</a:t>
            </a:r>
            <a:r>
              <a:rPr sz="2000" b="1" spc="-45" dirty="0">
                <a:solidFill>
                  <a:srgbClr val="1C3061"/>
                </a:solidFill>
                <a:latin typeface="UnDotum"/>
                <a:cs typeface="UnDotum"/>
              </a:rPr>
              <a:t> </a:t>
            </a:r>
            <a:r>
              <a:rPr sz="2000" b="1" spc="-30" dirty="0">
                <a:solidFill>
                  <a:srgbClr val="1C3061"/>
                </a:solidFill>
                <a:latin typeface="UnDotum"/>
                <a:cs typeface="UnDotum"/>
              </a:rPr>
              <a:t>selection</a:t>
            </a:r>
            <a:endParaRPr sz="2000">
              <a:latin typeface="UnDotum"/>
              <a:cs typeface="UnDotum"/>
            </a:endParaRPr>
          </a:p>
          <a:p>
            <a:pPr marL="258445">
              <a:lnSpc>
                <a:spcPct val="100000"/>
              </a:lnSpc>
              <a:spcBef>
                <a:spcPts val="985"/>
              </a:spcBef>
            </a:pPr>
            <a:r>
              <a:rPr sz="1400" spc="-45" dirty="0">
                <a:solidFill>
                  <a:srgbClr val="404040"/>
                </a:solidFill>
                <a:latin typeface="UnDotum"/>
                <a:cs typeface="UnDotum"/>
              </a:rPr>
              <a:t>LightGBM을 </a:t>
            </a:r>
            <a:r>
              <a:rPr sz="1400" spc="-190" dirty="0">
                <a:solidFill>
                  <a:srgbClr val="404040"/>
                </a:solidFill>
                <a:latin typeface="UnDotum"/>
                <a:cs typeface="UnDotum"/>
              </a:rPr>
              <a:t>통해 중요도 높은 </a:t>
            </a:r>
            <a:r>
              <a:rPr sz="1400" spc="-25" dirty="0">
                <a:solidFill>
                  <a:srgbClr val="404040"/>
                </a:solidFill>
                <a:latin typeface="UnDotum"/>
                <a:cs typeface="UnDotum"/>
              </a:rPr>
              <a:t>feature</a:t>
            </a:r>
            <a:r>
              <a:rPr sz="1400" spc="265" dirty="0">
                <a:solidFill>
                  <a:srgbClr val="404040"/>
                </a:solidFill>
                <a:latin typeface="UnDotum"/>
                <a:cs typeface="UnDotum"/>
              </a:rPr>
              <a:t> </a:t>
            </a:r>
            <a:r>
              <a:rPr sz="1400" spc="-190" dirty="0">
                <a:solidFill>
                  <a:srgbClr val="404040"/>
                </a:solidFill>
                <a:latin typeface="UnDotum"/>
                <a:cs typeface="UnDotum"/>
              </a:rPr>
              <a:t>선택</a:t>
            </a:r>
            <a:endParaRPr sz="1400">
              <a:latin typeface="UnDotum"/>
              <a:cs typeface="UnDotum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6494767" y="2169991"/>
            <a:ext cx="5306123" cy="349688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91105" y="2169991"/>
            <a:ext cx="5306123" cy="349688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7355" y="147828"/>
            <a:ext cx="125730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5" dirty="0">
                <a:solidFill>
                  <a:srgbClr val="7F7F7F"/>
                </a:solidFill>
                <a:latin typeface="FreeSans"/>
                <a:cs typeface="FreeSans"/>
              </a:rPr>
              <a:t>Analysis</a:t>
            </a:r>
            <a:r>
              <a:rPr sz="1400" spc="-50" dirty="0">
                <a:solidFill>
                  <a:srgbClr val="7F7F7F"/>
                </a:solidFill>
                <a:latin typeface="FreeSans"/>
                <a:cs typeface="FreeSans"/>
              </a:rPr>
              <a:t> </a:t>
            </a:r>
            <a:r>
              <a:rPr sz="1400" spc="-40" dirty="0">
                <a:solidFill>
                  <a:srgbClr val="7F7F7F"/>
                </a:solidFill>
                <a:latin typeface="FreeSans"/>
                <a:cs typeface="FreeSans"/>
              </a:rPr>
              <a:t>Pipeline</a:t>
            </a:r>
            <a:endParaRPr sz="1400">
              <a:latin typeface="FreeSans"/>
              <a:cs typeface="FreeSan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78462" y="153924"/>
            <a:ext cx="12363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0" dirty="0">
                <a:solidFill>
                  <a:srgbClr val="7F7F7F"/>
                </a:solidFill>
                <a:latin typeface="FreeSans"/>
                <a:cs typeface="FreeSans"/>
              </a:rPr>
              <a:t>Data</a:t>
            </a:r>
            <a:r>
              <a:rPr sz="1400" spc="-40" dirty="0">
                <a:solidFill>
                  <a:srgbClr val="7F7F7F"/>
                </a:solidFill>
                <a:latin typeface="FreeSans"/>
                <a:cs typeface="FreeSans"/>
              </a:rPr>
              <a:t> </a:t>
            </a:r>
            <a:r>
              <a:rPr sz="1400" spc="-60" dirty="0">
                <a:solidFill>
                  <a:srgbClr val="7F7F7F"/>
                </a:solidFill>
                <a:latin typeface="FreeSans"/>
                <a:cs typeface="FreeSans"/>
              </a:rPr>
              <a:t>Preprocess</a:t>
            </a:r>
            <a:endParaRPr sz="1400">
              <a:latin typeface="FreeSans"/>
              <a:cs typeface="FreeSan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545969" y="153924"/>
            <a:ext cx="4997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90" dirty="0">
                <a:solidFill>
                  <a:srgbClr val="1C3061"/>
                </a:solidFill>
                <a:latin typeface="FreeSans"/>
                <a:cs typeface="FreeSans"/>
              </a:rPr>
              <a:t>Mo</a:t>
            </a:r>
            <a:r>
              <a:rPr sz="1400" b="1" spc="-100" dirty="0">
                <a:solidFill>
                  <a:srgbClr val="1C3061"/>
                </a:solidFill>
                <a:latin typeface="FreeSans"/>
                <a:cs typeface="FreeSans"/>
              </a:rPr>
              <a:t>d</a:t>
            </a:r>
            <a:r>
              <a:rPr sz="1400" b="1" spc="-110" dirty="0">
                <a:solidFill>
                  <a:srgbClr val="1C3061"/>
                </a:solidFill>
                <a:latin typeface="FreeSans"/>
                <a:cs typeface="FreeSans"/>
              </a:rPr>
              <a:t>e</a:t>
            </a:r>
            <a:r>
              <a:rPr sz="1400" b="1" spc="-50" dirty="0">
                <a:solidFill>
                  <a:srgbClr val="1C3061"/>
                </a:solidFill>
                <a:latin typeface="FreeSans"/>
                <a:cs typeface="FreeSans"/>
              </a:rPr>
              <a:t>l</a:t>
            </a:r>
            <a:endParaRPr sz="1400">
              <a:latin typeface="FreeSans"/>
              <a:cs typeface="FreeSan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445997" y="535406"/>
            <a:ext cx="2700020" cy="0"/>
          </a:xfrm>
          <a:custGeom>
            <a:avLst/>
            <a:gdLst/>
            <a:ahLst/>
            <a:cxnLst/>
            <a:rect l="l" t="t" r="r" b="b"/>
            <a:pathLst>
              <a:path w="2700020">
                <a:moveTo>
                  <a:pt x="0" y="0"/>
                </a:moveTo>
                <a:lnTo>
                  <a:pt x="2700001" y="1"/>
                </a:lnTo>
              </a:path>
            </a:pathLst>
          </a:custGeom>
          <a:ln w="19050">
            <a:solidFill>
              <a:srgbClr val="1C306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23663" y="548422"/>
            <a:ext cx="3391535" cy="847090"/>
          </a:xfrm>
          <a:prstGeom prst="rect">
            <a:avLst/>
          </a:prstGeom>
        </p:spPr>
        <p:txBody>
          <a:bodyPr vert="horz" wrap="square" lIns="0" tIns="191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05"/>
              </a:spcBef>
            </a:pPr>
            <a:r>
              <a:rPr sz="2000" b="1" spc="-114" dirty="0">
                <a:solidFill>
                  <a:srgbClr val="1C3061"/>
                </a:solidFill>
                <a:latin typeface="UnDotum"/>
                <a:cs typeface="UnDotum"/>
              </a:rPr>
              <a:t>2. </a:t>
            </a:r>
            <a:r>
              <a:rPr sz="2000" b="1" spc="-5" dirty="0">
                <a:solidFill>
                  <a:srgbClr val="1C3061"/>
                </a:solidFill>
                <a:latin typeface="UnDotum"/>
                <a:cs typeface="UnDotum"/>
              </a:rPr>
              <a:t>Feature</a:t>
            </a:r>
            <a:r>
              <a:rPr sz="2000" b="1" spc="-45" dirty="0">
                <a:solidFill>
                  <a:srgbClr val="1C3061"/>
                </a:solidFill>
                <a:latin typeface="UnDotum"/>
                <a:cs typeface="UnDotum"/>
              </a:rPr>
              <a:t> </a:t>
            </a:r>
            <a:r>
              <a:rPr sz="2000" b="1" spc="-30" dirty="0">
                <a:solidFill>
                  <a:srgbClr val="1C3061"/>
                </a:solidFill>
                <a:latin typeface="UnDotum"/>
                <a:cs typeface="UnDotum"/>
              </a:rPr>
              <a:t>selection</a:t>
            </a:r>
            <a:endParaRPr sz="2000">
              <a:latin typeface="UnDotum"/>
              <a:cs typeface="UnDotum"/>
            </a:endParaRPr>
          </a:p>
          <a:p>
            <a:pPr marL="258445">
              <a:lnSpc>
                <a:spcPct val="100000"/>
              </a:lnSpc>
              <a:spcBef>
                <a:spcPts val="985"/>
              </a:spcBef>
            </a:pPr>
            <a:r>
              <a:rPr sz="1400" spc="-25" dirty="0">
                <a:solidFill>
                  <a:srgbClr val="404040"/>
                </a:solidFill>
                <a:latin typeface="UnDotum"/>
                <a:cs typeface="UnDotum"/>
              </a:rPr>
              <a:t>Feature </a:t>
            </a:r>
            <a:r>
              <a:rPr sz="1400" spc="-190" dirty="0">
                <a:solidFill>
                  <a:srgbClr val="404040"/>
                </a:solidFill>
                <a:latin typeface="UnDotum"/>
                <a:cs typeface="UnDotum"/>
              </a:rPr>
              <a:t>변화량에 따른 </a:t>
            </a:r>
            <a:r>
              <a:rPr sz="1400" spc="-25" dirty="0">
                <a:solidFill>
                  <a:srgbClr val="404040"/>
                </a:solidFill>
                <a:latin typeface="UnDotum"/>
                <a:cs typeface="UnDotum"/>
              </a:rPr>
              <a:t>survival time </a:t>
            </a:r>
            <a:r>
              <a:rPr sz="1400" spc="-190" dirty="0">
                <a:solidFill>
                  <a:srgbClr val="404040"/>
                </a:solidFill>
                <a:latin typeface="UnDotum"/>
                <a:cs typeface="UnDotum"/>
              </a:rPr>
              <a:t>의</a:t>
            </a:r>
            <a:r>
              <a:rPr sz="1400" spc="-185" dirty="0">
                <a:solidFill>
                  <a:srgbClr val="404040"/>
                </a:solidFill>
                <a:latin typeface="UnDotum"/>
                <a:cs typeface="UnDotum"/>
              </a:rPr>
              <a:t> </a:t>
            </a:r>
            <a:r>
              <a:rPr sz="1400" spc="-190" dirty="0">
                <a:solidFill>
                  <a:srgbClr val="404040"/>
                </a:solidFill>
                <a:latin typeface="UnDotum"/>
                <a:cs typeface="UnDotum"/>
              </a:rPr>
              <a:t>변화</a:t>
            </a:r>
            <a:endParaRPr sz="1400">
              <a:latin typeface="UnDotum"/>
              <a:cs typeface="UnDotum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92369" y="2064346"/>
            <a:ext cx="5617842" cy="34841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226352" y="2096998"/>
            <a:ext cx="5574537" cy="34841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7355" y="153924"/>
            <a:ext cx="39471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723515" algn="l"/>
              </a:tabLst>
            </a:pPr>
            <a:r>
              <a:rPr sz="2100" spc="-82" baseline="1984" dirty="0">
                <a:solidFill>
                  <a:srgbClr val="7F7F7F"/>
                </a:solidFill>
                <a:latin typeface="FreeSans"/>
                <a:cs typeface="FreeSans"/>
              </a:rPr>
              <a:t>Analysis</a:t>
            </a:r>
            <a:r>
              <a:rPr sz="2100" spc="15" baseline="1984" dirty="0">
                <a:solidFill>
                  <a:srgbClr val="7F7F7F"/>
                </a:solidFill>
                <a:latin typeface="FreeSans"/>
                <a:cs typeface="FreeSans"/>
              </a:rPr>
              <a:t> </a:t>
            </a:r>
            <a:r>
              <a:rPr sz="2100" spc="-60" baseline="1984" dirty="0">
                <a:solidFill>
                  <a:srgbClr val="7F7F7F"/>
                </a:solidFill>
                <a:latin typeface="FreeSans"/>
                <a:cs typeface="FreeSans"/>
              </a:rPr>
              <a:t>Pipeline	</a:t>
            </a:r>
            <a:r>
              <a:rPr sz="1400" spc="-50" dirty="0">
                <a:solidFill>
                  <a:srgbClr val="7F7F7F"/>
                </a:solidFill>
                <a:latin typeface="FreeSans"/>
                <a:cs typeface="FreeSans"/>
              </a:rPr>
              <a:t>Data</a:t>
            </a:r>
            <a:r>
              <a:rPr sz="1400" spc="-35" dirty="0">
                <a:solidFill>
                  <a:srgbClr val="7F7F7F"/>
                </a:solidFill>
                <a:latin typeface="FreeSans"/>
                <a:cs typeface="FreeSans"/>
              </a:rPr>
              <a:t> </a:t>
            </a:r>
            <a:r>
              <a:rPr sz="1400" spc="-60" dirty="0">
                <a:solidFill>
                  <a:srgbClr val="7F7F7F"/>
                </a:solidFill>
                <a:latin typeface="FreeSans"/>
                <a:cs typeface="FreeSans"/>
              </a:rPr>
              <a:t>Preprocess</a:t>
            </a:r>
            <a:endParaRPr sz="1400">
              <a:latin typeface="FreeSans"/>
              <a:cs typeface="FreeSan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545969" y="153924"/>
            <a:ext cx="4997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90" dirty="0">
                <a:solidFill>
                  <a:srgbClr val="1C3061"/>
                </a:solidFill>
                <a:latin typeface="FreeSans"/>
                <a:cs typeface="FreeSans"/>
              </a:rPr>
              <a:t>Mo</a:t>
            </a:r>
            <a:r>
              <a:rPr sz="1400" b="1" spc="-100" dirty="0">
                <a:solidFill>
                  <a:srgbClr val="1C3061"/>
                </a:solidFill>
                <a:latin typeface="FreeSans"/>
                <a:cs typeface="FreeSans"/>
              </a:rPr>
              <a:t>d</a:t>
            </a:r>
            <a:r>
              <a:rPr sz="1400" b="1" spc="-110" dirty="0">
                <a:solidFill>
                  <a:srgbClr val="1C3061"/>
                </a:solidFill>
                <a:latin typeface="FreeSans"/>
                <a:cs typeface="FreeSans"/>
              </a:rPr>
              <a:t>e</a:t>
            </a:r>
            <a:r>
              <a:rPr sz="1400" b="1" spc="-50" dirty="0">
                <a:solidFill>
                  <a:srgbClr val="1C3061"/>
                </a:solidFill>
                <a:latin typeface="FreeSans"/>
                <a:cs typeface="FreeSans"/>
              </a:rPr>
              <a:t>l</a:t>
            </a:r>
            <a:endParaRPr sz="1400">
              <a:latin typeface="FreeSans"/>
              <a:cs typeface="FreeSan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445997" y="535406"/>
            <a:ext cx="2700020" cy="0"/>
          </a:xfrm>
          <a:custGeom>
            <a:avLst/>
            <a:gdLst/>
            <a:ahLst/>
            <a:cxnLst/>
            <a:rect l="l" t="t" r="r" b="b"/>
            <a:pathLst>
              <a:path w="2700020">
                <a:moveTo>
                  <a:pt x="0" y="0"/>
                </a:moveTo>
                <a:lnTo>
                  <a:pt x="2700001" y="1"/>
                </a:lnTo>
              </a:path>
            </a:pathLst>
          </a:custGeom>
          <a:ln w="19050">
            <a:solidFill>
              <a:srgbClr val="1C306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4611623" y="3206927"/>
            <a:ext cx="3526790" cy="977900"/>
            <a:chOff x="4611623" y="3206927"/>
            <a:chExt cx="3526790" cy="977900"/>
          </a:xfrm>
        </p:grpSpPr>
        <p:sp>
          <p:nvSpPr>
            <p:cNvPr id="6" name="object 6"/>
            <p:cNvSpPr/>
            <p:nvPr/>
          </p:nvSpPr>
          <p:spPr>
            <a:xfrm>
              <a:off x="7022376" y="3499040"/>
              <a:ext cx="1116330" cy="176530"/>
            </a:xfrm>
            <a:custGeom>
              <a:avLst/>
              <a:gdLst/>
              <a:ahLst/>
              <a:cxnLst/>
              <a:rect l="l" t="t" r="r" b="b"/>
              <a:pathLst>
                <a:path w="1116329" h="176529">
                  <a:moveTo>
                    <a:pt x="1027798" y="0"/>
                  </a:moveTo>
                  <a:lnTo>
                    <a:pt x="1027798" y="44094"/>
                  </a:lnTo>
                  <a:lnTo>
                    <a:pt x="0" y="44094"/>
                  </a:lnTo>
                  <a:lnTo>
                    <a:pt x="0" y="132295"/>
                  </a:lnTo>
                  <a:lnTo>
                    <a:pt x="1027798" y="132295"/>
                  </a:lnTo>
                  <a:lnTo>
                    <a:pt x="1027798" y="176403"/>
                  </a:lnTo>
                  <a:lnTo>
                    <a:pt x="1115999" y="88201"/>
                  </a:lnTo>
                  <a:lnTo>
                    <a:pt x="1027798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611623" y="3206927"/>
              <a:ext cx="2969260" cy="977900"/>
            </a:xfrm>
            <a:custGeom>
              <a:avLst/>
              <a:gdLst/>
              <a:ahLst/>
              <a:cxnLst/>
              <a:rect l="l" t="t" r="r" b="b"/>
              <a:pathLst>
                <a:path w="2969259" h="977900">
                  <a:moveTo>
                    <a:pt x="2968752" y="0"/>
                  </a:moveTo>
                  <a:lnTo>
                    <a:pt x="0" y="0"/>
                  </a:lnTo>
                  <a:lnTo>
                    <a:pt x="0" y="977607"/>
                  </a:lnTo>
                  <a:lnTo>
                    <a:pt x="2968752" y="977607"/>
                  </a:lnTo>
                  <a:lnTo>
                    <a:pt x="296875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852059" y="3204756"/>
            <a:ext cx="3526790" cy="977900"/>
            <a:chOff x="852059" y="3204756"/>
            <a:chExt cx="3526790" cy="977900"/>
          </a:xfrm>
        </p:grpSpPr>
        <p:sp>
          <p:nvSpPr>
            <p:cNvPr id="9" name="object 9"/>
            <p:cNvSpPr/>
            <p:nvPr/>
          </p:nvSpPr>
          <p:spPr>
            <a:xfrm>
              <a:off x="3262807" y="3517163"/>
              <a:ext cx="1116330" cy="176530"/>
            </a:xfrm>
            <a:custGeom>
              <a:avLst/>
              <a:gdLst/>
              <a:ahLst/>
              <a:cxnLst/>
              <a:rect l="l" t="t" r="r" b="b"/>
              <a:pathLst>
                <a:path w="1116329" h="176529">
                  <a:moveTo>
                    <a:pt x="1027798" y="0"/>
                  </a:moveTo>
                  <a:lnTo>
                    <a:pt x="1027798" y="44094"/>
                  </a:lnTo>
                  <a:lnTo>
                    <a:pt x="0" y="44094"/>
                  </a:lnTo>
                  <a:lnTo>
                    <a:pt x="0" y="132295"/>
                  </a:lnTo>
                  <a:lnTo>
                    <a:pt x="1027798" y="132295"/>
                  </a:lnTo>
                  <a:lnTo>
                    <a:pt x="1027798" y="176390"/>
                  </a:lnTo>
                  <a:lnTo>
                    <a:pt x="1115999" y="88188"/>
                  </a:lnTo>
                  <a:lnTo>
                    <a:pt x="1027798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52059" y="3204756"/>
              <a:ext cx="2969260" cy="977900"/>
            </a:xfrm>
            <a:custGeom>
              <a:avLst/>
              <a:gdLst/>
              <a:ahLst/>
              <a:cxnLst/>
              <a:rect l="l" t="t" r="r" b="b"/>
              <a:pathLst>
                <a:path w="2969260" h="977900">
                  <a:moveTo>
                    <a:pt x="2968748" y="0"/>
                  </a:moveTo>
                  <a:lnTo>
                    <a:pt x="0" y="0"/>
                  </a:lnTo>
                  <a:lnTo>
                    <a:pt x="0" y="977607"/>
                  </a:lnTo>
                  <a:lnTo>
                    <a:pt x="2968748" y="977607"/>
                  </a:lnTo>
                  <a:lnTo>
                    <a:pt x="296874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23663" y="726947"/>
            <a:ext cx="14859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14" dirty="0"/>
              <a:t>3.</a:t>
            </a:r>
            <a:r>
              <a:rPr sz="2000" spc="-150" dirty="0"/>
              <a:t> </a:t>
            </a:r>
            <a:r>
              <a:rPr sz="2000" spc="5" dirty="0"/>
              <a:t>Evaluation</a:t>
            </a:r>
            <a:endParaRPr sz="2000"/>
          </a:p>
        </p:txBody>
      </p:sp>
      <p:sp>
        <p:nvSpPr>
          <p:cNvPr id="12" name="object 12"/>
          <p:cNvSpPr txBox="1"/>
          <p:nvPr/>
        </p:nvSpPr>
        <p:spPr>
          <a:xfrm>
            <a:off x="469845" y="1156715"/>
            <a:ext cx="511048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70" dirty="0">
                <a:solidFill>
                  <a:srgbClr val="404040"/>
                </a:solidFill>
                <a:latin typeface="UnDotum"/>
                <a:cs typeface="UnDotum"/>
              </a:rPr>
              <a:t>ncsoft에서</a:t>
            </a:r>
            <a:r>
              <a:rPr sz="1400" spc="-65" dirty="0">
                <a:solidFill>
                  <a:srgbClr val="404040"/>
                </a:solidFill>
                <a:latin typeface="UnDotum"/>
                <a:cs typeface="UnDotum"/>
              </a:rPr>
              <a:t> </a:t>
            </a:r>
            <a:r>
              <a:rPr sz="1400" spc="-190" dirty="0">
                <a:solidFill>
                  <a:srgbClr val="404040"/>
                </a:solidFill>
                <a:latin typeface="UnDotum"/>
                <a:cs typeface="UnDotum"/>
              </a:rPr>
              <a:t>제공한</a:t>
            </a:r>
            <a:r>
              <a:rPr sz="1400" spc="-65" dirty="0">
                <a:solidFill>
                  <a:srgbClr val="404040"/>
                </a:solidFill>
                <a:latin typeface="UnDotum"/>
                <a:cs typeface="UnDotum"/>
              </a:rPr>
              <a:t> </a:t>
            </a:r>
            <a:r>
              <a:rPr sz="1400" spc="-190" dirty="0">
                <a:solidFill>
                  <a:srgbClr val="404040"/>
                </a:solidFill>
                <a:latin typeface="UnDotum"/>
                <a:cs typeface="UnDotum"/>
              </a:rPr>
              <a:t>점수</a:t>
            </a:r>
            <a:r>
              <a:rPr sz="1400" spc="-60" dirty="0">
                <a:solidFill>
                  <a:srgbClr val="404040"/>
                </a:solidFill>
                <a:latin typeface="UnDotum"/>
                <a:cs typeface="UnDotum"/>
              </a:rPr>
              <a:t> </a:t>
            </a:r>
            <a:r>
              <a:rPr sz="1400" spc="-190" dirty="0">
                <a:solidFill>
                  <a:srgbClr val="404040"/>
                </a:solidFill>
                <a:latin typeface="UnDotum"/>
                <a:cs typeface="UnDotum"/>
              </a:rPr>
              <a:t>계산</a:t>
            </a:r>
            <a:r>
              <a:rPr sz="1400" spc="-65" dirty="0">
                <a:solidFill>
                  <a:srgbClr val="404040"/>
                </a:solidFill>
                <a:latin typeface="UnDotum"/>
                <a:cs typeface="UnDotum"/>
              </a:rPr>
              <a:t> </a:t>
            </a:r>
            <a:r>
              <a:rPr sz="1400" spc="-190" dirty="0">
                <a:solidFill>
                  <a:srgbClr val="404040"/>
                </a:solidFill>
                <a:latin typeface="UnDotum"/>
                <a:cs typeface="UnDotum"/>
              </a:rPr>
              <a:t>모듈인</a:t>
            </a:r>
            <a:r>
              <a:rPr sz="1400" spc="-65" dirty="0">
                <a:solidFill>
                  <a:srgbClr val="404040"/>
                </a:solidFill>
                <a:latin typeface="UnDotum"/>
                <a:cs typeface="UnDotum"/>
              </a:rPr>
              <a:t> </a:t>
            </a:r>
            <a:r>
              <a:rPr sz="1400" spc="-40" dirty="0">
                <a:solidFill>
                  <a:srgbClr val="1C3061"/>
                </a:solidFill>
                <a:latin typeface="UnDotum"/>
                <a:cs typeface="UnDotum"/>
              </a:rPr>
              <a:t>score_function.py</a:t>
            </a:r>
            <a:r>
              <a:rPr sz="1400" spc="-65" dirty="0">
                <a:solidFill>
                  <a:srgbClr val="1C3061"/>
                </a:solidFill>
                <a:latin typeface="UnDotum"/>
                <a:cs typeface="UnDotum"/>
              </a:rPr>
              <a:t> </a:t>
            </a:r>
            <a:r>
              <a:rPr sz="1400" spc="-190" dirty="0">
                <a:solidFill>
                  <a:srgbClr val="404040"/>
                </a:solidFill>
                <a:latin typeface="UnDotum"/>
                <a:cs typeface="UnDotum"/>
              </a:rPr>
              <a:t>를</a:t>
            </a:r>
            <a:r>
              <a:rPr sz="1400" spc="-65" dirty="0">
                <a:solidFill>
                  <a:srgbClr val="404040"/>
                </a:solidFill>
                <a:latin typeface="UnDotum"/>
                <a:cs typeface="UnDotum"/>
              </a:rPr>
              <a:t> </a:t>
            </a:r>
            <a:r>
              <a:rPr sz="1400" spc="-190" dirty="0">
                <a:solidFill>
                  <a:srgbClr val="404040"/>
                </a:solidFill>
                <a:latin typeface="UnDotum"/>
                <a:cs typeface="UnDotum"/>
              </a:rPr>
              <a:t>통한</a:t>
            </a:r>
            <a:r>
              <a:rPr sz="1400" spc="-65" dirty="0">
                <a:solidFill>
                  <a:srgbClr val="404040"/>
                </a:solidFill>
                <a:latin typeface="UnDotum"/>
                <a:cs typeface="UnDotum"/>
              </a:rPr>
              <a:t> </a:t>
            </a:r>
            <a:r>
              <a:rPr sz="1400" spc="-190" dirty="0">
                <a:solidFill>
                  <a:srgbClr val="404040"/>
                </a:solidFill>
                <a:latin typeface="UnDotum"/>
                <a:cs typeface="UnDotum"/>
              </a:rPr>
              <a:t>점수</a:t>
            </a:r>
            <a:r>
              <a:rPr sz="1400" spc="-60" dirty="0">
                <a:solidFill>
                  <a:srgbClr val="404040"/>
                </a:solidFill>
                <a:latin typeface="UnDotum"/>
                <a:cs typeface="UnDotum"/>
              </a:rPr>
              <a:t> </a:t>
            </a:r>
            <a:r>
              <a:rPr sz="1400" spc="-190" dirty="0">
                <a:solidFill>
                  <a:srgbClr val="404040"/>
                </a:solidFill>
                <a:latin typeface="UnDotum"/>
                <a:cs typeface="UnDotum"/>
              </a:rPr>
              <a:t>도출</a:t>
            </a:r>
            <a:endParaRPr sz="1400">
              <a:latin typeface="UnDotum"/>
              <a:cs typeface="UnDotum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611623" y="3206927"/>
            <a:ext cx="2969260" cy="977900"/>
          </a:xfrm>
          <a:prstGeom prst="rect">
            <a:avLst/>
          </a:prstGeom>
          <a:ln w="12700">
            <a:solidFill>
              <a:srgbClr val="BFBFBF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2100">
              <a:latin typeface="Times New Roman"/>
              <a:cs typeface="Times New Roman"/>
            </a:endParaRPr>
          </a:p>
          <a:p>
            <a:pPr marL="960755">
              <a:lnSpc>
                <a:spcPct val="100000"/>
              </a:lnSpc>
            </a:pPr>
            <a:r>
              <a:rPr sz="2000" b="1" spc="-55" dirty="0">
                <a:solidFill>
                  <a:srgbClr val="6D533E"/>
                </a:solidFill>
                <a:latin typeface="UnDotum"/>
                <a:cs typeface="UnDotum"/>
              </a:rPr>
              <a:t>33,000점</a:t>
            </a:r>
            <a:endParaRPr sz="2000">
              <a:latin typeface="UnDotum"/>
              <a:cs typeface="UnDotum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52059" y="3204756"/>
            <a:ext cx="2969260" cy="977900"/>
          </a:xfrm>
          <a:prstGeom prst="rect">
            <a:avLst/>
          </a:prstGeom>
          <a:ln w="12700">
            <a:solidFill>
              <a:srgbClr val="BFBFBF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2100">
              <a:latin typeface="Times New Roman"/>
              <a:cs typeface="Times New Roman"/>
            </a:endParaRPr>
          </a:p>
          <a:p>
            <a:pPr marL="974725">
              <a:lnSpc>
                <a:spcPct val="100000"/>
              </a:lnSpc>
            </a:pPr>
            <a:r>
              <a:rPr sz="2000" b="1" spc="-85" dirty="0">
                <a:solidFill>
                  <a:srgbClr val="999999"/>
                </a:solidFill>
                <a:latin typeface="UnDotum"/>
                <a:cs typeface="UnDotum"/>
              </a:rPr>
              <a:t>18,000점</a:t>
            </a:r>
            <a:endParaRPr sz="2000">
              <a:latin typeface="UnDotum"/>
              <a:cs typeface="UnDotum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611623" y="2760878"/>
            <a:ext cx="2969260" cy="440055"/>
          </a:xfrm>
          <a:prstGeom prst="rect">
            <a:avLst/>
          </a:prstGeom>
          <a:solidFill>
            <a:srgbClr val="AA8060"/>
          </a:solidFill>
        </p:spPr>
        <p:txBody>
          <a:bodyPr vert="horz" wrap="square" lIns="0" tIns="114935" rIns="0" bIns="0" rtlCol="0">
            <a:spAutoFit/>
          </a:bodyPr>
          <a:lstStyle/>
          <a:p>
            <a:pPr marL="694055">
              <a:lnSpc>
                <a:spcPct val="100000"/>
              </a:lnSpc>
              <a:spcBef>
                <a:spcPts val="905"/>
              </a:spcBef>
            </a:pPr>
            <a:r>
              <a:rPr sz="1400" spc="-75" dirty="0">
                <a:solidFill>
                  <a:srgbClr val="FFFFFF"/>
                </a:solidFill>
                <a:latin typeface="UnDotum"/>
                <a:cs typeface="UnDotum"/>
              </a:rPr>
              <a:t>+ </a:t>
            </a:r>
            <a:r>
              <a:rPr sz="1400" spc="-25" dirty="0">
                <a:solidFill>
                  <a:srgbClr val="FFFFFF"/>
                </a:solidFill>
                <a:latin typeface="UnDotum"/>
                <a:cs typeface="UnDotum"/>
              </a:rPr>
              <a:t>feature</a:t>
            </a:r>
            <a:r>
              <a:rPr sz="1400" spc="-65" dirty="0">
                <a:solidFill>
                  <a:srgbClr val="FFFFFF"/>
                </a:solidFill>
                <a:latin typeface="UnDotum"/>
                <a:cs typeface="UnDotum"/>
              </a:rPr>
              <a:t> </a:t>
            </a:r>
            <a:r>
              <a:rPr sz="1400" spc="-30" dirty="0">
                <a:solidFill>
                  <a:srgbClr val="FFFFFF"/>
                </a:solidFill>
                <a:latin typeface="UnDotum"/>
                <a:cs typeface="UnDotum"/>
              </a:rPr>
              <a:t>engineering</a:t>
            </a:r>
            <a:endParaRPr sz="1400">
              <a:latin typeface="UnDotum"/>
              <a:cs typeface="UnDotum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52059" y="2774657"/>
            <a:ext cx="2969260" cy="424180"/>
          </a:xfrm>
          <a:prstGeom prst="rect">
            <a:avLst/>
          </a:prstGeom>
          <a:solidFill>
            <a:srgbClr val="999999"/>
          </a:solidFill>
        </p:spPr>
        <p:txBody>
          <a:bodyPr vert="horz" wrap="square" lIns="0" tIns="113664" rIns="0" bIns="0" rtlCol="0">
            <a:spAutoFit/>
          </a:bodyPr>
          <a:lstStyle/>
          <a:p>
            <a:pPr marL="608330">
              <a:lnSpc>
                <a:spcPct val="100000"/>
              </a:lnSpc>
              <a:spcBef>
                <a:spcPts val="894"/>
              </a:spcBef>
            </a:pPr>
            <a:r>
              <a:rPr sz="1400" spc="-30" dirty="0">
                <a:solidFill>
                  <a:srgbClr val="FFFFFF"/>
                </a:solidFill>
                <a:latin typeface="UnDotum"/>
                <a:cs typeface="UnDotum"/>
              </a:rPr>
              <a:t>merge </a:t>
            </a:r>
            <a:r>
              <a:rPr sz="1400" spc="-10" dirty="0">
                <a:solidFill>
                  <a:srgbClr val="FFFFFF"/>
                </a:solidFill>
                <a:latin typeface="UnDotum"/>
                <a:cs typeface="UnDotum"/>
              </a:rPr>
              <a:t>weekly </a:t>
            </a:r>
            <a:r>
              <a:rPr sz="1400" spc="-55" dirty="0">
                <a:solidFill>
                  <a:srgbClr val="FFFFFF"/>
                </a:solidFill>
                <a:latin typeface="UnDotum"/>
                <a:cs typeface="UnDotum"/>
              </a:rPr>
              <a:t>user</a:t>
            </a:r>
            <a:r>
              <a:rPr sz="1400" spc="-165" dirty="0">
                <a:solidFill>
                  <a:srgbClr val="FFFFFF"/>
                </a:solidFill>
                <a:latin typeface="UnDotum"/>
                <a:cs typeface="UnDotum"/>
              </a:rPr>
              <a:t> </a:t>
            </a:r>
            <a:r>
              <a:rPr sz="1400" spc="-50" dirty="0">
                <a:solidFill>
                  <a:srgbClr val="FFFFFF"/>
                </a:solidFill>
                <a:latin typeface="UnDotum"/>
                <a:cs typeface="UnDotum"/>
              </a:rPr>
              <a:t>data</a:t>
            </a:r>
            <a:endParaRPr sz="1400">
              <a:latin typeface="UnDotum"/>
              <a:cs typeface="UnDotum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371192" y="3206927"/>
            <a:ext cx="2969260" cy="977900"/>
          </a:xfrm>
          <a:prstGeom prst="rect">
            <a:avLst/>
          </a:prstGeom>
          <a:solidFill>
            <a:srgbClr val="FFFFFF"/>
          </a:solidFill>
          <a:ln w="12700">
            <a:solidFill>
              <a:srgbClr val="BFBFBF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2100">
              <a:latin typeface="Times New Roman"/>
              <a:cs typeface="Times New Roman"/>
            </a:endParaRPr>
          </a:p>
          <a:p>
            <a:pPr marL="953769">
              <a:lnSpc>
                <a:spcPct val="100000"/>
              </a:lnSpc>
            </a:pPr>
            <a:r>
              <a:rPr sz="2000" b="1" spc="-40" dirty="0">
                <a:solidFill>
                  <a:srgbClr val="1C3061"/>
                </a:solidFill>
                <a:latin typeface="UnDotum"/>
                <a:cs typeface="UnDotum"/>
              </a:rPr>
              <a:t>38,000점</a:t>
            </a:r>
            <a:endParaRPr sz="2000">
              <a:latin typeface="UnDotum"/>
              <a:cs typeface="UnDotum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371192" y="2760878"/>
            <a:ext cx="2969260" cy="440055"/>
          </a:xfrm>
          <a:prstGeom prst="rect">
            <a:avLst/>
          </a:prstGeom>
          <a:solidFill>
            <a:srgbClr val="1C3061"/>
          </a:solidFill>
        </p:spPr>
        <p:txBody>
          <a:bodyPr vert="horz" wrap="square" lIns="0" tIns="114935" rIns="0" bIns="0" rtlCol="0">
            <a:spAutoFit/>
          </a:bodyPr>
          <a:lstStyle/>
          <a:p>
            <a:pPr marL="796925">
              <a:lnSpc>
                <a:spcPct val="100000"/>
              </a:lnSpc>
              <a:spcBef>
                <a:spcPts val="905"/>
              </a:spcBef>
            </a:pPr>
            <a:r>
              <a:rPr sz="1400" spc="-75" dirty="0">
                <a:solidFill>
                  <a:srgbClr val="FFFFFF"/>
                </a:solidFill>
                <a:latin typeface="UnDotum"/>
                <a:cs typeface="UnDotum"/>
              </a:rPr>
              <a:t>+ </a:t>
            </a:r>
            <a:r>
              <a:rPr sz="1400" spc="-25" dirty="0">
                <a:solidFill>
                  <a:srgbClr val="FFFFFF"/>
                </a:solidFill>
                <a:latin typeface="UnDotum"/>
                <a:cs typeface="UnDotum"/>
              </a:rPr>
              <a:t>feature</a:t>
            </a:r>
            <a:r>
              <a:rPr sz="1400" spc="-65" dirty="0">
                <a:solidFill>
                  <a:srgbClr val="FFFFFF"/>
                </a:solidFill>
                <a:latin typeface="UnDotum"/>
                <a:cs typeface="UnDotum"/>
              </a:rPr>
              <a:t> </a:t>
            </a:r>
            <a:r>
              <a:rPr sz="1400" spc="-45" dirty="0">
                <a:solidFill>
                  <a:srgbClr val="FFFFFF"/>
                </a:solidFill>
                <a:latin typeface="UnDotum"/>
                <a:cs typeface="UnDotum"/>
              </a:rPr>
              <a:t>selection</a:t>
            </a:r>
            <a:endParaRPr sz="1400">
              <a:latin typeface="UnDotum"/>
              <a:cs typeface="UnDotum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877122" y="4305300"/>
            <a:ext cx="181165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25" dirty="0">
                <a:solidFill>
                  <a:srgbClr val="404040"/>
                </a:solidFill>
                <a:latin typeface="UnDotum"/>
                <a:cs typeface="UnDotum"/>
              </a:rPr>
              <a:t>feature </a:t>
            </a:r>
            <a:r>
              <a:rPr sz="1400" spc="-60" dirty="0">
                <a:solidFill>
                  <a:srgbClr val="404040"/>
                </a:solidFill>
                <a:latin typeface="UnDotum"/>
                <a:cs typeface="UnDotum"/>
              </a:rPr>
              <a:t>select </a:t>
            </a:r>
            <a:r>
              <a:rPr sz="1400" spc="-15" dirty="0">
                <a:solidFill>
                  <a:srgbClr val="404040"/>
                </a:solidFill>
                <a:latin typeface="UnDotum"/>
                <a:cs typeface="UnDotum"/>
              </a:rPr>
              <a:t>:</a:t>
            </a:r>
            <a:r>
              <a:rPr sz="1400" spc="-145" dirty="0">
                <a:solidFill>
                  <a:srgbClr val="404040"/>
                </a:solidFill>
                <a:latin typeface="UnDotum"/>
                <a:cs typeface="UnDotum"/>
              </a:rPr>
              <a:t> </a:t>
            </a:r>
            <a:r>
              <a:rPr sz="1400" spc="-65" dirty="0">
                <a:solidFill>
                  <a:srgbClr val="404040"/>
                </a:solidFill>
                <a:latin typeface="UnDotum"/>
                <a:cs typeface="UnDotum"/>
              </a:rPr>
              <a:t>800여개</a:t>
            </a:r>
            <a:endParaRPr sz="1400">
              <a:latin typeface="UnDotum"/>
              <a:cs typeface="UnDotum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161991" y="4277867"/>
            <a:ext cx="194500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25" dirty="0">
                <a:solidFill>
                  <a:srgbClr val="404040"/>
                </a:solidFill>
                <a:latin typeface="UnDotum"/>
                <a:cs typeface="UnDotum"/>
              </a:rPr>
              <a:t>feature </a:t>
            </a:r>
            <a:r>
              <a:rPr sz="1400" spc="-60" dirty="0">
                <a:solidFill>
                  <a:srgbClr val="404040"/>
                </a:solidFill>
                <a:latin typeface="UnDotum"/>
                <a:cs typeface="UnDotum"/>
              </a:rPr>
              <a:t>select </a:t>
            </a:r>
            <a:r>
              <a:rPr sz="1400" spc="-15" dirty="0">
                <a:solidFill>
                  <a:srgbClr val="404040"/>
                </a:solidFill>
                <a:latin typeface="UnDotum"/>
                <a:cs typeface="UnDotum"/>
              </a:rPr>
              <a:t>:</a:t>
            </a:r>
            <a:r>
              <a:rPr sz="1400" spc="-125" dirty="0">
                <a:solidFill>
                  <a:srgbClr val="404040"/>
                </a:solidFill>
                <a:latin typeface="UnDotum"/>
                <a:cs typeface="UnDotum"/>
              </a:rPr>
              <a:t> </a:t>
            </a:r>
            <a:r>
              <a:rPr sz="1400" spc="-80" dirty="0">
                <a:solidFill>
                  <a:srgbClr val="404040"/>
                </a:solidFill>
                <a:latin typeface="UnDotum"/>
                <a:cs typeface="UnDotum"/>
              </a:rPr>
              <a:t>2,600여개</a:t>
            </a:r>
            <a:endParaRPr sz="1400">
              <a:latin typeface="UnDotum"/>
              <a:cs typeface="UnDotum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793316" y="4277867"/>
            <a:ext cx="115570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40" dirty="0">
                <a:solidFill>
                  <a:srgbClr val="404040"/>
                </a:solidFill>
                <a:latin typeface="UnDotum"/>
                <a:cs typeface="UnDotum"/>
              </a:rPr>
              <a:t>features:</a:t>
            </a:r>
            <a:r>
              <a:rPr sz="1400" spc="-114" dirty="0">
                <a:solidFill>
                  <a:srgbClr val="404040"/>
                </a:solidFill>
                <a:latin typeface="UnDotum"/>
                <a:cs typeface="UnDotum"/>
              </a:rPr>
              <a:t> </a:t>
            </a:r>
            <a:r>
              <a:rPr sz="1400" spc="-85" dirty="0">
                <a:solidFill>
                  <a:srgbClr val="404040"/>
                </a:solidFill>
                <a:latin typeface="UnDotum"/>
                <a:cs typeface="UnDotum"/>
              </a:rPr>
              <a:t>1,200</a:t>
            </a:r>
            <a:endParaRPr sz="1400">
              <a:latin typeface="UnDotum"/>
              <a:cs typeface="UnDotum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35983" y="6324396"/>
            <a:ext cx="1164655" cy="1394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422914" y="6142782"/>
            <a:ext cx="1171732" cy="4768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23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70"/>
              </a:spcBef>
            </a:pPr>
            <a:r>
              <a:rPr spc="-440" dirty="0"/>
              <a:t>감사합니다.</a:t>
            </a:r>
          </a:p>
          <a:p>
            <a:pPr marL="26670">
              <a:lnSpc>
                <a:spcPct val="100000"/>
              </a:lnSpc>
              <a:spcBef>
                <a:spcPts val="370"/>
              </a:spcBef>
            </a:pPr>
            <a:r>
              <a:rPr sz="2800" spc="-380" dirty="0">
                <a:solidFill>
                  <a:srgbClr val="3C3C3C"/>
                </a:solidFill>
              </a:rPr>
              <a:t>데이터 숨은 그림</a:t>
            </a:r>
            <a:r>
              <a:rPr sz="2800" spc="-540" dirty="0">
                <a:solidFill>
                  <a:srgbClr val="3C3C3C"/>
                </a:solidFill>
              </a:rPr>
              <a:t> </a:t>
            </a:r>
            <a:r>
              <a:rPr sz="2800" spc="-380" dirty="0">
                <a:solidFill>
                  <a:srgbClr val="3C3C3C"/>
                </a:solidFill>
              </a:rPr>
              <a:t>찾기</a:t>
            </a:r>
            <a:endParaRPr sz="2800"/>
          </a:p>
        </p:txBody>
      </p:sp>
      <p:sp>
        <p:nvSpPr>
          <p:cNvPr id="5" name="object 5"/>
          <p:cNvSpPr txBox="1"/>
          <p:nvPr/>
        </p:nvSpPr>
        <p:spPr>
          <a:xfrm>
            <a:off x="7441196" y="4612132"/>
            <a:ext cx="3321050" cy="522605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 marR="5080">
              <a:lnSpc>
                <a:spcPct val="103699"/>
              </a:lnSpc>
              <a:spcBef>
                <a:spcPts val="25"/>
              </a:spcBef>
            </a:pPr>
            <a:r>
              <a:rPr sz="1600" b="1" spc="-10" dirty="0">
                <a:solidFill>
                  <a:srgbClr val="1C3061"/>
                </a:solidFill>
                <a:latin typeface="UnDotum"/>
                <a:cs typeface="UnDotum"/>
              </a:rPr>
              <a:t>TEAM </a:t>
            </a:r>
            <a:r>
              <a:rPr sz="1600" b="1" spc="-30" dirty="0">
                <a:solidFill>
                  <a:srgbClr val="1C3061"/>
                </a:solidFill>
                <a:latin typeface="UnDotum"/>
                <a:cs typeface="UnDotum"/>
              </a:rPr>
              <a:t>FBIP </a:t>
            </a:r>
            <a:r>
              <a:rPr sz="1600" spc="5" dirty="0">
                <a:solidFill>
                  <a:srgbClr val="3C3C3C"/>
                </a:solidFill>
                <a:latin typeface="UnDotum"/>
                <a:cs typeface="UnDotum"/>
              </a:rPr>
              <a:t>(from </a:t>
            </a:r>
            <a:r>
              <a:rPr sz="1600" spc="-25" dirty="0">
                <a:solidFill>
                  <a:srgbClr val="3C3C3C"/>
                </a:solidFill>
                <a:latin typeface="UnDotum"/>
                <a:cs typeface="UnDotum"/>
              </a:rPr>
              <a:t>bigcon </a:t>
            </a:r>
            <a:r>
              <a:rPr sz="1600" spc="-5" dirty="0">
                <a:solidFill>
                  <a:srgbClr val="3C3C3C"/>
                </a:solidFill>
                <a:latin typeface="UnDotum"/>
                <a:cs typeface="UnDotum"/>
              </a:rPr>
              <a:t>import</a:t>
            </a:r>
            <a:r>
              <a:rPr sz="1600" spc="-260" dirty="0">
                <a:solidFill>
                  <a:srgbClr val="3C3C3C"/>
                </a:solidFill>
                <a:latin typeface="UnDotum"/>
                <a:cs typeface="UnDotum"/>
              </a:rPr>
              <a:t> </a:t>
            </a:r>
            <a:r>
              <a:rPr sz="1600" spc="-5" dirty="0">
                <a:solidFill>
                  <a:srgbClr val="3C3C3C"/>
                </a:solidFill>
                <a:latin typeface="UnDotum"/>
                <a:cs typeface="UnDotum"/>
              </a:rPr>
              <a:t>prize)  </a:t>
            </a:r>
            <a:r>
              <a:rPr sz="1600" spc="-220" dirty="0">
                <a:solidFill>
                  <a:srgbClr val="3C3C3C"/>
                </a:solidFill>
                <a:latin typeface="UnDotum"/>
                <a:cs typeface="UnDotum"/>
              </a:rPr>
              <a:t>노은선 배지원 이현호</a:t>
            </a:r>
            <a:r>
              <a:rPr sz="1600" spc="-254" dirty="0">
                <a:solidFill>
                  <a:srgbClr val="3C3C3C"/>
                </a:solidFill>
                <a:latin typeface="UnDotum"/>
                <a:cs typeface="UnDotum"/>
              </a:rPr>
              <a:t> </a:t>
            </a:r>
            <a:r>
              <a:rPr sz="1600" spc="-220" dirty="0">
                <a:solidFill>
                  <a:srgbClr val="3C3C3C"/>
                </a:solidFill>
                <a:latin typeface="UnDotum"/>
                <a:cs typeface="UnDotum"/>
              </a:rPr>
              <a:t>허현</a:t>
            </a:r>
            <a:endParaRPr sz="1600">
              <a:latin typeface="UnDotum"/>
              <a:cs typeface="UnDotum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55252" y="1475740"/>
            <a:ext cx="2932430" cy="5226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40" dirty="0">
                <a:solidFill>
                  <a:srgbClr val="A6A6A6"/>
                </a:solidFill>
                <a:latin typeface="Arial"/>
                <a:cs typeface="Arial"/>
              </a:rPr>
              <a:t>2019</a:t>
            </a:r>
            <a:r>
              <a:rPr sz="1600" spc="-85" dirty="0">
                <a:solidFill>
                  <a:srgbClr val="A6A6A6"/>
                </a:solidFill>
                <a:latin typeface="Arial"/>
                <a:cs typeface="Arial"/>
              </a:rPr>
              <a:t> </a:t>
            </a:r>
            <a:r>
              <a:rPr sz="1600" spc="-80" dirty="0">
                <a:solidFill>
                  <a:srgbClr val="A6A6A6"/>
                </a:solidFill>
                <a:latin typeface="Arial"/>
                <a:cs typeface="Arial"/>
              </a:rPr>
              <a:t>BIGCONTEST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600" spc="-45" dirty="0">
                <a:solidFill>
                  <a:srgbClr val="A6A6A6"/>
                </a:solidFill>
                <a:latin typeface="UnDotum"/>
                <a:cs typeface="UnDotum"/>
              </a:rPr>
              <a:t>Champion </a:t>
            </a:r>
            <a:r>
              <a:rPr sz="1600" spc="-55" dirty="0">
                <a:solidFill>
                  <a:srgbClr val="A6A6A6"/>
                </a:solidFill>
                <a:latin typeface="UnDotum"/>
                <a:cs typeface="UnDotum"/>
              </a:rPr>
              <a:t>League </a:t>
            </a:r>
            <a:r>
              <a:rPr sz="1600" spc="-25" dirty="0">
                <a:solidFill>
                  <a:srgbClr val="A6A6A6"/>
                </a:solidFill>
                <a:latin typeface="UnDotum"/>
                <a:cs typeface="UnDotum"/>
              </a:rPr>
              <a:t>in </a:t>
            </a:r>
            <a:r>
              <a:rPr sz="1600" spc="-50" dirty="0">
                <a:solidFill>
                  <a:srgbClr val="A6A6A6"/>
                </a:solidFill>
                <a:latin typeface="UnDotum"/>
                <a:cs typeface="UnDotum"/>
              </a:rPr>
              <a:t>Analysis</a:t>
            </a:r>
            <a:r>
              <a:rPr sz="1600" spc="-150" dirty="0">
                <a:solidFill>
                  <a:srgbClr val="A6A6A6"/>
                </a:solidFill>
                <a:latin typeface="UnDotum"/>
                <a:cs typeface="UnDotum"/>
              </a:rPr>
              <a:t> </a:t>
            </a:r>
            <a:r>
              <a:rPr sz="1600" spc="-20" dirty="0">
                <a:solidFill>
                  <a:srgbClr val="A6A6A6"/>
                </a:solidFill>
                <a:latin typeface="UnDotum"/>
                <a:cs typeface="UnDotum"/>
              </a:rPr>
              <a:t>Field</a:t>
            </a:r>
            <a:endParaRPr sz="1600">
              <a:latin typeface="UnDotum"/>
              <a:cs typeface="UnDotum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2387" y="2049780"/>
            <a:ext cx="362331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240" dirty="0"/>
              <a:t>Ⅰ. </a:t>
            </a:r>
            <a:r>
              <a:rPr sz="3200" spc="-30" dirty="0"/>
              <a:t>Analysis</a:t>
            </a:r>
            <a:r>
              <a:rPr sz="3200" spc="-555" dirty="0"/>
              <a:t> </a:t>
            </a:r>
            <a:r>
              <a:rPr sz="3200" spc="25" dirty="0"/>
              <a:t>pipeline</a:t>
            </a:r>
            <a:endParaRPr sz="3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45995" y="535406"/>
            <a:ext cx="2700020" cy="0"/>
          </a:xfrm>
          <a:custGeom>
            <a:avLst/>
            <a:gdLst/>
            <a:ahLst/>
            <a:cxnLst/>
            <a:rect l="l" t="t" r="r" b="b"/>
            <a:pathLst>
              <a:path w="2700020">
                <a:moveTo>
                  <a:pt x="0" y="0"/>
                </a:moveTo>
                <a:lnTo>
                  <a:pt x="2700001" y="1"/>
                </a:lnTo>
              </a:path>
            </a:pathLst>
          </a:custGeom>
          <a:ln w="19050">
            <a:solidFill>
              <a:srgbClr val="1C306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748305" y="147828"/>
            <a:ext cx="129603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110" dirty="0">
                <a:solidFill>
                  <a:srgbClr val="1C3061"/>
                </a:solidFill>
                <a:latin typeface="FreeSans"/>
                <a:cs typeface="FreeSans"/>
              </a:rPr>
              <a:t>Analysis</a:t>
            </a:r>
            <a:r>
              <a:rPr sz="1400" b="1" spc="-90" dirty="0">
                <a:solidFill>
                  <a:srgbClr val="1C3061"/>
                </a:solidFill>
                <a:latin typeface="FreeSans"/>
                <a:cs typeface="FreeSans"/>
              </a:rPr>
              <a:t> Pipeline</a:t>
            </a:r>
            <a:endParaRPr sz="1400">
              <a:latin typeface="FreeSans"/>
              <a:cs typeface="FreeSan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78462" y="153924"/>
            <a:ext cx="12363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0" dirty="0">
                <a:solidFill>
                  <a:srgbClr val="7F7F7F"/>
                </a:solidFill>
                <a:latin typeface="FreeSans"/>
                <a:cs typeface="FreeSans"/>
              </a:rPr>
              <a:t>Data</a:t>
            </a:r>
            <a:r>
              <a:rPr sz="1400" spc="-40" dirty="0">
                <a:solidFill>
                  <a:srgbClr val="7F7F7F"/>
                </a:solidFill>
                <a:latin typeface="FreeSans"/>
                <a:cs typeface="FreeSans"/>
              </a:rPr>
              <a:t> </a:t>
            </a:r>
            <a:r>
              <a:rPr sz="1400" spc="-60" dirty="0">
                <a:solidFill>
                  <a:srgbClr val="7F7F7F"/>
                </a:solidFill>
                <a:latin typeface="FreeSans"/>
                <a:cs typeface="FreeSans"/>
              </a:rPr>
              <a:t>Preprocess</a:t>
            </a:r>
            <a:endParaRPr sz="1400">
              <a:latin typeface="FreeSans"/>
              <a:cs typeface="FreeSan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552319" y="153924"/>
            <a:ext cx="48831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80" dirty="0">
                <a:solidFill>
                  <a:srgbClr val="7F7F7F"/>
                </a:solidFill>
                <a:latin typeface="FreeSans"/>
                <a:cs typeface="FreeSans"/>
              </a:rPr>
              <a:t>M</a:t>
            </a:r>
            <a:r>
              <a:rPr sz="1400" spc="-10" dirty="0">
                <a:solidFill>
                  <a:srgbClr val="7F7F7F"/>
                </a:solidFill>
                <a:latin typeface="FreeSans"/>
                <a:cs typeface="FreeSans"/>
              </a:rPr>
              <a:t>o</a:t>
            </a:r>
            <a:r>
              <a:rPr sz="1400" spc="-35" dirty="0">
                <a:solidFill>
                  <a:srgbClr val="7F7F7F"/>
                </a:solidFill>
                <a:latin typeface="FreeSans"/>
                <a:cs typeface="FreeSans"/>
              </a:rPr>
              <a:t>d</a:t>
            </a:r>
            <a:r>
              <a:rPr sz="1400" spc="-20" dirty="0">
                <a:solidFill>
                  <a:srgbClr val="7F7F7F"/>
                </a:solidFill>
                <a:latin typeface="FreeSans"/>
                <a:cs typeface="FreeSans"/>
              </a:rPr>
              <a:t>el</a:t>
            </a:r>
            <a:endParaRPr sz="1400">
              <a:latin typeface="FreeSans"/>
              <a:cs typeface="FreeSans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8637663" y="1165453"/>
            <a:ext cx="2787650" cy="1311910"/>
            <a:chOff x="8637663" y="1165453"/>
            <a:chExt cx="2787650" cy="1311910"/>
          </a:xfrm>
        </p:grpSpPr>
        <p:sp>
          <p:nvSpPr>
            <p:cNvPr id="7" name="object 7"/>
            <p:cNvSpPr/>
            <p:nvPr/>
          </p:nvSpPr>
          <p:spPr>
            <a:xfrm>
              <a:off x="8882405" y="1796554"/>
              <a:ext cx="2542540" cy="85725"/>
            </a:xfrm>
            <a:custGeom>
              <a:avLst/>
              <a:gdLst/>
              <a:ahLst/>
              <a:cxnLst/>
              <a:rect l="l" t="t" r="r" b="b"/>
              <a:pathLst>
                <a:path w="2542540" h="85725">
                  <a:moveTo>
                    <a:pt x="2456717" y="57153"/>
                  </a:moveTo>
                  <a:lnTo>
                    <a:pt x="2456624" y="85725"/>
                  </a:lnTo>
                  <a:lnTo>
                    <a:pt x="2514140" y="57200"/>
                  </a:lnTo>
                  <a:lnTo>
                    <a:pt x="2471013" y="57200"/>
                  </a:lnTo>
                  <a:lnTo>
                    <a:pt x="2456717" y="57153"/>
                  </a:lnTo>
                  <a:close/>
                </a:path>
                <a:path w="2542540" h="85725">
                  <a:moveTo>
                    <a:pt x="2456810" y="28578"/>
                  </a:moveTo>
                  <a:lnTo>
                    <a:pt x="2456717" y="57153"/>
                  </a:lnTo>
                  <a:lnTo>
                    <a:pt x="2471013" y="57200"/>
                  </a:lnTo>
                  <a:lnTo>
                    <a:pt x="2471102" y="28625"/>
                  </a:lnTo>
                  <a:lnTo>
                    <a:pt x="2456810" y="28578"/>
                  </a:lnTo>
                  <a:close/>
                </a:path>
                <a:path w="2542540" h="85725">
                  <a:moveTo>
                    <a:pt x="2456903" y="0"/>
                  </a:moveTo>
                  <a:lnTo>
                    <a:pt x="2456810" y="28578"/>
                  </a:lnTo>
                  <a:lnTo>
                    <a:pt x="2471102" y="28625"/>
                  </a:lnTo>
                  <a:lnTo>
                    <a:pt x="2471013" y="57200"/>
                  </a:lnTo>
                  <a:lnTo>
                    <a:pt x="2514140" y="57200"/>
                  </a:lnTo>
                  <a:lnTo>
                    <a:pt x="2542489" y="43141"/>
                  </a:lnTo>
                  <a:lnTo>
                    <a:pt x="2456903" y="0"/>
                  </a:lnTo>
                  <a:close/>
                </a:path>
                <a:path w="2542540" h="85725">
                  <a:moveTo>
                    <a:pt x="88" y="20447"/>
                  </a:moveTo>
                  <a:lnTo>
                    <a:pt x="0" y="49022"/>
                  </a:lnTo>
                  <a:lnTo>
                    <a:pt x="2456717" y="57153"/>
                  </a:lnTo>
                  <a:lnTo>
                    <a:pt x="2456810" y="28578"/>
                  </a:lnTo>
                  <a:lnTo>
                    <a:pt x="88" y="20447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884919" y="1165453"/>
              <a:ext cx="0" cy="1296035"/>
            </a:xfrm>
            <a:custGeom>
              <a:avLst/>
              <a:gdLst/>
              <a:ahLst/>
              <a:cxnLst/>
              <a:rect l="l" t="t" r="r" b="b"/>
              <a:pathLst>
                <a:path h="1296035">
                  <a:moveTo>
                    <a:pt x="0" y="0"/>
                  </a:moveTo>
                  <a:lnTo>
                    <a:pt x="1" y="1296000"/>
                  </a:lnTo>
                </a:path>
              </a:pathLst>
            </a:custGeom>
            <a:ln w="285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637663" y="1180071"/>
              <a:ext cx="247650" cy="1283335"/>
            </a:xfrm>
            <a:custGeom>
              <a:avLst/>
              <a:gdLst/>
              <a:ahLst/>
              <a:cxnLst/>
              <a:rect l="l" t="t" r="r" b="b"/>
              <a:pathLst>
                <a:path w="247650" h="1283335">
                  <a:moveTo>
                    <a:pt x="0" y="0"/>
                  </a:moveTo>
                  <a:lnTo>
                    <a:pt x="247251" y="0"/>
                  </a:lnTo>
                </a:path>
                <a:path w="247650" h="1283335">
                  <a:moveTo>
                    <a:pt x="0" y="423087"/>
                  </a:moveTo>
                  <a:lnTo>
                    <a:pt x="247251" y="423087"/>
                  </a:lnTo>
                </a:path>
                <a:path w="247650" h="1283335">
                  <a:moveTo>
                    <a:pt x="0" y="846162"/>
                  </a:moveTo>
                  <a:lnTo>
                    <a:pt x="247251" y="846162"/>
                  </a:lnTo>
                </a:path>
                <a:path w="247650" h="1283335">
                  <a:moveTo>
                    <a:pt x="0" y="1282890"/>
                  </a:moveTo>
                  <a:lnTo>
                    <a:pt x="247251" y="1282890"/>
                  </a:lnTo>
                </a:path>
              </a:pathLst>
            </a:custGeom>
            <a:ln w="28576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96748" y="3457955"/>
            <a:ext cx="72898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15" dirty="0">
                <a:solidFill>
                  <a:srgbClr val="1C3061"/>
                </a:solidFill>
                <a:latin typeface="UnDotum"/>
                <a:cs typeface="UnDotum"/>
              </a:rPr>
              <a:t>Mo</a:t>
            </a:r>
            <a:r>
              <a:rPr sz="2000" b="1" spc="65" dirty="0">
                <a:solidFill>
                  <a:srgbClr val="1C3061"/>
                </a:solidFill>
                <a:latin typeface="UnDotum"/>
                <a:cs typeface="UnDotum"/>
              </a:rPr>
              <a:t>d</a:t>
            </a:r>
            <a:r>
              <a:rPr sz="2000" b="1" spc="-25" dirty="0">
                <a:solidFill>
                  <a:srgbClr val="1C3061"/>
                </a:solidFill>
                <a:latin typeface="UnDotum"/>
                <a:cs typeface="UnDotum"/>
              </a:rPr>
              <a:t>e</a:t>
            </a:r>
            <a:r>
              <a:rPr sz="2000" b="1" spc="-10" dirty="0">
                <a:solidFill>
                  <a:srgbClr val="1C3061"/>
                </a:solidFill>
                <a:latin typeface="UnDotum"/>
                <a:cs typeface="UnDotum"/>
              </a:rPr>
              <a:t>l</a:t>
            </a:r>
            <a:endParaRPr sz="2000">
              <a:latin typeface="UnDotum"/>
              <a:cs typeface="UnDotum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345215" y="1801139"/>
            <a:ext cx="1160145" cy="40640"/>
          </a:xfrm>
          <a:custGeom>
            <a:avLst/>
            <a:gdLst/>
            <a:ahLst/>
            <a:cxnLst/>
            <a:rect l="l" t="t" r="r" b="b"/>
            <a:pathLst>
              <a:path w="1160145" h="40639">
                <a:moveTo>
                  <a:pt x="0" y="0"/>
                </a:moveTo>
                <a:lnTo>
                  <a:pt x="0" y="40460"/>
                </a:lnTo>
              </a:path>
              <a:path w="1160145" h="40639">
                <a:moveTo>
                  <a:pt x="230612" y="20230"/>
                </a:moveTo>
                <a:lnTo>
                  <a:pt x="1159960" y="2023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161180" y="1821369"/>
            <a:ext cx="596900" cy="0"/>
          </a:xfrm>
          <a:custGeom>
            <a:avLst/>
            <a:gdLst/>
            <a:ahLst/>
            <a:cxnLst/>
            <a:rect l="l" t="t" r="r" b="b"/>
            <a:pathLst>
              <a:path w="596900">
                <a:moveTo>
                  <a:pt x="0" y="0"/>
                </a:moveTo>
                <a:lnTo>
                  <a:pt x="596277" y="0"/>
                </a:lnTo>
              </a:path>
            </a:pathLst>
          </a:custGeom>
          <a:ln w="404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413462" y="1821369"/>
            <a:ext cx="520065" cy="0"/>
          </a:xfrm>
          <a:custGeom>
            <a:avLst/>
            <a:gdLst/>
            <a:ahLst/>
            <a:cxnLst/>
            <a:rect l="l" t="t" r="r" b="b"/>
            <a:pathLst>
              <a:path w="520065">
                <a:moveTo>
                  <a:pt x="0" y="0"/>
                </a:moveTo>
                <a:lnTo>
                  <a:pt x="519754" y="0"/>
                </a:lnTo>
              </a:path>
            </a:pathLst>
          </a:custGeom>
          <a:ln w="404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509475" y="1582815"/>
            <a:ext cx="1652270" cy="490855"/>
          </a:xfrm>
          <a:prstGeom prst="rect">
            <a:avLst/>
          </a:prstGeom>
          <a:solidFill>
            <a:srgbClr val="AA8060"/>
          </a:solidFill>
          <a:ln w="12700">
            <a:solidFill>
              <a:srgbClr val="A6A6A6"/>
            </a:solidFill>
          </a:ln>
        </p:spPr>
        <p:txBody>
          <a:bodyPr vert="horz" wrap="square" lIns="0" tIns="39370" rIns="0" bIns="0" rtlCol="0">
            <a:spAutoFit/>
          </a:bodyPr>
          <a:lstStyle/>
          <a:p>
            <a:pPr marL="383540" marR="379730" indent="106045">
              <a:lnSpc>
                <a:spcPts val="1610"/>
              </a:lnSpc>
              <a:spcBef>
                <a:spcPts val="310"/>
              </a:spcBef>
            </a:pPr>
            <a:r>
              <a:rPr sz="1400" spc="-30" dirty="0">
                <a:solidFill>
                  <a:srgbClr val="FFFFFF"/>
                </a:solidFill>
                <a:latin typeface="UnDotum"/>
                <a:cs typeface="UnDotum"/>
              </a:rPr>
              <a:t>merge </a:t>
            </a:r>
            <a:r>
              <a:rPr sz="1400" spc="10" dirty="0">
                <a:solidFill>
                  <a:srgbClr val="FFFFFF"/>
                </a:solidFill>
                <a:latin typeface="UnDotum"/>
                <a:cs typeface="UnDotum"/>
              </a:rPr>
              <a:t>to  </a:t>
            </a:r>
            <a:r>
              <a:rPr sz="1400" spc="-10" dirty="0">
                <a:solidFill>
                  <a:srgbClr val="FFFFFF"/>
                </a:solidFill>
                <a:latin typeface="UnDotum"/>
                <a:cs typeface="UnDotum"/>
              </a:rPr>
              <a:t>weekly</a:t>
            </a:r>
            <a:r>
              <a:rPr sz="1400" spc="-125" dirty="0">
                <a:solidFill>
                  <a:srgbClr val="FFFFFF"/>
                </a:solidFill>
                <a:latin typeface="UnDotum"/>
                <a:cs typeface="UnDotum"/>
              </a:rPr>
              <a:t> </a:t>
            </a:r>
            <a:r>
              <a:rPr sz="1400" spc="-50" dirty="0">
                <a:solidFill>
                  <a:srgbClr val="FFFFFF"/>
                </a:solidFill>
                <a:latin typeface="UnDotum"/>
                <a:cs typeface="UnDotum"/>
              </a:rPr>
              <a:t>data</a:t>
            </a:r>
            <a:endParaRPr sz="1400">
              <a:latin typeface="UnDotum"/>
              <a:cs typeface="UnDotum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757458" y="1582815"/>
            <a:ext cx="1656080" cy="490855"/>
          </a:xfrm>
          <a:prstGeom prst="rect">
            <a:avLst/>
          </a:prstGeom>
          <a:solidFill>
            <a:srgbClr val="AA8060"/>
          </a:solidFill>
          <a:ln w="12700">
            <a:solidFill>
              <a:srgbClr val="A6A6A6"/>
            </a:solidFill>
          </a:ln>
        </p:spPr>
        <p:txBody>
          <a:bodyPr vert="horz" wrap="square" lIns="0" tIns="132080" rIns="0" bIns="0" rtlCol="0">
            <a:spAutoFit/>
          </a:bodyPr>
          <a:lstStyle/>
          <a:p>
            <a:pPr marL="285750">
              <a:lnSpc>
                <a:spcPct val="100000"/>
              </a:lnSpc>
              <a:spcBef>
                <a:spcPts val="1040"/>
              </a:spcBef>
            </a:pPr>
            <a:r>
              <a:rPr sz="1400" spc="-40" dirty="0">
                <a:solidFill>
                  <a:srgbClr val="FFFFFF"/>
                </a:solidFill>
                <a:latin typeface="UnDotum"/>
                <a:cs typeface="UnDotum"/>
              </a:rPr>
              <a:t>undersampling</a:t>
            </a:r>
            <a:endParaRPr sz="1400">
              <a:latin typeface="UnDotum"/>
              <a:cs typeface="UnDotum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6095987" y="2737688"/>
            <a:ext cx="4405630" cy="85725"/>
          </a:xfrm>
          <a:custGeom>
            <a:avLst/>
            <a:gdLst/>
            <a:ahLst/>
            <a:cxnLst/>
            <a:rect l="l" t="t" r="r" b="b"/>
            <a:pathLst>
              <a:path w="4405630" h="85725">
                <a:moveTo>
                  <a:pt x="4319888" y="57146"/>
                </a:moveTo>
                <a:lnTo>
                  <a:pt x="4319854" y="85725"/>
                </a:lnTo>
                <a:lnTo>
                  <a:pt x="4377131" y="57162"/>
                </a:lnTo>
                <a:lnTo>
                  <a:pt x="4319888" y="57146"/>
                </a:lnTo>
                <a:close/>
              </a:path>
              <a:path w="4405630" h="85725">
                <a:moveTo>
                  <a:pt x="4319921" y="28571"/>
                </a:moveTo>
                <a:lnTo>
                  <a:pt x="4319888" y="57146"/>
                </a:lnTo>
                <a:lnTo>
                  <a:pt x="4334179" y="57162"/>
                </a:lnTo>
                <a:lnTo>
                  <a:pt x="4334205" y="28587"/>
                </a:lnTo>
                <a:lnTo>
                  <a:pt x="4319921" y="28571"/>
                </a:lnTo>
                <a:close/>
              </a:path>
              <a:path w="4405630" h="85725">
                <a:moveTo>
                  <a:pt x="4319955" y="0"/>
                </a:moveTo>
                <a:lnTo>
                  <a:pt x="4319921" y="28571"/>
                </a:lnTo>
                <a:lnTo>
                  <a:pt x="4334205" y="28587"/>
                </a:lnTo>
                <a:lnTo>
                  <a:pt x="4334179" y="57162"/>
                </a:lnTo>
                <a:lnTo>
                  <a:pt x="4377131" y="57162"/>
                </a:lnTo>
                <a:lnTo>
                  <a:pt x="4405630" y="42951"/>
                </a:lnTo>
                <a:lnTo>
                  <a:pt x="4319955" y="0"/>
                </a:lnTo>
                <a:close/>
              </a:path>
              <a:path w="4405630" h="85725">
                <a:moveTo>
                  <a:pt x="25" y="23533"/>
                </a:moveTo>
                <a:lnTo>
                  <a:pt x="0" y="52108"/>
                </a:lnTo>
                <a:lnTo>
                  <a:pt x="4319888" y="57146"/>
                </a:lnTo>
                <a:lnTo>
                  <a:pt x="4319921" y="28571"/>
                </a:lnTo>
                <a:lnTo>
                  <a:pt x="25" y="23533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79363" y="873252"/>
            <a:ext cx="55118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15" dirty="0">
                <a:solidFill>
                  <a:srgbClr val="1C3061"/>
                </a:solidFill>
                <a:latin typeface="UnDotum"/>
                <a:cs typeface="UnDotum"/>
              </a:rPr>
              <a:t>Dat</a:t>
            </a:r>
            <a:r>
              <a:rPr sz="2000" b="1" spc="-70" dirty="0">
                <a:solidFill>
                  <a:srgbClr val="1C3061"/>
                </a:solidFill>
                <a:latin typeface="UnDotum"/>
                <a:cs typeface="UnDotum"/>
              </a:rPr>
              <a:t>a</a:t>
            </a:r>
            <a:endParaRPr sz="2000">
              <a:latin typeface="UnDotum"/>
              <a:cs typeface="UnDotum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415800" y="1575079"/>
            <a:ext cx="1166495" cy="1220470"/>
            <a:chOff x="415800" y="1575079"/>
            <a:chExt cx="1166495" cy="1220470"/>
          </a:xfrm>
        </p:grpSpPr>
        <p:sp>
          <p:nvSpPr>
            <p:cNvPr id="19" name="object 19"/>
            <p:cNvSpPr/>
            <p:nvPr/>
          </p:nvSpPr>
          <p:spPr>
            <a:xfrm>
              <a:off x="652970" y="1581429"/>
              <a:ext cx="230504" cy="467995"/>
            </a:xfrm>
            <a:custGeom>
              <a:avLst/>
              <a:gdLst/>
              <a:ahLst/>
              <a:cxnLst/>
              <a:rect l="l" t="t" r="r" b="b"/>
              <a:pathLst>
                <a:path w="230505" h="467994">
                  <a:moveTo>
                    <a:pt x="230399" y="0"/>
                  </a:moveTo>
                  <a:lnTo>
                    <a:pt x="0" y="0"/>
                  </a:lnTo>
                  <a:lnTo>
                    <a:pt x="0" y="467995"/>
                  </a:lnTo>
                  <a:lnTo>
                    <a:pt x="230399" y="467995"/>
                  </a:lnTo>
                  <a:lnTo>
                    <a:pt x="230399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52970" y="1581429"/>
              <a:ext cx="230504" cy="467995"/>
            </a:xfrm>
            <a:custGeom>
              <a:avLst/>
              <a:gdLst/>
              <a:ahLst/>
              <a:cxnLst/>
              <a:rect l="l" t="t" r="r" b="b"/>
              <a:pathLst>
                <a:path w="230505" h="467994">
                  <a:moveTo>
                    <a:pt x="0" y="0"/>
                  </a:moveTo>
                  <a:lnTo>
                    <a:pt x="230400" y="0"/>
                  </a:lnTo>
                  <a:lnTo>
                    <a:pt x="230400" y="468000"/>
                  </a:lnTo>
                  <a:lnTo>
                    <a:pt x="0" y="4680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883790" y="1581429"/>
              <a:ext cx="230504" cy="467995"/>
            </a:xfrm>
            <a:custGeom>
              <a:avLst/>
              <a:gdLst/>
              <a:ahLst/>
              <a:cxnLst/>
              <a:rect l="l" t="t" r="r" b="b"/>
              <a:pathLst>
                <a:path w="230505" h="467994">
                  <a:moveTo>
                    <a:pt x="230399" y="0"/>
                  </a:moveTo>
                  <a:lnTo>
                    <a:pt x="0" y="0"/>
                  </a:lnTo>
                  <a:lnTo>
                    <a:pt x="0" y="467995"/>
                  </a:lnTo>
                  <a:lnTo>
                    <a:pt x="230399" y="467995"/>
                  </a:lnTo>
                  <a:lnTo>
                    <a:pt x="230399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883790" y="1581429"/>
              <a:ext cx="230504" cy="467995"/>
            </a:xfrm>
            <a:custGeom>
              <a:avLst/>
              <a:gdLst/>
              <a:ahLst/>
              <a:cxnLst/>
              <a:rect l="l" t="t" r="r" b="b"/>
              <a:pathLst>
                <a:path w="230505" h="467994">
                  <a:moveTo>
                    <a:pt x="0" y="0"/>
                  </a:moveTo>
                  <a:lnTo>
                    <a:pt x="230400" y="0"/>
                  </a:lnTo>
                  <a:lnTo>
                    <a:pt x="230400" y="468000"/>
                  </a:lnTo>
                  <a:lnTo>
                    <a:pt x="0" y="4680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114610" y="1581429"/>
              <a:ext cx="230504" cy="467995"/>
            </a:xfrm>
            <a:custGeom>
              <a:avLst/>
              <a:gdLst/>
              <a:ahLst/>
              <a:cxnLst/>
              <a:rect l="l" t="t" r="r" b="b"/>
              <a:pathLst>
                <a:path w="230505" h="467994">
                  <a:moveTo>
                    <a:pt x="230395" y="0"/>
                  </a:moveTo>
                  <a:lnTo>
                    <a:pt x="0" y="0"/>
                  </a:lnTo>
                  <a:lnTo>
                    <a:pt x="0" y="467995"/>
                  </a:lnTo>
                  <a:lnTo>
                    <a:pt x="230395" y="467995"/>
                  </a:lnTo>
                  <a:lnTo>
                    <a:pt x="230395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114610" y="1581429"/>
              <a:ext cx="230504" cy="467995"/>
            </a:xfrm>
            <a:custGeom>
              <a:avLst/>
              <a:gdLst/>
              <a:ahLst/>
              <a:cxnLst/>
              <a:rect l="l" t="t" r="r" b="b"/>
              <a:pathLst>
                <a:path w="230505" h="467994">
                  <a:moveTo>
                    <a:pt x="0" y="0"/>
                  </a:moveTo>
                  <a:lnTo>
                    <a:pt x="230400" y="0"/>
                  </a:lnTo>
                  <a:lnTo>
                    <a:pt x="230400" y="468000"/>
                  </a:lnTo>
                  <a:lnTo>
                    <a:pt x="0" y="4680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345425" y="1581429"/>
              <a:ext cx="230504" cy="467995"/>
            </a:xfrm>
            <a:custGeom>
              <a:avLst/>
              <a:gdLst/>
              <a:ahLst/>
              <a:cxnLst/>
              <a:rect l="l" t="t" r="r" b="b"/>
              <a:pathLst>
                <a:path w="230505" h="467994">
                  <a:moveTo>
                    <a:pt x="230403" y="0"/>
                  </a:moveTo>
                  <a:lnTo>
                    <a:pt x="0" y="0"/>
                  </a:lnTo>
                  <a:lnTo>
                    <a:pt x="0" y="467995"/>
                  </a:lnTo>
                  <a:lnTo>
                    <a:pt x="230403" y="467995"/>
                  </a:lnTo>
                  <a:lnTo>
                    <a:pt x="230403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345425" y="1581429"/>
              <a:ext cx="230504" cy="467995"/>
            </a:xfrm>
            <a:custGeom>
              <a:avLst/>
              <a:gdLst/>
              <a:ahLst/>
              <a:cxnLst/>
              <a:rect l="l" t="t" r="r" b="b"/>
              <a:pathLst>
                <a:path w="230505" h="467994">
                  <a:moveTo>
                    <a:pt x="0" y="0"/>
                  </a:moveTo>
                  <a:lnTo>
                    <a:pt x="230400" y="0"/>
                  </a:lnTo>
                  <a:lnTo>
                    <a:pt x="230400" y="468000"/>
                  </a:lnTo>
                  <a:lnTo>
                    <a:pt x="0" y="4680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49354" y="2049424"/>
              <a:ext cx="0" cy="731520"/>
            </a:xfrm>
            <a:custGeom>
              <a:avLst/>
              <a:gdLst/>
              <a:ahLst/>
              <a:cxnLst/>
              <a:rect l="l" t="t" r="r" b="b"/>
              <a:pathLst>
                <a:path h="731519">
                  <a:moveTo>
                    <a:pt x="0" y="0"/>
                  </a:moveTo>
                  <a:lnTo>
                    <a:pt x="0" y="731218"/>
                  </a:lnTo>
                </a:path>
              </a:pathLst>
            </a:custGeom>
            <a:ln w="28576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22150" y="1581429"/>
              <a:ext cx="230504" cy="467995"/>
            </a:xfrm>
            <a:custGeom>
              <a:avLst/>
              <a:gdLst/>
              <a:ahLst/>
              <a:cxnLst/>
              <a:rect l="l" t="t" r="r" b="b"/>
              <a:pathLst>
                <a:path w="230504" h="467994">
                  <a:moveTo>
                    <a:pt x="0" y="0"/>
                  </a:moveTo>
                  <a:lnTo>
                    <a:pt x="230400" y="0"/>
                  </a:lnTo>
                  <a:lnTo>
                    <a:pt x="230400" y="468000"/>
                  </a:lnTo>
                  <a:lnTo>
                    <a:pt x="0" y="4680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9" name="object 29"/>
          <p:cNvGrpSpPr/>
          <p:nvPr/>
        </p:nvGrpSpPr>
        <p:grpSpPr>
          <a:xfrm>
            <a:off x="6904634" y="1165783"/>
            <a:ext cx="250190" cy="1311910"/>
            <a:chOff x="6904634" y="1165783"/>
            <a:chExt cx="250190" cy="1311910"/>
          </a:xfrm>
        </p:grpSpPr>
        <p:sp>
          <p:nvSpPr>
            <p:cNvPr id="30" name="object 30"/>
            <p:cNvSpPr/>
            <p:nvPr/>
          </p:nvSpPr>
          <p:spPr>
            <a:xfrm>
              <a:off x="6918921" y="1174356"/>
              <a:ext cx="0" cy="1299845"/>
            </a:xfrm>
            <a:custGeom>
              <a:avLst/>
              <a:gdLst/>
              <a:ahLst/>
              <a:cxnLst/>
              <a:rect l="l" t="t" r="r" b="b"/>
              <a:pathLst>
                <a:path h="1299845">
                  <a:moveTo>
                    <a:pt x="0" y="0"/>
                  </a:moveTo>
                  <a:lnTo>
                    <a:pt x="1" y="1299790"/>
                  </a:lnTo>
                </a:path>
              </a:pathLst>
            </a:custGeom>
            <a:ln w="285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929373" y="1180071"/>
              <a:ext cx="225425" cy="1283335"/>
            </a:xfrm>
            <a:custGeom>
              <a:avLst/>
              <a:gdLst/>
              <a:ahLst/>
              <a:cxnLst/>
              <a:rect l="l" t="t" r="r" b="b"/>
              <a:pathLst>
                <a:path w="225425" h="1283335">
                  <a:moveTo>
                    <a:pt x="0" y="0"/>
                  </a:moveTo>
                  <a:lnTo>
                    <a:pt x="224967" y="0"/>
                  </a:lnTo>
                </a:path>
                <a:path w="225425" h="1283335">
                  <a:moveTo>
                    <a:pt x="0" y="423087"/>
                  </a:moveTo>
                  <a:lnTo>
                    <a:pt x="224967" y="423087"/>
                  </a:lnTo>
                </a:path>
                <a:path w="225425" h="1283335">
                  <a:moveTo>
                    <a:pt x="0" y="846162"/>
                  </a:moveTo>
                  <a:lnTo>
                    <a:pt x="224967" y="846162"/>
                  </a:lnTo>
                </a:path>
                <a:path w="225425" h="1283335">
                  <a:moveTo>
                    <a:pt x="0" y="1282890"/>
                  </a:moveTo>
                  <a:lnTo>
                    <a:pt x="224967" y="1282890"/>
                  </a:lnTo>
                </a:path>
              </a:pathLst>
            </a:custGeom>
            <a:ln w="28576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428500" y="1589165"/>
            <a:ext cx="217804" cy="484505"/>
          </a:xfrm>
          <a:prstGeom prst="rect">
            <a:avLst/>
          </a:prstGeom>
          <a:solidFill>
            <a:srgbClr val="1C3061"/>
          </a:solidFill>
        </p:spPr>
        <p:txBody>
          <a:bodyPr vert="horz" wrap="square" lIns="0" tIns="107314" rIns="0" bIns="0" rtlCol="0">
            <a:spAutoFit/>
          </a:bodyPr>
          <a:lstStyle/>
          <a:p>
            <a:pPr marL="66675">
              <a:lnSpc>
                <a:spcPct val="100000"/>
              </a:lnSpc>
              <a:spcBef>
                <a:spcPts val="844"/>
              </a:spcBef>
            </a:pPr>
            <a:r>
              <a:rPr sz="1400" spc="75" dirty="0">
                <a:solidFill>
                  <a:srgbClr val="FFFFFF"/>
                </a:solidFill>
                <a:latin typeface="UnDotum"/>
                <a:cs typeface="UnDotum"/>
              </a:rPr>
              <a:t>y</a:t>
            </a:r>
            <a:endParaRPr sz="1400">
              <a:latin typeface="UnDotum"/>
              <a:cs typeface="UnDotum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7154341" y="983424"/>
            <a:ext cx="1483360" cy="360045"/>
          </a:xfrm>
          <a:prstGeom prst="rect">
            <a:avLst/>
          </a:prstGeom>
          <a:solidFill>
            <a:srgbClr val="AA8060"/>
          </a:solidFill>
          <a:ln w="12700">
            <a:solidFill>
              <a:srgbClr val="A6A6A6"/>
            </a:solidFill>
          </a:ln>
        </p:spPr>
        <p:txBody>
          <a:bodyPr vert="horz" wrap="square" lIns="0" tIns="60960" rIns="0" bIns="0" rtlCol="0">
            <a:spAutoFit/>
          </a:bodyPr>
          <a:lstStyle/>
          <a:p>
            <a:pPr marL="377190">
              <a:lnSpc>
                <a:spcPct val="100000"/>
              </a:lnSpc>
              <a:spcBef>
                <a:spcPts val="480"/>
              </a:spcBef>
            </a:pPr>
            <a:r>
              <a:rPr sz="1400" spc="-35" dirty="0">
                <a:solidFill>
                  <a:srgbClr val="FFFFFF"/>
                </a:solidFill>
                <a:latin typeface="UnDotum"/>
                <a:cs typeface="UnDotum"/>
              </a:rPr>
              <a:t>aggregate</a:t>
            </a:r>
            <a:endParaRPr sz="1400">
              <a:latin typeface="UnDotum"/>
              <a:cs typeface="UnDotum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7154341" y="1412354"/>
            <a:ext cx="1483360" cy="400050"/>
          </a:xfrm>
          <a:prstGeom prst="rect">
            <a:avLst/>
          </a:prstGeom>
          <a:solidFill>
            <a:srgbClr val="AA8060"/>
          </a:solidFill>
          <a:ln w="12700">
            <a:solidFill>
              <a:srgbClr val="A6A6A6"/>
            </a:solidFill>
          </a:ln>
        </p:spPr>
        <p:txBody>
          <a:bodyPr vert="horz" wrap="square" lIns="0" tIns="61594" rIns="0" bIns="0" rtlCol="0">
            <a:spAutoFit/>
          </a:bodyPr>
          <a:lstStyle/>
          <a:p>
            <a:pPr marL="388620">
              <a:lnSpc>
                <a:spcPct val="100000"/>
              </a:lnSpc>
              <a:spcBef>
                <a:spcPts val="484"/>
              </a:spcBef>
            </a:pPr>
            <a:r>
              <a:rPr sz="1400" spc="-45" dirty="0">
                <a:solidFill>
                  <a:srgbClr val="FFFFFF"/>
                </a:solidFill>
                <a:latin typeface="UnDotum"/>
                <a:cs typeface="UnDotum"/>
              </a:rPr>
              <a:t>play_style</a:t>
            </a:r>
            <a:endParaRPr sz="1400">
              <a:latin typeface="UnDotum"/>
              <a:cs typeface="UnDotum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7154341" y="2261514"/>
            <a:ext cx="1483360" cy="360045"/>
          </a:xfrm>
          <a:prstGeom prst="rect">
            <a:avLst/>
          </a:prstGeom>
          <a:solidFill>
            <a:srgbClr val="AA8060"/>
          </a:solidFill>
          <a:ln w="12700">
            <a:solidFill>
              <a:srgbClr val="A6A6A6"/>
            </a:solidFill>
          </a:ln>
        </p:spPr>
        <p:txBody>
          <a:bodyPr vert="horz" wrap="square" lIns="0" tIns="59690" rIns="0" bIns="0" rtlCol="0">
            <a:spAutoFit/>
          </a:bodyPr>
          <a:lstStyle/>
          <a:p>
            <a:pPr marL="295910">
              <a:lnSpc>
                <a:spcPct val="100000"/>
              </a:lnSpc>
              <a:spcBef>
                <a:spcPts val="470"/>
              </a:spcBef>
            </a:pPr>
            <a:r>
              <a:rPr sz="1400" spc="-20" dirty="0">
                <a:solidFill>
                  <a:srgbClr val="FFFFFF"/>
                </a:solidFill>
                <a:latin typeface="UnDotum"/>
                <a:cs typeface="UnDotum"/>
              </a:rPr>
              <a:t>play</a:t>
            </a:r>
            <a:r>
              <a:rPr sz="1400" spc="-75" dirty="0">
                <a:solidFill>
                  <a:srgbClr val="FFFFFF"/>
                </a:solidFill>
                <a:latin typeface="UnDotum"/>
                <a:cs typeface="UnDotum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UnDotum"/>
                <a:cs typeface="UnDotum"/>
              </a:rPr>
              <a:t>vectors</a:t>
            </a:r>
            <a:endParaRPr sz="1400">
              <a:latin typeface="UnDotum"/>
              <a:cs typeface="UnDotum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7154341" y="1811902"/>
            <a:ext cx="1483360" cy="387350"/>
          </a:xfrm>
          <a:prstGeom prst="rect">
            <a:avLst/>
          </a:prstGeom>
          <a:solidFill>
            <a:srgbClr val="AA8060"/>
          </a:solidFill>
          <a:ln w="12700">
            <a:solidFill>
              <a:srgbClr val="A6A6A6"/>
            </a:solidFill>
          </a:ln>
        </p:spPr>
        <p:txBody>
          <a:bodyPr vert="horz" wrap="square" lIns="0" tIns="85725" rIns="0" bIns="0" rtlCol="0">
            <a:spAutoFit/>
          </a:bodyPr>
          <a:lstStyle/>
          <a:p>
            <a:pPr marL="323850">
              <a:lnSpc>
                <a:spcPct val="100000"/>
              </a:lnSpc>
              <a:spcBef>
                <a:spcPts val="675"/>
              </a:spcBef>
            </a:pPr>
            <a:r>
              <a:rPr sz="1400" spc="-45" dirty="0">
                <a:solidFill>
                  <a:srgbClr val="FFFFFF"/>
                </a:solidFill>
                <a:latin typeface="UnDotum"/>
                <a:cs typeface="UnDotum"/>
              </a:rPr>
              <a:t>enter_week</a:t>
            </a:r>
            <a:endParaRPr sz="1400">
              <a:latin typeface="UnDotum"/>
              <a:cs typeface="UnDotum"/>
            </a:endParaRPr>
          </a:p>
        </p:txBody>
      </p:sp>
      <p:graphicFrame>
        <p:nvGraphicFramePr>
          <p:cNvPr id="37" name="object 37"/>
          <p:cNvGraphicFramePr>
            <a:graphicFrameLocks noGrp="1"/>
          </p:cNvGraphicFramePr>
          <p:nvPr/>
        </p:nvGraphicFramePr>
        <p:xfrm>
          <a:off x="10495267" y="1131836"/>
          <a:ext cx="1152521" cy="18567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05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5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05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05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05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67756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UnDotum"/>
                          <a:cs typeface="UnDotum"/>
                        </a:rPr>
                        <a:t>y</a:t>
                      </a:r>
                      <a:endParaRPr sz="1400">
                        <a:latin typeface="UnDotum"/>
                        <a:cs typeface="UnDotum"/>
                      </a:endParaRPr>
                    </a:p>
                  </a:txBody>
                  <a:tcPr marL="0" marR="0" marT="113030" marB="0">
                    <a:lnL w="19050">
                      <a:solidFill>
                        <a:srgbClr val="A6A6A6"/>
                      </a:solidFill>
                      <a:prstDash val="solid"/>
                    </a:lnL>
                    <a:lnR w="19050">
                      <a:solidFill>
                        <a:srgbClr val="A6A6A6"/>
                      </a:solidFill>
                      <a:prstDash val="solid"/>
                    </a:lnR>
                    <a:lnT w="19050">
                      <a:solidFill>
                        <a:srgbClr val="A6A6A6"/>
                      </a:solidFill>
                      <a:prstDash val="solid"/>
                    </a:lnT>
                    <a:lnB w="19050">
                      <a:solidFill>
                        <a:srgbClr val="A6A6A6"/>
                      </a:solidFill>
                      <a:prstDash val="solid"/>
                    </a:lnB>
                    <a:solidFill>
                      <a:srgbClr val="1C306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A6A6A6"/>
                      </a:solidFill>
                      <a:prstDash val="solid"/>
                    </a:lnL>
                    <a:lnR w="19050">
                      <a:solidFill>
                        <a:srgbClr val="A6A6A6"/>
                      </a:solidFill>
                      <a:prstDash val="solid"/>
                    </a:lnR>
                    <a:lnT w="19050">
                      <a:solidFill>
                        <a:srgbClr val="A6A6A6"/>
                      </a:solidFill>
                      <a:prstDash val="solid"/>
                    </a:lnT>
                    <a:lnB w="19050">
                      <a:solidFill>
                        <a:srgbClr val="A6A6A6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A6A6A6"/>
                      </a:solidFill>
                      <a:prstDash val="solid"/>
                    </a:lnL>
                    <a:lnR w="19050">
                      <a:solidFill>
                        <a:srgbClr val="A6A6A6"/>
                      </a:solidFill>
                      <a:prstDash val="solid"/>
                    </a:lnR>
                    <a:lnT w="19050">
                      <a:solidFill>
                        <a:srgbClr val="A6A6A6"/>
                      </a:solidFill>
                      <a:prstDash val="solid"/>
                    </a:lnT>
                    <a:lnB w="19050">
                      <a:solidFill>
                        <a:srgbClr val="A6A6A6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A6A6A6"/>
                      </a:solidFill>
                      <a:prstDash val="solid"/>
                    </a:lnL>
                    <a:lnR w="19050">
                      <a:solidFill>
                        <a:srgbClr val="A6A6A6"/>
                      </a:solidFill>
                      <a:prstDash val="solid"/>
                    </a:lnR>
                    <a:lnT w="19050">
                      <a:solidFill>
                        <a:srgbClr val="A6A6A6"/>
                      </a:solidFill>
                      <a:prstDash val="solid"/>
                    </a:lnT>
                    <a:lnB w="19050">
                      <a:solidFill>
                        <a:srgbClr val="A6A6A6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A6A6A6"/>
                      </a:solidFill>
                      <a:prstDash val="solid"/>
                    </a:lnL>
                    <a:lnR w="19050">
                      <a:solidFill>
                        <a:srgbClr val="A6A6A6"/>
                      </a:solidFill>
                      <a:prstDash val="solid"/>
                    </a:lnR>
                    <a:lnT w="19050">
                      <a:solidFill>
                        <a:srgbClr val="A6A6A6"/>
                      </a:solidFill>
                      <a:prstDash val="solid"/>
                    </a:lnT>
                    <a:lnB w="19050">
                      <a:solidFill>
                        <a:srgbClr val="A6A6A6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3514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905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UnDotum"/>
                          <a:cs typeface="UnDotum"/>
                        </a:rPr>
                        <a:t>y</a:t>
                      </a:r>
                      <a:endParaRPr sz="1400">
                        <a:latin typeface="UnDotum"/>
                        <a:cs typeface="UnDotum"/>
                      </a:endParaRPr>
                    </a:p>
                  </a:txBody>
                  <a:tcPr marL="0" marR="0" marT="114935" marB="0">
                    <a:lnL w="19050">
                      <a:solidFill>
                        <a:srgbClr val="A6A6A6"/>
                      </a:solidFill>
                      <a:prstDash val="solid"/>
                    </a:lnL>
                    <a:lnR w="19050">
                      <a:solidFill>
                        <a:srgbClr val="A6A6A6"/>
                      </a:solidFill>
                      <a:prstDash val="solid"/>
                    </a:lnR>
                    <a:lnT w="19050">
                      <a:solidFill>
                        <a:srgbClr val="A6A6A6"/>
                      </a:solidFill>
                      <a:prstDash val="solid"/>
                    </a:lnT>
                    <a:lnB w="19050">
                      <a:solidFill>
                        <a:srgbClr val="A6A6A6"/>
                      </a:solidFill>
                      <a:prstDash val="solid"/>
                    </a:lnB>
                    <a:solidFill>
                      <a:srgbClr val="1C306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A6A6A6"/>
                      </a:solidFill>
                      <a:prstDash val="solid"/>
                    </a:lnL>
                    <a:lnR w="19050">
                      <a:solidFill>
                        <a:srgbClr val="A6A6A6"/>
                      </a:solidFill>
                      <a:prstDash val="solid"/>
                    </a:lnR>
                    <a:lnT w="19050">
                      <a:solidFill>
                        <a:srgbClr val="A6A6A6"/>
                      </a:solidFill>
                      <a:prstDash val="solid"/>
                    </a:lnT>
                    <a:lnB w="19050">
                      <a:solidFill>
                        <a:srgbClr val="A6A6A6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A6A6A6"/>
                      </a:solidFill>
                      <a:prstDash val="solid"/>
                    </a:lnL>
                    <a:lnR w="19050">
                      <a:solidFill>
                        <a:srgbClr val="A6A6A6"/>
                      </a:solidFill>
                      <a:prstDash val="solid"/>
                    </a:lnR>
                    <a:lnT w="19050">
                      <a:solidFill>
                        <a:srgbClr val="A6A6A6"/>
                      </a:solidFill>
                      <a:prstDash val="solid"/>
                    </a:lnT>
                    <a:lnB w="19050">
                      <a:solidFill>
                        <a:srgbClr val="A6A6A6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A6A6A6"/>
                      </a:solidFill>
                      <a:prstDash val="solid"/>
                    </a:lnL>
                    <a:lnR w="19050">
                      <a:solidFill>
                        <a:srgbClr val="A6A6A6"/>
                      </a:solidFill>
                      <a:prstDash val="solid"/>
                    </a:lnR>
                    <a:lnT w="19050">
                      <a:solidFill>
                        <a:srgbClr val="A6A6A6"/>
                      </a:solidFill>
                      <a:prstDash val="solid"/>
                    </a:lnT>
                    <a:lnB w="19050">
                      <a:solidFill>
                        <a:srgbClr val="A6A6A6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A6A6A6"/>
                      </a:solidFill>
                      <a:prstDash val="solid"/>
                    </a:lnL>
                    <a:lnR w="19050">
                      <a:solidFill>
                        <a:srgbClr val="A6A6A6"/>
                      </a:solidFill>
                      <a:prstDash val="solid"/>
                    </a:lnR>
                    <a:lnT w="19050">
                      <a:solidFill>
                        <a:srgbClr val="A6A6A6"/>
                      </a:solidFill>
                      <a:prstDash val="solid"/>
                    </a:lnT>
                    <a:lnB w="19050">
                      <a:solidFill>
                        <a:srgbClr val="A6A6A6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7762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UnDotum"/>
                          <a:cs typeface="UnDotum"/>
                        </a:rPr>
                        <a:t>y</a:t>
                      </a:r>
                      <a:endParaRPr sz="1400">
                        <a:latin typeface="UnDotum"/>
                        <a:cs typeface="UnDotum"/>
                      </a:endParaRPr>
                    </a:p>
                  </a:txBody>
                  <a:tcPr marL="0" marR="0" marT="115570" marB="0">
                    <a:lnL w="19050">
                      <a:solidFill>
                        <a:srgbClr val="A6A6A6"/>
                      </a:solidFill>
                      <a:prstDash val="solid"/>
                    </a:lnL>
                    <a:lnR w="19050">
                      <a:solidFill>
                        <a:srgbClr val="A6A6A6"/>
                      </a:solidFill>
                      <a:prstDash val="solid"/>
                    </a:lnR>
                    <a:lnT w="19050">
                      <a:solidFill>
                        <a:srgbClr val="A6A6A6"/>
                      </a:solidFill>
                      <a:prstDash val="solid"/>
                    </a:lnT>
                    <a:lnB w="19050">
                      <a:solidFill>
                        <a:srgbClr val="A6A6A6"/>
                      </a:solidFill>
                      <a:prstDash val="solid"/>
                    </a:lnB>
                    <a:solidFill>
                      <a:srgbClr val="1C306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A6A6A6"/>
                      </a:solidFill>
                      <a:prstDash val="solid"/>
                    </a:lnL>
                    <a:lnR w="19050">
                      <a:solidFill>
                        <a:srgbClr val="A6A6A6"/>
                      </a:solidFill>
                      <a:prstDash val="solid"/>
                    </a:lnR>
                    <a:lnT w="19050">
                      <a:solidFill>
                        <a:srgbClr val="A6A6A6"/>
                      </a:solidFill>
                      <a:prstDash val="solid"/>
                    </a:lnT>
                    <a:lnB w="19050">
                      <a:solidFill>
                        <a:srgbClr val="A6A6A6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A6A6A6"/>
                      </a:solidFill>
                      <a:prstDash val="solid"/>
                    </a:lnL>
                    <a:lnR w="19050">
                      <a:solidFill>
                        <a:srgbClr val="A6A6A6"/>
                      </a:solidFill>
                      <a:prstDash val="solid"/>
                    </a:lnR>
                    <a:lnT w="19050">
                      <a:solidFill>
                        <a:srgbClr val="A6A6A6"/>
                      </a:solidFill>
                      <a:prstDash val="solid"/>
                    </a:lnT>
                    <a:lnB w="19050">
                      <a:solidFill>
                        <a:srgbClr val="A6A6A6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A6A6A6"/>
                      </a:solidFill>
                      <a:prstDash val="solid"/>
                    </a:lnL>
                    <a:lnR w="19050">
                      <a:solidFill>
                        <a:srgbClr val="A6A6A6"/>
                      </a:solidFill>
                      <a:prstDash val="solid"/>
                    </a:lnR>
                    <a:lnT w="19050">
                      <a:solidFill>
                        <a:srgbClr val="A6A6A6"/>
                      </a:solidFill>
                      <a:prstDash val="solid"/>
                    </a:lnT>
                    <a:lnB w="19050">
                      <a:solidFill>
                        <a:srgbClr val="A6A6A6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A6A6A6"/>
                      </a:solidFill>
                      <a:prstDash val="solid"/>
                    </a:lnL>
                    <a:lnR w="19050">
                      <a:solidFill>
                        <a:srgbClr val="A6A6A6"/>
                      </a:solidFill>
                      <a:prstDash val="solid"/>
                    </a:lnR>
                    <a:lnT w="19050">
                      <a:solidFill>
                        <a:srgbClr val="A6A6A6"/>
                      </a:solidFill>
                      <a:prstDash val="solid"/>
                    </a:lnT>
                    <a:lnB w="19050">
                      <a:solidFill>
                        <a:srgbClr val="A6A6A6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7762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900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UnDotum"/>
                          <a:cs typeface="UnDotum"/>
                        </a:rPr>
                        <a:t>y</a:t>
                      </a:r>
                      <a:endParaRPr sz="1400">
                        <a:latin typeface="UnDotum"/>
                        <a:cs typeface="UnDotum"/>
                      </a:endParaRPr>
                    </a:p>
                  </a:txBody>
                  <a:tcPr marL="0" marR="0" marT="114300" marB="0">
                    <a:lnL w="19050">
                      <a:solidFill>
                        <a:srgbClr val="A6A6A6"/>
                      </a:solidFill>
                      <a:prstDash val="solid"/>
                    </a:lnL>
                    <a:lnR w="19050">
                      <a:solidFill>
                        <a:srgbClr val="A6A6A6"/>
                      </a:solidFill>
                      <a:prstDash val="solid"/>
                    </a:lnR>
                    <a:lnT w="19050">
                      <a:solidFill>
                        <a:srgbClr val="A6A6A6"/>
                      </a:solidFill>
                      <a:prstDash val="solid"/>
                    </a:lnT>
                    <a:lnB w="19050">
                      <a:solidFill>
                        <a:srgbClr val="A6A6A6"/>
                      </a:solidFill>
                      <a:prstDash val="solid"/>
                    </a:lnB>
                    <a:solidFill>
                      <a:srgbClr val="1C306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A6A6A6"/>
                      </a:solidFill>
                      <a:prstDash val="solid"/>
                    </a:lnL>
                    <a:lnR w="19050">
                      <a:solidFill>
                        <a:srgbClr val="A6A6A6"/>
                      </a:solidFill>
                      <a:prstDash val="solid"/>
                    </a:lnR>
                    <a:lnT w="19050">
                      <a:solidFill>
                        <a:srgbClr val="A6A6A6"/>
                      </a:solidFill>
                      <a:prstDash val="solid"/>
                    </a:lnT>
                    <a:lnB w="19050">
                      <a:solidFill>
                        <a:srgbClr val="A6A6A6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A6A6A6"/>
                      </a:solidFill>
                      <a:prstDash val="solid"/>
                    </a:lnL>
                    <a:lnR w="19050">
                      <a:solidFill>
                        <a:srgbClr val="A6A6A6"/>
                      </a:solidFill>
                      <a:prstDash val="solid"/>
                    </a:lnR>
                    <a:lnT w="19050">
                      <a:solidFill>
                        <a:srgbClr val="A6A6A6"/>
                      </a:solidFill>
                      <a:prstDash val="solid"/>
                    </a:lnT>
                    <a:lnB w="19050">
                      <a:solidFill>
                        <a:srgbClr val="A6A6A6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A6A6A6"/>
                      </a:solidFill>
                      <a:prstDash val="solid"/>
                    </a:lnL>
                    <a:lnR w="19050">
                      <a:solidFill>
                        <a:srgbClr val="A6A6A6"/>
                      </a:solidFill>
                      <a:prstDash val="solid"/>
                    </a:lnR>
                    <a:lnT w="19050">
                      <a:solidFill>
                        <a:srgbClr val="A6A6A6"/>
                      </a:solidFill>
                      <a:prstDash val="solid"/>
                    </a:lnT>
                    <a:lnB w="19050">
                      <a:solidFill>
                        <a:srgbClr val="A6A6A6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A6A6A6"/>
                      </a:solidFill>
                      <a:prstDash val="solid"/>
                    </a:lnL>
                    <a:lnR w="19050">
                      <a:solidFill>
                        <a:srgbClr val="A6A6A6"/>
                      </a:solidFill>
                      <a:prstDash val="solid"/>
                    </a:lnR>
                    <a:lnT w="19050">
                      <a:solidFill>
                        <a:srgbClr val="A6A6A6"/>
                      </a:solidFill>
                      <a:prstDash val="solid"/>
                    </a:lnT>
                    <a:lnB w="19050">
                      <a:solidFill>
                        <a:srgbClr val="A6A6A6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38" name="object 38"/>
          <p:cNvGrpSpPr/>
          <p:nvPr/>
        </p:nvGrpSpPr>
        <p:grpSpPr>
          <a:xfrm>
            <a:off x="2499486" y="2546045"/>
            <a:ext cx="272415" cy="484505"/>
            <a:chOff x="2499486" y="2546045"/>
            <a:chExt cx="272415" cy="484505"/>
          </a:xfrm>
        </p:grpSpPr>
        <p:sp>
          <p:nvSpPr>
            <p:cNvPr id="39" name="object 39"/>
            <p:cNvSpPr/>
            <p:nvPr/>
          </p:nvSpPr>
          <p:spPr>
            <a:xfrm>
              <a:off x="2513774" y="2560332"/>
              <a:ext cx="0" cy="455930"/>
            </a:xfrm>
            <a:custGeom>
              <a:avLst/>
              <a:gdLst/>
              <a:ahLst/>
              <a:cxnLst/>
              <a:rect l="l" t="t" r="r" b="b"/>
              <a:pathLst>
                <a:path h="455930">
                  <a:moveTo>
                    <a:pt x="0" y="0"/>
                  </a:moveTo>
                  <a:lnTo>
                    <a:pt x="1" y="455508"/>
                  </a:lnTo>
                </a:path>
              </a:pathLst>
            </a:custGeom>
            <a:ln w="285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2524226" y="2567927"/>
              <a:ext cx="233045" cy="436880"/>
            </a:xfrm>
            <a:custGeom>
              <a:avLst/>
              <a:gdLst/>
              <a:ahLst/>
              <a:cxnLst/>
              <a:rect l="l" t="t" r="r" b="b"/>
              <a:pathLst>
                <a:path w="233044" h="436880">
                  <a:moveTo>
                    <a:pt x="0" y="0"/>
                  </a:moveTo>
                  <a:lnTo>
                    <a:pt x="224967" y="0"/>
                  </a:lnTo>
                </a:path>
                <a:path w="233044" h="436880">
                  <a:moveTo>
                    <a:pt x="0" y="436727"/>
                  </a:moveTo>
                  <a:lnTo>
                    <a:pt x="232803" y="436727"/>
                  </a:lnTo>
                </a:path>
              </a:pathLst>
            </a:custGeom>
            <a:ln w="28576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1" name="object 41"/>
          <p:cNvGrpSpPr/>
          <p:nvPr/>
        </p:nvGrpSpPr>
        <p:grpSpPr>
          <a:xfrm>
            <a:off x="5892444" y="2553639"/>
            <a:ext cx="218440" cy="465455"/>
            <a:chOff x="5892444" y="2553639"/>
            <a:chExt cx="218440" cy="465455"/>
          </a:xfrm>
        </p:grpSpPr>
        <p:sp>
          <p:nvSpPr>
            <p:cNvPr id="42" name="object 42"/>
            <p:cNvSpPr/>
            <p:nvPr/>
          </p:nvSpPr>
          <p:spPr>
            <a:xfrm>
              <a:off x="6095999" y="2560332"/>
              <a:ext cx="0" cy="443230"/>
            </a:xfrm>
            <a:custGeom>
              <a:avLst/>
              <a:gdLst/>
              <a:ahLst/>
              <a:cxnLst/>
              <a:rect l="l" t="t" r="r" b="b"/>
              <a:pathLst>
                <a:path h="443230">
                  <a:moveTo>
                    <a:pt x="0" y="0"/>
                  </a:moveTo>
                  <a:lnTo>
                    <a:pt x="1" y="442808"/>
                  </a:lnTo>
                </a:path>
              </a:pathLst>
            </a:custGeom>
            <a:ln w="285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5892444" y="2567927"/>
              <a:ext cx="203835" cy="436880"/>
            </a:xfrm>
            <a:custGeom>
              <a:avLst/>
              <a:gdLst/>
              <a:ahLst/>
              <a:cxnLst/>
              <a:rect l="l" t="t" r="r" b="b"/>
              <a:pathLst>
                <a:path w="203835" h="436880">
                  <a:moveTo>
                    <a:pt x="0" y="0"/>
                  </a:moveTo>
                  <a:lnTo>
                    <a:pt x="203554" y="0"/>
                  </a:lnTo>
                </a:path>
                <a:path w="203835" h="436880">
                  <a:moveTo>
                    <a:pt x="7848" y="436727"/>
                  </a:moveTo>
                  <a:lnTo>
                    <a:pt x="203554" y="436727"/>
                  </a:lnTo>
                </a:path>
              </a:pathLst>
            </a:custGeom>
            <a:ln w="28576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/>
          <p:nvPr/>
        </p:nvSpPr>
        <p:spPr>
          <a:xfrm>
            <a:off x="542052" y="2776220"/>
            <a:ext cx="1969135" cy="4445"/>
          </a:xfrm>
          <a:custGeom>
            <a:avLst/>
            <a:gdLst/>
            <a:ahLst/>
            <a:cxnLst/>
            <a:rect l="l" t="t" r="r" b="b"/>
            <a:pathLst>
              <a:path w="1969135" h="4444">
                <a:moveTo>
                  <a:pt x="0" y="0"/>
                </a:moveTo>
                <a:lnTo>
                  <a:pt x="1968921" y="4199"/>
                </a:lnTo>
              </a:path>
            </a:pathLst>
          </a:custGeom>
          <a:ln w="285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0246106" y="3609352"/>
            <a:ext cx="1442720" cy="468630"/>
          </a:xfrm>
          <a:custGeom>
            <a:avLst/>
            <a:gdLst/>
            <a:ahLst/>
            <a:cxnLst/>
            <a:rect l="l" t="t" r="r" b="b"/>
            <a:pathLst>
              <a:path w="1442720" h="468629">
                <a:moveTo>
                  <a:pt x="1442554" y="0"/>
                </a:moveTo>
                <a:lnTo>
                  <a:pt x="0" y="0"/>
                </a:lnTo>
                <a:lnTo>
                  <a:pt x="0" y="262331"/>
                </a:lnTo>
                <a:lnTo>
                  <a:pt x="0" y="468007"/>
                </a:lnTo>
                <a:lnTo>
                  <a:pt x="1442554" y="468007"/>
                </a:lnTo>
                <a:lnTo>
                  <a:pt x="1442554" y="262331"/>
                </a:lnTo>
                <a:lnTo>
                  <a:pt x="144255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0246106" y="4143450"/>
            <a:ext cx="1442720" cy="467995"/>
          </a:xfrm>
          <a:custGeom>
            <a:avLst/>
            <a:gdLst/>
            <a:ahLst/>
            <a:cxnLst/>
            <a:rect l="l" t="t" r="r" b="b"/>
            <a:pathLst>
              <a:path w="1442720" h="467995">
                <a:moveTo>
                  <a:pt x="1442554" y="0"/>
                </a:moveTo>
                <a:lnTo>
                  <a:pt x="0" y="0"/>
                </a:lnTo>
                <a:lnTo>
                  <a:pt x="0" y="269163"/>
                </a:lnTo>
                <a:lnTo>
                  <a:pt x="0" y="467995"/>
                </a:lnTo>
                <a:lnTo>
                  <a:pt x="1442554" y="467995"/>
                </a:lnTo>
                <a:lnTo>
                  <a:pt x="1442554" y="269163"/>
                </a:lnTo>
                <a:lnTo>
                  <a:pt x="144255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0253167" y="5035041"/>
            <a:ext cx="1442720" cy="468630"/>
          </a:xfrm>
          <a:custGeom>
            <a:avLst/>
            <a:gdLst/>
            <a:ahLst/>
            <a:cxnLst/>
            <a:rect l="l" t="t" r="r" b="b"/>
            <a:pathLst>
              <a:path w="1442720" h="468629">
                <a:moveTo>
                  <a:pt x="1442542" y="0"/>
                </a:moveTo>
                <a:lnTo>
                  <a:pt x="0" y="0"/>
                </a:lnTo>
                <a:lnTo>
                  <a:pt x="0" y="251421"/>
                </a:lnTo>
                <a:lnTo>
                  <a:pt x="0" y="468007"/>
                </a:lnTo>
                <a:lnTo>
                  <a:pt x="1442542" y="468007"/>
                </a:lnTo>
                <a:lnTo>
                  <a:pt x="1442542" y="251421"/>
                </a:lnTo>
                <a:lnTo>
                  <a:pt x="144254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0253167" y="5569140"/>
            <a:ext cx="1442720" cy="467995"/>
          </a:xfrm>
          <a:custGeom>
            <a:avLst/>
            <a:gdLst/>
            <a:ahLst/>
            <a:cxnLst/>
            <a:rect l="l" t="t" r="r" b="b"/>
            <a:pathLst>
              <a:path w="1442720" h="467995">
                <a:moveTo>
                  <a:pt x="1442542" y="0"/>
                </a:moveTo>
                <a:lnTo>
                  <a:pt x="0" y="0"/>
                </a:lnTo>
                <a:lnTo>
                  <a:pt x="0" y="258254"/>
                </a:lnTo>
                <a:lnTo>
                  <a:pt x="0" y="467995"/>
                </a:lnTo>
                <a:lnTo>
                  <a:pt x="1442542" y="467995"/>
                </a:lnTo>
                <a:lnTo>
                  <a:pt x="1442542" y="258254"/>
                </a:lnTo>
                <a:lnTo>
                  <a:pt x="144254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9" name="object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2088457"/>
              </p:ext>
            </p:extLst>
          </p:nvPr>
        </p:nvGraphicFramePr>
        <p:xfrm>
          <a:off x="409855" y="4007122"/>
          <a:ext cx="8595351" cy="186027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05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5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05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05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05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324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65607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6797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6560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48335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8323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00202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2352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160578">
                <a:tc rowSpan="2"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UnDotum"/>
                          <a:cs typeface="UnDotum"/>
                        </a:rPr>
                        <a:t>y</a:t>
                      </a:r>
                      <a:endParaRPr sz="1400">
                        <a:latin typeface="UnDotum"/>
                        <a:cs typeface="UnDotum"/>
                      </a:endParaRPr>
                    </a:p>
                  </a:txBody>
                  <a:tcPr marL="0" marR="0" marT="115570" marB="0">
                    <a:lnL w="19050">
                      <a:solidFill>
                        <a:srgbClr val="A6A6A6"/>
                      </a:solidFill>
                      <a:prstDash val="solid"/>
                    </a:lnL>
                    <a:lnR w="19050">
                      <a:solidFill>
                        <a:srgbClr val="A6A6A6"/>
                      </a:solidFill>
                      <a:prstDash val="solid"/>
                    </a:lnR>
                    <a:lnT w="19050">
                      <a:solidFill>
                        <a:srgbClr val="A6A6A6"/>
                      </a:solidFill>
                      <a:prstDash val="solid"/>
                    </a:lnT>
                    <a:lnB w="19050">
                      <a:solidFill>
                        <a:srgbClr val="A6A6A6"/>
                      </a:solidFill>
                      <a:prstDash val="solid"/>
                    </a:lnB>
                    <a:solidFill>
                      <a:srgbClr val="1C3061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A6A6A6"/>
                      </a:solidFill>
                      <a:prstDash val="solid"/>
                    </a:lnL>
                    <a:lnR w="19050">
                      <a:solidFill>
                        <a:srgbClr val="A6A6A6"/>
                      </a:solidFill>
                      <a:prstDash val="solid"/>
                    </a:lnR>
                    <a:lnT w="19050">
                      <a:solidFill>
                        <a:srgbClr val="A6A6A6"/>
                      </a:solidFill>
                      <a:prstDash val="solid"/>
                    </a:lnT>
                    <a:lnB w="19050">
                      <a:solidFill>
                        <a:srgbClr val="A6A6A6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A6A6A6"/>
                      </a:solidFill>
                      <a:prstDash val="solid"/>
                    </a:lnL>
                    <a:lnR w="19050">
                      <a:solidFill>
                        <a:srgbClr val="A6A6A6"/>
                      </a:solidFill>
                      <a:prstDash val="solid"/>
                    </a:lnR>
                    <a:lnT w="19050">
                      <a:solidFill>
                        <a:srgbClr val="A6A6A6"/>
                      </a:solidFill>
                      <a:prstDash val="solid"/>
                    </a:lnT>
                    <a:lnB w="19050">
                      <a:solidFill>
                        <a:srgbClr val="A6A6A6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A6A6A6"/>
                      </a:solidFill>
                      <a:prstDash val="solid"/>
                    </a:lnL>
                    <a:lnR w="19050">
                      <a:solidFill>
                        <a:srgbClr val="A6A6A6"/>
                      </a:solidFill>
                      <a:prstDash val="solid"/>
                    </a:lnR>
                    <a:lnT w="19050">
                      <a:solidFill>
                        <a:srgbClr val="A6A6A6"/>
                      </a:solidFill>
                      <a:prstDash val="solid"/>
                    </a:lnT>
                    <a:lnB w="19050">
                      <a:solidFill>
                        <a:srgbClr val="A6A6A6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A6A6A6"/>
                      </a:solidFill>
                      <a:prstDash val="solid"/>
                    </a:lnL>
                    <a:lnR w="19050">
                      <a:solidFill>
                        <a:srgbClr val="A6A6A6"/>
                      </a:solidFill>
                      <a:prstDash val="solid"/>
                    </a:lnR>
                    <a:lnT w="19050">
                      <a:solidFill>
                        <a:srgbClr val="A6A6A6"/>
                      </a:solidFill>
                      <a:prstDash val="solid"/>
                    </a:lnT>
                    <a:lnB w="19050">
                      <a:solidFill>
                        <a:srgbClr val="A6A6A6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 gridSpan="9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A6A6A6"/>
                      </a:solidFill>
                      <a:prstDash val="solid"/>
                    </a:lnL>
                    <a:solidFill>
                      <a:srgbClr val="F5F6F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7177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15570" marB="0">
                    <a:lnL w="19050">
                      <a:solidFill>
                        <a:srgbClr val="A6A6A6"/>
                      </a:solidFill>
                      <a:prstDash val="solid"/>
                    </a:lnL>
                    <a:lnR w="19050">
                      <a:solidFill>
                        <a:srgbClr val="A6A6A6"/>
                      </a:solidFill>
                      <a:prstDash val="solid"/>
                    </a:lnR>
                    <a:lnT w="19050">
                      <a:solidFill>
                        <a:srgbClr val="A6A6A6"/>
                      </a:solidFill>
                      <a:prstDash val="solid"/>
                    </a:lnT>
                    <a:lnB w="19050">
                      <a:solidFill>
                        <a:srgbClr val="A6A6A6"/>
                      </a:solidFill>
                      <a:prstDash val="solid"/>
                    </a:lnB>
                    <a:solidFill>
                      <a:srgbClr val="1C306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050">
                      <a:solidFill>
                        <a:srgbClr val="A6A6A6"/>
                      </a:solidFill>
                      <a:prstDash val="solid"/>
                    </a:lnL>
                    <a:lnR w="19050">
                      <a:solidFill>
                        <a:srgbClr val="A6A6A6"/>
                      </a:solidFill>
                      <a:prstDash val="solid"/>
                    </a:lnR>
                    <a:lnT w="19050">
                      <a:solidFill>
                        <a:srgbClr val="A6A6A6"/>
                      </a:solidFill>
                      <a:prstDash val="solid"/>
                    </a:lnT>
                    <a:lnB w="19050">
                      <a:solidFill>
                        <a:srgbClr val="A6A6A6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050">
                      <a:solidFill>
                        <a:srgbClr val="A6A6A6"/>
                      </a:solidFill>
                      <a:prstDash val="solid"/>
                    </a:lnL>
                    <a:lnR w="19050">
                      <a:solidFill>
                        <a:srgbClr val="A6A6A6"/>
                      </a:solidFill>
                      <a:prstDash val="solid"/>
                    </a:lnR>
                    <a:lnT w="19050">
                      <a:solidFill>
                        <a:srgbClr val="A6A6A6"/>
                      </a:solidFill>
                      <a:prstDash val="solid"/>
                    </a:lnT>
                    <a:lnB w="19050">
                      <a:solidFill>
                        <a:srgbClr val="A6A6A6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050">
                      <a:solidFill>
                        <a:srgbClr val="A6A6A6"/>
                      </a:solidFill>
                      <a:prstDash val="solid"/>
                    </a:lnL>
                    <a:lnR w="19050">
                      <a:solidFill>
                        <a:srgbClr val="A6A6A6"/>
                      </a:solidFill>
                      <a:prstDash val="solid"/>
                    </a:lnR>
                    <a:lnT w="19050">
                      <a:solidFill>
                        <a:srgbClr val="A6A6A6"/>
                      </a:solidFill>
                      <a:prstDash val="solid"/>
                    </a:lnT>
                    <a:lnB w="19050">
                      <a:solidFill>
                        <a:srgbClr val="A6A6A6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050">
                      <a:solidFill>
                        <a:srgbClr val="A6A6A6"/>
                      </a:solidFill>
                      <a:prstDash val="solid"/>
                    </a:lnL>
                    <a:lnR w="19050">
                      <a:solidFill>
                        <a:srgbClr val="A6A6A6"/>
                      </a:solidFill>
                      <a:prstDash val="solid"/>
                    </a:lnR>
                    <a:lnT w="19050">
                      <a:solidFill>
                        <a:srgbClr val="A6A6A6"/>
                      </a:solidFill>
                      <a:prstDash val="solid"/>
                    </a:lnT>
                    <a:lnB w="19050">
                      <a:solidFill>
                        <a:srgbClr val="A6A6A6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 rowSpan="2" gridSpan="9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A6A6A6"/>
                      </a:solidFill>
                      <a:prstDash val="solid"/>
                    </a:lnL>
                    <a:lnR w="38100">
                      <a:solidFill>
                        <a:srgbClr val="7F7F7F"/>
                      </a:solidFill>
                      <a:prstDash val="solid"/>
                    </a:lnR>
                    <a:solidFill>
                      <a:srgbClr val="F5F6F7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7520">
                <a:tc rowSpan="2"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  <a:spcBef>
                          <a:spcPts val="900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UnDotum"/>
                          <a:cs typeface="UnDotum"/>
                        </a:rPr>
                        <a:t>y</a:t>
                      </a:r>
                      <a:endParaRPr sz="1400">
                        <a:latin typeface="UnDotum"/>
                        <a:cs typeface="UnDotum"/>
                      </a:endParaRPr>
                    </a:p>
                  </a:txBody>
                  <a:tcPr marL="0" marR="0" marT="114300" marB="0">
                    <a:lnL w="19050">
                      <a:solidFill>
                        <a:srgbClr val="A6A6A6"/>
                      </a:solidFill>
                      <a:prstDash val="solid"/>
                    </a:lnL>
                    <a:lnR w="19050">
                      <a:solidFill>
                        <a:srgbClr val="A6A6A6"/>
                      </a:solidFill>
                      <a:prstDash val="solid"/>
                    </a:lnR>
                    <a:lnT w="19050">
                      <a:solidFill>
                        <a:srgbClr val="A6A6A6"/>
                      </a:solidFill>
                      <a:prstDash val="solid"/>
                    </a:lnT>
                    <a:lnB w="19050">
                      <a:solidFill>
                        <a:srgbClr val="A6A6A6"/>
                      </a:solidFill>
                      <a:prstDash val="solid"/>
                    </a:lnB>
                    <a:solidFill>
                      <a:srgbClr val="1C3061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A6A6A6"/>
                      </a:solidFill>
                      <a:prstDash val="solid"/>
                    </a:lnL>
                    <a:lnR w="19050">
                      <a:solidFill>
                        <a:srgbClr val="A6A6A6"/>
                      </a:solidFill>
                      <a:prstDash val="solid"/>
                    </a:lnR>
                    <a:lnT w="19050">
                      <a:solidFill>
                        <a:srgbClr val="A6A6A6"/>
                      </a:solidFill>
                      <a:prstDash val="solid"/>
                    </a:lnT>
                    <a:lnB w="19050">
                      <a:solidFill>
                        <a:srgbClr val="A6A6A6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A6A6A6"/>
                      </a:solidFill>
                      <a:prstDash val="solid"/>
                    </a:lnL>
                    <a:lnR w="19050">
                      <a:solidFill>
                        <a:srgbClr val="A6A6A6"/>
                      </a:solidFill>
                      <a:prstDash val="solid"/>
                    </a:lnR>
                    <a:lnT w="19050">
                      <a:solidFill>
                        <a:srgbClr val="A6A6A6"/>
                      </a:solidFill>
                      <a:prstDash val="solid"/>
                    </a:lnT>
                    <a:lnB w="19050">
                      <a:solidFill>
                        <a:srgbClr val="A6A6A6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A6A6A6"/>
                      </a:solidFill>
                      <a:prstDash val="solid"/>
                    </a:lnL>
                    <a:lnR w="19050">
                      <a:solidFill>
                        <a:srgbClr val="A6A6A6"/>
                      </a:solidFill>
                      <a:prstDash val="solid"/>
                    </a:lnR>
                    <a:lnT w="19050">
                      <a:solidFill>
                        <a:srgbClr val="A6A6A6"/>
                      </a:solidFill>
                      <a:prstDash val="solid"/>
                    </a:lnT>
                    <a:lnB w="19050">
                      <a:solidFill>
                        <a:srgbClr val="A6A6A6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A6A6A6"/>
                      </a:solidFill>
                      <a:prstDash val="solid"/>
                    </a:lnL>
                    <a:lnR w="19050">
                      <a:solidFill>
                        <a:srgbClr val="A6A6A6"/>
                      </a:solidFill>
                      <a:prstDash val="solid"/>
                    </a:lnR>
                    <a:lnT w="19050">
                      <a:solidFill>
                        <a:srgbClr val="A6A6A6"/>
                      </a:solidFill>
                      <a:prstDash val="solid"/>
                    </a:lnT>
                    <a:lnB w="19050">
                      <a:solidFill>
                        <a:srgbClr val="A6A6A6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 gridSpan="9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050">
                      <a:solidFill>
                        <a:srgbClr val="A6A6A6"/>
                      </a:solidFill>
                      <a:prstDash val="solid"/>
                    </a:lnL>
                    <a:lnR w="38100">
                      <a:solidFill>
                        <a:srgbClr val="7F7F7F"/>
                      </a:solidFill>
                      <a:prstDash val="solid"/>
                    </a:lnR>
                    <a:solidFill>
                      <a:srgbClr val="F5F6F7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599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14300" marB="0">
                    <a:lnL w="19050">
                      <a:solidFill>
                        <a:srgbClr val="A6A6A6"/>
                      </a:solidFill>
                      <a:prstDash val="solid"/>
                    </a:lnL>
                    <a:lnR w="19050">
                      <a:solidFill>
                        <a:srgbClr val="A6A6A6"/>
                      </a:solidFill>
                      <a:prstDash val="solid"/>
                    </a:lnR>
                    <a:lnT w="19050">
                      <a:solidFill>
                        <a:srgbClr val="A6A6A6"/>
                      </a:solidFill>
                      <a:prstDash val="solid"/>
                    </a:lnT>
                    <a:lnB w="19050">
                      <a:solidFill>
                        <a:srgbClr val="A6A6A6"/>
                      </a:solidFill>
                      <a:prstDash val="solid"/>
                    </a:lnB>
                    <a:solidFill>
                      <a:srgbClr val="1C306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050">
                      <a:solidFill>
                        <a:srgbClr val="A6A6A6"/>
                      </a:solidFill>
                      <a:prstDash val="solid"/>
                    </a:lnL>
                    <a:lnR w="19050">
                      <a:solidFill>
                        <a:srgbClr val="A6A6A6"/>
                      </a:solidFill>
                      <a:prstDash val="solid"/>
                    </a:lnR>
                    <a:lnT w="19050">
                      <a:solidFill>
                        <a:srgbClr val="A6A6A6"/>
                      </a:solidFill>
                      <a:prstDash val="solid"/>
                    </a:lnT>
                    <a:lnB w="19050">
                      <a:solidFill>
                        <a:srgbClr val="A6A6A6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050">
                      <a:solidFill>
                        <a:srgbClr val="A6A6A6"/>
                      </a:solidFill>
                      <a:prstDash val="solid"/>
                    </a:lnL>
                    <a:lnR w="19050">
                      <a:solidFill>
                        <a:srgbClr val="A6A6A6"/>
                      </a:solidFill>
                      <a:prstDash val="solid"/>
                    </a:lnR>
                    <a:lnT w="19050">
                      <a:solidFill>
                        <a:srgbClr val="A6A6A6"/>
                      </a:solidFill>
                      <a:prstDash val="solid"/>
                    </a:lnT>
                    <a:lnB w="19050">
                      <a:solidFill>
                        <a:srgbClr val="A6A6A6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050">
                      <a:solidFill>
                        <a:srgbClr val="A6A6A6"/>
                      </a:solidFill>
                      <a:prstDash val="solid"/>
                    </a:lnL>
                    <a:lnR w="19050">
                      <a:solidFill>
                        <a:srgbClr val="A6A6A6"/>
                      </a:solidFill>
                      <a:prstDash val="solid"/>
                    </a:lnR>
                    <a:lnT w="19050">
                      <a:solidFill>
                        <a:srgbClr val="A6A6A6"/>
                      </a:solidFill>
                      <a:prstDash val="solid"/>
                    </a:lnT>
                    <a:lnB w="19050">
                      <a:solidFill>
                        <a:srgbClr val="A6A6A6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050">
                      <a:solidFill>
                        <a:srgbClr val="A6A6A6"/>
                      </a:solidFill>
                      <a:prstDash val="solid"/>
                    </a:lnL>
                    <a:lnR w="19050">
                      <a:solidFill>
                        <a:srgbClr val="A6A6A6"/>
                      </a:solidFill>
                      <a:prstDash val="solid"/>
                    </a:lnR>
                    <a:lnT w="19050">
                      <a:solidFill>
                        <a:srgbClr val="A6A6A6"/>
                      </a:solidFill>
                      <a:prstDash val="solid"/>
                    </a:lnT>
                    <a:lnB w="19050">
                      <a:solidFill>
                        <a:srgbClr val="A6A6A6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A6A6A6"/>
                      </a:solidFill>
                      <a:prstDash val="solid"/>
                    </a:lnL>
                    <a:lnR w="19050">
                      <a:solidFill>
                        <a:srgbClr val="A6A6A6"/>
                      </a:solidFill>
                      <a:prstDash val="solid"/>
                    </a:lnR>
                    <a:lnB w="38100">
                      <a:solidFill>
                        <a:srgbClr val="7F7F7F"/>
                      </a:solidFill>
                      <a:prstDash val="solid"/>
                    </a:lnB>
                    <a:solidFill>
                      <a:srgbClr val="F5F6F7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487680">
                        <a:lnSpc>
                          <a:spcPct val="100000"/>
                        </a:lnSpc>
                        <a:spcBef>
                          <a:spcPts val="1045"/>
                        </a:spcBef>
                      </a:pPr>
                      <a:r>
                        <a:rPr sz="1400" spc="-30" dirty="0">
                          <a:solidFill>
                            <a:srgbClr val="FFFFFF"/>
                          </a:solidFill>
                          <a:latin typeface="UnDotum"/>
                          <a:cs typeface="UnDotum"/>
                        </a:rPr>
                        <a:t>modeling</a:t>
                      </a:r>
                      <a:endParaRPr sz="1400">
                        <a:latin typeface="UnDotum"/>
                        <a:cs typeface="UnDotum"/>
                      </a:endParaRPr>
                    </a:p>
                  </a:txBody>
                  <a:tcPr marL="0" marR="0" marT="132715" marB="0">
                    <a:lnL w="19050">
                      <a:solidFill>
                        <a:srgbClr val="A6A6A6"/>
                      </a:solidFill>
                      <a:prstDash val="solid"/>
                    </a:lnL>
                    <a:lnR w="19050">
                      <a:solidFill>
                        <a:srgbClr val="A6A6A6"/>
                      </a:solidFill>
                      <a:prstDash val="solid"/>
                    </a:lnR>
                    <a:lnT w="19050">
                      <a:solidFill>
                        <a:srgbClr val="A6A6A6"/>
                      </a:solidFill>
                      <a:prstDash val="solid"/>
                    </a:lnT>
                    <a:lnB w="19050">
                      <a:solidFill>
                        <a:srgbClr val="A6A6A6"/>
                      </a:solidFill>
                      <a:prstDash val="solid"/>
                    </a:lnB>
                    <a:solidFill>
                      <a:srgbClr val="AA806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A6A6A6"/>
                      </a:solidFill>
                      <a:prstDash val="solid"/>
                    </a:lnL>
                    <a:lnR w="19050">
                      <a:solidFill>
                        <a:srgbClr val="A6A6A6"/>
                      </a:solidFill>
                      <a:prstDash val="solid"/>
                    </a:lnR>
                    <a:lnB w="38100">
                      <a:solidFill>
                        <a:srgbClr val="7F7F7F"/>
                      </a:solidFill>
                      <a:prstDash val="solid"/>
                    </a:lnB>
                    <a:solidFill>
                      <a:srgbClr val="F5F6F7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499745" marR="492125" indent="62230">
                        <a:lnSpc>
                          <a:spcPts val="1580"/>
                        </a:lnSpc>
                        <a:spcBef>
                          <a:spcPts val="345"/>
                        </a:spcBef>
                      </a:pPr>
                      <a:r>
                        <a:rPr sz="1400" spc="-25" dirty="0">
                          <a:solidFill>
                            <a:srgbClr val="FFFFFF"/>
                          </a:solidFill>
                          <a:latin typeface="UnDotum"/>
                          <a:cs typeface="UnDotum"/>
                        </a:rPr>
                        <a:t>feature  </a:t>
                      </a:r>
                      <a:r>
                        <a:rPr sz="1400" dirty="0">
                          <a:solidFill>
                            <a:srgbClr val="FFFFFF"/>
                          </a:solidFill>
                          <a:latin typeface="UnDotum"/>
                          <a:cs typeface="UnDotum"/>
                        </a:rPr>
                        <a:t>s</a:t>
                      </a:r>
                      <a:r>
                        <a:rPr sz="1400" spc="-5" dirty="0">
                          <a:solidFill>
                            <a:srgbClr val="FFFFFF"/>
                          </a:solidFill>
                          <a:latin typeface="UnDotum"/>
                          <a:cs typeface="UnDotum"/>
                        </a:rPr>
                        <a:t>e</a:t>
                      </a:r>
                      <a:r>
                        <a:rPr sz="1400" spc="-10" dirty="0">
                          <a:solidFill>
                            <a:srgbClr val="FFFFFF"/>
                          </a:solidFill>
                          <a:latin typeface="UnDotum"/>
                          <a:cs typeface="UnDotum"/>
                        </a:rPr>
                        <a:t>l</a:t>
                      </a:r>
                      <a:r>
                        <a:rPr sz="1400" spc="-5" dirty="0">
                          <a:solidFill>
                            <a:srgbClr val="FFFFFF"/>
                          </a:solidFill>
                          <a:latin typeface="UnDotum"/>
                          <a:cs typeface="UnDotum"/>
                        </a:rPr>
                        <a:t>e</a:t>
                      </a:r>
                      <a:r>
                        <a:rPr sz="1400" spc="5" dirty="0">
                          <a:solidFill>
                            <a:srgbClr val="FFFFFF"/>
                          </a:solidFill>
                          <a:latin typeface="UnDotum"/>
                          <a:cs typeface="UnDotum"/>
                        </a:rPr>
                        <a:t>ct</a:t>
                      </a:r>
                      <a:r>
                        <a:rPr sz="1400" spc="-10" dirty="0">
                          <a:solidFill>
                            <a:srgbClr val="FFFFFF"/>
                          </a:solidFill>
                          <a:latin typeface="UnDotum"/>
                          <a:cs typeface="UnDotum"/>
                        </a:rPr>
                        <a:t>i</a:t>
                      </a:r>
                      <a:r>
                        <a:rPr sz="1400" spc="-5" dirty="0">
                          <a:solidFill>
                            <a:srgbClr val="FFFFFF"/>
                          </a:solidFill>
                          <a:latin typeface="UnDotum"/>
                          <a:cs typeface="UnDotum"/>
                        </a:rPr>
                        <a:t>o</a:t>
                      </a:r>
                      <a:r>
                        <a:rPr sz="1400" dirty="0">
                          <a:solidFill>
                            <a:srgbClr val="FFFFFF"/>
                          </a:solidFill>
                          <a:latin typeface="UnDotum"/>
                          <a:cs typeface="UnDotum"/>
                        </a:rPr>
                        <a:t>n</a:t>
                      </a:r>
                      <a:endParaRPr sz="1400">
                        <a:latin typeface="UnDotum"/>
                        <a:cs typeface="UnDotum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A6A6A6"/>
                      </a:solidFill>
                      <a:prstDash val="solid"/>
                    </a:lnL>
                    <a:lnR w="19050">
                      <a:solidFill>
                        <a:srgbClr val="A6A6A6"/>
                      </a:solidFill>
                      <a:prstDash val="solid"/>
                    </a:lnR>
                    <a:lnT w="19050">
                      <a:solidFill>
                        <a:srgbClr val="A6A6A6"/>
                      </a:solidFill>
                      <a:prstDash val="solid"/>
                    </a:lnT>
                    <a:lnB w="19050">
                      <a:solidFill>
                        <a:srgbClr val="A6A6A6"/>
                      </a:solidFill>
                      <a:prstDash val="solid"/>
                    </a:lnB>
                    <a:solidFill>
                      <a:srgbClr val="AA806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A6A6A6"/>
                      </a:solidFill>
                      <a:prstDash val="solid"/>
                    </a:lnL>
                    <a:lnR w="19050">
                      <a:solidFill>
                        <a:srgbClr val="A6A6A6"/>
                      </a:solidFill>
                      <a:prstDash val="solid"/>
                    </a:lnR>
                    <a:lnB w="38100">
                      <a:solidFill>
                        <a:srgbClr val="7F7F7F"/>
                      </a:solidFill>
                      <a:prstDash val="solid"/>
                    </a:lnB>
                    <a:solidFill>
                      <a:srgbClr val="F5F6F7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75"/>
                        </a:spcBef>
                      </a:pPr>
                      <a:r>
                        <a:rPr sz="1400" spc="-20" dirty="0">
                          <a:solidFill>
                            <a:srgbClr val="FFFFFF"/>
                          </a:solidFill>
                          <a:latin typeface="UnDotum"/>
                          <a:cs typeface="UnDotum"/>
                        </a:rPr>
                        <a:t>lgbm</a:t>
                      </a:r>
                      <a:endParaRPr sz="1400">
                        <a:latin typeface="UnDotum"/>
                        <a:cs typeface="UnDotum"/>
                      </a:endParaRPr>
                    </a:p>
                  </a:txBody>
                  <a:tcPr marL="0" marR="0" marT="123825" marB="0">
                    <a:lnL w="19050">
                      <a:solidFill>
                        <a:srgbClr val="A6A6A6"/>
                      </a:solidFill>
                      <a:prstDash val="solid"/>
                    </a:lnL>
                    <a:lnR w="19050">
                      <a:solidFill>
                        <a:srgbClr val="A6A6A6"/>
                      </a:solidFill>
                      <a:prstDash val="solid"/>
                    </a:lnR>
                    <a:lnT w="19050">
                      <a:solidFill>
                        <a:srgbClr val="A6A6A6"/>
                      </a:solidFill>
                      <a:prstDash val="solid"/>
                    </a:lnT>
                    <a:lnB w="19050">
                      <a:solidFill>
                        <a:srgbClr val="A6A6A6"/>
                      </a:solidFill>
                      <a:prstDash val="solid"/>
                    </a:lnB>
                    <a:solidFill>
                      <a:srgbClr val="AA806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A6A6A6"/>
                      </a:solidFill>
                      <a:prstDash val="solid"/>
                    </a:lnL>
                    <a:lnR w="19050">
                      <a:solidFill>
                        <a:srgbClr val="A6A6A6"/>
                      </a:solidFill>
                      <a:prstDash val="solid"/>
                    </a:lnR>
                    <a:lnB w="38100">
                      <a:solidFill>
                        <a:srgbClr val="7F7F7F"/>
                      </a:solidFill>
                      <a:prstDash val="solid"/>
                    </a:lnB>
                    <a:solidFill>
                      <a:srgbClr val="F5F6F7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212090" marR="168275" indent="-36195">
                        <a:lnSpc>
                          <a:spcPts val="1610"/>
                        </a:lnSpc>
                        <a:spcBef>
                          <a:spcPts val="509"/>
                        </a:spcBef>
                      </a:pPr>
                      <a:r>
                        <a:rPr sz="1400" spc="5" dirty="0">
                          <a:solidFill>
                            <a:srgbClr val="FFFFFF"/>
                          </a:solidFill>
                          <a:latin typeface="UnDotum"/>
                          <a:cs typeface="UnDotum"/>
                        </a:rPr>
                        <a:t>vote</a:t>
                      </a:r>
                      <a:r>
                        <a:rPr sz="1400" spc="-150" dirty="0">
                          <a:solidFill>
                            <a:srgbClr val="FFFFFF"/>
                          </a:solidFill>
                          <a:latin typeface="UnDotum"/>
                          <a:cs typeface="UnDotum"/>
                        </a:rPr>
                        <a:t> </a:t>
                      </a:r>
                      <a:r>
                        <a:rPr sz="1400" spc="-45" dirty="0">
                          <a:solidFill>
                            <a:srgbClr val="FFFFFF"/>
                          </a:solidFill>
                          <a:latin typeface="UnDotum"/>
                          <a:cs typeface="UnDotum"/>
                        </a:rPr>
                        <a:t>and  </a:t>
                      </a:r>
                      <a:r>
                        <a:rPr sz="1400" spc="-40" dirty="0">
                          <a:solidFill>
                            <a:srgbClr val="FFFFFF"/>
                          </a:solidFill>
                          <a:latin typeface="UnDotum"/>
                          <a:cs typeface="UnDotum"/>
                        </a:rPr>
                        <a:t>average</a:t>
                      </a:r>
                      <a:endParaRPr sz="1400">
                        <a:latin typeface="UnDotum"/>
                        <a:cs typeface="UnDotum"/>
                      </a:endParaRPr>
                    </a:p>
                  </a:txBody>
                  <a:tcPr marL="0" marR="0" marT="64769" marB="0">
                    <a:lnL w="19050">
                      <a:solidFill>
                        <a:srgbClr val="A6A6A6"/>
                      </a:solidFill>
                      <a:prstDash val="solid"/>
                    </a:lnL>
                    <a:lnR w="19050">
                      <a:solidFill>
                        <a:srgbClr val="A6A6A6"/>
                      </a:solidFill>
                      <a:prstDash val="solid"/>
                    </a:lnR>
                    <a:lnT w="19050">
                      <a:solidFill>
                        <a:srgbClr val="A6A6A6"/>
                      </a:solidFill>
                      <a:prstDash val="solid"/>
                    </a:lnT>
                    <a:lnB w="19050">
                      <a:solidFill>
                        <a:srgbClr val="A6A6A6"/>
                      </a:solidFill>
                      <a:prstDash val="soli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A6A6A6"/>
                      </a:solidFill>
                      <a:prstDash val="solid"/>
                    </a:lnL>
                    <a:lnR w="38100">
                      <a:solidFill>
                        <a:srgbClr val="7F7F7F"/>
                      </a:solidFill>
                      <a:prstDash val="solid"/>
                    </a:lnR>
                    <a:lnB w="38100">
                      <a:solidFill>
                        <a:srgbClr val="7F7F7F"/>
                      </a:solidFill>
                      <a:prstDash val="solid"/>
                    </a:lnB>
                    <a:solidFill>
                      <a:srgbClr val="F5F6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7783">
                <a:tc rowSpan="2"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  <a:spcBef>
                          <a:spcPts val="905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UnDotum"/>
                          <a:cs typeface="UnDotum"/>
                        </a:rPr>
                        <a:t>y</a:t>
                      </a:r>
                      <a:endParaRPr sz="1400">
                        <a:latin typeface="UnDotum"/>
                        <a:cs typeface="UnDotum"/>
                      </a:endParaRPr>
                    </a:p>
                  </a:txBody>
                  <a:tcPr marL="0" marR="0" marT="114935" marB="0">
                    <a:lnL w="19050">
                      <a:solidFill>
                        <a:srgbClr val="A6A6A6"/>
                      </a:solidFill>
                      <a:prstDash val="solid"/>
                    </a:lnL>
                    <a:lnR w="19050">
                      <a:solidFill>
                        <a:srgbClr val="A6A6A6"/>
                      </a:solidFill>
                      <a:prstDash val="solid"/>
                    </a:lnR>
                    <a:lnT w="19050">
                      <a:solidFill>
                        <a:srgbClr val="A6A6A6"/>
                      </a:solidFill>
                      <a:prstDash val="solid"/>
                    </a:lnT>
                    <a:lnB w="19050">
                      <a:solidFill>
                        <a:srgbClr val="A6A6A6"/>
                      </a:solidFill>
                      <a:prstDash val="solid"/>
                    </a:lnB>
                    <a:solidFill>
                      <a:srgbClr val="1C3061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A6A6A6"/>
                      </a:solidFill>
                      <a:prstDash val="solid"/>
                    </a:lnL>
                    <a:lnR w="19050">
                      <a:solidFill>
                        <a:srgbClr val="A6A6A6"/>
                      </a:solidFill>
                      <a:prstDash val="solid"/>
                    </a:lnR>
                    <a:lnT w="19050">
                      <a:solidFill>
                        <a:srgbClr val="A6A6A6"/>
                      </a:solidFill>
                      <a:prstDash val="solid"/>
                    </a:lnT>
                    <a:lnB w="19050">
                      <a:solidFill>
                        <a:srgbClr val="A6A6A6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A6A6A6"/>
                      </a:solidFill>
                      <a:prstDash val="solid"/>
                    </a:lnL>
                    <a:lnR w="19050">
                      <a:solidFill>
                        <a:srgbClr val="A6A6A6"/>
                      </a:solidFill>
                      <a:prstDash val="solid"/>
                    </a:lnR>
                    <a:lnT w="19050">
                      <a:solidFill>
                        <a:srgbClr val="A6A6A6"/>
                      </a:solidFill>
                      <a:prstDash val="solid"/>
                    </a:lnT>
                    <a:lnB w="19050">
                      <a:solidFill>
                        <a:srgbClr val="A6A6A6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A6A6A6"/>
                      </a:solidFill>
                      <a:prstDash val="solid"/>
                    </a:lnL>
                    <a:lnR w="19050">
                      <a:solidFill>
                        <a:srgbClr val="A6A6A6"/>
                      </a:solidFill>
                      <a:prstDash val="solid"/>
                    </a:lnR>
                    <a:lnT w="19050">
                      <a:solidFill>
                        <a:srgbClr val="A6A6A6"/>
                      </a:solidFill>
                      <a:prstDash val="solid"/>
                    </a:lnT>
                    <a:lnB w="19050">
                      <a:solidFill>
                        <a:srgbClr val="A6A6A6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A6A6A6"/>
                      </a:solidFill>
                      <a:prstDash val="solid"/>
                    </a:lnL>
                    <a:lnR w="19050">
                      <a:solidFill>
                        <a:srgbClr val="A6A6A6"/>
                      </a:solidFill>
                      <a:prstDash val="solid"/>
                    </a:lnR>
                    <a:lnT w="19050">
                      <a:solidFill>
                        <a:srgbClr val="A6A6A6"/>
                      </a:solidFill>
                      <a:prstDash val="solid"/>
                    </a:lnT>
                    <a:lnB w="19050">
                      <a:solidFill>
                        <a:srgbClr val="A6A6A6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A6A6A6"/>
                      </a:solidFill>
                      <a:prstDash val="solid"/>
                    </a:lnL>
                    <a:lnR w="19050">
                      <a:solidFill>
                        <a:srgbClr val="A6A6A6"/>
                      </a:solidFill>
                      <a:prstDash val="solid"/>
                    </a:lnR>
                    <a:lnT w="38100">
                      <a:solidFill>
                        <a:srgbClr val="7F7F7F"/>
                      </a:solidFill>
                      <a:prstDash val="solid"/>
                    </a:lnT>
                    <a:solidFill>
                      <a:srgbClr val="F5F6F7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32715" marB="0">
                    <a:lnL w="19050">
                      <a:solidFill>
                        <a:srgbClr val="A6A6A6"/>
                      </a:solidFill>
                      <a:prstDash val="solid"/>
                    </a:lnL>
                    <a:lnR w="19050">
                      <a:solidFill>
                        <a:srgbClr val="A6A6A6"/>
                      </a:solidFill>
                      <a:prstDash val="solid"/>
                    </a:lnR>
                    <a:lnT w="19050">
                      <a:solidFill>
                        <a:srgbClr val="A6A6A6"/>
                      </a:solidFill>
                      <a:prstDash val="solid"/>
                    </a:lnT>
                    <a:lnB w="19050">
                      <a:solidFill>
                        <a:srgbClr val="A6A6A6"/>
                      </a:solidFill>
                      <a:prstDash val="solid"/>
                    </a:lnB>
                    <a:solidFill>
                      <a:srgbClr val="AA806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A6A6A6"/>
                      </a:solidFill>
                      <a:prstDash val="solid"/>
                    </a:lnL>
                    <a:lnR w="19050">
                      <a:solidFill>
                        <a:srgbClr val="A6A6A6"/>
                      </a:solidFill>
                      <a:prstDash val="solid"/>
                    </a:lnR>
                    <a:lnT w="38100">
                      <a:solidFill>
                        <a:srgbClr val="7F7F7F"/>
                      </a:solidFill>
                      <a:prstDash val="solid"/>
                    </a:lnT>
                    <a:solidFill>
                      <a:srgbClr val="F5F6F7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3815" marB="0">
                    <a:lnL w="19050">
                      <a:solidFill>
                        <a:srgbClr val="A6A6A6"/>
                      </a:solidFill>
                      <a:prstDash val="solid"/>
                    </a:lnL>
                    <a:lnR w="19050">
                      <a:solidFill>
                        <a:srgbClr val="A6A6A6"/>
                      </a:solidFill>
                      <a:prstDash val="solid"/>
                    </a:lnR>
                    <a:lnT w="19050">
                      <a:solidFill>
                        <a:srgbClr val="A6A6A6"/>
                      </a:solidFill>
                      <a:prstDash val="solid"/>
                    </a:lnT>
                    <a:lnB w="19050">
                      <a:solidFill>
                        <a:srgbClr val="A6A6A6"/>
                      </a:solidFill>
                      <a:prstDash val="solid"/>
                    </a:lnB>
                    <a:solidFill>
                      <a:srgbClr val="AA806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A6A6A6"/>
                      </a:solidFill>
                      <a:prstDash val="solid"/>
                    </a:lnL>
                    <a:lnR w="19050">
                      <a:solidFill>
                        <a:srgbClr val="A6A6A6"/>
                      </a:solidFill>
                      <a:prstDash val="solid"/>
                    </a:lnR>
                    <a:lnT w="38100">
                      <a:solidFill>
                        <a:srgbClr val="7F7F7F"/>
                      </a:solidFill>
                      <a:prstDash val="solid"/>
                    </a:lnT>
                    <a:solidFill>
                      <a:srgbClr val="F5F6F7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23825" marB="0">
                    <a:lnL w="19050">
                      <a:solidFill>
                        <a:srgbClr val="A6A6A6"/>
                      </a:solidFill>
                      <a:prstDash val="solid"/>
                    </a:lnL>
                    <a:lnR w="19050">
                      <a:solidFill>
                        <a:srgbClr val="A6A6A6"/>
                      </a:solidFill>
                      <a:prstDash val="solid"/>
                    </a:lnR>
                    <a:lnT w="19050">
                      <a:solidFill>
                        <a:srgbClr val="A6A6A6"/>
                      </a:solidFill>
                      <a:prstDash val="solid"/>
                    </a:lnT>
                    <a:lnB w="19050">
                      <a:solidFill>
                        <a:srgbClr val="A6A6A6"/>
                      </a:solidFill>
                      <a:prstDash val="solid"/>
                    </a:lnB>
                    <a:solidFill>
                      <a:srgbClr val="AA806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A6A6A6"/>
                      </a:solidFill>
                      <a:prstDash val="solid"/>
                    </a:lnL>
                    <a:lnR w="19050">
                      <a:solidFill>
                        <a:srgbClr val="A6A6A6"/>
                      </a:solidFill>
                      <a:prstDash val="solid"/>
                    </a:lnR>
                    <a:lnT w="38100">
                      <a:solidFill>
                        <a:srgbClr val="7F7F7F"/>
                      </a:solidFill>
                      <a:prstDash val="solid"/>
                    </a:lnT>
                    <a:solidFill>
                      <a:srgbClr val="F5F6F7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64769" marB="0">
                    <a:lnL w="19050">
                      <a:solidFill>
                        <a:srgbClr val="A6A6A6"/>
                      </a:solidFill>
                      <a:prstDash val="solid"/>
                    </a:lnL>
                    <a:lnR w="19050">
                      <a:solidFill>
                        <a:srgbClr val="A6A6A6"/>
                      </a:solidFill>
                      <a:prstDash val="solid"/>
                    </a:lnR>
                    <a:lnT w="19050">
                      <a:solidFill>
                        <a:srgbClr val="A6A6A6"/>
                      </a:solidFill>
                      <a:prstDash val="solid"/>
                    </a:lnT>
                    <a:lnB w="19050">
                      <a:solidFill>
                        <a:srgbClr val="A6A6A6"/>
                      </a:solidFill>
                      <a:prstDash val="soli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A6A6A6"/>
                      </a:solidFill>
                      <a:prstDash val="solid"/>
                    </a:lnL>
                    <a:lnR w="38100">
                      <a:solidFill>
                        <a:srgbClr val="7F7F7F"/>
                      </a:solidFill>
                      <a:prstDash val="solid"/>
                    </a:lnR>
                    <a:lnT w="38100">
                      <a:solidFill>
                        <a:srgbClr val="7F7F7F"/>
                      </a:solidFill>
                      <a:prstDash val="solid"/>
                    </a:lnT>
                    <a:solidFill>
                      <a:srgbClr val="F5F6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3472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14935" marB="0">
                    <a:lnL w="19050">
                      <a:solidFill>
                        <a:srgbClr val="A6A6A6"/>
                      </a:solidFill>
                      <a:prstDash val="solid"/>
                    </a:lnL>
                    <a:lnR w="19050">
                      <a:solidFill>
                        <a:srgbClr val="A6A6A6"/>
                      </a:solidFill>
                      <a:prstDash val="solid"/>
                    </a:lnR>
                    <a:lnT w="19050">
                      <a:solidFill>
                        <a:srgbClr val="A6A6A6"/>
                      </a:solidFill>
                      <a:prstDash val="solid"/>
                    </a:lnT>
                    <a:lnB w="19050">
                      <a:solidFill>
                        <a:srgbClr val="A6A6A6"/>
                      </a:solidFill>
                      <a:prstDash val="solid"/>
                    </a:lnB>
                    <a:solidFill>
                      <a:srgbClr val="1C306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050">
                      <a:solidFill>
                        <a:srgbClr val="A6A6A6"/>
                      </a:solidFill>
                      <a:prstDash val="solid"/>
                    </a:lnL>
                    <a:lnR w="19050">
                      <a:solidFill>
                        <a:srgbClr val="A6A6A6"/>
                      </a:solidFill>
                      <a:prstDash val="solid"/>
                    </a:lnR>
                    <a:lnT w="19050">
                      <a:solidFill>
                        <a:srgbClr val="A6A6A6"/>
                      </a:solidFill>
                      <a:prstDash val="solid"/>
                    </a:lnT>
                    <a:lnB w="19050">
                      <a:solidFill>
                        <a:srgbClr val="A6A6A6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050">
                      <a:solidFill>
                        <a:srgbClr val="A6A6A6"/>
                      </a:solidFill>
                      <a:prstDash val="solid"/>
                    </a:lnL>
                    <a:lnR w="19050">
                      <a:solidFill>
                        <a:srgbClr val="A6A6A6"/>
                      </a:solidFill>
                      <a:prstDash val="solid"/>
                    </a:lnR>
                    <a:lnT w="19050">
                      <a:solidFill>
                        <a:srgbClr val="A6A6A6"/>
                      </a:solidFill>
                      <a:prstDash val="solid"/>
                    </a:lnT>
                    <a:lnB w="19050">
                      <a:solidFill>
                        <a:srgbClr val="A6A6A6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050">
                      <a:solidFill>
                        <a:srgbClr val="A6A6A6"/>
                      </a:solidFill>
                      <a:prstDash val="solid"/>
                    </a:lnL>
                    <a:lnR w="19050">
                      <a:solidFill>
                        <a:srgbClr val="A6A6A6"/>
                      </a:solidFill>
                      <a:prstDash val="solid"/>
                    </a:lnR>
                    <a:lnT w="19050">
                      <a:solidFill>
                        <a:srgbClr val="A6A6A6"/>
                      </a:solidFill>
                      <a:prstDash val="solid"/>
                    </a:lnT>
                    <a:lnB w="19050">
                      <a:solidFill>
                        <a:srgbClr val="A6A6A6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050">
                      <a:solidFill>
                        <a:srgbClr val="A6A6A6"/>
                      </a:solidFill>
                      <a:prstDash val="solid"/>
                    </a:lnL>
                    <a:lnR w="19050">
                      <a:solidFill>
                        <a:srgbClr val="A6A6A6"/>
                      </a:solidFill>
                      <a:prstDash val="solid"/>
                    </a:lnR>
                    <a:lnT w="19050">
                      <a:solidFill>
                        <a:srgbClr val="A6A6A6"/>
                      </a:solidFill>
                      <a:prstDash val="solid"/>
                    </a:lnT>
                    <a:lnB w="19050">
                      <a:solidFill>
                        <a:srgbClr val="A6A6A6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 rowSpan="2" gridSpan="9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A6A6A6"/>
                      </a:solidFill>
                      <a:prstDash val="solid"/>
                    </a:lnL>
                    <a:lnR w="38100">
                      <a:solidFill>
                        <a:srgbClr val="7F7F7F"/>
                      </a:solidFill>
                      <a:prstDash val="solid"/>
                    </a:lnR>
                    <a:solidFill>
                      <a:srgbClr val="F5F6F7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3392">
                <a:tc rowSpan="2"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UnDotum"/>
                          <a:cs typeface="UnDotum"/>
                        </a:rPr>
                        <a:t>y</a:t>
                      </a:r>
                      <a:endParaRPr sz="1400">
                        <a:latin typeface="UnDotum"/>
                        <a:cs typeface="UnDotum"/>
                      </a:endParaRPr>
                    </a:p>
                  </a:txBody>
                  <a:tcPr marL="0" marR="0" marT="113030" marB="0">
                    <a:lnL w="19050">
                      <a:solidFill>
                        <a:srgbClr val="A6A6A6"/>
                      </a:solidFill>
                      <a:prstDash val="solid"/>
                    </a:lnL>
                    <a:lnR w="19050">
                      <a:solidFill>
                        <a:srgbClr val="A6A6A6"/>
                      </a:solidFill>
                      <a:prstDash val="solid"/>
                    </a:lnR>
                    <a:lnT w="19050">
                      <a:solidFill>
                        <a:srgbClr val="A6A6A6"/>
                      </a:solidFill>
                      <a:prstDash val="solid"/>
                    </a:lnT>
                    <a:lnB w="19050">
                      <a:solidFill>
                        <a:srgbClr val="A6A6A6"/>
                      </a:solidFill>
                      <a:prstDash val="solid"/>
                    </a:lnB>
                    <a:solidFill>
                      <a:srgbClr val="1C3061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A6A6A6"/>
                      </a:solidFill>
                      <a:prstDash val="solid"/>
                    </a:lnL>
                    <a:lnR w="19050">
                      <a:solidFill>
                        <a:srgbClr val="A6A6A6"/>
                      </a:solidFill>
                      <a:prstDash val="solid"/>
                    </a:lnR>
                    <a:lnT w="19050">
                      <a:solidFill>
                        <a:srgbClr val="A6A6A6"/>
                      </a:solidFill>
                      <a:prstDash val="solid"/>
                    </a:lnT>
                    <a:lnB w="19050">
                      <a:solidFill>
                        <a:srgbClr val="A6A6A6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A6A6A6"/>
                      </a:solidFill>
                      <a:prstDash val="solid"/>
                    </a:lnL>
                    <a:lnR w="19050">
                      <a:solidFill>
                        <a:srgbClr val="A6A6A6"/>
                      </a:solidFill>
                      <a:prstDash val="solid"/>
                    </a:lnR>
                    <a:lnT w="19050">
                      <a:solidFill>
                        <a:srgbClr val="A6A6A6"/>
                      </a:solidFill>
                      <a:prstDash val="solid"/>
                    </a:lnT>
                    <a:lnB w="19050">
                      <a:solidFill>
                        <a:srgbClr val="A6A6A6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A6A6A6"/>
                      </a:solidFill>
                      <a:prstDash val="solid"/>
                    </a:lnL>
                    <a:lnR w="19050">
                      <a:solidFill>
                        <a:srgbClr val="A6A6A6"/>
                      </a:solidFill>
                      <a:prstDash val="solid"/>
                    </a:lnR>
                    <a:lnT w="19050">
                      <a:solidFill>
                        <a:srgbClr val="A6A6A6"/>
                      </a:solidFill>
                      <a:prstDash val="solid"/>
                    </a:lnT>
                    <a:lnB w="19050">
                      <a:solidFill>
                        <a:srgbClr val="A6A6A6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A6A6A6"/>
                      </a:solidFill>
                      <a:prstDash val="solid"/>
                    </a:lnL>
                    <a:lnR w="19050">
                      <a:solidFill>
                        <a:srgbClr val="A6A6A6"/>
                      </a:solidFill>
                      <a:prstDash val="solid"/>
                    </a:lnR>
                    <a:lnT w="19050">
                      <a:solidFill>
                        <a:srgbClr val="A6A6A6"/>
                      </a:solidFill>
                      <a:prstDash val="solid"/>
                    </a:lnT>
                    <a:lnB w="19050">
                      <a:solidFill>
                        <a:srgbClr val="A6A6A6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 gridSpan="9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050">
                      <a:solidFill>
                        <a:srgbClr val="A6A6A6"/>
                      </a:solidFill>
                      <a:prstDash val="solid"/>
                    </a:lnL>
                    <a:lnR w="38100">
                      <a:solidFill>
                        <a:srgbClr val="7F7F7F"/>
                      </a:solidFill>
                      <a:prstDash val="solid"/>
                    </a:lnR>
                    <a:solidFill>
                      <a:srgbClr val="F5F6F7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436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13030" marB="0">
                    <a:lnL w="19050">
                      <a:solidFill>
                        <a:srgbClr val="A6A6A6"/>
                      </a:solidFill>
                      <a:prstDash val="solid"/>
                    </a:lnL>
                    <a:lnR w="19050">
                      <a:solidFill>
                        <a:srgbClr val="A6A6A6"/>
                      </a:solidFill>
                      <a:prstDash val="solid"/>
                    </a:lnR>
                    <a:lnT w="19050">
                      <a:solidFill>
                        <a:srgbClr val="A6A6A6"/>
                      </a:solidFill>
                      <a:prstDash val="solid"/>
                    </a:lnT>
                    <a:lnB w="19050">
                      <a:solidFill>
                        <a:srgbClr val="A6A6A6"/>
                      </a:solidFill>
                      <a:prstDash val="solid"/>
                    </a:lnB>
                    <a:solidFill>
                      <a:srgbClr val="1C306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050">
                      <a:solidFill>
                        <a:srgbClr val="A6A6A6"/>
                      </a:solidFill>
                      <a:prstDash val="solid"/>
                    </a:lnL>
                    <a:lnR w="19050">
                      <a:solidFill>
                        <a:srgbClr val="A6A6A6"/>
                      </a:solidFill>
                      <a:prstDash val="solid"/>
                    </a:lnR>
                    <a:lnT w="19050">
                      <a:solidFill>
                        <a:srgbClr val="A6A6A6"/>
                      </a:solidFill>
                      <a:prstDash val="solid"/>
                    </a:lnT>
                    <a:lnB w="19050">
                      <a:solidFill>
                        <a:srgbClr val="A6A6A6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050">
                      <a:solidFill>
                        <a:srgbClr val="A6A6A6"/>
                      </a:solidFill>
                      <a:prstDash val="solid"/>
                    </a:lnL>
                    <a:lnR w="19050">
                      <a:solidFill>
                        <a:srgbClr val="A6A6A6"/>
                      </a:solidFill>
                      <a:prstDash val="solid"/>
                    </a:lnR>
                    <a:lnT w="19050">
                      <a:solidFill>
                        <a:srgbClr val="A6A6A6"/>
                      </a:solidFill>
                      <a:prstDash val="solid"/>
                    </a:lnT>
                    <a:lnB w="19050">
                      <a:solidFill>
                        <a:srgbClr val="A6A6A6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050">
                      <a:solidFill>
                        <a:srgbClr val="A6A6A6"/>
                      </a:solidFill>
                      <a:prstDash val="solid"/>
                    </a:lnL>
                    <a:lnR w="19050">
                      <a:solidFill>
                        <a:srgbClr val="A6A6A6"/>
                      </a:solidFill>
                      <a:prstDash val="solid"/>
                    </a:lnR>
                    <a:lnT w="19050">
                      <a:solidFill>
                        <a:srgbClr val="A6A6A6"/>
                      </a:solidFill>
                      <a:prstDash val="solid"/>
                    </a:lnT>
                    <a:lnB w="19050">
                      <a:solidFill>
                        <a:srgbClr val="A6A6A6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050">
                      <a:solidFill>
                        <a:srgbClr val="A6A6A6"/>
                      </a:solidFill>
                      <a:prstDash val="solid"/>
                    </a:lnL>
                    <a:lnR w="19050">
                      <a:solidFill>
                        <a:srgbClr val="A6A6A6"/>
                      </a:solidFill>
                      <a:prstDash val="solid"/>
                    </a:lnR>
                    <a:lnT w="19050">
                      <a:solidFill>
                        <a:srgbClr val="A6A6A6"/>
                      </a:solidFill>
                      <a:prstDash val="solid"/>
                    </a:lnT>
                    <a:lnB w="19050">
                      <a:solidFill>
                        <a:srgbClr val="A6A6A6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 gridSpan="9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A6A6A6"/>
                      </a:solidFill>
                      <a:prstDash val="solid"/>
                    </a:lnL>
                    <a:solidFill>
                      <a:srgbClr val="F5F6F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0" name="object 50"/>
          <p:cNvSpPr txBox="1"/>
          <p:nvPr/>
        </p:nvSpPr>
        <p:spPr>
          <a:xfrm>
            <a:off x="2753112" y="2380335"/>
            <a:ext cx="3143885" cy="379095"/>
          </a:xfrm>
          <a:prstGeom prst="rect">
            <a:avLst/>
          </a:prstGeom>
          <a:solidFill>
            <a:srgbClr val="1C3061"/>
          </a:solidFill>
          <a:ln w="12700">
            <a:solidFill>
              <a:srgbClr val="A6A6A6"/>
            </a:solidFill>
          </a:ln>
        </p:spPr>
        <p:txBody>
          <a:bodyPr vert="horz" wrap="square" lIns="0" tIns="59690" rIns="0" bIns="0" rtlCol="0">
            <a:spAutoFit/>
          </a:bodyPr>
          <a:lstStyle/>
          <a:p>
            <a:pPr marL="620395">
              <a:lnSpc>
                <a:spcPct val="100000"/>
              </a:lnSpc>
              <a:spcBef>
                <a:spcPts val="470"/>
              </a:spcBef>
            </a:pPr>
            <a:r>
              <a:rPr sz="1400" spc="-35" dirty="0">
                <a:solidFill>
                  <a:srgbClr val="FFFFFF"/>
                </a:solidFill>
                <a:latin typeface="UnDotum"/>
                <a:cs typeface="UnDotum"/>
              </a:rPr>
              <a:t>reduce </a:t>
            </a:r>
            <a:r>
              <a:rPr sz="1400" spc="-45" dirty="0">
                <a:solidFill>
                  <a:srgbClr val="FFFFFF"/>
                </a:solidFill>
                <a:latin typeface="UnDotum"/>
                <a:cs typeface="UnDotum"/>
              </a:rPr>
              <a:t>survival_time</a:t>
            </a:r>
            <a:r>
              <a:rPr sz="1400" spc="-100" dirty="0">
                <a:solidFill>
                  <a:srgbClr val="FFFFFF"/>
                </a:solidFill>
                <a:latin typeface="UnDotum"/>
                <a:cs typeface="UnDotum"/>
              </a:rPr>
              <a:t> class</a:t>
            </a:r>
            <a:endParaRPr sz="1400">
              <a:latin typeface="UnDotum"/>
              <a:cs typeface="UnDotum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2753112" y="2840786"/>
            <a:ext cx="3143885" cy="360045"/>
          </a:xfrm>
          <a:prstGeom prst="rect">
            <a:avLst/>
          </a:prstGeom>
          <a:solidFill>
            <a:srgbClr val="1C3061"/>
          </a:solidFill>
          <a:ln w="12700">
            <a:solidFill>
              <a:srgbClr val="A6A6A6"/>
            </a:solidFill>
          </a:ln>
        </p:spPr>
        <p:txBody>
          <a:bodyPr vert="horz" wrap="square" lIns="0" tIns="59690" rIns="0" bIns="0" rtlCol="0">
            <a:spAutoFit/>
          </a:bodyPr>
          <a:lstStyle/>
          <a:p>
            <a:pPr marL="535940">
              <a:lnSpc>
                <a:spcPct val="100000"/>
              </a:lnSpc>
              <a:spcBef>
                <a:spcPts val="470"/>
              </a:spcBef>
            </a:pPr>
            <a:r>
              <a:rPr sz="1400" spc="-45" dirty="0">
                <a:solidFill>
                  <a:srgbClr val="FFFFFF"/>
                </a:solidFill>
                <a:latin typeface="UnDotum"/>
                <a:cs typeface="UnDotum"/>
              </a:rPr>
              <a:t>calculate</a:t>
            </a:r>
            <a:r>
              <a:rPr sz="1400" spc="-75" dirty="0">
                <a:solidFill>
                  <a:srgbClr val="FFFFFF"/>
                </a:solidFill>
                <a:latin typeface="UnDotum"/>
                <a:cs typeface="UnDotum"/>
              </a:rPr>
              <a:t> </a:t>
            </a:r>
            <a:r>
              <a:rPr sz="1400" spc="-55" dirty="0">
                <a:solidFill>
                  <a:srgbClr val="FFFFFF"/>
                </a:solidFill>
                <a:latin typeface="UnDotum"/>
                <a:cs typeface="UnDotum"/>
              </a:rPr>
              <a:t>total_amount_spent</a:t>
            </a:r>
            <a:endParaRPr sz="1400">
              <a:latin typeface="UnDotum"/>
              <a:cs typeface="UnDotum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10246106" y="3609352"/>
            <a:ext cx="1442720" cy="467995"/>
          </a:xfrm>
          <a:prstGeom prst="rect">
            <a:avLst/>
          </a:prstGeom>
          <a:ln w="12700">
            <a:solidFill>
              <a:srgbClr val="C00000"/>
            </a:solidFill>
          </a:ln>
        </p:spPr>
        <p:txBody>
          <a:bodyPr vert="horz" wrap="square" lIns="0" tIns="114300" rIns="0" bIns="0" rtlCol="0">
            <a:spAutoFit/>
          </a:bodyPr>
          <a:lstStyle/>
          <a:p>
            <a:pPr marL="245745">
              <a:lnSpc>
                <a:spcPct val="100000"/>
              </a:lnSpc>
              <a:spcBef>
                <a:spcPts val="900"/>
              </a:spcBef>
            </a:pPr>
            <a:r>
              <a:rPr sz="1400" spc="-45" dirty="0">
                <a:solidFill>
                  <a:srgbClr val="C00000"/>
                </a:solidFill>
                <a:latin typeface="UnDotum"/>
                <a:cs typeface="UnDotum"/>
              </a:rPr>
              <a:t>survival_time</a:t>
            </a:r>
            <a:endParaRPr sz="1400">
              <a:latin typeface="UnDotum"/>
              <a:cs typeface="UnDotum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10246106" y="4143451"/>
            <a:ext cx="1442720" cy="467995"/>
          </a:xfrm>
          <a:prstGeom prst="rect">
            <a:avLst/>
          </a:prstGeom>
          <a:ln w="12700">
            <a:solidFill>
              <a:srgbClr val="C00000"/>
            </a:solidFill>
          </a:ln>
        </p:spPr>
        <p:txBody>
          <a:bodyPr vert="horz" wrap="square" lIns="0" tIns="113665" rIns="0" bIns="0" rtlCol="0">
            <a:spAutoFit/>
          </a:bodyPr>
          <a:lstStyle/>
          <a:p>
            <a:pPr marL="203200">
              <a:lnSpc>
                <a:spcPct val="100000"/>
              </a:lnSpc>
              <a:spcBef>
                <a:spcPts val="895"/>
              </a:spcBef>
            </a:pPr>
            <a:r>
              <a:rPr sz="1400" spc="-55" dirty="0">
                <a:solidFill>
                  <a:srgbClr val="C00000"/>
                </a:solidFill>
                <a:latin typeface="UnDotum"/>
                <a:cs typeface="UnDotum"/>
              </a:rPr>
              <a:t>amount_spent</a:t>
            </a:r>
            <a:endParaRPr sz="1400">
              <a:latin typeface="UnDotum"/>
              <a:cs typeface="UnDotum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10253167" y="5035041"/>
            <a:ext cx="1442720" cy="467995"/>
          </a:xfrm>
          <a:prstGeom prst="rect">
            <a:avLst/>
          </a:prstGeom>
          <a:ln w="12700">
            <a:solidFill>
              <a:srgbClr val="C00000"/>
            </a:solidFill>
          </a:ln>
        </p:spPr>
        <p:txBody>
          <a:bodyPr vert="horz" wrap="square" lIns="0" tIns="114935" rIns="0" bIns="0" rtlCol="0">
            <a:spAutoFit/>
          </a:bodyPr>
          <a:lstStyle/>
          <a:p>
            <a:pPr marL="245745">
              <a:lnSpc>
                <a:spcPct val="100000"/>
              </a:lnSpc>
              <a:spcBef>
                <a:spcPts val="905"/>
              </a:spcBef>
            </a:pPr>
            <a:r>
              <a:rPr sz="1400" spc="-45" dirty="0">
                <a:solidFill>
                  <a:srgbClr val="C00000"/>
                </a:solidFill>
                <a:latin typeface="UnDotum"/>
                <a:cs typeface="UnDotum"/>
              </a:rPr>
              <a:t>survival_time</a:t>
            </a:r>
            <a:endParaRPr sz="1400">
              <a:latin typeface="UnDotum"/>
              <a:cs typeface="UnDotum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10253167" y="5569140"/>
            <a:ext cx="1442720" cy="467995"/>
          </a:xfrm>
          <a:prstGeom prst="rect">
            <a:avLst/>
          </a:prstGeom>
          <a:ln w="12700">
            <a:solidFill>
              <a:srgbClr val="C00000"/>
            </a:solidFill>
          </a:ln>
        </p:spPr>
        <p:txBody>
          <a:bodyPr vert="horz" wrap="square" lIns="0" tIns="114300" rIns="0" bIns="0" rtlCol="0">
            <a:spAutoFit/>
          </a:bodyPr>
          <a:lstStyle/>
          <a:p>
            <a:pPr marL="203200">
              <a:lnSpc>
                <a:spcPct val="100000"/>
              </a:lnSpc>
              <a:spcBef>
                <a:spcPts val="900"/>
              </a:spcBef>
            </a:pPr>
            <a:r>
              <a:rPr sz="1400" spc="-55" dirty="0">
                <a:solidFill>
                  <a:srgbClr val="C00000"/>
                </a:solidFill>
                <a:latin typeface="UnDotum"/>
                <a:cs typeface="UnDotum"/>
              </a:rPr>
              <a:t>amount_spent</a:t>
            </a:r>
            <a:endParaRPr sz="1400">
              <a:latin typeface="UnDotum"/>
              <a:cs typeface="UnDotum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9011475" y="4094441"/>
            <a:ext cx="570230" cy="85725"/>
          </a:xfrm>
          <a:custGeom>
            <a:avLst/>
            <a:gdLst/>
            <a:ahLst/>
            <a:cxnLst/>
            <a:rect l="l" t="t" r="r" b="b"/>
            <a:pathLst>
              <a:path w="570229" h="85725">
                <a:moveTo>
                  <a:pt x="484123" y="0"/>
                </a:moveTo>
                <a:lnTo>
                  <a:pt x="484123" y="85725"/>
                </a:lnTo>
                <a:lnTo>
                  <a:pt x="541273" y="57150"/>
                </a:lnTo>
                <a:lnTo>
                  <a:pt x="498411" y="57150"/>
                </a:lnTo>
                <a:lnTo>
                  <a:pt x="498411" y="28575"/>
                </a:lnTo>
                <a:lnTo>
                  <a:pt x="541273" y="28575"/>
                </a:lnTo>
                <a:lnTo>
                  <a:pt x="484123" y="0"/>
                </a:lnTo>
                <a:close/>
              </a:path>
              <a:path w="570229" h="85725">
                <a:moveTo>
                  <a:pt x="484123" y="28575"/>
                </a:moveTo>
                <a:lnTo>
                  <a:pt x="0" y="28575"/>
                </a:lnTo>
                <a:lnTo>
                  <a:pt x="0" y="57150"/>
                </a:lnTo>
                <a:lnTo>
                  <a:pt x="484123" y="57150"/>
                </a:lnTo>
                <a:lnTo>
                  <a:pt x="484123" y="28575"/>
                </a:lnTo>
                <a:close/>
              </a:path>
              <a:path w="570229" h="85725">
                <a:moveTo>
                  <a:pt x="541273" y="28575"/>
                </a:moveTo>
                <a:lnTo>
                  <a:pt x="498411" y="28575"/>
                </a:lnTo>
                <a:lnTo>
                  <a:pt x="498411" y="57150"/>
                </a:lnTo>
                <a:lnTo>
                  <a:pt x="541273" y="57150"/>
                </a:lnTo>
                <a:lnTo>
                  <a:pt x="569848" y="42862"/>
                </a:lnTo>
                <a:lnTo>
                  <a:pt x="541273" y="28575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 txBox="1"/>
          <p:nvPr/>
        </p:nvSpPr>
        <p:spPr>
          <a:xfrm>
            <a:off x="9749828" y="5286463"/>
            <a:ext cx="635000" cy="541020"/>
          </a:xfrm>
          <a:prstGeom prst="rect">
            <a:avLst/>
          </a:prstGeom>
          <a:solidFill>
            <a:srgbClr val="C00000"/>
          </a:solidFill>
        </p:spPr>
        <p:txBody>
          <a:bodyPr vert="horz" wrap="square" lIns="0" tIns="149860" rIns="0" bIns="0" rtlCol="0">
            <a:spAutoFit/>
          </a:bodyPr>
          <a:lstStyle/>
          <a:p>
            <a:pPr marL="127000">
              <a:lnSpc>
                <a:spcPct val="100000"/>
              </a:lnSpc>
              <a:spcBef>
                <a:spcPts val="1180"/>
              </a:spcBef>
            </a:pPr>
            <a:r>
              <a:rPr sz="1400" spc="-50" dirty="0">
                <a:solidFill>
                  <a:srgbClr val="FFFFFF"/>
                </a:solidFill>
                <a:latin typeface="UnDotum"/>
                <a:cs typeface="UnDotum"/>
              </a:rPr>
              <a:t>test2</a:t>
            </a:r>
            <a:endParaRPr sz="1400">
              <a:latin typeface="UnDotum"/>
              <a:cs typeface="UnDotum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9749828" y="3871683"/>
            <a:ext cx="635000" cy="541020"/>
          </a:xfrm>
          <a:prstGeom prst="rect">
            <a:avLst/>
          </a:prstGeom>
          <a:solidFill>
            <a:srgbClr val="C00000"/>
          </a:solidFill>
        </p:spPr>
        <p:txBody>
          <a:bodyPr vert="horz" wrap="square" lIns="0" tIns="150495" rIns="0" bIns="0" rtlCol="0">
            <a:spAutoFit/>
          </a:bodyPr>
          <a:lstStyle/>
          <a:p>
            <a:pPr marL="142240">
              <a:lnSpc>
                <a:spcPct val="100000"/>
              </a:lnSpc>
              <a:spcBef>
                <a:spcPts val="1185"/>
              </a:spcBef>
            </a:pPr>
            <a:r>
              <a:rPr sz="1400" spc="-95" dirty="0">
                <a:solidFill>
                  <a:srgbClr val="FFFFFF"/>
                </a:solidFill>
                <a:latin typeface="UnDotum"/>
                <a:cs typeface="UnDotum"/>
              </a:rPr>
              <a:t>test1</a:t>
            </a:r>
            <a:endParaRPr sz="1400">
              <a:latin typeface="UnDotum"/>
              <a:cs typeface="UnDotum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9011475" y="5512422"/>
            <a:ext cx="570230" cy="85725"/>
          </a:xfrm>
          <a:custGeom>
            <a:avLst/>
            <a:gdLst/>
            <a:ahLst/>
            <a:cxnLst/>
            <a:rect l="l" t="t" r="r" b="b"/>
            <a:pathLst>
              <a:path w="570229" h="85725">
                <a:moveTo>
                  <a:pt x="484123" y="0"/>
                </a:moveTo>
                <a:lnTo>
                  <a:pt x="484123" y="85721"/>
                </a:lnTo>
                <a:lnTo>
                  <a:pt x="541271" y="57150"/>
                </a:lnTo>
                <a:lnTo>
                  <a:pt x="498411" y="57150"/>
                </a:lnTo>
                <a:lnTo>
                  <a:pt x="498411" y="28575"/>
                </a:lnTo>
                <a:lnTo>
                  <a:pt x="541273" y="28575"/>
                </a:lnTo>
                <a:lnTo>
                  <a:pt x="484123" y="0"/>
                </a:lnTo>
                <a:close/>
              </a:path>
              <a:path w="570229" h="85725">
                <a:moveTo>
                  <a:pt x="484123" y="28575"/>
                </a:moveTo>
                <a:lnTo>
                  <a:pt x="0" y="28575"/>
                </a:lnTo>
                <a:lnTo>
                  <a:pt x="0" y="57150"/>
                </a:lnTo>
                <a:lnTo>
                  <a:pt x="484123" y="57150"/>
                </a:lnTo>
                <a:lnTo>
                  <a:pt x="484123" y="28575"/>
                </a:lnTo>
                <a:close/>
              </a:path>
              <a:path w="570229" h="85725">
                <a:moveTo>
                  <a:pt x="541273" y="28575"/>
                </a:moveTo>
                <a:lnTo>
                  <a:pt x="498411" y="28575"/>
                </a:lnTo>
                <a:lnTo>
                  <a:pt x="498411" y="57150"/>
                </a:lnTo>
                <a:lnTo>
                  <a:pt x="541271" y="57150"/>
                </a:lnTo>
                <a:lnTo>
                  <a:pt x="569848" y="42862"/>
                </a:lnTo>
                <a:lnTo>
                  <a:pt x="541273" y="28575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35983" y="6324396"/>
            <a:ext cx="1164655" cy="1394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422914" y="6142782"/>
            <a:ext cx="1171732" cy="4768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328312" y="2049780"/>
            <a:ext cx="3535679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45" dirty="0"/>
              <a:t>Ⅱ. </a:t>
            </a:r>
            <a:r>
              <a:rPr sz="3200" spc="-40" dirty="0"/>
              <a:t>Data</a:t>
            </a:r>
            <a:r>
              <a:rPr sz="3200" spc="-155" dirty="0"/>
              <a:t> </a:t>
            </a:r>
            <a:r>
              <a:rPr sz="3200" spc="-30" dirty="0"/>
              <a:t>Preprocess</a:t>
            </a:r>
            <a:endParaRPr sz="3200"/>
          </a:p>
        </p:txBody>
      </p:sp>
      <p:sp>
        <p:nvSpPr>
          <p:cNvPr id="5" name="object 5"/>
          <p:cNvSpPr txBox="1"/>
          <p:nvPr/>
        </p:nvSpPr>
        <p:spPr>
          <a:xfrm>
            <a:off x="3366744" y="2921943"/>
            <a:ext cx="2401570" cy="1354455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565150" marR="5080" indent="-552450">
              <a:lnSpc>
                <a:spcPct val="147000"/>
              </a:lnSpc>
              <a:spcBef>
                <a:spcPts val="195"/>
              </a:spcBef>
              <a:tabLst>
                <a:tab pos="516890" algn="l"/>
              </a:tabLst>
            </a:pPr>
            <a:r>
              <a:rPr sz="1600" b="1" spc="-220" dirty="0">
                <a:solidFill>
                  <a:srgbClr val="1C3061"/>
                </a:solidFill>
                <a:latin typeface="UnDotum"/>
                <a:cs typeface="UnDotum"/>
              </a:rPr>
              <a:t>1.	</a:t>
            </a:r>
            <a:r>
              <a:rPr sz="1600" b="1" spc="-25" dirty="0">
                <a:solidFill>
                  <a:srgbClr val="3C3C3C"/>
                </a:solidFill>
                <a:latin typeface="UnDotum"/>
                <a:cs typeface="UnDotum"/>
              </a:rPr>
              <a:t>Data</a:t>
            </a:r>
            <a:r>
              <a:rPr sz="1600" b="1" spc="-135" dirty="0">
                <a:solidFill>
                  <a:srgbClr val="3C3C3C"/>
                </a:solidFill>
                <a:latin typeface="UnDotum"/>
                <a:cs typeface="UnDotum"/>
              </a:rPr>
              <a:t> </a:t>
            </a:r>
            <a:r>
              <a:rPr sz="1600" b="1" spc="15" dirty="0">
                <a:solidFill>
                  <a:srgbClr val="3C3C3C"/>
                </a:solidFill>
                <a:latin typeface="UnDotum"/>
                <a:cs typeface="UnDotum"/>
              </a:rPr>
              <a:t>Transformation  </a:t>
            </a:r>
            <a:r>
              <a:rPr sz="1400" spc="-70" dirty="0">
                <a:solidFill>
                  <a:srgbClr val="3C3C3C"/>
                </a:solidFill>
                <a:latin typeface="Arial"/>
                <a:cs typeface="Arial"/>
              </a:rPr>
              <a:t>merge </a:t>
            </a:r>
            <a:r>
              <a:rPr sz="1400" spc="-50" dirty="0">
                <a:solidFill>
                  <a:srgbClr val="3C3C3C"/>
                </a:solidFill>
                <a:latin typeface="Arial"/>
                <a:cs typeface="Arial"/>
              </a:rPr>
              <a:t>weekly </a:t>
            </a:r>
            <a:r>
              <a:rPr sz="1400" spc="-70" dirty="0">
                <a:solidFill>
                  <a:srgbClr val="3C3C3C"/>
                </a:solidFill>
                <a:latin typeface="Arial"/>
                <a:cs typeface="Arial"/>
              </a:rPr>
              <a:t>user </a:t>
            </a:r>
            <a:r>
              <a:rPr sz="1400" spc="-55" dirty="0">
                <a:solidFill>
                  <a:srgbClr val="3C3C3C"/>
                </a:solidFill>
                <a:latin typeface="Arial"/>
                <a:cs typeface="Arial"/>
              </a:rPr>
              <a:t>data  </a:t>
            </a:r>
            <a:r>
              <a:rPr sz="1400" spc="10" dirty="0">
                <a:solidFill>
                  <a:srgbClr val="3C3C3C"/>
                </a:solidFill>
                <a:latin typeface="Arial"/>
                <a:cs typeface="Arial"/>
              </a:rPr>
              <a:t>two </a:t>
            </a:r>
            <a:r>
              <a:rPr sz="1400" spc="-40" dirty="0">
                <a:solidFill>
                  <a:srgbClr val="3C3C3C"/>
                </a:solidFill>
                <a:latin typeface="Arial"/>
                <a:cs typeface="Arial"/>
              </a:rPr>
              <a:t>y</a:t>
            </a:r>
            <a:r>
              <a:rPr sz="1400" spc="-80" dirty="0">
                <a:solidFill>
                  <a:srgbClr val="3C3C3C"/>
                </a:solidFill>
                <a:latin typeface="Arial"/>
                <a:cs typeface="Arial"/>
              </a:rPr>
              <a:t> </a:t>
            </a:r>
            <a:r>
              <a:rPr sz="1400" spc="-75" dirty="0">
                <a:solidFill>
                  <a:srgbClr val="3C3C3C"/>
                </a:solidFill>
                <a:latin typeface="Arial"/>
                <a:cs typeface="Arial"/>
              </a:rPr>
              <a:t>values</a:t>
            </a:r>
            <a:endParaRPr sz="1400">
              <a:latin typeface="Arial"/>
              <a:cs typeface="Arial"/>
            </a:endParaRPr>
          </a:p>
          <a:p>
            <a:pPr marL="565150">
              <a:lnSpc>
                <a:spcPct val="100000"/>
              </a:lnSpc>
              <a:spcBef>
                <a:spcPts val="815"/>
              </a:spcBef>
            </a:pPr>
            <a:r>
              <a:rPr sz="1400" spc="-50" dirty="0">
                <a:solidFill>
                  <a:srgbClr val="3C3C3C"/>
                </a:solidFill>
                <a:latin typeface="Arial"/>
                <a:cs typeface="Arial"/>
              </a:rPr>
              <a:t>apply</a:t>
            </a:r>
            <a:r>
              <a:rPr sz="1400" spc="-35" dirty="0">
                <a:solidFill>
                  <a:srgbClr val="3C3C3C"/>
                </a:solidFill>
                <a:latin typeface="Arial"/>
                <a:cs typeface="Arial"/>
              </a:rPr>
              <a:t> </a:t>
            </a:r>
            <a:r>
              <a:rPr sz="1400" spc="-60" dirty="0">
                <a:solidFill>
                  <a:srgbClr val="3C3C3C"/>
                </a:solidFill>
                <a:latin typeface="Arial"/>
                <a:cs typeface="Arial"/>
              </a:rPr>
              <a:t>undersampling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327101" y="2921943"/>
            <a:ext cx="2345690" cy="2003425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518795" marR="5080" indent="-506730" algn="just">
              <a:lnSpc>
                <a:spcPct val="147000"/>
              </a:lnSpc>
              <a:spcBef>
                <a:spcPts val="195"/>
              </a:spcBef>
            </a:pPr>
            <a:r>
              <a:rPr sz="1600" b="1" spc="-100" dirty="0">
                <a:solidFill>
                  <a:srgbClr val="1C3061"/>
                </a:solidFill>
                <a:latin typeface="UnDotum"/>
                <a:cs typeface="UnDotum"/>
              </a:rPr>
              <a:t>2.</a:t>
            </a:r>
            <a:r>
              <a:rPr sz="1600" b="1" spc="280" dirty="0">
                <a:solidFill>
                  <a:srgbClr val="1C3061"/>
                </a:solidFill>
                <a:latin typeface="UnDotum"/>
                <a:cs typeface="UnDotum"/>
              </a:rPr>
              <a:t> </a:t>
            </a:r>
            <a:r>
              <a:rPr sz="1600" b="1" spc="-5" dirty="0">
                <a:solidFill>
                  <a:srgbClr val="3C3C3C"/>
                </a:solidFill>
                <a:latin typeface="UnDotum"/>
                <a:cs typeface="UnDotum"/>
              </a:rPr>
              <a:t>Feature </a:t>
            </a:r>
            <a:r>
              <a:rPr sz="1600" b="1" dirty="0">
                <a:solidFill>
                  <a:srgbClr val="3C3C3C"/>
                </a:solidFill>
                <a:latin typeface="UnDotum"/>
                <a:cs typeface="UnDotum"/>
              </a:rPr>
              <a:t>Engineering  </a:t>
            </a:r>
            <a:r>
              <a:rPr sz="1400" spc="-60" dirty="0">
                <a:solidFill>
                  <a:srgbClr val="3C3C3C"/>
                </a:solidFill>
                <a:latin typeface="Arial"/>
                <a:cs typeface="Arial"/>
              </a:rPr>
              <a:t>server </a:t>
            </a:r>
            <a:r>
              <a:rPr sz="1400" spc="-10" dirty="0">
                <a:solidFill>
                  <a:srgbClr val="3C3C3C"/>
                </a:solidFill>
                <a:latin typeface="Arial"/>
                <a:cs typeface="Arial"/>
              </a:rPr>
              <a:t>one-hot </a:t>
            </a:r>
            <a:r>
              <a:rPr sz="1400" spc="-55" dirty="0">
                <a:solidFill>
                  <a:srgbClr val="3C3C3C"/>
                </a:solidFill>
                <a:latin typeface="Arial"/>
                <a:cs typeface="Arial"/>
              </a:rPr>
              <a:t>encoding  </a:t>
            </a:r>
            <a:r>
              <a:rPr sz="1400" spc="-75" dirty="0">
                <a:solidFill>
                  <a:srgbClr val="3C3C3C"/>
                </a:solidFill>
                <a:latin typeface="Arial"/>
                <a:cs typeface="Arial"/>
              </a:rPr>
              <a:t>aggregate</a:t>
            </a:r>
            <a:endParaRPr sz="1400">
              <a:latin typeface="Arial"/>
              <a:cs typeface="Arial"/>
            </a:endParaRPr>
          </a:p>
          <a:p>
            <a:pPr marL="518795" marR="1114425">
              <a:lnSpc>
                <a:spcPct val="148600"/>
              </a:lnSpc>
            </a:pPr>
            <a:r>
              <a:rPr sz="1400" spc="-25" dirty="0">
                <a:solidFill>
                  <a:srgbClr val="3C3C3C"/>
                </a:solidFill>
                <a:latin typeface="Arial"/>
                <a:cs typeface="Arial"/>
              </a:rPr>
              <a:t>pl</a:t>
            </a:r>
            <a:r>
              <a:rPr sz="1400" spc="-90" dirty="0">
                <a:solidFill>
                  <a:srgbClr val="3C3C3C"/>
                </a:solidFill>
                <a:latin typeface="Arial"/>
                <a:cs typeface="Arial"/>
              </a:rPr>
              <a:t>ay</a:t>
            </a:r>
            <a:r>
              <a:rPr sz="1400" spc="-305" dirty="0">
                <a:solidFill>
                  <a:srgbClr val="3C3C3C"/>
                </a:solidFill>
                <a:latin typeface="Arial"/>
                <a:cs typeface="Arial"/>
              </a:rPr>
              <a:t>_</a:t>
            </a:r>
            <a:r>
              <a:rPr sz="1400" spc="-130" dirty="0">
                <a:solidFill>
                  <a:srgbClr val="3C3C3C"/>
                </a:solidFill>
                <a:latin typeface="Arial"/>
                <a:cs typeface="Arial"/>
              </a:rPr>
              <a:t>s</a:t>
            </a:r>
            <a:r>
              <a:rPr sz="1400" spc="80" dirty="0">
                <a:solidFill>
                  <a:srgbClr val="3C3C3C"/>
                </a:solidFill>
                <a:latin typeface="Arial"/>
                <a:cs typeface="Arial"/>
              </a:rPr>
              <a:t>t</a:t>
            </a:r>
            <a:r>
              <a:rPr sz="1400" spc="-45" dirty="0">
                <a:solidFill>
                  <a:srgbClr val="3C3C3C"/>
                </a:solidFill>
                <a:latin typeface="Arial"/>
                <a:cs typeface="Arial"/>
              </a:rPr>
              <a:t>y</a:t>
            </a:r>
            <a:r>
              <a:rPr sz="1400" spc="-15" dirty="0">
                <a:solidFill>
                  <a:srgbClr val="3C3C3C"/>
                </a:solidFill>
                <a:latin typeface="Arial"/>
                <a:cs typeface="Arial"/>
              </a:rPr>
              <a:t>l</a:t>
            </a:r>
            <a:r>
              <a:rPr sz="1400" spc="-60" dirty="0">
                <a:solidFill>
                  <a:srgbClr val="3C3C3C"/>
                </a:solidFill>
                <a:latin typeface="Arial"/>
                <a:cs typeface="Arial"/>
              </a:rPr>
              <a:t>e  </a:t>
            </a:r>
            <a:r>
              <a:rPr sz="1400" spc="-170" dirty="0">
                <a:solidFill>
                  <a:srgbClr val="3C3C3C"/>
                </a:solidFill>
                <a:latin typeface="Arial"/>
                <a:cs typeface="Arial"/>
              </a:rPr>
              <a:t>PCA</a:t>
            </a:r>
            <a:endParaRPr sz="1400">
              <a:latin typeface="Arial"/>
              <a:cs typeface="Arial"/>
            </a:endParaRPr>
          </a:p>
          <a:p>
            <a:pPr marL="518795">
              <a:lnSpc>
                <a:spcPct val="100000"/>
              </a:lnSpc>
              <a:spcBef>
                <a:spcPts val="935"/>
              </a:spcBef>
            </a:pPr>
            <a:r>
              <a:rPr sz="1400" spc="-70" dirty="0">
                <a:solidFill>
                  <a:srgbClr val="3C3C3C"/>
                </a:solidFill>
                <a:latin typeface="Arial"/>
                <a:cs typeface="Arial"/>
              </a:rPr>
              <a:t>enter_week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7355" y="147828"/>
            <a:ext cx="125730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5" dirty="0">
                <a:solidFill>
                  <a:srgbClr val="7F7F7F"/>
                </a:solidFill>
                <a:latin typeface="FreeSans"/>
                <a:cs typeface="FreeSans"/>
              </a:rPr>
              <a:t>Analysis</a:t>
            </a:r>
            <a:r>
              <a:rPr sz="1400" spc="-50" dirty="0">
                <a:solidFill>
                  <a:srgbClr val="7F7F7F"/>
                </a:solidFill>
                <a:latin typeface="FreeSans"/>
                <a:cs typeface="FreeSans"/>
              </a:rPr>
              <a:t> </a:t>
            </a:r>
            <a:r>
              <a:rPr sz="1400" spc="-40" dirty="0">
                <a:solidFill>
                  <a:srgbClr val="7F7F7F"/>
                </a:solidFill>
                <a:latin typeface="FreeSans"/>
                <a:cs typeface="FreeSans"/>
              </a:rPr>
              <a:t>Pipeline</a:t>
            </a:r>
            <a:endParaRPr sz="1400">
              <a:latin typeface="FreeSans"/>
              <a:cs typeface="FreeSan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66550" y="153924"/>
            <a:ext cx="125984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80" dirty="0">
                <a:solidFill>
                  <a:srgbClr val="1C3061"/>
                </a:solidFill>
                <a:latin typeface="FreeSans"/>
                <a:cs typeface="FreeSans"/>
              </a:rPr>
              <a:t>Data</a:t>
            </a:r>
            <a:r>
              <a:rPr sz="1400" b="1" spc="-85" dirty="0">
                <a:solidFill>
                  <a:srgbClr val="1C3061"/>
                </a:solidFill>
                <a:latin typeface="FreeSans"/>
                <a:cs typeface="FreeSans"/>
              </a:rPr>
              <a:t> </a:t>
            </a:r>
            <a:r>
              <a:rPr sz="1400" b="1" spc="-120" dirty="0">
                <a:solidFill>
                  <a:srgbClr val="1C3061"/>
                </a:solidFill>
                <a:latin typeface="FreeSans"/>
                <a:cs typeface="FreeSans"/>
              </a:rPr>
              <a:t>Preprocess</a:t>
            </a:r>
            <a:endParaRPr sz="1400">
              <a:latin typeface="FreeSans"/>
              <a:cs typeface="FreeSan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552319" y="153924"/>
            <a:ext cx="48831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80" dirty="0">
                <a:solidFill>
                  <a:srgbClr val="7F7F7F"/>
                </a:solidFill>
                <a:latin typeface="FreeSans"/>
                <a:cs typeface="FreeSans"/>
              </a:rPr>
              <a:t>M</a:t>
            </a:r>
            <a:r>
              <a:rPr sz="1400" spc="-10" dirty="0">
                <a:solidFill>
                  <a:srgbClr val="7F7F7F"/>
                </a:solidFill>
                <a:latin typeface="FreeSans"/>
                <a:cs typeface="FreeSans"/>
              </a:rPr>
              <a:t>o</a:t>
            </a:r>
            <a:r>
              <a:rPr sz="1400" spc="-35" dirty="0">
                <a:solidFill>
                  <a:srgbClr val="7F7F7F"/>
                </a:solidFill>
                <a:latin typeface="FreeSans"/>
                <a:cs typeface="FreeSans"/>
              </a:rPr>
              <a:t>d</a:t>
            </a:r>
            <a:r>
              <a:rPr sz="1400" spc="-20" dirty="0">
                <a:solidFill>
                  <a:srgbClr val="7F7F7F"/>
                </a:solidFill>
                <a:latin typeface="FreeSans"/>
                <a:cs typeface="FreeSans"/>
              </a:rPr>
              <a:t>el</a:t>
            </a:r>
            <a:endParaRPr sz="1400">
              <a:latin typeface="FreeSans"/>
              <a:cs typeface="FreeSan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746002" y="535406"/>
            <a:ext cx="2700020" cy="0"/>
          </a:xfrm>
          <a:custGeom>
            <a:avLst/>
            <a:gdLst/>
            <a:ahLst/>
            <a:cxnLst/>
            <a:rect l="l" t="t" r="r" b="b"/>
            <a:pathLst>
              <a:path w="2700020">
                <a:moveTo>
                  <a:pt x="0" y="0"/>
                </a:moveTo>
                <a:lnTo>
                  <a:pt x="2700001" y="1"/>
                </a:lnTo>
              </a:path>
            </a:pathLst>
          </a:custGeom>
          <a:ln w="19050">
            <a:solidFill>
              <a:srgbClr val="1C306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781344" y="1871662"/>
            <a:ext cx="4627880" cy="3137535"/>
            <a:chOff x="781344" y="1871662"/>
            <a:chExt cx="4627880" cy="3137535"/>
          </a:xfrm>
        </p:grpSpPr>
        <p:sp>
          <p:nvSpPr>
            <p:cNvPr id="7" name="object 7"/>
            <p:cNvSpPr/>
            <p:nvPr/>
          </p:nvSpPr>
          <p:spPr>
            <a:xfrm>
              <a:off x="790869" y="1881187"/>
              <a:ext cx="4608446" cy="311795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86107" y="1876425"/>
              <a:ext cx="4618355" cy="3128010"/>
            </a:xfrm>
            <a:custGeom>
              <a:avLst/>
              <a:gdLst/>
              <a:ahLst/>
              <a:cxnLst/>
              <a:rect l="l" t="t" r="r" b="b"/>
              <a:pathLst>
                <a:path w="4618355" h="3128010">
                  <a:moveTo>
                    <a:pt x="0" y="0"/>
                  </a:moveTo>
                  <a:lnTo>
                    <a:pt x="4617974" y="0"/>
                  </a:lnTo>
                  <a:lnTo>
                    <a:pt x="4617974" y="3127474"/>
                  </a:lnTo>
                  <a:lnTo>
                    <a:pt x="0" y="3127474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1C306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90869" y="1881187"/>
              <a:ext cx="4608830" cy="3118485"/>
            </a:xfrm>
            <a:custGeom>
              <a:avLst/>
              <a:gdLst/>
              <a:ahLst/>
              <a:cxnLst/>
              <a:rect l="l" t="t" r="r" b="b"/>
              <a:pathLst>
                <a:path w="4608830" h="3118485">
                  <a:moveTo>
                    <a:pt x="4608446" y="0"/>
                  </a:moveTo>
                  <a:lnTo>
                    <a:pt x="0" y="0"/>
                  </a:lnTo>
                  <a:lnTo>
                    <a:pt x="0" y="3117951"/>
                  </a:lnTo>
                  <a:lnTo>
                    <a:pt x="4608446" y="3117951"/>
                  </a:lnTo>
                  <a:lnTo>
                    <a:pt x="4608446" y="0"/>
                  </a:lnTo>
                  <a:close/>
                </a:path>
              </a:pathLst>
            </a:custGeom>
            <a:solidFill>
              <a:srgbClr val="1C3061">
                <a:alpha val="7215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5770194" y="2702052"/>
            <a:ext cx="5652770" cy="1506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20" dirty="0">
                <a:solidFill>
                  <a:srgbClr val="1C3061"/>
                </a:solidFill>
                <a:latin typeface="UnDotum"/>
                <a:cs typeface="UnDotum"/>
              </a:rPr>
              <a:t>Analysis</a:t>
            </a:r>
            <a:r>
              <a:rPr sz="2000" b="1" spc="-85" dirty="0">
                <a:solidFill>
                  <a:srgbClr val="1C3061"/>
                </a:solidFill>
                <a:latin typeface="UnDotum"/>
                <a:cs typeface="UnDotum"/>
              </a:rPr>
              <a:t> </a:t>
            </a:r>
            <a:r>
              <a:rPr sz="2000" b="1" spc="-15" dirty="0">
                <a:solidFill>
                  <a:srgbClr val="1C3061"/>
                </a:solidFill>
                <a:latin typeface="UnDotum"/>
                <a:cs typeface="UnDotum"/>
              </a:rPr>
              <a:t>Goal</a:t>
            </a:r>
            <a:endParaRPr sz="2000">
              <a:latin typeface="UnDotum"/>
              <a:cs typeface="UnDotum"/>
            </a:endParaRPr>
          </a:p>
          <a:p>
            <a:pPr marL="97790" marR="5080">
              <a:lnSpc>
                <a:spcPct val="148600"/>
              </a:lnSpc>
              <a:spcBef>
                <a:spcPts val="1175"/>
              </a:spcBef>
            </a:pPr>
            <a:r>
              <a:rPr sz="1400" spc="-190" dirty="0">
                <a:solidFill>
                  <a:srgbClr val="404040"/>
                </a:solidFill>
                <a:latin typeface="UnDotum"/>
                <a:cs typeface="UnDotum"/>
              </a:rPr>
              <a:t>이탈할 고객을 찾아 적당한 수준의 마케팅 비용으로 생존 고객으로 전환시키는 것  </a:t>
            </a:r>
            <a:r>
              <a:rPr sz="1400" spc="-135" dirty="0">
                <a:solidFill>
                  <a:srgbClr val="404040"/>
                </a:solidFill>
                <a:latin typeface="UnDotum"/>
                <a:cs typeface="UnDotum"/>
              </a:rPr>
              <a:t>즉,</a:t>
            </a:r>
            <a:r>
              <a:rPr sz="1400" spc="-70" dirty="0">
                <a:solidFill>
                  <a:srgbClr val="404040"/>
                </a:solidFill>
                <a:latin typeface="UnDotum"/>
                <a:cs typeface="UnDotum"/>
              </a:rPr>
              <a:t> </a:t>
            </a:r>
            <a:r>
              <a:rPr sz="1400" b="1" u="sng" spc="-190" dirty="0">
                <a:solidFill>
                  <a:srgbClr val="1C3061"/>
                </a:solidFill>
                <a:uFill>
                  <a:solidFill>
                    <a:srgbClr val="1C3061"/>
                  </a:solidFill>
                </a:uFill>
                <a:latin typeface="UnDotum"/>
                <a:cs typeface="UnDotum"/>
              </a:rPr>
              <a:t>이탈할</a:t>
            </a:r>
            <a:r>
              <a:rPr sz="1400" b="1" u="sng" spc="-60" dirty="0">
                <a:solidFill>
                  <a:srgbClr val="1C3061"/>
                </a:solidFill>
                <a:uFill>
                  <a:solidFill>
                    <a:srgbClr val="1C3061"/>
                  </a:solidFill>
                </a:uFill>
                <a:latin typeface="UnDotum"/>
                <a:cs typeface="UnDotum"/>
              </a:rPr>
              <a:t> </a:t>
            </a:r>
            <a:r>
              <a:rPr sz="1400" b="1" u="sng" spc="-190" dirty="0">
                <a:solidFill>
                  <a:srgbClr val="1C3061"/>
                </a:solidFill>
                <a:uFill>
                  <a:solidFill>
                    <a:srgbClr val="1C3061"/>
                  </a:solidFill>
                </a:uFill>
                <a:latin typeface="UnDotum"/>
                <a:cs typeface="UnDotum"/>
              </a:rPr>
              <a:t>고객</a:t>
            </a:r>
            <a:r>
              <a:rPr sz="1400" u="sng" spc="-190" dirty="0">
                <a:solidFill>
                  <a:srgbClr val="404040"/>
                </a:solidFill>
                <a:uFill>
                  <a:solidFill>
                    <a:srgbClr val="1C3061"/>
                  </a:solidFill>
                </a:uFill>
                <a:latin typeface="UnDotum"/>
                <a:cs typeface="UnDotum"/>
              </a:rPr>
              <a:t>이</a:t>
            </a:r>
            <a:r>
              <a:rPr sz="1400" spc="-65" dirty="0">
                <a:solidFill>
                  <a:srgbClr val="404040"/>
                </a:solidFill>
                <a:latin typeface="UnDotum"/>
                <a:cs typeface="UnDotum"/>
              </a:rPr>
              <a:t> </a:t>
            </a:r>
            <a:r>
              <a:rPr sz="1400" b="1" u="sng" spc="-190" dirty="0">
                <a:solidFill>
                  <a:srgbClr val="1C3061"/>
                </a:solidFill>
                <a:uFill>
                  <a:solidFill>
                    <a:srgbClr val="1C3061"/>
                  </a:solidFill>
                </a:uFill>
                <a:latin typeface="UnDotum"/>
                <a:cs typeface="UnDotum"/>
              </a:rPr>
              <a:t>얼마나</a:t>
            </a:r>
            <a:r>
              <a:rPr sz="1400" b="1" u="sng" spc="-60" dirty="0">
                <a:solidFill>
                  <a:srgbClr val="1C3061"/>
                </a:solidFill>
                <a:uFill>
                  <a:solidFill>
                    <a:srgbClr val="1C3061"/>
                  </a:solidFill>
                </a:uFill>
                <a:latin typeface="UnDotum"/>
                <a:cs typeface="UnDotum"/>
              </a:rPr>
              <a:t> </a:t>
            </a:r>
            <a:r>
              <a:rPr sz="1400" b="1" u="sng" spc="-190" dirty="0">
                <a:solidFill>
                  <a:srgbClr val="1C3061"/>
                </a:solidFill>
                <a:uFill>
                  <a:solidFill>
                    <a:srgbClr val="1C3061"/>
                  </a:solidFill>
                </a:uFill>
                <a:latin typeface="UnDotum"/>
                <a:cs typeface="UnDotum"/>
              </a:rPr>
              <a:t>소비할</a:t>
            </a:r>
            <a:r>
              <a:rPr sz="1400" b="1" u="sng" spc="-65" dirty="0">
                <a:solidFill>
                  <a:srgbClr val="1C3061"/>
                </a:solidFill>
                <a:uFill>
                  <a:solidFill>
                    <a:srgbClr val="1C3061"/>
                  </a:solidFill>
                </a:uFill>
                <a:latin typeface="UnDotum"/>
                <a:cs typeface="UnDotum"/>
              </a:rPr>
              <a:t> </a:t>
            </a:r>
            <a:r>
              <a:rPr sz="1400" b="1" u="sng" spc="-190" dirty="0">
                <a:solidFill>
                  <a:srgbClr val="1C3061"/>
                </a:solidFill>
                <a:uFill>
                  <a:solidFill>
                    <a:srgbClr val="1C3061"/>
                  </a:solidFill>
                </a:uFill>
                <a:latin typeface="UnDotum"/>
                <a:cs typeface="UnDotum"/>
              </a:rPr>
              <a:t>지에</a:t>
            </a:r>
            <a:r>
              <a:rPr sz="1400" b="1" spc="-60" dirty="0">
                <a:solidFill>
                  <a:srgbClr val="1C3061"/>
                </a:solidFill>
                <a:latin typeface="UnDotum"/>
                <a:cs typeface="UnDotum"/>
              </a:rPr>
              <a:t> </a:t>
            </a:r>
            <a:r>
              <a:rPr sz="1400" spc="-190" dirty="0">
                <a:solidFill>
                  <a:srgbClr val="404040"/>
                </a:solidFill>
                <a:latin typeface="UnDotum"/>
                <a:cs typeface="UnDotum"/>
              </a:rPr>
              <a:t>대해</a:t>
            </a:r>
            <a:r>
              <a:rPr sz="1400" spc="-60" dirty="0">
                <a:solidFill>
                  <a:srgbClr val="404040"/>
                </a:solidFill>
                <a:latin typeface="UnDotum"/>
                <a:cs typeface="UnDotum"/>
              </a:rPr>
              <a:t> </a:t>
            </a:r>
            <a:r>
              <a:rPr sz="1400" spc="-190" dirty="0">
                <a:solidFill>
                  <a:srgbClr val="404040"/>
                </a:solidFill>
                <a:latin typeface="UnDotum"/>
                <a:cs typeface="UnDotum"/>
              </a:rPr>
              <a:t>파악하는</a:t>
            </a:r>
            <a:r>
              <a:rPr sz="1400" spc="-65" dirty="0">
                <a:solidFill>
                  <a:srgbClr val="404040"/>
                </a:solidFill>
                <a:latin typeface="UnDotum"/>
                <a:cs typeface="UnDotum"/>
              </a:rPr>
              <a:t> </a:t>
            </a:r>
            <a:r>
              <a:rPr sz="1400" spc="-190" dirty="0">
                <a:solidFill>
                  <a:srgbClr val="404040"/>
                </a:solidFill>
                <a:latin typeface="UnDotum"/>
                <a:cs typeface="UnDotum"/>
              </a:rPr>
              <a:t>것이</a:t>
            </a:r>
            <a:r>
              <a:rPr sz="1400" spc="-60" dirty="0">
                <a:solidFill>
                  <a:srgbClr val="404040"/>
                </a:solidFill>
                <a:latin typeface="UnDotum"/>
                <a:cs typeface="UnDotum"/>
              </a:rPr>
              <a:t> </a:t>
            </a:r>
            <a:r>
              <a:rPr sz="1400" spc="-190" dirty="0">
                <a:solidFill>
                  <a:srgbClr val="404040"/>
                </a:solidFill>
                <a:latin typeface="UnDotum"/>
                <a:cs typeface="UnDotum"/>
              </a:rPr>
              <a:t>중요</a:t>
            </a:r>
            <a:endParaRPr sz="1400">
              <a:latin typeface="UnDotum"/>
              <a:cs typeface="UnDotum"/>
            </a:endParaRPr>
          </a:p>
          <a:p>
            <a:pPr marL="277495">
              <a:lnSpc>
                <a:spcPct val="100000"/>
              </a:lnSpc>
              <a:spcBef>
                <a:spcPts val="1415"/>
              </a:spcBef>
            </a:pPr>
            <a:r>
              <a:rPr sz="1400" spc="-105" dirty="0">
                <a:solidFill>
                  <a:srgbClr val="404040"/>
                </a:solidFill>
                <a:latin typeface="UnDotum"/>
                <a:cs typeface="UnDotum"/>
              </a:rPr>
              <a:t>=  </a:t>
            </a:r>
            <a:r>
              <a:rPr sz="1400" b="1" u="sng" spc="-25" dirty="0">
                <a:solidFill>
                  <a:srgbClr val="1C3061"/>
                </a:solidFill>
                <a:uFill>
                  <a:solidFill>
                    <a:srgbClr val="1C3061"/>
                  </a:solidFill>
                </a:uFill>
                <a:latin typeface="UnDotum"/>
                <a:cs typeface="UnDotum"/>
              </a:rPr>
              <a:t>survival_time</a:t>
            </a:r>
            <a:r>
              <a:rPr sz="1400" spc="-25" dirty="0">
                <a:solidFill>
                  <a:srgbClr val="404040"/>
                </a:solidFill>
                <a:latin typeface="UnDotum"/>
                <a:cs typeface="UnDotum"/>
              </a:rPr>
              <a:t>이 </a:t>
            </a:r>
            <a:r>
              <a:rPr sz="1400" spc="-105" dirty="0">
                <a:solidFill>
                  <a:srgbClr val="404040"/>
                </a:solidFill>
                <a:latin typeface="UnDotum"/>
                <a:cs typeface="UnDotum"/>
              </a:rPr>
              <a:t>64일 </a:t>
            </a:r>
            <a:r>
              <a:rPr sz="1400" spc="-190" dirty="0">
                <a:solidFill>
                  <a:srgbClr val="404040"/>
                </a:solidFill>
                <a:latin typeface="UnDotum"/>
                <a:cs typeface="UnDotum"/>
              </a:rPr>
              <a:t>미만인  유저의  </a:t>
            </a:r>
            <a:r>
              <a:rPr sz="1400" b="1" u="sng" spc="-15" dirty="0">
                <a:solidFill>
                  <a:srgbClr val="1C3061"/>
                </a:solidFill>
                <a:uFill>
                  <a:solidFill>
                    <a:srgbClr val="1C3061"/>
                  </a:solidFill>
                </a:uFill>
                <a:latin typeface="UnDotum"/>
                <a:cs typeface="UnDotum"/>
              </a:rPr>
              <a:t>amount_spent</a:t>
            </a:r>
            <a:r>
              <a:rPr sz="1400" b="1" spc="-165" dirty="0">
                <a:solidFill>
                  <a:srgbClr val="1C3061"/>
                </a:solidFill>
                <a:latin typeface="UnDotum"/>
                <a:cs typeface="UnDotum"/>
              </a:rPr>
              <a:t> </a:t>
            </a:r>
            <a:r>
              <a:rPr sz="1400" spc="-190" dirty="0">
                <a:solidFill>
                  <a:srgbClr val="404040"/>
                </a:solidFill>
                <a:latin typeface="UnDotum"/>
                <a:cs typeface="UnDotum"/>
              </a:rPr>
              <a:t>값</a:t>
            </a:r>
            <a:endParaRPr sz="1400">
              <a:latin typeface="UnDotum"/>
              <a:cs typeface="UnDotum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7355" y="153924"/>
            <a:ext cx="395859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711450" algn="l"/>
              </a:tabLst>
            </a:pPr>
            <a:r>
              <a:rPr sz="2100" spc="-82" baseline="1984" dirty="0">
                <a:solidFill>
                  <a:srgbClr val="7F7F7F"/>
                </a:solidFill>
                <a:latin typeface="FreeSans"/>
                <a:cs typeface="FreeSans"/>
              </a:rPr>
              <a:t>Analysis</a:t>
            </a:r>
            <a:r>
              <a:rPr sz="2100" spc="15" baseline="1984" dirty="0">
                <a:solidFill>
                  <a:srgbClr val="7F7F7F"/>
                </a:solidFill>
                <a:latin typeface="FreeSans"/>
                <a:cs typeface="FreeSans"/>
              </a:rPr>
              <a:t> </a:t>
            </a:r>
            <a:r>
              <a:rPr sz="2100" spc="-60" baseline="1984" dirty="0">
                <a:solidFill>
                  <a:srgbClr val="7F7F7F"/>
                </a:solidFill>
                <a:latin typeface="FreeSans"/>
                <a:cs typeface="FreeSans"/>
              </a:rPr>
              <a:t>Pipeline	</a:t>
            </a:r>
            <a:r>
              <a:rPr sz="1400" b="1" spc="-80" dirty="0">
                <a:solidFill>
                  <a:srgbClr val="1C3061"/>
                </a:solidFill>
                <a:latin typeface="FreeSans"/>
                <a:cs typeface="FreeSans"/>
              </a:rPr>
              <a:t>Data </a:t>
            </a:r>
            <a:r>
              <a:rPr sz="1400" b="1" spc="-120" dirty="0">
                <a:solidFill>
                  <a:srgbClr val="1C3061"/>
                </a:solidFill>
                <a:latin typeface="FreeSans"/>
                <a:cs typeface="FreeSans"/>
              </a:rPr>
              <a:t>Preprocess</a:t>
            </a:r>
            <a:endParaRPr sz="1400">
              <a:latin typeface="FreeSans"/>
              <a:cs typeface="FreeSan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552319" y="153924"/>
            <a:ext cx="48831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80" dirty="0">
                <a:solidFill>
                  <a:srgbClr val="7F7F7F"/>
                </a:solidFill>
                <a:latin typeface="FreeSans"/>
                <a:cs typeface="FreeSans"/>
              </a:rPr>
              <a:t>M</a:t>
            </a:r>
            <a:r>
              <a:rPr sz="1400" spc="-10" dirty="0">
                <a:solidFill>
                  <a:srgbClr val="7F7F7F"/>
                </a:solidFill>
                <a:latin typeface="FreeSans"/>
                <a:cs typeface="FreeSans"/>
              </a:rPr>
              <a:t>o</a:t>
            </a:r>
            <a:r>
              <a:rPr sz="1400" spc="-35" dirty="0">
                <a:solidFill>
                  <a:srgbClr val="7F7F7F"/>
                </a:solidFill>
                <a:latin typeface="FreeSans"/>
                <a:cs typeface="FreeSans"/>
              </a:rPr>
              <a:t>d</a:t>
            </a:r>
            <a:r>
              <a:rPr sz="1400" spc="-20" dirty="0">
                <a:solidFill>
                  <a:srgbClr val="7F7F7F"/>
                </a:solidFill>
                <a:latin typeface="FreeSans"/>
                <a:cs typeface="FreeSans"/>
              </a:rPr>
              <a:t>el</a:t>
            </a:r>
            <a:endParaRPr sz="1400">
              <a:latin typeface="FreeSans"/>
              <a:cs typeface="FreeSan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746002" y="535406"/>
            <a:ext cx="2700020" cy="0"/>
          </a:xfrm>
          <a:custGeom>
            <a:avLst/>
            <a:gdLst/>
            <a:ahLst/>
            <a:cxnLst/>
            <a:rect l="l" t="t" r="r" b="b"/>
            <a:pathLst>
              <a:path w="2700020">
                <a:moveTo>
                  <a:pt x="0" y="0"/>
                </a:moveTo>
                <a:lnTo>
                  <a:pt x="2700001" y="1"/>
                </a:lnTo>
              </a:path>
            </a:pathLst>
          </a:custGeom>
          <a:ln w="19050">
            <a:solidFill>
              <a:srgbClr val="1C306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69845" y="1156715"/>
            <a:ext cx="616902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90" dirty="0">
                <a:solidFill>
                  <a:srgbClr val="404040"/>
                </a:solidFill>
                <a:latin typeface="UnDotum"/>
                <a:cs typeface="UnDotum"/>
              </a:rPr>
              <a:t>유저들은</a:t>
            </a:r>
            <a:r>
              <a:rPr sz="1400" spc="-60" dirty="0">
                <a:solidFill>
                  <a:srgbClr val="404040"/>
                </a:solidFill>
                <a:latin typeface="UnDotum"/>
                <a:cs typeface="UnDotum"/>
              </a:rPr>
              <a:t> </a:t>
            </a:r>
            <a:r>
              <a:rPr sz="1400" spc="-190" dirty="0">
                <a:solidFill>
                  <a:srgbClr val="404040"/>
                </a:solidFill>
                <a:latin typeface="UnDotum"/>
                <a:cs typeface="UnDotum"/>
              </a:rPr>
              <a:t>대부분</a:t>
            </a:r>
            <a:r>
              <a:rPr sz="1400" spc="-60" dirty="0">
                <a:solidFill>
                  <a:srgbClr val="404040"/>
                </a:solidFill>
                <a:latin typeface="UnDotum"/>
                <a:cs typeface="UnDotum"/>
              </a:rPr>
              <a:t> </a:t>
            </a:r>
            <a:r>
              <a:rPr sz="1400" spc="-70" dirty="0">
                <a:solidFill>
                  <a:srgbClr val="404040"/>
                </a:solidFill>
                <a:latin typeface="UnDotum"/>
                <a:cs typeface="UnDotum"/>
              </a:rPr>
              <a:t>생존(survival_time==64)하고,</a:t>
            </a:r>
            <a:r>
              <a:rPr sz="1400" spc="-60" dirty="0">
                <a:solidFill>
                  <a:srgbClr val="404040"/>
                </a:solidFill>
                <a:latin typeface="UnDotum"/>
                <a:cs typeface="UnDotum"/>
              </a:rPr>
              <a:t> </a:t>
            </a:r>
            <a:r>
              <a:rPr sz="1400" spc="-190" dirty="0">
                <a:solidFill>
                  <a:srgbClr val="404040"/>
                </a:solidFill>
                <a:latin typeface="UnDotum"/>
                <a:cs typeface="UnDotum"/>
              </a:rPr>
              <a:t>대부분</a:t>
            </a:r>
            <a:r>
              <a:rPr sz="1400" spc="-60" dirty="0">
                <a:solidFill>
                  <a:srgbClr val="404040"/>
                </a:solidFill>
                <a:latin typeface="UnDotum"/>
                <a:cs typeface="UnDotum"/>
              </a:rPr>
              <a:t> </a:t>
            </a:r>
            <a:r>
              <a:rPr sz="1400" spc="-190" dirty="0">
                <a:solidFill>
                  <a:srgbClr val="404040"/>
                </a:solidFill>
                <a:latin typeface="UnDotum"/>
                <a:cs typeface="UnDotum"/>
              </a:rPr>
              <a:t>쓰지</a:t>
            </a:r>
            <a:r>
              <a:rPr sz="1400" spc="-55" dirty="0">
                <a:solidFill>
                  <a:srgbClr val="404040"/>
                </a:solidFill>
                <a:latin typeface="UnDotum"/>
                <a:cs typeface="UnDotum"/>
              </a:rPr>
              <a:t> </a:t>
            </a:r>
            <a:r>
              <a:rPr sz="1400" spc="-70" dirty="0">
                <a:solidFill>
                  <a:srgbClr val="404040"/>
                </a:solidFill>
                <a:latin typeface="UnDotum"/>
                <a:cs typeface="UnDotum"/>
              </a:rPr>
              <a:t>않는다(amount_spent==0).</a:t>
            </a:r>
            <a:endParaRPr sz="1400">
              <a:latin typeface="UnDotum"/>
              <a:cs typeface="UnDotum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23663" y="726947"/>
            <a:ext cx="357886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/>
              <a:t>We </a:t>
            </a:r>
            <a:r>
              <a:rPr sz="2000" spc="15" dirty="0"/>
              <a:t>have </a:t>
            </a:r>
            <a:r>
              <a:rPr sz="2000" spc="-20" dirty="0"/>
              <a:t>skewed </a:t>
            </a:r>
            <a:r>
              <a:rPr sz="2000" dirty="0"/>
              <a:t>predict</a:t>
            </a:r>
            <a:r>
              <a:rPr sz="2000" spc="-325" dirty="0"/>
              <a:t> </a:t>
            </a:r>
            <a:r>
              <a:rPr sz="2000" spc="-15" dirty="0"/>
              <a:t>values</a:t>
            </a:r>
            <a:endParaRPr sz="2000"/>
          </a:p>
        </p:txBody>
      </p:sp>
      <p:sp>
        <p:nvSpPr>
          <p:cNvPr id="7" name="object 7"/>
          <p:cNvSpPr txBox="1"/>
          <p:nvPr/>
        </p:nvSpPr>
        <p:spPr>
          <a:xfrm>
            <a:off x="6777507" y="5223256"/>
            <a:ext cx="5163185" cy="1028065"/>
          </a:xfrm>
          <a:prstGeom prst="rect">
            <a:avLst/>
          </a:prstGeom>
        </p:spPr>
        <p:txBody>
          <a:bodyPr vert="horz" wrap="square" lIns="0" tIns="11557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910"/>
              </a:spcBef>
            </a:pPr>
            <a:r>
              <a:rPr sz="1400" spc="-190" dirty="0">
                <a:solidFill>
                  <a:srgbClr val="404040"/>
                </a:solidFill>
                <a:latin typeface="UnDotum"/>
                <a:cs typeface="UnDotum"/>
              </a:rPr>
              <a:t>이대로  </a:t>
            </a:r>
            <a:r>
              <a:rPr sz="1400" spc="-175" dirty="0">
                <a:solidFill>
                  <a:srgbClr val="404040"/>
                </a:solidFill>
                <a:latin typeface="UnDotum"/>
                <a:cs typeface="UnDotum"/>
              </a:rPr>
              <a:t>훈련시킨다면, </a:t>
            </a:r>
            <a:r>
              <a:rPr sz="1400" spc="-190" dirty="0">
                <a:solidFill>
                  <a:srgbClr val="404040"/>
                </a:solidFill>
                <a:latin typeface="UnDotum"/>
                <a:cs typeface="UnDotum"/>
              </a:rPr>
              <a:t>대부분의  유저에</a:t>
            </a:r>
            <a:r>
              <a:rPr sz="1400" spc="-229" dirty="0">
                <a:solidFill>
                  <a:srgbClr val="404040"/>
                </a:solidFill>
                <a:latin typeface="UnDotum"/>
                <a:cs typeface="UnDotum"/>
              </a:rPr>
              <a:t> </a:t>
            </a:r>
            <a:r>
              <a:rPr sz="1400" spc="-190" dirty="0">
                <a:solidFill>
                  <a:srgbClr val="404040"/>
                </a:solidFill>
                <a:latin typeface="UnDotum"/>
                <a:cs typeface="UnDotum"/>
              </a:rPr>
              <a:t>대해</a:t>
            </a:r>
            <a:endParaRPr sz="1400">
              <a:latin typeface="UnDotum"/>
              <a:cs typeface="UnDotum"/>
            </a:endParaRPr>
          </a:p>
          <a:p>
            <a:pPr marR="5080" algn="r">
              <a:lnSpc>
                <a:spcPct val="100000"/>
              </a:lnSpc>
              <a:spcBef>
                <a:spcPts val="930"/>
              </a:spcBef>
            </a:pPr>
            <a:r>
              <a:rPr sz="1600" b="1" spc="-30" dirty="0">
                <a:solidFill>
                  <a:srgbClr val="1C3061"/>
                </a:solidFill>
                <a:latin typeface="UnDotum"/>
                <a:cs typeface="UnDotum"/>
              </a:rPr>
              <a:t>survival_time은 </a:t>
            </a:r>
            <a:r>
              <a:rPr sz="1600" b="1" spc="-90" dirty="0">
                <a:solidFill>
                  <a:srgbClr val="1C3061"/>
                </a:solidFill>
                <a:latin typeface="UnDotum"/>
                <a:cs typeface="UnDotum"/>
              </a:rPr>
              <a:t>64로, </a:t>
            </a:r>
            <a:r>
              <a:rPr sz="1600" b="1" spc="-35" dirty="0">
                <a:solidFill>
                  <a:srgbClr val="1C3061"/>
                </a:solidFill>
                <a:latin typeface="UnDotum"/>
                <a:cs typeface="UnDotum"/>
              </a:rPr>
              <a:t>amount_spent는 </a:t>
            </a:r>
            <a:r>
              <a:rPr sz="1600" b="1" spc="-120" dirty="0">
                <a:solidFill>
                  <a:srgbClr val="1C3061"/>
                </a:solidFill>
                <a:latin typeface="UnDotum"/>
                <a:cs typeface="UnDotum"/>
              </a:rPr>
              <a:t>0으로 </a:t>
            </a:r>
            <a:r>
              <a:rPr sz="1600" b="1" spc="-220" dirty="0">
                <a:solidFill>
                  <a:srgbClr val="1C3061"/>
                </a:solidFill>
                <a:latin typeface="UnDotum"/>
                <a:cs typeface="UnDotum"/>
              </a:rPr>
              <a:t>예측할  </a:t>
            </a:r>
            <a:r>
              <a:rPr sz="1600" b="1" spc="-185" dirty="0">
                <a:solidFill>
                  <a:srgbClr val="1C3061"/>
                </a:solidFill>
                <a:latin typeface="UnDotum"/>
                <a:cs typeface="UnDotum"/>
              </a:rPr>
              <a:t>것이다.</a:t>
            </a:r>
            <a:endParaRPr sz="1600">
              <a:latin typeface="UnDotum"/>
              <a:cs typeface="UnDotum"/>
            </a:endParaRPr>
          </a:p>
          <a:p>
            <a:pPr marR="5080" algn="r">
              <a:lnSpc>
                <a:spcPct val="100000"/>
              </a:lnSpc>
              <a:spcBef>
                <a:spcPts val="869"/>
              </a:spcBef>
            </a:pPr>
            <a:r>
              <a:rPr sz="1400" dirty="0">
                <a:solidFill>
                  <a:srgbClr val="404040"/>
                </a:solidFill>
                <a:latin typeface="Wingdings"/>
                <a:cs typeface="Wingdings"/>
              </a:rPr>
              <a:t>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spc="-190" dirty="0">
                <a:solidFill>
                  <a:srgbClr val="404040"/>
                </a:solidFill>
                <a:latin typeface="UnDotum"/>
                <a:cs typeface="UnDotum"/>
              </a:rPr>
              <a:t>불균형한 데이터 문제 개선 </a:t>
            </a:r>
            <a:r>
              <a:rPr sz="1400" spc="25" dirty="0">
                <a:solidFill>
                  <a:srgbClr val="404040"/>
                </a:solidFill>
                <a:latin typeface="UnDotum"/>
                <a:cs typeface="UnDotum"/>
              </a:rPr>
              <a:t> </a:t>
            </a:r>
            <a:r>
              <a:rPr sz="1400" spc="-190" dirty="0">
                <a:solidFill>
                  <a:srgbClr val="404040"/>
                </a:solidFill>
                <a:latin typeface="UnDotum"/>
                <a:cs typeface="UnDotum"/>
              </a:rPr>
              <a:t>필요</a:t>
            </a:r>
            <a:endParaRPr sz="1400">
              <a:latin typeface="UnDotum"/>
              <a:cs typeface="UnDotum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66599" y="2516809"/>
            <a:ext cx="5838190" cy="2635250"/>
            <a:chOff x="166599" y="2516809"/>
            <a:chExt cx="5838190" cy="2635250"/>
          </a:xfrm>
        </p:grpSpPr>
        <p:sp>
          <p:nvSpPr>
            <p:cNvPr id="9" name="object 9"/>
            <p:cNvSpPr/>
            <p:nvPr/>
          </p:nvSpPr>
          <p:spPr>
            <a:xfrm>
              <a:off x="172949" y="2523159"/>
              <a:ext cx="5825490" cy="2622550"/>
            </a:xfrm>
            <a:custGeom>
              <a:avLst/>
              <a:gdLst/>
              <a:ahLst/>
              <a:cxnLst/>
              <a:rect l="l" t="t" r="r" b="b"/>
              <a:pathLst>
                <a:path w="5825490" h="2622550">
                  <a:moveTo>
                    <a:pt x="5824968" y="0"/>
                  </a:moveTo>
                  <a:lnTo>
                    <a:pt x="0" y="0"/>
                  </a:lnTo>
                  <a:lnTo>
                    <a:pt x="0" y="2622245"/>
                  </a:lnTo>
                  <a:lnTo>
                    <a:pt x="5824968" y="2622245"/>
                  </a:lnTo>
                  <a:lnTo>
                    <a:pt x="582496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72949" y="2523159"/>
              <a:ext cx="5825490" cy="2622550"/>
            </a:xfrm>
            <a:custGeom>
              <a:avLst/>
              <a:gdLst/>
              <a:ahLst/>
              <a:cxnLst/>
              <a:rect l="l" t="t" r="r" b="b"/>
              <a:pathLst>
                <a:path w="5825490" h="2622550">
                  <a:moveTo>
                    <a:pt x="0" y="0"/>
                  </a:moveTo>
                  <a:lnTo>
                    <a:pt x="5824973" y="0"/>
                  </a:lnTo>
                  <a:lnTo>
                    <a:pt x="5824973" y="2622241"/>
                  </a:lnTo>
                  <a:lnTo>
                    <a:pt x="0" y="2622241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79841" y="2917710"/>
              <a:ext cx="3774897" cy="203235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397095" y="3017354"/>
              <a:ext cx="1266863" cy="168441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282389" y="2952127"/>
              <a:ext cx="1448435" cy="1524000"/>
            </a:xfrm>
            <a:custGeom>
              <a:avLst/>
              <a:gdLst/>
              <a:ahLst/>
              <a:cxnLst/>
              <a:rect l="l" t="t" r="r" b="b"/>
              <a:pathLst>
                <a:path w="1448435" h="1524000">
                  <a:moveTo>
                    <a:pt x="0" y="0"/>
                  </a:moveTo>
                  <a:lnTo>
                    <a:pt x="1448260" y="0"/>
                  </a:lnTo>
                  <a:lnTo>
                    <a:pt x="1448260" y="1523680"/>
                  </a:lnTo>
                  <a:lnTo>
                    <a:pt x="0" y="152368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443004" y="4522990"/>
              <a:ext cx="76200" cy="24408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076158" y="4767072"/>
              <a:ext cx="1399540" cy="0"/>
            </a:xfrm>
            <a:custGeom>
              <a:avLst/>
              <a:gdLst/>
              <a:ahLst/>
              <a:cxnLst/>
              <a:rect l="l" t="t" r="r" b="b"/>
              <a:pathLst>
                <a:path w="1399539">
                  <a:moveTo>
                    <a:pt x="1399420" y="0"/>
                  </a:moveTo>
                  <a:lnTo>
                    <a:pt x="0" y="1"/>
                  </a:lnTo>
                </a:path>
              </a:pathLst>
            </a:custGeom>
            <a:ln w="22225">
              <a:solidFill>
                <a:srgbClr val="1C306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6187731" y="2516809"/>
            <a:ext cx="5838190" cy="2621280"/>
            <a:chOff x="6187731" y="2516809"/>
            <a:chExt cx="5838190" cy="2621280"/>
          </a:xfrm>
        </p:grpSpPr>
        <p:sp>
          <p:nvSpPr>
            <p:cNvPr id="17" name="object 17"/>
            <p:cNvSpPr/>
            <p:nvPr/>
          </p:nvSpPr>
          <p:spPr>
            <a:xfrm>
              <a:off x="6194082" y="2523159"/>
              <a:ext cx="5825490" cy="2608580"/>
            </a:xfrm>
            <a:custGeom>
              <a:avLst/>
              <a:gdLst/>
              <a:ahLst/>
              <a:cxnLst/>
              <a:rect l="l" t="t" r="r" b="b"/>
              <a:pathLst>
                <a:path w="5825490" h="2608579">
                  <a:moveTo>
                    <a:pt x="5824969" y="0"/>
                  </a:moveTo>
                  <a:lnTo>
                    <a:pt x="0" y="0"/>
                  </a:lnTo>
                  <a:lnTo>
                    <a:pt x="0" y="2608453"/>
                  </a:lnTo>
                  <a:lnTo>
                    <a:pt x="5824969" y="2608453"/>
                  </a:lnTo>
                  <a:lnTo>
                    <a:pt x="582496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194082" y="2523159"/>
              <a:ext cx="5825490" cy="2608580"/>
            </a:xfrm>
            <a:custGeom>
              <a:avLst/>
              <a:gdLst/>
              <a:ahLst/>
              <a:cxnLst/>
              <a:rect l="l" t="t" r="r" b="b"/>
              <a:pathLst>
                <a:path w="5825490" h="2608579">
                  <a:moveTo>
                    <a:pt x="0" y="0"/>
                  </a:moveTo>
                  <a:lnTo>
                    <a:pt x="5824973" y="0"/>
                  </a:lnTo>
                  <a:lnTo>
                    <a:pt x="5824973" y="2608451"/>
                  </a:lnTo>
                  <a:lnTo>
                    <a:pt x="0" y="2608451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991512" y="2934665"/>
              <a:ext cx="3774897" cy="204048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312344" y="3017367"/>
              <a:ext cx="1387030" cy="1501241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368668" y="2952127"/>
              <a:ext cx="1448435" cy="1524000"/>
            </a:xfrm>
            <a:custGeom>
              <a:avLst/>
              <a:gdLst/>
              <a:ahLst/>
              <a:cxnLst/>
              <a:rect l="l" t="t" r="r" b="b"/>
              <a:pathLst>
                <a:path w="1448434" h="1524000">
                  <a:moveTo>
                    <a:pt x="0" y="0"/>
                  </a:moveTo>
                  <a:lnTo>
                    <a:pt x="1448260" y="0"/>
                  </a:lnTo>
                  <a:lnTo>
                    <a:pt x="1448260" y="1523680"/>
                  </a:lnTo>
                  <a:lnTo>
                    <a:pt x="0" y="152368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505231" y="4522990"/>
              <a:ext cx="76200" cy="24408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543330" y="4767072"/>
              <a:ext cx="1795780" cy="0"/>
            </a:xfrm>
            <a:custGeom>
              <a:avLst/>
              <a:gdLst/>
              <a:ahLst/>
              <a:cxnLst/>
              <a:rect l="l" t="t" r="r" b="b"/>
              <a:pathLst>
                <a:path w="1795779">
                  <a:moveTo>
                    <a:pt x="1795451" y="0"/>
                  </a:moveTo>
                  <a:lnTo>
                    <a:pt x="0" y="1"/>
                  </a:lnTo>
                </a:path>
              </a:pathLst>
            </a:custGeom>
            <a:ln w="22225">
              <a:solidFill>
                <a:srgbClr val="1C306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172951" y="1889988"/>
            <a:ext cx="5825490" cy="417195"/>
          </a:xfrm>
          <a:prstGeom prst="rect">
            <a:avLst/>
          </a:prstGeom>
          <a:solidFill>
            <a:srgbClr val="1C3061"/>
          </a:solidFill>
        </p:spPr>
        <p:txBody>
          <a:bodyPr vert="horz" wrap="square" lIns="0" tIns="10858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55"/>
              </a:spcBef>
            </a:pPr>
            <a:r>
              <a:rPr sz="1400" spc="-60" dirty="0">
                <a:solidFill>
                  <a:srgbClr val="FFFFFF"/>
                </a:solidFill>
                <a:latin typeface="UnDotum"/>
                <a:cs typeface="UnDotum"/>
              </a:rPr>
              <a:t>survival_time(유저 </a:t>
            </a:r>
            <a:r>
              <a:rPr sz="1400" spc="-150" dirty="0">
                <a:solidFill>
                  <a:srgbClr val="FFFFFF"/>
                </a:solidFill>
                <a:latin typeface="UnDotum"/>
                <a:cs typeface="UnDotum"/>
              </a:rPr>
              <a:t>생존기간)</a:t>
            </a:r>
            <a:r>
              <a:rPr sz="1400" spc="-60" dirty="0">
                <a:solidFill>
                  <a:srgbClr val="FFFFFF"/>
                </a:solidFill>
                <a:latin typeface="UnDotum"/>
                <a:cs typeface="UnDotum"/>
              </a:rPr>
              <a:t> </a:t>
            </a:r>
            <a:r>
              <a:rPr sz="1400" spc="-190" dirty="0">
                <a:solidFill>
                  <a:srgbClr val="FFFFFF"/>
                </a:solidFill>
                <a:latin typeface="UnDotum"/>
                <a:cs typeface="UnDotum"/>
              </a:rPr>
              <a:t>분포</a:t>
            </a:r>
            <a:endParaRPr sz="1400">
              <a:latin typeface="UnDotum"/>
              <a:cs typeface="UnDotum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194081" y="1889988"/>
            <a:ext cx="5825490" cy="417195"/>
          </a:xfrm>
          <a:prstGeom prst="rect">
            <a:avLst/>
          </a:prstGeom>
          <a:solidFill>
            <a:srgbClr val="1C3061"/>
          </a:solidFill>
        </p:spPr>
        <p:txBody>
          <a:bodyPr vert="horz" wrap="square" lIns="0" tIns="10858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55"/>
              </a:spcBef>
            </a:pPr>
            <a:r>
              <a:rPr sz="1400" spc="-75" dirty="0">
                <a:solidFill>
                  <a:srgbClr val="FFFFFF"/>
                </a:solidFill>
                <a:latin typeface="UnDotum"/>
                <a:cs typeface="UnDotum"/>
              </a:rPr>
              <a:t>amount_spent(유저의 </a:t>
            </a:r>
            <a:r>
              <a:rPr sz="1400" spc="-190" dirty="0">
                <a:solidFill>
                  <a:srgbClr val="FFFFFF"/>
                </a:solidFill>
                <a:latin typeface="UnDotum"/>
                <a:cs typeface="UnDotum"/>
              </a:rPr>
              <a:t>일 평균 결제</a:t>
            </a:r>
            <a:r>
              <a:rPr sz="1400" spc="-195" dirty="0">
                <a:solidFill>
                  <a:srgbClr val="FFFFFF"/>
                </a:solidFill>
                <a:latin typeface="UnDotum"/>
                <a:cs typeface="UnDotum"/>
              </a:rPr>
              <a:t> </a:t>
            </a:r>
            <a:r>
              <a:rPr sz="1400" spc="-120" dirty="0">
                <a:solidFill>
                  <a:srgbClr val="FFFFFF"/>
                </a:solidFill>
                <a:latin typeface="UnDotum"/>
                <a:cs typeface="UnDotum"/>
              </a:rPr>
              <a:t>금액) </a:t>
            </a:r>
            <a:r>
              <a:rPr sz="1400" spc="-190" dirty="0">
                <a:solidFill>
                  <a:srgbClr val="FFFFFF"/>
                </a:solidFill>
                <a:latin typeface="UnDotum"/>
                <a:cs typeface="UnDotum"/>
              </a:rPr>
              <a:t>분포</a:t>
            </a:r>
            <a:endParaRPr sz="1400">
              <a:latin typeface="UnDotum"/>
              <a:cs typeface="UnDotum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7355" y="153924"/>
            <a:ext cx="395859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711450" algn="l"/>
              </a:tabLst>
            </a:pPr>
            <a:r>
              <a:rPr sz="2100" spc="-82" baseline="1984" dirty="0">
                <a:solidFill>
                  <a:srgbClr val="7F7F7F"/>
                </a:solidFill>
                <a:latin typeface="FreeSans"/>
                <a:cs typeface="FreeSans"/>
              </a:rPr>
              <a:t>Analysis</a:t>
            </a:r>
            <a:r>
              <a:rPr sz="2100" spc="15" baseline="1984" dirty="0">
                <a:solidFill>
                  <a:srgbClr val="7F7F7F"/>
                </a:solidFill>
                <a:latin typeface="FreeSans"/>
                <a:cs typeface="FreeSans"/>
              </a:rPr>
              <a:t> </a:t>
            </a:r>
            <a:r>
              <a:rPr sz="2100" spc="-60" baseline="1984" dirty="0">
                <a:solidFill>
                  <a:srgbClr val="7F7F7F"/>
                </a:solidFill>
                <a:latin typeface="FreeSans"/>
                <a:cs typeface="FreeSans"/>
              </a:rPr>
              <a:t>Pipeline	</a:t>
            </a:r>
            <a:r>
              <a:rPr sz="1400" b="1" spc="-80" dirty="0">
                <a:solidFill>
                  <a:srgbClr val="1C3061"/>
                </a:solidFill>
                <a:latin typeface="FreeSans"/>
                <a:cs typeface="FreeSans"/>
              </a:rPr>
              <a:t>Data </a:t>
            </a:r>
            <a:r>
              <a:rPr sz="1400" b="1" spc="-120" dirty="0">
                <a:solidFill>
                  <a:srgbClr val="1C3061"/>
                </a:solidFill>
                <a:latin typeface="FreeSans"/>
                <a:cs typeface="FreeSans"/>
              </a:rPr>
              <a:t>Preprocess</a:t>
            </a:r>
            <a:endParaRPr sz="1400">
              <a:latin typeface="FreeSans"/>
              <a:cs typeface="FreeSan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552319" y="153924"/>
            <a:ext cx="48831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80" dirty="0">
                <a:solidFill>
                  <a:srgbClr val="7F7F7F"/>
                </a:solidFill>
                <a:latin typeface="FreeSans"/>
                <a:cs typeface="FreeSans"/>
              </a:rPr>
              <a:t>M</a:t>
            </a:r>
            <a:r>
              <a:rPr sz="1400" spc="-10" dirty="0">
                <a:solidFill>
                  <a:srgbClr val="7F7F7F"/>
                </a:solidFill>
                <a:latin typeface="FreeSans"/>
                <a:cs typeface="FreeSans"/>
              </a:rPr>
              <a:t>o</a:t>
            </a:r>
            <a:r>
              <a:rPr sz="1400" spc="-35" dirty="0">
                <a:solidFill>
                  <a:srgbClr val="7F7F7F"/>
                </a:solidFill>
                <a:latin typeface="FreeSans"/>
                <a:cs typeface="FreeSans"/>
              </a:rPr>
              <a:t>d</a:t>
            </a:r>
            <a:r>
              <a:rPr sz="1400" spc="-20" dirty="0">
                <a:solidFill>
                  <a:srgbClr val="7F7F7F"/>
                </a:solidFill>
                <a:latin typeface="FreeSans"/>
                <a:cs typeface="FreeSans"/>
              </a:rPr>
              <a:t>el</a:t>
            </a:r>
            <a:endParaRPr sz="1400">
              <a:latin typeface="FreeSans"/>
              <a:cs typeface="FreeSan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746002" y="535406"/>
            <a:ext cx="2700020" cy="0"/>
          </a:xfrm>
          <a:custGeom>
            <a:avLst/>
            <a:gdLst/>
            <a:ahLst/>
            <a:cxnLst/>
            <a:rect l="l" t="t" r="r" b="b"/>
            <a:pathLst>
              <a:path w="2700020">
                <a:moveTo>
                  <a:pt x="0" y="0"/>
                </a:moveTo>
                <a:lnTo>
                  <a:pt x="2700001" y="1"/>
                </a:lnTo>
              </a:path>
            </a:pathLst>
          </a:custGeom>
          <a:ln w="19050">
            <a:solidFill>
              <a:srgbClr val="1C306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3996169" y="1700936"/>
            <a:ext cx="8030209" cy="2793365"/>
            <a:chOff x="3996169" y="1700936"/>
            <a:chExt cx="8030209" cy="2793365"/>
          </a:xfrm>
        </p:grpSpPr>
        <p:sp>
          <p:nvSpPr>
            <p:cNvPr id="6" name="object 6"/>
            <p:cNvSpPr/>
            <p:nvPr/>
          </p:nvSpPr>
          <p:spPr>
            <a:xfrm>
              <a:off x="4002519" y="1707286"/>
              <a:ext cx="8017509" cy="2780665"/>
            </a:xfrm>
            <a:custGeom>
              <a:avLst/>
              <a:gdLst/>
              <a:ahLst/>
              <a:cxnLst/>
              <a:rect l="l" t="t" r="r" b="b"/>
              <a:pathLst>
                <a:path w="8017509" h="2780665">
                  <a:moveTo>
                    <a:pt x="8017027" y="0"/>
                  </a:moveTo>
                  <a:lnTo>
                    <a:pt x="0" y="0"/>
                  </a:lnTo>
                  <a:lnTo>
                    <a:pt x="0" y="2780525"/>
                  </a:lnTo>
                  <a:lnTo>
                    <a:pt x="8017027" y="2780525"/>
                  </a:lnTo>
                  <a:lnTo>
                    <a:pt x="801702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002519" y="1707286"/>
              <a:ext cx="8017509" cy="2780665"/>
            </a:xfrm>
            <a:custGeom>
              <a:avLst/>
              <a:gdLst/>
              <a:ahLst/>
              <a:cxnLst/>
              <a:rect l="l" t="t" r="r" b="b"/>
              <a:pathLst>
                <a:path w="8017509" h="2780665">
                  <a:moveTo>
                    <a:pt x="0" y="0"/>
                  </a:moveTo>
                  <a:lnTo>
                    <a:pt x="8017034" y="0"/>
                  </a:lnTo>
                  <a:lnTo>
                    <a:pt x="8017034" y="2780521"/>
                  </a:lnTo>
                  <a:lnTo>
                    <a:pt x="0" y="2780521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469845" y="1156715"/>
            <a:ext cx="221170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90" dirty="0">
                <a:solidFill>
                  <a:srgbClr val="404040"/>
                </a:solidFill>
                <a:latin typeface="UnDotum"/>
                <a:cs typeface="UnDotum"/>
              </a:rPr>
              <a:t>다양한 예측 시점 설계의</a:t>
            </a:r>
            <a:r>
              <a:rPr sz="1400" spc="20" dirty="0">
                <a:solidFill>
                  <a:srgbClr val="404040"/>
                </a:solidFill>
                <a:latin typeface="UnDotum"/>
                <a:cs typeface="UnDotum"/>
              </a:rPr>
              <a:t> </a:t>
            </a:r>
            <a:r>
              <a:rPr sz="1400" spc="-190" dirty="0">
                <a:solidFill>
                  <a:srgbClr val="404040"/>
                </a:solidFill>
                <a:latin typeface="UnDotum"/>
                <a:cs typeface="UnDotum"/>
              </a:rPr>
              <a:t>필요성</a:t>
            </a:r>
            <a:endParaRPr sz="1400">
              <a:latin typeface="UnDotum"/>
              <a:cs typeface="UnDotum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23663" y="726947"/>
            <a:ext cx="580199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275" dirty="0"/>
              <a:t>1. </a:t>
            </a:r>
            <a:r>
              <a:rPr sz="2000" spc="-30" dirty="0"/>
              <a:t>Data </a:t>
            </a:r>
            <a:r>
              <a:rPr sz="2000" spc="10" dirty="0"/>
              <a:t>transformation </a:t>
            </a:r>
            <a:r>
              <a:rPr sz="2000" spc="-345" dirty="0"/>
              <a:t>– </a:t>
            </a:r>
            <a:r>
              <a:rPr sz="2000" spc="5" dirty="0"/>
              <a:t>merge </a:t>
            </a:r>
            <a:r>
              <a:rPr sz="2000" dirty="0"/>
              <a:t>weekly </a:t>
            </a:r>
            <a:r>
              <a:rPr sz="2000" spc="-5" dirty="0"/>
              <a:t>user </a:t>
            </a:r>
            <a:r>
              <a:rPr sz="2000" spc="-20" dirty="0"/>
              <a:t>data</a:t>
            </a:r>
            <a:r>
              <a:rPr sz="2000" spc="-220" dirty="0"/>
              <a:t> </a:t>
            </a:r>
            <a:r>
              <a:rPr sz="2000" spc="-204" dirty="0"/>
              <a:t>(1)</a:t>
            </a:r>
            <a:endParaRPr sz="2000"/>
          </a:p>
        </p:txBody>
      </p:sp>
      <p:sp>
        <p:nvSpPr>
          <p:cNvPr id="10" name="object 10"/>
          <p:cNvSpPr txBox="1"/>
          <p:nvPr/>
        </p:nvSpPr>
        <p:spPr>
          <a:xfrm>
            <a:off x="8593607" y="4951666"/>
            <a:ext cx="3420110" cy="720090"/>
          </a:xfrm>
          <a:prstGeom prst="rect">
            <a:avLst/>
          </a:prstGeom>
          <a:solidFill>
            <a:srgbClr val="1C3061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 marL="615315">
              <a:lnSpc>
                <a:spcPct val="100000"/>
              </a:lnSpc>
            </a:pPr>
            <a:r>
              <a:rPr sz="1400" spc="-190" dirty="0">
                <a:solidFill>
                  <a:srgbClr val="FFFFFF"/>
                </a:solidFill>
                <a:latin typeface="UnDotum"/>
                <a:cs typeface="UnDotum"/>
              </a:rPr>
              <a:t>다양한 예측 시점을</a:t>
            </a:r>
            <a:r>
              <a:rPr sz="1400" spc="-280" dirty="0">
                <a:solidFill>
                  <a:srgbClr val="FFFFFF"/>
                </a:solidFill>
                <a:latin typeface="UnDotum"/>
                <a:cs typeface="UnDotum"/>
              </a:rPr>
              <a:t> </a:t>
            </a:r>
            <a:r>
              <a:rPr sz="1400" spc="-165" dirty="0">
                <a:solidFill>
                  <a:srgbClr val="FFFFFF"/>
                </a:solidFill>
                <a:latin typeface="UnDotum"/>
                <a:cs typeface="UnDotum"/>
              </a:rPr>
              <a:t>만들어보자!</a:t>
            </a:r>
            <a:endParaRPr sz="1400">
              <a:latin typeface="UnDotum"/>
              <a:cs typeface="UnDotum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368965" y="2479548"/>
            <a:ext cx="41783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20" dirty="0">
                <a:solidFill>
                  <a:srgbClr val="7F7F7F"/>
                </a:solidFill>
                <a:latin typeface="UnDotum"/>
                <a:cs typeface="UnDotum"/>
              </a:rPr>
              <a:t>Day</a:t>
            </a:r>
            <a:r>
              <a:rPr sz="1400" spc="-135" dirty="0">
                <a:solidFill>
                  <a:srgbClr val="7F7F7F"/>
                </a:solidFill>
                <a:latin typeface="UnDotum"/>
                <a:cs typeface="UnDotum"/>
              </a:rPr>
              <a:t> </a:t>
            </a:r>
            <a:r>
              <a:rPr sz="1400" spc="-330" dirty="0">
                <a:solidFill>
                  <a:srgbClr val="7F7F7F"/>
                </a:solidFill>
                <a:latin typeface="UnDotum"/>
                <a:cs typeface="UnDotum"/>
              </a:rPr>
              <a:t>1</a:t>
            </a:r>
            <a:endParaRPr sz="1400">
              <a:latin typeface="UnDotum"/>
              <a:cs typeface="UnDotum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569219" y="2479548"/>
            <a:ext cx="121158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69925" algn="l"/>
              </a:tabLst>
            </a:pPr>
            <a:r>
              <a:rPr sz="1400" spc="-20" dirty="0">
                <a:solidFill>
                  <a:srgbClr val="7F7F7F"/>
                </a:solidFill>
                <a:latin typeface="UnDotum"/>
                <a:cs typeface="UnDotum"/>
              </a:rPr>
              <a:t>Day</a:t>
            </a:r>
            <a:r>
              <a:rPr sz="1400" spc="-65" dirty="0">
                <a:solidFill>
                  <a:srgbClr val="7F7F7F"/>
                </a:solidFill>
                <a:latin typeface="UnDotum"/>
                <a:cs typeface="UnDotum"/>
              </a:rPr>
              <a:t> </a:t>
            </a:r>
            <a:r>
              <a:rPr sz="1400" spc="-85" dirty="0">
                <a:solidFill>
                  <a:srgbClr val="7F7F7F"/>
                </a:solidFill>
                <a:latin typeface="UnDotum"/>
                <a:cs typeface="UnDotum"/>
              </a:rPr>
              <a:t>92	</a:t>
            </a:r>
            <a:r>
              <a:rPr sz="1400" spc="-20" dirty="0">
                <a:solidFill>
                  <a:srgbClr val="7F7F7F"/>
                </a:solidFill>
                <a:latin typeface="UnDotum"/>
                <a:cs typeface="UnDotum"/>
              </a:rPr>
              <a:t>Day</a:t>
            </a:r>
            <a:r>
              <a:rPr sz="1400" spc="-135" dirty="0">
                <a:solidFill>
                  <a:srgbClr val="7F7F7F"/>
                </a:solidFill>
                <a:latin typeface="UnDotum"/>
                <a:cs typeface="UnDotum"/>
              </a:rPr>
              <a:t> </a:t>
            </a:r>
            <a:r>
              <a:rPr sz="1400" spc="-50" dirty="0">
                <a:solidFill>
                  <a:srgbClr val="7F7F7F"/>
                </a:solidFill>
                <a:latin typeface="UnDotum"/>
                <a:cs typeface="UnDotum"/>
              </a:rPr>
              <a:t>98</a:t>
            </a:r>
            <a:endParaRPr sz="1400">
              <a:latin typeface="UnDotum"/>
              <a:cs typeface="UnDotum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847740" y="2095500"/>
            <a:ext cx="1195705" cy="622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7660" marR="5080" indent="-315595">
              <a:lnSpc>
                <a:spcPct val="140000"/>
              </a:lnSpc>
              <a:spcBef>
                <a:spcPts val="100"/>
              </a:spcBef>
            </a:pPr>
            <a:r>
              <a:rPr sz="1400" spc="-190" dirty="0">
                <a:solidFill>
                  <a:srgbClr val="404040"/>
                </a:solidFill>
                <a:latin typeface="UnDotum"/>
                <a:cs typeface="UnDotum"/>
              </a:rPr>
              <a:t>고정된 예측 시점  </a:t>
            </a:r>
            <a:r>
              <a:rPr sz="1400" spc="-20" dirty="0">
                <a:solidFill>
                  <a:srgbClr val="1C3061"/>
                </a:solidFill>
                <a:latin typeface="UnDotum"/>
                <a:cs typeface="UnDotum"/>
              </a:rPr>
              <a:t>Day</a:t>
            </a:r>
            <a:r>
              <a:rPr sz="1400" spc="-80" dirty="0">
                <a:solidFill>
                  <a:srgbClr val="1C3061"/>
                </a:solidFill>
                <a:latin typeface="UnDotum"/>
                <a:cs typeface="UnDotum"/>
              </a:rPr>
              <a:t> </a:t>
            </a:r>
            <a:r>
              <a:rPr sz="1400" spc="-65" dirty="0">
                <a:solidFill>
                  <a:srgbClr val="1C3061"/>
                </a:solidFill>
                <a:latin typeface="UnDotum"/>
                <a:cs typeface="UnDotum"/>
              </a:rPr>
              <a:t>28</a:t>
            </a:r>
            <a:endParaRPr sz="1400">
              <a:latin typeface="UnDotum"/>
              <a:cs typeface="UnDotum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442151" y="3635489"/>
            <a:ext cx="4395470" cy="76200"/>
          </a:xfrm>
          <a:custGeom>
            <a:avLst/>
            <a:gdLst/>
            <a:ahLst/>
            <a:cxnLst/>
            <a:rect l="l" t="t" r="r" b="b"/>
            <a:pathLst>
              <a:path w="4395470" h="76200">
                <a:moveTo>
                  <a:pt x="76200" y="0"/>
                </a:moveTo>
                <a:lnTo>
                  <a:pt x="0" y="38099"/>
                </a:lnTo>
                <a:lnTo>
                  <a:pt x="76200" y="76199"/>
                </a:lnTo>
                <a:lnTo>
                  <a:pt x="76200" y="47624"/>
                </a:lnTo>
                <a:lnTo>
                  <a:pt x="63500" y="47624"/>
                </a:lnTo>
                <a:lnTo>
                  <a:pt x="63500" y="28562"/>
                </a:lnTo>
                <a:lnTo>
                  <a:pt x="76200" y="28562"/>
                </a:lnTo>
                <a:lnTo>
                  <a:pt x="76200" y="0"/>
                </a:lnTo>
                <a:close/>
              </a:path>
              <a:path w="4395470" h="76200">
                <a:moveTo>
                  <a:pt x="4318800" y="28574"/>
                </a:moveTo>
                <a:lnTo>
                  <a:pt x="4318800" y="76199"/>
                </a:lnTo>
                <a:lnTo>
                  <a:pt x="4375950" y="47624"/>
                </a:lnTo>
                <a:lnTo>
                  <a:pt x="4331500" y="47624"/>
                </a:lnTo>
                <a:lnTo>
                  <a:pt x="4331500" y="28574"/>
                </a:lnTo>
                <a:lnTo>
                  <a:pt x="4318800" y="28574"/>
                </a:lnTo>
                <a:close/>
              </a:path>
              <a:path w="4395470" h="76200">
                <a:moveTo>
                  <a:pt x="63500" y="28562"/>
                </a:moveTo>
                <a:lnTo>
                  <a:pt x="63500" y="47624"/>
                </a:lnTo>
                <a:lnTo>
                  <a:pt x="76200" y="47624"/>
                </a:lnTo>
                <a:lnTo>
                  <a:pt x="76200" y="28562"/>
                </a:lnTo>
                <a:lnTo>
                  <a:pt x="63500" y="28562"/>
                </a:lnTo>
                <a:close/>
              </a:path>
              <a:path w="4395470" h="76200">
                <a:moveTo>
                  <a:pt x="76200" y="28562"/>
                </a:moveTo>
                <a:lnTo>
                  <a:pt x="76200" y="47624"/>
                </a:lnTo>
                <a:lnTo>
                  <a:pt x="4318800" y="47624"/>
                </a:lnTo>
                <a:lnTo>
                  <a:pt x="4318800" y="28574"/>
                </a:lnTo>
                <a:lnTo>
                  <a:pt x="76200" y="28562"/>
                </a:lnTo>
                <a:close/>
              </a:path>
              <a:path w="4395470" h="76200">
                <a:moveTo>
                  <a:pt x="4318800" y="0"/>
                </a:moveTo>
                <a:lnTo>
                  <a:pt x="4318800" y="28574"/>
                </a:lnTo>
                <a:lnTo>
                  <a:pt x="4331500" y="28574"/>
                </a:lnTo>
                <a:lnTo>
                  <a:pt x="4331500" y="47624"/>
                </a:lnTo>
                <a:lnTo>
                  <a:pt x="4375950" y="47624"/>
                </a:lnTo>
                <a:lnTo>
                  <a:pt x="4395000" y="38099"/>
                </a:lnTo>
                <a:lnTo>
                  <a:pt x="4318800" y="0"/>
                </a:lnTo>
                <a:close/>
              </a:path>
              <a:path w="4395470" h="76200">
                <a:moveTo>
                  <a:pt x="76200" y="28562"/>
                </a:moveTo>
                <a:lnTo>
                  <a:pt x="63500" y="28562"/>
                </a:lnTo>
                <a:lnTo>
                  <a:pt x="76200" y="28562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442151" y="4013428"/>
            <a:ext cx="5043805" cy="76200"/>
          </a:xfrm>
          <a:custGeom>
            <a:avLst/>
            <a:gdLst/>
            <a:ahLst/>
            <a:cxnLst/>
            <a:rect l="l" t="t" r="r" b="b"/>
            <a:pathLst>
              <a:path w="5043805" h="76200">
                <a:moveTo>
                  <a:pt x="76200" y="0"/>
                </a:moveTo>
                <a:lnTo>
                  <a:pt x="0" y="38099"/>
                </a:lnTo>
                <a:lnTo>
                  <a:pt x="76200" y="76199"/>
                </a:lnTo>
                <a:lnTo>
                  <a:pt x="76200" y="47624"/>
                </a:lnTo>
                <a:lnTo>
                  <a:pt x="63500" y="47624"/>
                </a:lnTo>
                <a:lnTo>
                  <a:pt x="63500" y="28574"/>
                </a:lnTo>
                <a:lnTo>
                  <a:pt x="76200" y="28574"/>
                </a:lnTo>
                <a:lnTo>
                  <a:pt x="76200" y="0"/>
                </a:lnTo>
                <a:close/>
              </a:path>
              <a:path w="5043805" h="76200">
                <a:moveTo>
                  <a:pt x="4967097" y="0"/>
                </a:moveTo>
                <a:lnTo>
                  <a:pt x="4967097" y="76199"/>
                </a:lnTo>
                <a:lnTo>
                  <a:pt x="5024247" y="47624"/>
                </a:lnTo>
                <a:lnTo>
                  <a:pt x="4979784" y="47624"/>
                </a:lnTo>
                <a:lnTo>
                  <a:pt x="4979784" y="28574"/>
                </a:lnTo>
                <a:lnTo>
                  <a:pt x="5024247" y="28574"/>
                </a:lnTo>
                <a:lnTo>
                  <a:pt x="4967097" y="0"/>
                </a:lnTo>
                <a:close/>
              </a:path>
              <a:path w="5043805" h="76200">
                <a:moveTo>
                  <a:pt x="76200" y="28574"/>
                </a:moveTo>
                <a:lnTo>
                  <a:pt x="63500" y="28574"/>
                </a:lnTo>
                <a:lnTo>
                  <a:pt x="63500" y="47624"/>
                </a:lnTo>
                <a:lnTo>
                  <a:pt x="76200" y="47624"/>
                </a:lnTo>
                <a:lnTo>
                  <a:pt x="76200" y="28574"/>
                </a:lnTo>
                <a:close/>
              </a:path>
              <a:path w="5043805" h="76200">
                <a:moveTo>
                  <a:pt x="4967097" y="28574"/>
                </a:moveTo>
                <a:lnTo>
                  <a:pt x="76200" y="28574"/>
                </a:lnTo>
                <a:lnTo>
                  <a:pt x="76200" y="47624"/>
                </a:lnTo>
                <a:lnTo>
                  <a:pt x="4967097" y="47624"/>
                </a:lnTo>
                <a:lnTo>
                  <a:pt x="4967097" y="28574"/>
                </a:lnTo>
                <a:close/>
              </a:path>
              <a:path w="5043805" h="76200">
                <a:moveTo>
                  <a:pt x="5024247" y="28574"/>
                </a:moveTo>
                <a:lnTo>
                  <a:pt x="4979784" y="28574"/>
                </a:lnTo>
                <a:lnTo>
                  <a:pt x="4979784" y="47624"/>
                </a:lnTo>
                <a:lnTo>
                  <a:pt x="5024247" y="47624"/>
                </a:lnTo>
                <a:lnTo>
                  <a:pt x="5043297" y="38099"/>
                </a:lnTo>
                <a:lnTo>
                  <a:pt x="5024247" y="28574"/>
                </a:lnTo>
                <a:close/>
              </a:path>
            </a:pathLst>
          </a:custGeom>
          <a:solidFill>
            <a:srgbClr val="1C306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4385995" y="4951666"/>
            <a:ext cx="3420110" cy="720090"/>
          </a:xfrm>
          <a:prstGeom prst="rect">
            <a:avLst/>
          </a:prstGeom>
          <a:solidFill>
            <a:srgbClr val="C00000"/>
          </a:solidFill>
          <a:ln w="12700">
            <a:solidFill>
              <a:srgbClr val="BFBFBF"/>
            </a:solidFill>
          </a:ln>
        </p:spPr>
        <p:txBody>
          <a:bodyPr vert="horz" wrap="square" lIns="0" tIns="133985" rIns="0" bIns="0" rtlCol="0">
            <a:spAutoFit/>
          </a:bodyPr>
          <a:lstStyle/>
          <a:p>
            <a:pPr algn="ctr">
              <a:lnSpc>
                <a:spcPts val="1645"/>
              </a:lnSpc>
              <a:spcBef>
                <a:spcPts val="1055"/>
              </a:spcBef>
            </a:pPr>
            <a:r>
              <a:rPr sz="1400" spc="-190" dirty="0">
                <a:solidFill>
                  <a:srgbClr val="FFFFFF"/>
                </a:solidFill>
                <a:latin typeface="UnDotum"/>
                <a:cs typeface="UnDotum"/>
              </a:rPr>
              <a:t>데이터가 충분하지</a:t>
            </a:r>
            <a:r>
              <a:rPr sz="1400" spc="-170" dirty="0">
                <a:solidFill>
                  <a:srgbClr val="FFFFFF"/>
                </a:solidFill>
                <a:latin typeface="UnDotum"/>
                <a:cs typeface="UnDotum"/>
              </a:rPr>
              <a:t> </a:t>
            </a:r>
            <a:r>
              <a:rPr sz="1400" spc="-155" dirty="0">
                <a:solidFill>
                  <a:srgbClr val="FFFFFF"/>
                </a:solidFill>
                <a:latin typeface="UnDotum"/>
                <a:cs typeface="UnDotum"/>
              </a:rPr>
              <a:t>않고,</a:t>
            </a:r>
            <a:endParaRPr sz="1400">
              <a:latin typeface="UnDotum"/>
              <a:cs typeface="UnDotum"/>
            </a:endParaRPr>
          </a:p>
          <a:p>
            <a:pPr algn="ctr">
              <a:lnSpc>
                <a:spcPts val="1645"/>
              </a:lnSpc>
            </a:pPr>
            <a:r>
              <a:rPr sz="1400" spc="-190" dirty="0">
                <a:solidFill>
                  <a:srgbClr val="FFFFFF"/>
                </a:solidFill>
                <a:latin typeface="UnDotum"/>
                <a:cs typeface="UnDotum"/>
              </a:rPr>
              <a:t>다른</a:t>
            </a:r>
            <a:r>
              <a:rPr sz="1400" spc="-70" dirty="0">
                <a:solidFill>
                  <a:srgbClr val="FFFFFF"/>
                </a:solidFill>
                <a:latin typeface="UnDotum"/>
                <a:cs typeface="UnDotum"/>
              </a:rPr>
              <a:t> </a:t>
            </a:r>
            <a:r>
              <a:rPr sz="1400" spc="-190" dirty="0">
                <a:solidFill>
                  <a:srgbClr val="FFFFFF"/>
                </a:solidFill>
                <a:latin typeface="UnDotum"/>
                <a:cs typeface="UnDotum"/>
              </a:rPr>
              <a:t>데이터에</a:t>
            </a:r>
            <a:r>
              <a:rPr sz="1400" spc="-70" dirty="0">
                <a:solidFill>
                  <a:srgbClr val="FFFFFF"/>
                </a:solidFill>
                <a:latin typeface="UnDotum"/>
                <a:cs typeface="UnDotum"/>
              </a:rPr>
              <a:t> </a:t>
            </a:r>
            <a:r>
              <a:rPr sz="1400" spc="-190" dirty="0">
                <a:solidFill>
                  <a:srgbClr val="FFFFFF"/>
                </a:solidFill>
                <a:latin typeface="UnDotum"/>
                <a:cs typeface="UnDotum"/>
              </a:rPr>
              <a:t>적용하기</a:t>
            </a:r>
            <a:r>
              <a:rPr sz="1400" spc="-70" dirty="0">
                <a:solidFill>
                  <a:srgbClr val="FFFFFF"/>
                </a:solidFill>
                <a:latin typeface="UnDotum"/>
                <a:cs typeface="UnDotum"/>
              </a:rPr>
              <a:t> </a:t>
            </a:r>
            <a:r>
              <a:rPr sz="1400" spc="-190" dirty="0">
                <a:solidFill>
                  <a:srgbClr val="FFFFFF"/>
                </a:solidFill>
                <a:latin typeface="UnDotum"/>
                <a:cs typeface="UnDotum"/>
              </a:rPr>
              <a:t>어려울</a:t>
            </a:r>
            <a:r>
              <a:rPr sz="1400" spc="-70" dirty="0">
                <a:solidFill>
                  <a:srgbClr val="FFFFFF"/>
                </a:solidFill>
                <a:latin typeface="UnDotum"/>
                <a:cs typeface="UnDotum"/>
              </a:rPr>
              <a:t> </a:t>
            </a:r>
            <a:r>
              <a:rPr sz="1400" spc="-190" dirty="0">
                <a:solidFill>
                  <a:srgbClr val="FFFFFF"/>
                </a:solidFill>
                <a:latin typeface="UnDotum"/>
                <a:cs typeface="UnDotum"/>
              </a:rPr>
              <a:t>수</a:t>
            </a:r>
            <a:r>
              <a:rPr sz="1400" spc="-70" dirty="0">
                <a:solidFill>
                  <a:srgbClr val="FFFFFF"/>
                </a:solidFill>
                <a:latin typeface="UnDotum"/>
                <a:cs typeface="UnDotum"/>
              </a:rPr>
              <a:t> </a:t>
            </a:r>
            <a:r>
              <a:rPr sz="1400" spc="-190" dirty="0">
                <a:solidFill>
                  <a:srgbClr val="FFFFFF"/>
                </a:solidFill>
                <a:latin typeface="UnDotum"/>
                <a:cs typeface="UnDotum"/>
              </a:rPr>
              <a:t>있다고</a:t>
            </a:r>
            <a:r>
              <a:rPr sz="1400" spc="-70" dirty="0">
                <a:solidFill>
                  <a:srgbClr val="FFFFFF"/>
                </a:solidFill>
                <a:latin typeface="UnDotum"/>
                <a:cs typeface="UnDotum"/>
              </a:rPr>
              <a:t> </a:t>
            </a:r>
            <a:r>
              <a:rPr sz="1400" spc="-190" dirty="0">
                <a:solidFill>
                  <a:srgbClr val="FFFFFF"/>
                </a:solidFill>
                <a:latin typeface="UnDotum"/>
                <a:cs typeface="UnDotum"/>
              </a:rPr>
              <a:t>판단</a:t>
            </a:r>
            <a:endParaRPr sz="1400">
              <a:latin typeface="UnDotum"/>
              <a:cs typeface="UnDotum"/>
            </a:endParaRPr>
          </a:p>
        </p:txBody>
      </p:sp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4426267" y="2799701"/>
          <a:ext cx="7056120" cy="144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967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32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199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6400">
                <a:tc>
                  <a:txBody>
                    <a:bodyPr/>
                    <a:lstStyle/>
                    <a:p>
                      <a:pPr marL="246379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400" spc="-190" dirty="0">
                          <a:solidFill>
                            <a:srgbClr val="FFFFFF"/>
                          </a:solidFill>
                          <a:latin typeface="UnDotum"/>
                          <a:cs typeface="UnDotum"/>
                        </a:rPr>
                        <a:t>주어진 </a:t>
                      </a:r>
                      <a:r>
                        <a:rPr sz="1400" spc="-130" dirty="0">
                          <a:solidFill>
                            <a:srgbClr val="FFFFFF"/>
                          </a:solidFill>
                          <a:latin typeface="UnDotum"/>
                          <a:cs typeface="UnDotum"/>
                        </a:rPr>
                        <a:t>28일의</a:t>
                      </a:r>
                      <a:r>
                        <a:rPr sz="1400" spc="-185" dirty="0">
                          <a:solidFill>
                            <a:srgbClr val="FFFFFF"/>
                          </a:solidFill>
                          <a:latin typeface="UnDotum"/>
                          <a:cs typeface="UnDotum"/>
                        </a:rPr>
                        <a:t> </a:t>
                      </a:r>
                      <a:r>
                        <a:rPr sz="1400" spc="-190" dirty="0">
                          <a:solidFill>
                            <a:srgbClr val="FFFFFF"/>
                          </a:solidFill>
                          <a:latin typeface="UnDotum"/>
                          <a:cs typeface="UnDotum"/>
                        </a:rPr>
                        <a:t>데이터</a:t>
                      </a:r>
                      <a:endParaRPr sz="1400">
                        <a:latin typeface="UnDotum"/>
                        <a:cs typeface="UnDotum"/>
                      </a:endParaRPr>
                    </a:p>
                  </a:txBody>
                  <a:tcPr marL="0" marR="0" marT="57150" marB="0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1557655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400" spc="-190" dirty="0">
                          <a:solidFill>
                            <a:srgbClr val="FFFFFF"/>
                          </a:solidFill>
                          <a:latin typeface="UnDotum"/>
                          <a:cs typeface="UnDotum"/>
                        </a:rPr>
                        <a:t>이후 </a:t>
                      </a:r>
                      <a:r>
                        <a:rPr sz="1400" spc="-100" dirty="0">
                          <a:solidFill>
                            <a:srgbClr val="FFFFFF"/>
                          </a:solidFill>
                          <a:latin typeface="UnDotum"/>
                          <a:cs typeface="UnDotum"/>
                        </a:rPr>
                        <a:t>70일 </a:t>
                      </a:r>
                      <a:r>
                        <a:rPr sz="1400" spc="-190" dirty="0">
                          <a:solidFill>
                            <a:srgbClr val="FFFFFF"/>
                          </a:solidFill>
                          <a:latin typeface="UnDotum"/>
                          <a:cs typeface="UnDotum"/>
                        </a:rPr>
                        <a:t>동안의 유저</a:t>
                      </a:r>
                      <a:r>
                        <a:rPr sz="1400" spc="-235" dirty="0">
                          <a:solidFill>
                            <a:srgbClr val="FFFFFF"/>
                          </a:solidFill>
                          <a:latin typeface="UnDotum"/>
                          <a:cs typeface="UnDotum"/>
                        </a:rPr>
                        <a:t> </a:t>
                      </a:r>
                      <a:r>
                        <a:rPr sz="1400" spc="-190" dirty="0">
                          <a:solidFill>
                            <a:srgbClr val="FFFFFF"/>
                          </a:solidFill>
                          <a:latin typeface="UnDotum"/>
                          <a:cs typeface="UnDotum"/>
                        </a:rPr>
                        <a:t>예측</a:t>
                      </a:r>
                      <a:endParaRPr sz="1400">
                        <a:latin typeface="UnDotum"/>
                        <a:cs typeface="UnDotum"/>
                      </a:endParaRPr>
                    </a:p>
                  </a:txBody>
                  <a:tcPr marL="0" marR="0" marT="57150" marB="0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solidFill>
                      <a:srgbClr val="3C3C3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solidFill>
                      <a:srgbClr val="3C3C3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8160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1200" spc="-35" dirty="0">
                          <a:solidFill>
                            <a:srgbClr val="404040"/>
                          </a:solidFill>
                          <a:latin typeface="UnDotum"/>
                          <a:cs typeface="UnDotum"/>
                        </a:rPr>
                        <a:t>survival_time </a:t>
                      </a:r>
                      <a:r>
                        <a:rPr sz="1200" spc="-25" dirty="0">
                          <a:solidFill>
                            <a:srgbClr val="404040"/>
                          </a:solidFill>
                          <a:latin typeface="UnDotum"/>
                          <a:cs typeface="UnDotum"/>
                        </a:rPr>
                        <a:t>&lt; </a:t>
                      </a:r>
                      <a:r>
                        <a:rPr sz="1200" spc="-50" dirty="0">
                          <a:solidFill>
                            <a:srgbClr val="404040"/>
                          </a:solidFill>
                          <a:latin typeface="UnDotum"/>
                          <a:cs typeface="UnDotum"/>
                        </a:rPr>
                        <a:t>64 </a:t>
                      </a:r>
                      <a:r>
                        <a:rPr sz="1200" spc="-15" dirty="0">
                          <a:solidFill>
                            <a:srgbClr val="404040"/>
                          </a:solidFill>
                          <a:latin typeface="UnDotum"/>
                          <a:cs typeface="UnDotum"/>
                        </a:rPr>
                        <a:t>: </a:t>
                      </a:r>
                      <a:r>
                        <a:rPr sz="1200" spc="-165" dirty="0">
                          <a:solidFill>
                            <a:srgbClr val="404040"/>
                          </a:solidFill>
                          <a:latin typeface="UnDotum"/>
                          <a:cs typeface="UnDotum"/>
                        </a:rPr>
                        <a:t>이탈 예정</a:t>
                      </a:r>
                      <a:r>
                        <a:rPr sz="1200" spc="-215" dirty="0">
                          <a:solidFill>
                            <a:srgbClr val="404040"/>
                          </a:solidFill>
                          <a:latin typeface="UnDotum"/>
                          <a:cs typeface="UnDotum"/>
                        </a:rPr>
                        <a:t> </a:t>
                      </a:r>
                      <a:r>
                        <a:rPr sz="1200" spc="-170" dirty="0">
                          <a:solidFill>
                            <a:srgbClr val="404040"/>
                          </a:solidFill>
                          <a:latin typeface="UnDotum"/>
                          <a:cs typeface="UnDotum"/>
                        </a:rPr>
                        <a:t>유저</a:t>
                      </a:r>
                      <a:endParaRPr sz="1200">
                        <a:latin typeface="UnDotum"/>
                        <a:cs typeface="UnDotum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</a:pPr>
                      <a:r>
                        <a:rPr sz="1200" spc="-35" dirty="0">
                          <a:solidFill>
                            <a:srgbClr val="404040"/>
                          </a:solidFill>
                          <a:latin typeface="UnDotum"/>
                          <a:cs typeface="UnDotum"/>
                        </a:rPr>
                        <a:t>survival_time </a:t>
                      </a:r>
                      <a:r>
                        <a:rPr sz="1200" spc="-310" dirty="0">
                          <a:solidFill>
                            <a:srgbClr val="404040"/>
                          </a:solidFill>
                          <a:latin typeface="UnDotum"/>
                          <a:cs typeface="UnDotum"/>
                        </a:rPr>
                        <a:t>≥ </a:t>
                      </a:r>
                      <a:r>
                        <a:rPr sz="1200" spc="-50" dirty="0">
                          <a:solidFill>
                            <a:srgbClr val="404040"/>
                          </a:solidFill>
                          <a:latin typeface="UnDotum"/>
                          <a:cs typeface="UnDotum"/>
                        </a:rPr>
                        <a:t>64 </a:t>
                      </a:r>
                      <a:r>
                        <a:rPr sz="1200" spc="-15" dirty="0">
                          <a:solidFill>
                            <a:srgbClr val="404040"/>
                          </a:solidFill>
                          <a:latin typeface="UnDotum"/>
                          <a:cs typeface="UnDotum"/>
                        </a:rPr>
                        <a:t>: </a:t>
                      </a:r>
                      <a:r>
                        <a:rPr sz="1200" spc="-165" dirty="0">
                          <a:solidFill>
                            <a:srgbClr val="404040"/>
                          </a:solidFill>
                          <a:latin typeface="UnDotum"/>
                          <a:cs typeface="UnDotum"/>
                        </a:rPr>
                        <a:t>잔존 유저 </a:t>
                      </a:r>
                      <a:r>
                        <a:rPr sz="1200" spc="-60" dirty="0">
                          <a:solidFill>
                            <a:srgbClr val="404040"/>
                          </a:solidFill>
                          <a:latin typeface="UnDotum"/>
                          <a:cs typeface="UnDotum"/>
                        </a:rPr>
                        <a:t>(64로</a:t>
                      </a:r>
                      <a:r>
                        <a:rPr sz="1200" spc="-270" dirty="0">
                          <a:solidFill>
                            <a:srgbClr val="404040"/>
                          </a:solidFill>
                          <a:latin typeface="UnDotum"/>
                          <a:cs typeface="UnDotum"/>
                        </a:rPr>
                        <a:t> </a:t>
                      </a:r>
                      <a:r>
                        <a:rPr sz="1200" spc="-105" dirty="0">
                          <a:solidFill>
                            <a:srgbClr val="404040"/>
                          </a:solidFill>
                          <a:latin typeface="UnDotum"/>
                          <a:cs typeface="UnDotum"/>
                        </a:rPr>
                        <a:t>통일)</a:t>
                      </a:r>
                      <a:endParaRPr sz="1200">
                        <a:latin typeface="UnDotum"/>
                        <a:cs typeface="UnDotum"/>
                      </a:endParaRPr>
                    </a:p>
                  </a:txBody>
                  <a:tcPr marL="0" marR="0" marT="64769" marB="0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8" name="object 18"/>
          <p:cNvSpPr txBox="1"/>
          <p:nvPr/>
        </p:nvSpPr>
        <p:spPr>
          <a:xfrm>
            <a:off x="178398" y="4954523"/>
            <a:ext cx="3420110" cy="720090"/>
          </a:xfrm>
          <a:prstGeom prst="rect">
            <a:avLst/>
          </a:prstGeom>
          <a:solidFill>
            <a:srgbClr val="FFFFFF"/>
          </a:solidFill>
          <a:ln w="12700">
            <a:solidFill>
              <a:srgbClr val="BFBFBF"/>
            </a:solidFill>
          </a:ln>
        </p:spPr>
        <p:txBody>
          <a:bodyPr vert="horz" wrap="square" lIns="0" tIns="151765" rIns="0" bIns="0" rtlCol="0">
            <a:spAutoFit/>
          </a:bodyPr>
          <a:lstStyle/>
          <a:p>
            <a:pPr marL="970915" marR="377825" indent="-585470">
              <a:lnSpc>
                <a:spcPts val="1580"/>
              </a:lnSpc>
              <a:spcBef>
                <a:spcPts val="1195"/>
              </a:spcBef>
            </a:pPr>
            <a:r>
              <a:rPr sz="1400" spc="-190" dirty="0">
                <a:solidFill>
                  <a:srgbClr val="404040"/>
                </a:solidFill>
                <a:latin typeface="UnDotum"/>
                <a:cs typeface="UnDotum"/>
              </a:rPr>
              <a:t>한 시점을 기준으로 데이터를 학습하고  유저를 평가하는</a:t>
            </a:r>
            <a:r>
              <a:rPr sz="1400" spc="-175" dirty="0">
                <a:solidFill>
                  <a:srgbClr val="404040"/>
                </a:solidFill>
                <a:latin typeface="UnDotum"/>
                <a:cs typeface="UnDotum"/>
              </a:rPr>
              <a:t> </a:t>
            </a:r>
            <a:r>
              <a:rPr sz="1400" spc="-190" dirty="0">
                <a:solidFill>
                  <a:srgbClr val="404040"/>
                </a:solidFill>
                <a:latin typeface="UnDotum"/>
                <a:cs typeface="UnDotum"/>
              </a:rPr>
              <a:t>방식</a:t>
            </a:r>
            <a:endParaRPr sz="1400">
              <a:latin typeface="UnDotum"/>
              <a:cs typeface="UnDotum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812197" y="5231625"/>
            <a:ext cx="360045" cy="175260"/>
          </a:xfrm>
          <a:custGeom>
            <a:avLst/>
            <a:gdLst/>
            <a:ahLst/>
            <a:cxnLst/>
            <a:rect l="l" t="t" r="r" b="b"/>
            <a:pathLst>
              <a:path w="360045" h="175260">
                <a:moveTo>
                  <a:pt x="272453" y="0"/>
                </a:moveTo>
                <a:lnTo>
                  <a:pt x="272453" y="43764"/>
                </a:lnTo>
                <a:lnTo>
                  <a:pt x="0" y="43764"/>
                </a:lnTo>
                <a:lnTo>
                  <a:pt x="0" y="131318"/>
                </a:lnTo>
                <a:lnTo>
                  <a:pt x="272453" y="131318"/>
                </a:lnTo>
                <a:lnTo>
                  <a:pt x="272453" y="175094"/>
                </a:lnTo>
                <a:lnTo>
                  <a:pt x="360006" y="87541"/>
                </a:lnTo>
                <a:lnTo>
                  <a:pt x="272453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019795" y="5231625"/>
            <a:ext cx="360045" cy="175260"/>
          </a:xfrm>
          <a:custGeom>
            <a:avLst/>
            <a:gdLst/>
            <a:ahLst/>
            <a:cxnLst/>
            <a:rect l="l" t="t" r="r" b="b"/>
            <a:pathLst>
              <a:path w="360045" h="175260">
                <a:moveTo>
                  <a:pt x="272453" y="0"/>
                </a:moveTo>
                <a:lnTo>
                  <a:pt x="272453" y="43764"/>
                </a:lnTo>
                <a:lnTo>
                  <a:pt x="0" y="43764"/>
                </a:lnTo>
                <a:lnTo>
                  <a:pt x="0" y="131318"/>
                </a:lnTo>
                <a:lnTo>
                  <a:pt x="272453" y="131318"/>
                </a:lnTo>
                <a:lnTo>
                  <a:pt x="272453" y="175094"/>
                </a:lnTo>
                <a:lnTo>
                  <a:pt x="360006" y="87541"/>
                </a:lnTo>
                <a:lnTo>
                  <a:pt x="272453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968995" y="3684092"/>
            <a:ext cx="176530" cy="1116330"/>
          </a:xfrm>
          <a:custGeom>
            <a:avLst/>
            <a:gdLst/>
            <a:ahLst/>
            <a:cxnLst/>
            <a:rect l="l" t="t" r="r" b="b"/>
            <a:pathLst>
              <a:path w="176530" h="1116329">
                <a:moveTo>
                  <a:pt x="132295" y="0"/>
                </a:moveTo>
                <a:lnTo>
                  <a:pt x="44094" y="0"/>
                </a:lnTo>
                <a:lnTo>
                  <a:pt x="44094" y="1027798"/>
                </a:lnTo>
                <a:lnTo>
                  <a:pt x="0" y="1027798"/>
                </a:lnTo>
                <a:lnTo>
                  <a:pt x="88201" y="1115999"/>
                </a:lnTo>
                <a:lnTo>
                  <a:pt x="176403" y="1027798"/>
                </a:lnTo>
                <a:lnTo>
                  <a:pt x="132295" y="1027798"/>
                </a:lnTo>
                <a:lnTo>
                  <a:pt x="132295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2" name="object 22"/>
          <p:cNvGraphicFramePr>
            <a:graphicFrameLocks noGrp="1"/>
          </p:cNvGraphicFramePr>
          <p:nvPr/>
        </p:nvGraphicFramePr>
        <p:xfrm>
          <a:off x="351697" y="2772054"/>
          <a:ext cx="3398520" cy="11005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992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92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6169">
                <a:tc>
                  <a:txBody>
                    <a:bodyPr/>
                    <a:lstStyle/>
                    <a:p>
                      <a:pPr marL="282575">
                        <a:lnSpc>
                          <a:spcPct val="100000"/>
                        </a:lnSpc>
                        <a:spcBef>
                          <a:spcPts val="865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UnDotum"/>
                          <a:cs typeface="UnDotum"/>
                        </a:rPr>
                        <a:t>raw </a:t>
                      </a:r>
                      <a:r>
                        <a:rPr sz="1400" spc="-190" dirty="0">
                          <a:solidFill>
                            <a:srgbClr val="FFFFFF"/>
                          </a:solidFill>
                          <a:latin typeface="UnDotum"/>
                          <a:cs typeface="UnDotum"/>
                        </a:rPr>
                        <a:t>데이터</a:t>
                      </a:r>
                      <a:r>
                        <a:rPr sz="1400" spc="-145" dirty="0">
                          <a:solidFill>
                            <a:srgbClr val="FFFFFF"/>
                          </a:solidFill>
                          <a:latin typeface="UnDotum"/>
                          <a:cs typeface="UnDotum"/>
                        </a:rPr>
                        <a:t> </a:t>
                      </a:r>
                      <a:r>
                        <a:rPr sz="1400" spc="-190" dirty="0">
                          <a:solidFill>
                            <a:srgbClr val="FFFFFF"/>
                          </a:solidFill>
                          <a:latin typeface="UnDotum"/>
                          <a:cs typeface="UnDotum"/>
                        </a:rPr>
                        <a:t>크기</a:t>
                      </a:r>
                      <a:endParaRPr sz="1400">
                        <a:latin typeface="UnDotum"/>
                        <a:cs typeface="UnDotum"/>
                      </a:endParaRPr>
                    </a:p>
                  </a:txBody>
                  <a:tcPr marL="0" marR="0" marT="109855" marB="0">
                    <a:lnL w="19050">
                      <a:solidFill>
                        <a:srgbClr val="BFBFBF"/>
                      </a:solidFill>
                      <a:prstDash val="solid"/>
                    </a:lnL>
                    <a:lnR w="19050">
                      <a:solidFill>
                        <a:srgbClr val="BFBFBF"/>
                      </a:solidFill>
                      <a:prstDash val="solid"/>
                    </a:lnR>
                    <a:lnT w="19050">
                      <a:solidFill>
                        <a:srgbClr val="BFBFBF"/>
                      </a:solidFill>
                      <a:prstDash val="solid"/>
                    </a:lnT>
                    <a:lnB w="19050">
                      <a:solidFill>
                        <a:srgbClr val="BFBFBF"/>
                      </a:solidFill>
                      <a:prstDash val="solid"/>
                    </a:lnB>
                    <a:solidFill>
                      <a:srgbClr val="3C3C3C"/>
                    </a:solidFill>
                  </a:tcPr>
                </a:tc>
                <a:tc>
                  <a:txBody>
                    <a:bodyPr/>
                    <a:lstStyle/>
                    <a:p>
                      <a:pPr marL="518159">
                        <a:lnSpc>
                          <a:spcPct val="100000"/>
                        </a:lnSpc>
                        <a:spcBef>
                          <a:spcPts val="935"/>
                        </a:spcBef>
                      </a:pPr>
                      <a:r>
                        <a:rPr sz="1400" spc="-190" dirty="0">
                          <a:solidFill>
                            <a:srgbClr val="FFFFFF"/>
                          </a:solidFill>
                          <a:latin typeface="UnDotum"/>
                          <a:cs typeface="UnDotum"/>
                        </a:rPr>
                        <a:t>예측</a:t>
                      </a:r>
                      <a:r>
                        <a:rPr sz="1400" spc="-70" dirty="0">
                          <a:solidFill>
                            <a:srgbClr val="FFFFFF"/>
                          </a:solidFill>
                          <a:latin typeface="UnDotum"/>
                          <a:cs typeface="UnDotum"/>
                        </a:rPr>
                        <a:t> </a:t>
                      </a:r>
                      <a:r>
                        <a:rPr sz="1400" spc="-190" dirty="0">
                          <a:solidFill>
                            <a:srgbClr val="FFFFFF"/>
                          </a:solidFill>
                          <a:latin typeface="UnDotum"/>
                          <a:cs typeface="UnDotum"/>
                        </a:rPr>
                        <a:t>시점</a:t>
                      </a:r>
                      <a:endParaRPr sz="1400">
                        <a:latin typeface="UnDotum"/>
                        <a:cs typeface="UnDotum"/>
                      </a:endParaRPr>
                    </a:p>
                  </a:txBody>
                  <a:tcPr marL="0" marR="0" marT="118745" marB="0">
                    <a:lnL w="19050">
                      <a:solidFill>
                        <a:srgbClr val="BFBFBF"/>
                      </a:solidFill>
                      <a:prstDash val="solid"/>
                    </a:lnL>
                    <a:lnR w="19050">
                      <a:solidFill>
                        <a:srgbClr val="BFBFBF"/>
                      </a:solidFill>
                      <a:prstDash val="solid"/>
                    </a:lnR>
                    <a:lnT w="19050">
                      <a:solidFill>
                        <a:srgbClr val="BFBFBF"/>
                      </a:solidFill>
                      <a:prstDash val="solid"/>
                    </a:lnT>
                    <a:lnB w="19050">
                      <a:solidFill>
                        <a:srgbClr val="BFBFBF"/>
                      </a:solidFill>
                      <a:prstDash val="solid"/>
                    </a:lnB>
                    <a:solidFill>
                      <a:srgbClr val="3C3C3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4361">
                <a:tc>
                  <a:txBody>
                    <a:bodyPr/>
                    <a:lstStyle/>
                    <a:p>
                      <a:pPr marL="445770" marR="380365" indent="-58419">
                        <a:lnSpc>
                          <a:spcPct val="101400"/>
                        </a:lnSpc>
                        <a:spcBef>
                          <a:spcPts val="595"/>
                        </a:spcBef>
                      </a:pPr>
                      <a:r>
                        <a:rPr sz="1400" spc="5" dirty="0">
                          <a:solidFill>
                            <a:srgbClr val="404040"/>
                          </a:solidFill>
                          <a:latin typeface="UnDotum"/>
                          <a:cs typeface="UnDotum"/>
                        </a:rPr>
                        <a:t>40,000</a:t>
                      </a:r>
                      <a:r>
                        <a:rPr sz="1400" spc="-125" dirty="0">
                          <a:solidFill>
                            <a:srgbClr val="404040"/>
                          </a:solidFill>
                          <a:latin typeface="UnDotum"/>
                          <a:cs typeface="UnDotum"/>
                        </a:rPr>
                        <a:t> </a:t>
                      </a:r>
                      <a:r>
                        <a:rPr sz="1400" spc="25" dirty="0">
                          <a:solidFill>
                            <a:srgbClr val="404040"/>
                          </a:solidFill>
                          <a:latin typeface="UnDotum"/>
                          <a:cs typeface="UnDotum"/>
                        </a:rPr>
                        <a:t>row  </a:t>
                      </a:r>
                      <a:r>
                        <a:rPr sz="1400" spc="-10" dirty="0">
                          <a:solidFill>
                            <a:srgbClr val="404040"/>
                          </a:solidFill>
                          <a:latin typeface="UnDotum"/>
                          <a:cs typeface="UnDotum"/>
                        </a:rPr>
                        <a:t>(train</a:t>
                      </a:r>
                      <a:r>
                        <a:rPr sz="1400" spc="-105" dirty="0">
                          <a:solidFill>
                            <a:srgbClr val="404040"/>
                          </a:solidFill>
                          <a:latin typeface="UnDotum"/>
                          <a:cs typeface="UnDotum"/>
                        </a:rPr>
                        <a:t> </a:t>
                      </a:r>
                      <a:r>
                        <a:rPr sz="1400" spc="-120" dirty="0">
                          <a:solidFill>
                            <a:srgbClr val="404040"/>
                          </a:solidFill>
                          <a:latin typeface="UnDotum"/>
                          <a:cs typeface="UnDotum"/>
                        </a:rPr>
                        <a:t>기준)</a:t>
                      </a:r>
                      <a:endParaRPr sz="1400">
                        <a:latin typeface="UnDotum"/>
                        <a:cs typeface="UnDotum"/>
                      </a:endParaRPr>
                    </a:p>
                  </a:txBody>
                  <a:tcPr marL="0" marR="0" marT="75565" marB="0">
                    <a:lnL w="19050">
                      <a:solidFill>
                        <a:srgbClr val="BFBFBF"/>
                      </a:solidFill>
                      <a:prstDash val="solid"/>
                    </a:lnL>
                    <a:lnR w="19050">
                      <a:solidFill>
                        <a:srgbClr val="BFBFBF"/>
                      </a:solidFill>
                      <a:prstDash val="solid"/>
                    </a:lnR>
                    <a:lnT w="19050">
                      <a:solidFill>
                        <a:srgbClr val="BFBFBF"/>
                      </a:solidFill>
                      <a:prstDash val="solid"/>
                    </a:lnT>
                    <a:lnB w="19050">
                      <a:solidFill>
                        <a:srgbClr val="BFBFB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61009" marR="454025" indent="211454">
                        <a:lnSpc>
                          <a:spcPct val="101400"/>
                        </a:lnSpc>
                        <a:spcBef>
                          <a:spcPts val="595"/>
                        </a:spcBef>
                      </a:pPr>
                      <a:r>
                        <a:rPr sz="1400" spc="-105" dirty="0">
                          <a:solidFill>
                            <a:srgbClr val="404040"/>
                          </a:solidFill>
                          <a:latin typeface="UnDotum"/>
                          <a:cs typeface="UnDotum"/>
                        </a:rPr>
                        <a:t>28일  </a:t>
                      </a:r>
                      <a:r>
                        <a:rPr sz="1400" spc="-120" dirty="0">
                          <a:solidFill>
                            <a:srgbClr val="404040"/>
                          </a:solidFill>
                          <a:latin typeface="UnDotum"/>
                          <a:cs typeface="UnDotum"/>
                        </a:rPr>
                        <a:t>(단일</a:t>
                      </a:r>
                      <a:r>
                        <a:rPr sz="1400" spc="-140" dirty="0">
                          <a:solidFill>
                            <a:srgbClr val="404040"/>
                          </a:solidFill>
                          <a:latin typeface="UnDotum"/>
                          <a:cs typeface="UnDotum"/>
                        </a:rPr>
                        <a:t> </a:t>
                      </a:r>
                      <a:r>
                        <a:rPr sz="1400" spc="-120" dirty="0">
                          <a:solidFill>
                            <a:srgbClr val="404040"/>
                          </a:solidFill>
                          <a:latin typeface="UnDotum"/>
                          <a:cs typeface="UnDotum"/>
                        </a:rPr>
                        <a:t>시점)</a:t>
                      </a:r>
                      <a:endParaRPr sz="1400">
                        <a:latin typeface="UnDotum"/>
                        <a:cs typeface="UnDotum"/>
                      </a:endParaRPr>
                    </a:p>
                  </a:txBody>
                  <a:tcPr marL="0" marR="0" marT="75565" marB="0">
                    <a:lnL w="19050">
                      <a:solidFill>
                        <a:srgbClr val="BFBFBF"/>
                      </a:solidFill>
                      <a:prstDash val="solid"/>
                    </a:lnL>
                    <a:lnR w="19050">
                      <a:solidFill>
                        <a:srgbClr val="BFBFBF"/>
                      </a:solidFill>
                      <a:prstDash val="solid"/>
                    </a:lnR>
                    <a:lnT w="19050">
                      <a:solidFill>
                        <a:srgbClr val="BFBFBF"/>
                      </a:solidFill>
                      <a:prstDash val="solid"/>
                    </a:lnT>
                    <a:lnB w="19050">
                      <a:solidFill>
                        <a:srgbClr val="BFBFB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24130"/>
          </a:xfrm>
          <a:custGeom>
            <a:avLst/>
            <a:gdLst/>
            <a:ahLst/>
            <a:cxnLst/>
            <a:rect l="l" t="t" r="r" b="b"/>
            <a:pathLst>
              <a:path w="12192000" h="24130">
                <a:moveTo>
                  <a:pt x="0" y="24104"/>
                </a:moveTo>
                <a:lnTo>
                  <a:pt x="12192000" y="24104"/>
                </a:lnTo>
                <a:lnTo>
                  <a:pt x="12192000" y="0"/>
                </a:lnTo>
                <a:lnTo>
                  <a:pt x="0" y="0"/>
                </a:lnTo>
                <a:lnTo>
                  <a:pt x="0" y="24104"/>
                </a:lnTo>
                <a:close/>
              </a:path>
            </a:pathLst>
          </a:custGeom>
          <a:solidFill>
            <a:srgbClr val="F5F6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-29067" y="535406"/>
            <a:ext cx="12192000" cy="5941060"/>
          </a:xfrm>
          <a:custGeom>
            <a:avLst/>
            <a:gdLst/>
            <a:ahLst/>
            <a:cxnLst/>
            <a:rect l="l" t="t" r="r" b="b"/>
            <a:pathLst>
              <a:path w="12192000" h="5941060">
                <a:moveTo>
                  <a:pt x="0" y="5940916"/>
                </a:moveTo>
                <a:lnTo>
                  <a:pt x="12192000" y="5940916"/>
                </a:lnTo>
                <a:lnTo>
                  <a:pt x="12192000" y="0"/>
                </a:lnTo>
                <a:lnTo>
                  <a:pt x="0" y="0"/>
                </a:lnTo>
                <a:lnTo>
                  <a:pt x="0" y="5940916"/>
                </a:lnTo>
                <a:close/>
              </a:path>
            </a:pathLst>
          </a:custGeom>
          <a:solidFill>
            <a:srgbClr val="F5F6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6476322"/>
            <a:ext cx="12192000" cy="382270"/>
          </a:xfrm>
          <a:custGeom>
            <a:avLst/>
            <a:gdLst/>
            <a:ahLst/>
            <a:cxnLst/>
            <a:rect l="l" t="t" r="r" b="b"/>
            <a:pathLst>
              <a:path w="12192000" h="382270">
                <a:moveTo>
                  <a:pt x="12192000" y="0"/>
                </a:moveTo>
                <a:lnTo>
                  <a:pt x="0" y="0"/>
                </a:lnTo>
                <a:lnTo>
                  <a:pt x="0" y="381676"/>
                </a:lnTo>
                <a:lnTo>
                  <a:pt x="12192000" y="381676"/>
                </a:lnTo>
                <a:lnTo>
                  <a:pt x="12192000" y="0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-9525" y="24104"/>
            <a:ext cx="12211685" cy="521334"/>
            <a:chOff x="-9525" y="24104"/>
            <a:chExt cx="12211685" cy="521334"/>
          </a:xfrm>
        </p:grpSpPr>
        <p:sp>
          <p:nvSpPr>
            <p:cNvPr id="6" name="object 6"/>
            <p:cNvSpPr/>
            <p:nvPr/>
          </p:nvSpPr>
          <p:spPr>
            <a:xfrm>
              <a:off x="0" y="24104"/>
              <a:ext cx="12192000" cy="511809"/>
            </a:xfrm>
            <a:custGeom>
              <a:avLst/>
              <a:gdLst/>
              <a:ahLst/>
              <a:cxnLst/>
              <a:rect l="l" t="t" r="r" b="b"/>
              <a:pathLst>
                <a:path w="12192000" h="511809">
                  <a:moveTo>
                    <a:pt x="12192000" y="0"/>
                  </a:moveTo>
                  <a:lnTo>
                    <a:pt x="0" y="0"/>
                  </a:lnTo>
                  <a:lnTo>
                    <a:pt x="0" y="511301"/>
                  </a:lnTo>
                  <a:lnTo>
                    <a:pt x="12192000" y="511301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535406"/>
              <a:ext cx="12192635" cy="0"/>
            </a:xfrm>
            <a:custGeom>
              <a:avLst/>
              <a:gdLst/>
              <a:ahLst/>
              <a:cxnLst/>
              <a:rect l="l" t="t" r="r" b="b"/>
              <a:pathLst>
                <a:path w="12192635">
                  <a:moveTo>
                    <a:pt x="0" y="0"/>
                  </a:moveTo>
                  <a:lnTo>
                    <a:pt x="12192006" y="1"/>
                  </a:lnTo>
                </a:path>
              </a:pathLst>
            </a:custGeom>
            <a:ln w="19050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767355" y="153924"/>
            <a:ext cx="395859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711450" algn="l"/>
              </a:tabLst>
            </a:pPr>
            <a:r>
              <a:rPr sz="2100" spc="-82" baseline="1984" dirty="0">
                <a:solidFill>
                  <a:srgbClr val="7F7F7F"/>
                </a:solidFill>
                <a:latin typeface="FreeSans"/>
                <a:cs typeface="FreeSans"/>
              </a:rPr>
              <a:t>Analysis</a:t>
            </a:r>
            <a:r>
              <a:rPr sz="2100" spc="15" baseline="1984" dirty="0">
                <a:solidFill>
                  <a:srgbClr val="7F7F7F"/>
                </a:solidFill>
                <a:latin typeface="FreeSans"/>
                <a:cs typeface="FreeSans"/>
              </a:rPr>
              <a:t> </a:t>
            </a:r>
            <a:r>
              <a:rPr sz="2100" spc="-60" baseline="1984" dirty="0">
                <a:solidFill>
                  <a:srgbClr val="7F7F7F"/>
                </a:solidFill>
                <a:latin typeface="FreeSans"/>
                <a:cs typeface="FreeSans"/>
              </a:rPr>
              <a:t>Pipeline	</a:t>
            </a:r>
            <a:r>
              <a:rPr sz="1400" b="1" spc="-80" dirty="0">
                <a:solidFill>
                  <a:srgbClr val="1C3061"/>
                </a:solidFill>
                <a:latin typeface="FreeSans"/>
                <a:cs typeface="FreeSans"/>
              </a:rPr>
              <a:t>Data </a:t>
            </a:r>
            <a:r>
              <a:rPr sz="1400" b="1" spc="-120" dirty="0">
                <a:solidFill>
                  <a:srgbClr val="1C3061"/>
                </a:solidFill>
                <a:latin typeface="FreeSans"/>
                <a:cs typeface="FreeSans"/>
              </a:rPr>
              <a:t>Preprocess</a:t>
            </a:r>
            <a:endParaRPr sz="1400">
              <a:latin typeface="FreeSans"/>
              <a:cs typeface="FreeSan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552319" y="153924"/>
            <a:ext cx="48831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80" dirty="0">
                <a:solidFill>
                  <a:srgbClr val="7F7F7F"/>
                </a:solidFill>
                <a:latin typeface="FreeSans"/>
                <a:cs typeface="FreeSans"/>
              </a:rPr>
              <a:t>M</a:t>
            </a:r>
            <a:r>
              <a:rPr sz="1400" spc="-10" dirty="0">
                <a:solidFill>
                  <a:srgbClr val="7F7F7F"/>
                </a:solidFill>
                <a:latin typeface="FreeSans"/>
                <a:cs typeface="FreeSans"/>
              </a:rPr>
              <a:t>o</a:t>
            </a:r>
            <a:r>
              <a:rPr sz="1400" spc="-35" dirty="0">
                <a:solidFill>
                  <a:srgbClr val="7F7F7F"/>
                </a:solidFill>
                <a:latin typeface="FreeSans"/>
                <a:cs typeface="FreeSans"/>
              </a:rPr>
              <a:t>d</a:t>
            </a:r>
            <a:r>
              <a:rPr sz="1400" spc="-20" dirty="0">
                <a:solidFill>
                  <a:srgbClr val="7F7F7F"/>
                </a:solidFill>
                <a:latin typeface="FreeSans"/>
                <a:cs typeface="FreeSans"/>
              </a:rPr>
              <a:t>el</a:t>
            </a:r>
            <a:endParaRPr sz="1400">
              <a:latin typeface="FreeSans"/>
              <a:cs typeface="FreeSan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746002" y="535406"/>
            <a:ext cx="2700020" cy="0"/>
          </a:xfrm>
          <a:custGeom>
            <a:avLst/>
            <a:gdLst/>
            <a:ahLst/>
            <a:cxnLst/>
            <a:rect l="l" t="t" r="r" b="b"/>
            <a:pathLst>
              <a:path w="2700020">
                <a:moveTo>
                  <a:pt x="0" y="0"/>
                </a:moveTo>
                <a:lnTo>
                  <a:pt x="2700001" y="1"/>
                </a:lnTo>
              </a:path>
            </a:pathLst>
          </a:custGeom>
          <a:ln w="19050">
            <a:solidFill>
              <a:srgbClr val="1C306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11"/>
          <p:cNvGrpSpPr/>
          <p:nvPr/>
        </p:nvGrpSpPr>
        <p:grpSpPr>
          <a:xfrm>
            <a:off x="6210223" y="1847684"/>
            <a:ext cx="5838190" cy="3227070"/>
            <a:chOff x="6210223" y="1847684"/>
            <a:chExt cx="5838190" cy="3227070"/>
          </a:xfrm>
        </p:grpSpPr>
        <p:sp>
          <p:nvSpPr>
            <p:cNvPr id="12" name="object 12"/>
            <p:cNvSpPr/>
            <p:nvPr/>
          </p:nvSpPr>
          <p:spPr>
            <a:xfrm>
              <a:off x="6216573" y="2277656"/>
              <a:ext cx="5825490" cy="2790825"/>
            </a:xfrm>
            <a:custGeom>
              <a:avLst/>
              <a:gdLst/>
              <a:ahLst/>
              <a:cxnLst/>
              <a:rect l="l" t="t" r="r" b="b"/>
              <a:pathLst>
                <a:path w="5825490" h="2790825">
                  <a:moveTo>
                    <a:pt x="5824969" y="0"/>
                  </a:moveTo>
                  <a:lnTo>
                    <a:pt x="0" y="0"/>
                  </a:lnTo>
                  <a:lnTo>
                    <a:pt x="0" y="2790736"/>
                  </a:lnTo>
                  <a:lnTo>
                    <a:pt x="5824969" y="2790736"/>
                  </a:lnTo>
                  <a:lnTo>
                    <a:pt x="582496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216573" y="2277656"/>
              <a:ext cx="5825490" cy="2790825"/>
            </a:xfrm>
            <a:custGeom>
              <a:avLst/>
              <a:gdLst/>
              <a:ahLst/>
              <a:cxnLst/>
              <a:rect l="l" t="t" r="r" b="b"/>
              <a:pathLst>
                <a:path w="5825490" h="2790825">
                  <a:moveTo>
                    <a:pt x="0" y="0"/>
                  </a:moveTo>
                  <a:lnTo>
                    <a:pt x="5824973" y="0"/>
                  </a:lnTo>
                  <a:lnTo>
                    <a:pt x="5824973" y="2790741"/>
                  </a:lnTo>
                  <a:lnTo>
                    <a:pt x="0" y="2790741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784568" y="2895180"/>
              <a:ext cx="6350" cy="430530"/>
            </a:xfrm>
            <a:custGeom>
              <a:avLst/>
              <a:gdLst/>
              <a:ahLst/>
              <a:cxnLst/>
              <a:rect l="l" t="t" r="r" b="b"/>
              <a:pathLst>
                <a:path w="6350" h="430529">
                  <a:moveTo>
                    <a:pt x="3175" y="217716"/>
                  </a:moveTo>
                  <a:lnTo>
                    <a:pt x="3175" y="430285"/>
                  </a:lnTo>
                </a:path>
                <a:path w="6350" h="430529">
                  <a:moveTo>
                    <a:pt x="0" y="0"/>
                  </a:moveTo>
                  <a:lnTo>
                    <a:pt x="6351" y="0"/>
                  </a:lnTo>
                </a:path>
              </a:pathLst>
            </a:custGeom>
            <a:ln w="6351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216573" y="1852447"/>
              <a:ext cx="5825490" cy="417195"/>
            </a:xfrm>
            <a:custGeom>
              <a:avLst/>
              <a:gdLst/>
              <a:ahLst/>
              <a:cxnLst/>
              <a:rect l="l" t="t" r="r" b="b"/>
              <a:pathLst>
                <a:path w="5825490" h="417194">
                  <a:moveTo>
                    <a:pt x="5824969" y="0"/>
                  </a:moveTo>
                  <a:lnTo>
                    <a:pt x="0" y="0"/>
                  </a:lnTo>
                  <a:lnTo>
                    <a:pt x="0" y="416928"/>
                  </a:lnTo>
                  <a:lnTo>
                    <a:pt x="5824969" y="416928"/>
                  </a:lnTo>
                  <a:lnTo>
                    <a:pt x="5824969" y="0"/>
                  </a:lnTo>
                  <a:close/>
                </a:path>
              </a:pathLst>
            </a:custGeom>
            <a:solidFill>
              <a:srgbClr val="1C306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216573" y="1852447"/>
              <a:ext cx="5825490" cy="417195"/>
            </a:xfrm>
            <a:custGeom>
              <a:avLst/>
              <a:gdLst/>
              <a:ahLst/>
              <a:cxnLst/>
              <a:rect l="l" t="t" r="r" b="b"/>
              <a:pathLst>
                <a:path w="5825490" h="417194">
                  <a:moveTo>
                    <a:pt x="0" y="0"/>
                  </a:moveTo>
                  <a:lnTo>
                    <a:pt x="5824973" y="0"/>
                  </a:lnTo>
                  <a:lnTo>
                    <a:pt x="5824973" y="416926"/>
                  </a:lnTo>
                  <a:lnTo>
                    <a:pt x="0" y="416926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1C306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469845" y="1156715"/>
            <a:ext cx="492379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90" dirty="0">
                <a:solidFill>
                  <a:srgbClr val="404040"/>
                </a:solidFill>
                <a:latin typeface="UnDotum"/>
                <a:cs typeface="UnDotum"/>
              </a:rPr>
              <a:t>유저</a:t>
            </a:r>
            <a:r>
              <a:rPr sz="1400" spc="-70" dirty="0">
                <a:solidFill>
                  <a:srgbClr val="404040"/>
                </a:solidFill>
                <a:latin typeface="UnDotum"/>
                <a:cs typeface="UnDotum"/>
              </a:rPr>
              <a:t> </a:t>
            </a:r>
            <a:r>
              <a:rPr sz="1400" spc="-190" dirty="0">
                <a:solidFill>
                  <a:srgbClr val="404040"/>
                </a:solidFill>
                <a:latin typeface="UnDotum"/>
                <a:cs typeface="UnDotum"/>
              </a:rPr>
              <a:t>행동</a:t>
            </a:r>
            <a:r>
              <a:rPr sz="1400" spc="-65" dirty="0">
                <a:solidFill>
                  <a:srgbClr val="404040"/>
                </a:solidFill>
                <a:latin typeface="UnDotum"/>
                <a:cs typeface="UnDotum"/>
              </a:rPr>
              <a:t> </a:t>
            </a:r>
            <a:r>
              <a:rPr sz="1400" spc="-190" dirty="0">
                <a:solidFill>
                  <a:srgbClr val="404040"/>
                </a:solidFill>
                <a:latin typeface="UnDotum"/>
                <a:cs typeface="UnDotum"/>
              </a:rPr>
              <a:t>변화를</a:t>
            </a:r>
            <a:r>
              <a:rPr sz="1400" spc="-65" dirty="0">
                <a:solidFill>
                  <a:srgbClr val="404040"/>
                </a:solidFill>
                <a:latin typeface="UnDotum"/>
                <a:cs typeface="UnDotum"/>
              </a:rPr>
              <a:t> </a:t>
            </a:r>
            <a:r>
              <a:rPr sz="1400" spc="-190" dirty="0">
                <a:solidFill>
                  <a:srgbClr val="404040"/>
                </a:solidFill>
                <a:latin typeface="UnDotum"/>
                <a:cs typeface="UnDotum"/>
              </a:rPr>
              <a:t>효과적으로</a:t>
            </a:r>
            <a:r>
              <a:rPr sz="1400" spc="-65" dirty="0">
                <a:solidFill>
                  <a:srgbClr val="404040"/>
                </a:solidFill>
                <a:latin typeface="UnDotum"/>
                <a:cs typeface="UnDotum"/>
              </a:rPr>
              <a:t> </a:t>
            </a:r>
            <a:r>
              <a:rPr sz="1400" spc="-190" dirty="0">
                <a:solidFill>
                  <a:srgbClr val="404040"/>
                </a:solidFill>
                <a:latin typeface="UnDotum"/>
                <a:cs typeface="UnDotum"/>
              </a:rPr>
              <a:t>반영하기</a:t>
            </a:r>
            <a:r>
              <a:rPr sz="1400" spc="-65" dirty="0">
                <a:solidFill>
                  <a:srgbClr val="404040"/>
                </a:solidFill>
                <a:latin typeface="UnDotum"/>
                <a:cs typeface="UnDotum"/>
              </a:rPr>
              <a:t> </a:t>
            </a:r>
            <a:r>
              <a:rPr sz="1400" spc="-190" dirty="0">
                <a:solidFill>
                  <a:srgbClr val="404040"/>
                </a:solidFill>
                <a:latin typeface="UnDotum"/>
                <a:cs typeface="UnDotum"/>
              </a:rPr>
              <a:t>위해</a:t>
            </a:r>
            <a:r>
              <a:rPr sz="1400" spc="-70" dirty="0">
                <a:solidFill>
                  <a:srgbClr val="404040"/>
                </a:solidFill>
                <a:latin typeface="UnDotum"/>
                <a:cs typeface="UnDotum"/>
              </a:rPr>
              <a:t> </a:t>
            </a:r>
            <a:r>
              <a:rPr sz="1400" spc="-190" dirty="0">
                <a:solidFill>
                  <a:srgbClr val="404040"/>
                </a:solidFill>
                <a:latin typeface="UnDotum"/>
                <a:cs typeface="UnDotum"/>
              </a:rPr>
              <a:t>주간</a:t>
            </a:r>
            <a:r>
              <a:rPr sz="1400" spc="-65" dirty="0">
                <a:solidFill>
                  <a:srgbClr val="404040"/>
                </a:solidFill>
                <a:latin typeface="UnDotum"/>
                <a:cs typeface="UnDotum"/>
              </a:rPr>
              <a:t> </a:t>
            </a:r>
            <a:r>
              <a:rPr sz="1400" spc="-190" dirty="0">
                <a:solidFill>
                  <a:srgbClr val="404040"/>
                </a:solidFill>
                <a:latin typeface="UnDotum"/>
                <a:cs typeface="UnDotum"/>
              </a:rPr>
              <a:t>데이터로</a:t>
            </a:r>
            <a:r>
              <a:rPr sz="1400" spc="-65" dirty="0">
                <a:solidFill>
                  <a:srgbClr val="404040"/>
                </a:solidFill>
                <a:latin typeface="UnDotum"/>
                <a:cs typeface="UnDotum"/>
              </a:rPr>
              <a:t> </a:t>
            </a:r>
            <a:r>
              <a:rPr sz="1400" spc="-50" dirty="0">
                <a:solidFill>
                  <a:srgbClr val="404040"/>
                </a:solidFill>
                <a:latin typeface="UnDotum"/>
                <a:cs typeface="UnDotum"/>
              </a:rPr>
              <a:t>data</a:t>
            </a:r>
            <a:r>
              <a:rPr sz="1400" spc="-70" dirty="0">
                <a:solidFill>
                  <a:srgbClr val="404040"/>
                </a:solidFill>
                <a:latin typeface="UnDotum"/>
                <a:cs typeface="UnDotum"/>
              </a:rPr>
              <a:t> </a:t>
            </a:r>
            <a:r>
              <a:rPr sz="1400" spc="-30" dirty="0">
                <a:solidFill>
                  <a:srgbClr val="404040"/>
                </a:solidFill>
                <a:latin typeface="UnDotum"/>
                <a:cs typeface="UnDotum"/>
              </a:rPr>
              <a:t>merge</a:t>
            </a:r>
            <a:endParaRPr sz="1400">
              <a:latin typeface="UnDotum"/>
              <a:cs typeface="UnDotum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223663" y="726947"/>
            <a:ext cx="584327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275" dirty="0"/>
              <a:t>1. </a:t>
            </a:r>
            <a:r>
              <a:rPr sz="2000" spc="-30" dirty="0"/>
              <a:t>Data </a:t>
            </a:r>
            <a:r>
              <a:rPr sz="2000" spc="10" dirty="0"/>
              <a:t>transformation </a:t>
            </a:r>
            <a:r>
              <a:rPr sz="2000" spc="-345" dirty="0"/>
              <a:t>– </a:t>
            </a:r>
            <a:r>
              <a:rPr sz="2000" spc="5" dirty="0"/>
              <a:t>merge </a:t>
            </a:r>
            <a:r>
              <a:rPr sz="2000" dirty="0"/>
              <a:t>weekly </a:t>
            </a:r>
            <a:r>
              <a:rPr sz="2000" spc="-5" dirty="0"/>
              <a:t>user </a:t>
            </a:r>
            <a:r>
              <a:rPr sz="2000" spc="-20" dirty="0"/>
              <a:t>data</a:t>
            </a:r>
            <a:r>
              <a:rPr sz="2000" spc="-225" dirty="0"/>
              <a:t> </a:t>
            </a:r>
            <a:r>
              <a:rPr sz="2000" spc="-95" dirty="0"/>
              <a:t>(2)</a:t>
            </a:r>
            <a:endParaRPr sz="2000"/>
          </a:p>
        </p:txBody>
      </p:sp>
      <p:grpSp>
        <p:nvGrpSpPr>
          <p:cNvPr id="19" name="object 19"/>
          <p:cNvGrpSpPr/>
          <p:nvPr/>
        </p:nvGrpSpPr>
        <p:grpSpPr>
          <a:xfrm>
            <a:off x="138572" y="2271306"/>
            <a:ext cx="5838190" cy="2803525"/>
            <a:chOff x="138572" y="2271306"/>
            <a:chExt cx="5838190" cy="2803525"/>
          </a:xfrm>
        </p:grpSpPr>
        <p:sp>
          <p:nvSpPr>
            <p:cNvPr id="20" name="object 20"/>
            <p:cNvSpPr/>
            <p:nvPr/>
          </p:nvSpPr>
          <p:spPr>
            <a:xfrm>
              <a:off x="144922" y="2277656"/>
              <a:ext cx="5825490" cy="2790825"/>
            </a:xfrm>
            <a:custGeom>
              <a:avLst/>
              <a:gdLst/>
              <a:ahLst/>
              <a:cxnLst/>
              <a:rect l="l" t="t" r="r" b="b"/>
              <a:pathLst>
                <a:path w="5825490" h="2790825">
                  <a:moveTo>
                    <a:pt x="5824966" y="0"/>
                  </a:moveTo>
                  <a:lnTo>
                    <a:pt x="0" y="0"/>
                  </a:lnTo>
                  <a:lnTo>
                    <a:pt x="0" y="2790736"/>
                  </a:lnTo>
                  <a:lnTo>
                    <a:pt x="5824966" y="2790736"/>
                  </a:lnTo>
                  <a:lnTo>
                    <a:pt x="582496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44922" y="2277656"/>
              <a:ext cx="5825490" cy="2790825"/>
            </a:xfrm>
            <a:custGeom>
              <a:avLst/>
              <a:gdLst/>
              <a:ahLst/>
              <a:cxnLst/>
              <a:rect l="l" t="t" r="r" b="b"/>
              <a:pathLst>
                <a:path w="5825490" h="2790825">
                  <a:moveTo>
                    <a:pt x="0" y="0"/>
                  </a:moveTo>
                  <a:lnTo>
                    <a:pt x="5824973" y="0"/>
                  </a:lnTo>
                  <a:lnTo>
                    <a:pt x="5824973" y="2790741"/>
                  </a:lnTo>
                  <a:lnTo>
                    <a:pt x="0" y="2790741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520707" y="2516124"/>
            <a:ext cx="429069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400" spc="-190" dirty="0">
                <a:solidFill>
                  <a:srgbClr val="404040"/>
                </a:solidFill>
                <a:latin typeface="UnDotum"/>
                <a:cs typeface="UnDotum"/>
              </a:rPr>
              <a:t>하루</a:t>
            </a:r>
            <a:r>
              <a:rPr sz="1400" spc="-70" dirty="0">
                <a:solidFill>
                  <a:srgbClr val="404040"/>
                </a:solidFill>
                <a:latin typeface="UnDotum"/>
                <a:cs typeface="UnDotum"/>
              </a:rPr>
              <a:t> </a:t>
            </a:r>
            <a:r>
              <a:rPr sz="1400" spc="-190" dirty="0">
                <a:solidFill>
                  <a:srgbClr val="404040"/>
                </a:solidFill>
                <a:latin typeface="UnDotum"/>
                <a:cs typeface="UnDotum"/>
              </a:rPr>
              <a:t>데이터를</a:t>
            </a:r>
            <a:r>
              <a:rPr sz="1400" spc="-65" dirty="0">
                <a:solidFill>
                  <a:srgbClr val="404040"/>
                </a:solidFill>
                <a:latin typeface="UnDotum"/>
                <a:cs typeface="UnDotum"/>
              </a:rPr>
              <a:t> </a:t>
            </a:r>
            <a:r>
              <a:rPr sz="1400" spc="-190" dirty="0">
                <a:solidFill>
                  <a:srgbClr val="404040"/>
                </a:solidFill>
                <a:latin typeface="UnDotum"/>
                <a:cs typeface="UnDotum"/>
              </a:rPr>
              <a:t>기준으로</a:t>
            </a:r>
            <a:r>
              <a:rPr sz="1400" spc="-70" dirty="0">
                <a:solidFill>
                  <a:srgbClr val="404040"/>
                </a:solidFill>
                <a:latin typeface="UnDotum"/>
                <a:cs typeface="UnDotum"/>
              </a:rPr>
              <a:t> </a:t>
            </a:r>
            <a:r>
              <a:rPr sz="1400" spc="-190" dirty="0">
                <a:solidFill>
                  <a:srgbClr val="404040"/>
                </a:solidFill>
                <a:latin typeface="UnDotum"/>
                <a:cs typeface="UnDotum"/>
              </a:rPr>
              <a:t>이후</a:t>
            </a:r>
            <a:r>
              <a:rPr sz="1400" spc="-65" dirty="0">
                <a:solidFill>
                  <a:srgbClr val="404040"/>
                </a:solidFill>
                <a:latin typeface="UnDotum"/>
                <a:cs typeface="UnDotum"/>
              </a:rPr>
              <a:t> </a:t>
            </a:r>
            <a:r>
              <a:rPr sz="1400" spc="-125" dirty="0">
                <a:solidFill>
                  <a:srgbClr val="404040"/>
                </a:solidFill>
                <a:latin typeface="UnDotum"/>
                <a:cs typeface="UnDotum"/>
              </a:rPr>
              <a:t>70일의</a:t>
            </a:r>
            <a:r>
              <a:rPr sz="1400" spc="-70" dirty="0">
                <a:solidFill>
                  <a:srgbClr val="404040"/>
                </a:solidFill>
                <a:latin typeface="UnDotum"/>
                <a:cs typeface="UnDotum"/>
              </a:rPr>
              <a:t> </a:t>
            </a:r>
            <a:r>
              <a:rPr sz="1400" spc="-190" dirty="0">
                <a:solidFill>
                  <a:srgbClr val="404040"/>
                </a:solidFill>
                <a:latin typeface="UnDotum"/>
                <a:cs typeface="UnDotum"/>
              </a:rPr>
              <a:t>유저</a:t>
            </a:r>
            <a:r>
              <a:rPr sz="1400" spc="-65" dirty="0">
                <a:solidFill>
                  <a:srgbClr val="404040"/>
                </a:solidFill>
                <a:latin typeface="UnDotum"/>
                <a:cs typeface="UnDotum"/>
              </a:rPr>
              <a:t> </a:t>
            </a:r>
            <a:r>
              <a:rPr sz="1400" spc="-190" dirty="0">
                <a:solidFill>
                  <a:srgbClr val="404040"/>
                </a:solidFill>
                <a:latin typeface="UnDotum"/>
                <a:cs typeface="UnDotum"/>
              </a:rPr>
              <a:t>행동</a:t>
            </a:r>
            <a:r>
              <a:rPr sz="1400" spc="-65" dirty="0">
                <a:solidFill>
                  <a:srgbClr val="404040"/>
                </a:solidFill>
                <a:latin typeface="UnDotum"/>
                <a:cs typeface="UnDotum"/>
              </a:rPr>
              <a:t> </a:t>
            </a:r>
            <a:r>
              <a:rPr sz="1400" spc="-190" dirty="0">
                <a:solidFill>
                  <a:srgbClr val="404040"/>
                </a:solidFill>
                <a:latin typeface="UnDotum"/>
                <a:cs typeface="UnDotum"/>
              </a:rPr>
              <a:t>파악</a:t>
            </a:r>
            <a:r>
              <a:rPr sz="1400" spc="-70" dirty="0">
                <a:solidFill>
                  <a:srgbClr val="404040"/>
                </a:solidFill>
                <a:latin typeface="UnDotum"/>
                <a:cs typeface="UnDotum"/>
              </a:rPr>
              <a:t> </a:t>
            </a:r>
            <a:r>
              <a:rPr sz="1400" spc="-95" dirty="0">
                <a:solidFill>
                  <a:srgbClr val="404040"/>
                </a:solidFill>
                <a:latin typeface="UnDotum"/>
                <a:cs typeface="UnDotum"/>
              </a:rPr>
              <a:t>(1~28일)</a:t>
            </a:r>
            <a:endParaRPr sz="1400">
              <a:latin typeface="UnDotum"/>
              <a:cs typeface="UnDotum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869871" y="4201198"/>
            <a:ext cx="3667760" cy="216535"/>
          </a:xfrm>
          <a:custGeom>
            <a:avLst/>
            <a:gdLst/>
            <a:ahLst/>
            <a:cxnLst/>
            <a:rect l="l" t="t" r="r" b="b"/>
            <a:pathLst>
              <a:path w="3667760" h="216535">
                <a:moveTo>
                  <a:pt x="3667429" y="0"/>
                </a:moveTo>
                <a:lnTo>
                  <a:pt x="0" y="0"/>
                </a:lnTo>
                <a:lnTo>
                  <a:pt x="0" y="216001"/>
                </a:lnTo>
                <a:lnTo>
                  <a:pt x="3667429" y="216001"/>
                </a:lnTo>
                <a:lnTo>
                  <a:pt x="3667429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567315" y="4201198"/>
            <a:ext cx="1246505" cy="216535"/>
          </a:xfrm>
          <a:prstGeom prst="rect">
            <a:avLst/>
          </a:prstGeom>
          <a:solidFill>
            <a:srgbClr val="D9D9D9"/>
          </a:solidFill>
        </p:spPr>
        <p:txBody>
          <a:bodyPr vert="horz" wrap="square" lIns="0" tIns="11430" rIns="0" bIns="0" rtlCol="0">
            <a:spAutoFit/>
          </a:bodyPr>
          <a:lstStyle/>
          <a:p>
            <a:pPr marL="310515">
              <a:lnSpc>
                <a:spcPct val="100000"/>
              </a:lnSpc>
              <a:spcBef>
                <a:spcPts val="90"/>
              </a:spcBef>
            </a:pPr>
            <a:r>
              <a:rPr sz="1100" spc="-85" dirty="0">
                <a:solidFill>
                  <a:srgbClr val="3C3C3C"/>
                </a:solidFill>
                <a:latin typeface="UnDotum"/>
                <a:cs typeface="UnDotum"/>
              </a:rPr>
              <a:t>28일</a:t>
            </a:r>
            <a:r>
              <a:rPr sz="1100" spc="-60" dirty="0">
                <a:solidFill>
                  <a:srgbClr val="3C3C3C"/>
                </a:solidFill>
                <a:latin typeface="UnDotum"/>
                <a:cs typeface="UnDotum"/>
              </a:rPr>
              <a:t> </a:t>
            </a:r>
            <a:r>
              <a:rPr sz="1100" spc="-155" dirty="0">
                <a:solidFill>
                  <a:srgbClr val="3C3C3C"/>
                </a:solidFill>
                <a:latin typeface="UnDotum"/>
                <a:cs typeface="UnDotum"/>
              </a:rPr>
              <a:t>데이터</a:t>
            </a:r>
            <a:endParaRPr sz="1100">
              <a:latin typeface="UnDotum"/>
              <a:cs typeface="UnDotum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974886" y="5295900"/>
            <a:ext cx="2740025" cy="65976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 algn="ctr">
              <a:lnSpc>
                <a:spcPct val="98600"/>
              </a:lnSpc>
              <a:spcBef>
                <a:spcPts val="120"/>
              </a:spcBef>
            </a:pPr>
            <a:r>
              <a:rPr sz="1400" spc="-155" dirty="0">
                <a:solidFill>
                  <a:srgbClr val="404040"/>
                </a:solidFill>
                <a:latin typeface="UnDotum"/>
                <a:cs typeface="UnDotum"/>
              </a:rPr>
              <a:t>패치, </a:t>
            </a:r>
            <a:r>
              <a:rPr sz="1400" spc="-165" dirty="0">
                <a:solidFill>
                  <a:srgbClr val="404040"/>
                </a:solidFill>
                <a:latin typeface="UnDotum"/>
                <a:cs typeface="UnDotum"/>
              </a:rPr>
              <a:t>공휴일, 이벤트, </a:t>
            </a:r>
            <a:r>
              <a:rPr sz="1400" spc="-190" dirty="0">
                <a:solidFill>
                  <a:srgbClr val="404040"/>
                </a:solidFill>
                <a:latin typeface="UnDotum"/>
                <a:cs typeface="UnDotum"/>
              </a:rPr>
              <a:t>유저 개인 사유 등  </a:t>
            </a:r>
            <a:r>
              <a:rPr sz="1400" spc="-190" dirty="0">
                <a:solidFill>
                  <a:srgbClr val="C00000"/>
                </a:solidFill>
                <a:latin typeface="UnDotum"/>
                <a:cs typeface="UnDotum"/>
              </a:rPr>
              <a:t>지나치게 다양한 노이즈 정보를 반영</a:t>
            </a:r>
            <a:r>
              <a:rPr sz="1400" spc="-190" dirty="0">
                <a:solidFill>
                  <a:srgbClr val="404040"/>
                </a:solidFill>
                <a:latin typeface="UnDotum"/>
                <a:cs typeface="UnDotum"/>
              </a:rPr>
              <a:t>해  잘못된</a:t>
            </a:r>
            <a:r>
              <a:rPr sz="1400" spc="-70" dirty="0">
                <a:solidFill>
                  <a:srgbClr val="404040"/>
                </a:solidFill>
                <a:latin typeface="UnDotum"/>
                <a:cs typeface="UnDotum"/>
              </a:rPr>
              <a:t> </a:t>
            </a:r>
            <a:r>
              <a:rPr sz="1400" spc="-190" dirty="0">
                <a:solidFill>
                  <a:srgbClr val="404040"/>
                </a:solidFill>
                <a:latin typeface="UnDotum"/>
                <a:cs typeface="UnDotum"/>
              </a:rPr>
              <a:t>예측이</a:t>
            </a:r>
            <a:r>
              <a:rPr sz="1400" spc="-70" dirty="0">
                <a:solidFill>
                  <a:srgbClr val="404040"/>
                </a:solidFill>
                <a:latin typeface="UnDotum"/>
                <a:cs typeface="UnDotum"/>
              </a:rPr>
              <a:t> </a:t>
            </a:r>
            <a:r>
              <a:rPr sz="1400" spc="-190" dirty="0">
                <a:solidFill>
                  <a:srgbClr val="404040"/>
                </a:solidFill>
                <a:latin typeface="UnDotum"/>
                <a:cs typeface="UnDotum"/>
              </a:rPr>
              <a:t>진행될</a:t>
            </a:r>
            <a:r>
              <a:rPr sz="1400" spc="-65" dirty="0">
                <a:solidFill>
                  <a:srgbClr val="404040"/>
                </a:solidFill>
                <a:latin typeface="UnDotum"/>
                <a:cs typeface="UnDotum"/>
              </a:rPr>
              <a:t> </a:t>
            </a:r>
            <a:r>
              <a:rPr sz="1400" spc="-190" dirty="0">
                <a:solidFill>
                  <a:srgbClr val="404040"/>
                </a:solidFill>
                <a:latin typeface="UnDotum"/>
                <a:cs typeface="UnDotum"/>
              </a:rPr>
              <a:t>수</a:t>
            </a:r>
            <a:r>
              <a:rPr sz="1400" spc="-70" dirty="0">
                <a:solidFill>
                  <a:srgbClr val="404040"/>
                </a:solidFill>
                <a:latin typeface="UnDotum"/>
                <a:cs typeface="UnDotum"/>
              </a:rPr>
              <a:t> </a:t>
            </a:r>
            <a:r>
              <a:rPr sz="1400" spc="-190" dirty="0">
                <a:solidFill>
                  <a:srgbClr val="404040"/>
                </a:solidFill>
                <a:latin typeface="UnDotum"/>
                <a:cs typeface="UnDotum"/>
              </a:rPr>
              <a:t>있다</a:t>
            </a:r>
            <a:endParaRPr sz="1400">
              <a:latin typeface="UnDotum"/>
              <a:cs typeface="UnDotum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60561" y="3379723"/>
            <a:ext cx="5057140" cy="670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spc="-15" dirty="0">
                <a:solidFill>
                  <a:srgbClr val="404040"/>
                </a:solidFill>
                <a:latin typeface="UnDotum"/>
                <a:cs typeface="UnDotum"/>
              </a:rPr>
              <a:t>Day</a:t>
            </a:r>
            <a:r>
              <a:rPr sz="1200" spc="-50" dirty="0">
                <a:solidFill>
                  <a:srgbClr val="404040"/>
                </a:solidFill>
                <a:latin typeface="UnDotum"/>
                <a:cs typeface="UnDotum"/>
              </a:rPr>
              <a:t> </a:t>
            </a:r>
            <a:r>
              <a:rPr sz="1200" spc="-280" dirty="0">
                <a:solidFill>
                  <a:srgbClr val="404040"/>
                </a:solidFill>
                <a:latin typeface="UnDotum"/>
                <a:cs typeface="UnDotum"/>
              </a:rPr>
              <a:t>1</a:t>
            </a:r>
            <a:endParaRPr sz="1200">
              <a:latin typeface="UnDotum"/>
              <a:cs typeface="UnDotum"/>
            </a:endParaRPr>
          </a:p>
          <a:p>
            <a:pPr>
              <a:lnSpc>
                <a:spcPct val="100000"/>
              </a:lnSpc>
              <a:spcBef>
                <a:spcPts val="75"/>
              </a:spcBef>
            </a:pPr>
            <a:endParaRPr sz="1100">
              <a:latin typeface="UnDotum"/>
              <a:cs typeface="UnDotum"/>
            </a:endParaRPr>
          </a:p>
          <a:p>
            <a:pPr marL="73660">
              <a:lnSpc>
                <a:spcPct val="100000"/>
              </a:lnSpc>
            </a:pPr>
            <a:r>
              <a:rPr sz="1400" spc="-190" dirty="0">
                <a:solidFill>
                  <a:srgbClr val="404040"/>
                </a:solidFill>
                <a:latin typeface="UnDotum"/>
                <a:cs typeface="UnDotum"/>
              </a:rPr>
              <a:t>주어진</a:t>
            </a:r>
            <a:r>
              <a:rPr sz="1400" spc="-70" dirty="0">
                <a:solidFill>
                  <a:srgbClr val="404040"/>
                </a:solidFill>
                <a:latin typeface="UnDotum"/>
                <a:cs typeface="UnDotum"/>
              </a:rPr>
              <a:t> </a:t>
            </a:r>
            <a:r>
              <a:rPr sz="1400" spc="-190" dirty="0">
                <a:solidFill>
                  <a:srgbClr val="404040"/>
                </a:solidFill>
                <a:latin typeface="UnDotum"/>
                <a:cs typeface="UnDotum"/>
              </a:rPr>
              <a:t>데이터의</a:t>
            </a:r>
            <a:r>
              <a:rPr sz="1400" spc="-65" dirty="0">
                <a:solidFill>
                  <a:srgbClr val="404040"/>
                </a:solidFill>
                <a:latin typeface="UnDotum"/>
                <a:cs typeface="UnDotum"/>
              </a:rPr>
              <a:t> </a:t>
            </a:r>
            <a:r>
              <a:rPr sz="1400" spc="-190" dirty="0">
                <a:solidFill>
                  <a:srgbClr val="404040"/>
                </a:solidFill>
                <a:latin typeface="UnDotum"/>
                <a:cs typeface="UnDotum"/>
              </a:rPr>
              <a:t>마지막</a:t>
            </a:r>
            <a:r>
              <a:rPr sz="1400" spc="-70" dirty="0">
                <a:solidFill>
                  <a:srgbClr val="404040"/>
                </a:solidFill>
                <a:latin typeface="UnDotum"/>
                <a:cs typeface="UnDotum"/>
              </a:rPr>
              <a:t> </a:t>
            </a:r>
            <a:r>
              <a:rPr sz="1400" spc="-190" dirty="0">
                <a:solidFill>
                  <a:srgbClr val="404040"/>
                </a:solidFill>
                <a:latin typeface="UnDotum"/>
                <a:cs typeface="UnDotum"/>
              </a:rPr>
              <a:t>날인</a:t>
            </a:r>
            <a:r>
              <a:rPr sz="1400" spc="-65" dirty="0">
                <a:solidFill>
                  <a:srgbClr val="404040"/>
                </a:solidFill>
                <a:latin typeface="UnDotum"/>
                <a:cs typeface="UnDotum"/>
              </a:rPr>
              <a:t> </a:t>
            </a:r>
            <a:r>
              <a:rPr sz="1400" spc="-105" dirty="0">
                <a:solidFill>
                  <a:srgbClr val="404040"/>
                </a:solidFill>
                <a:latin typeface="UnDotum"/>
                <a:cs typeface="UnDotum"/>
              </a:rPr>
              <a:t>28일</a:t>
            </a:r>
            <a:r>
              <a:rPr sz="1400" spc="-70" dirty="0">
                <a:solidFill>
                  <a:srgbClr val="404040"/>
                </a:solidFill>
                <a:latin typeface="UnDotum"/>
                <a:cs typeface="UnDotum"/>
              </a:rPr>
              <a:t> </a:t>
            </a:r>
            <a:r>
              <a:rPr sz="1400" spc="-190" dirty="0">
                <a:solidFill>
                  <a:srgbClr val="404040"/>
                </a:solidFill>
                <a:latin typeface="UnDotum"/>
                <a:cs typeface="UnDotum"/>
              </a:rPr>
              <a:t>데이터를</a:t>
            </a:r>
            <a:r>
              <a:rPr sz="1400" spc="-65" dirty="0">
                <a:solidFill>
                  <a:srgbClr val="404040"/>
                </a:solidFill>
                <a:latin typeface="UnDotum"/>
                <a:cs typeface="UnDotum"/>
              </a:rPr>
              <a:t> </a:t>
            </a:r>
            <a:r>
              <a:rPr sz="1400" spc="-190" dirty="0">
                <a:solidFill>
                  <a:srgbClr val="404040"/>
                </a:solidFill>
                <a:latin typeface="UnDotum"/>
                <a:cs typeface="UnDotum"/>
              </a:rPr>
              <a:t>기준으로</a:t>
            </a:r>
            <a:r>
              <a:rPr sz="1400" spc="-70" dirty="0">
                <a:solidFill>
                  <a:srgbClr val="404040"/>
                </a:solidFill>
                <a:latin typeface="UnDotum"/>
                <a:cs typeface="UnDotum"/>
              </a:rPr>
              <a:t> </a:t>
            </a:r>
            <a:r>
              <a:rPr sz="1400" spc="-190" dirty="0">
                <a:solidFill>
                  <a:srgbClr val="404040"/>
                </a:solidFill>
                <a:latin typeface="UnDotum"/>
                <a:cs typeface="UnDotum"/>
              </a:rPr>
              <a:t>미지의</a:t>
            </a:r>
            <a:r>
              <a:rPr sz="1400" spc="-65" dirty="0">
                <a:solidFill>
                  <a:srgbClr val="404040"/>
                </a:solidFill>
                <a:latin typeface="UnDotum"/>
                <a:cs typeface="UnDotum"/>
              </a:rPr>
              <a:t> </a:t>
            </a:r>
            <a:r>
              <a:rPr sz="1400" spc="-100" dirty="0">
                <a:solidFill>
                  <a:srgbClr val="404040"/>
                </a:solidFill>
                <a:latin typeface="UnDotum"/>
                <a:cs typeface="UnDotum"/>
              </a:rPr>
              <a:t>70일</a:t>
            </a:r>
            <a:r>
              <a:rPr sz="1400" spc="-65" dirty="0">
                <a:solidFill>
                  <a:srgbClr val="404040"/>
                </a:solidFill>
                <a:latin typeface="UnDotum"/>
                <a:cs typeface="UnDotum"/>
              </a:rPr>
              <a:t> </a:t>
            </a:r>
            <a:r>
              <a:rPr sz="1400" spc="-190" dirty="0">
                <a:solidFill>
                  <a:srgbClr val="404040"/>
                </a:solidFill>
                <a:latin typeface="UnDotum"/>
                <a:cs typeface="UnDotum"/>
              </a:rPr>
              <a:t>예측</a:t>
            </a:r>
            <a:endParaRPr sz="1400">
              <a:latin typeface="UnDotum"/>
              <a:cs typeface="UnDotum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608315" y="4711700"/>
            <a:ext cx="4648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spc="-15" dirty="0">
                <a:solidFill>
                  <a:srgbClr val="404040"/>
                </a:solidFill>
                <a:latin typeface="UnDotum"/>
                <a:cs typeface="UnDotum"/>
              </a:rPr>
              <a:t>Day</a:t>
            </a:r>
            <a:r>
              <a:rPr sz="1200" spc="-114" dirty="0">
                <a:solidFill>
                  <a:srgbClr val="404040"/>
                </a:solidFill>
                <a:latin typeface="UnDotum"/>
                <a:cs typeface="UnDotum"/>
              </a:rPr>
              <a:t> </a:t>
            </a:r>
            <a:r>
              <a:rPr sz="1200" spc="-60" dirty="0">
                <a:solidFill>
                  <a:srgbClr val="404040"/>
                </a:solidFill>
                <a:latin typeface="UnDotum"/>
                <a:cs typeface="UnDotum"/>
              </a:rPr>
              <a:t>28</a:t>
            </a:r>
            <a:endParaRPr sz="1200">
              <a:latin typeface="UnDotum"/>
              <a:cs typeface="UnDotum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9362858" y="5305044"/>
            <a:ext cx="2209165" cy="65976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287655" marR="5080" indent="-275590">
              <a:lnSpc>
                <a:spcPct val="98600"/>
              </a:lnSpc>
              <a:spcBef>
                <a:spcPts val="120"/>
              </a:spcBef>
            </a:pPr>
            <a:r>
              <a:rPr sz="1400" spc="-190" dirty="0">
                <a:solidFill>
                  <a:srgbClr val="404040"/>
                </a:solidFill>
                <a:latin typeface="UnDotum"/>
                <a:cs typeface="UnDotum"/>
              </a:rPr>
              <a:t>매주 진행하는 </a:t>
            </a:r>
            <a:r>
              <a:rPr sz="1400" spc="-190" dirty="0">
                <a:solidFill>
                  <a:srgbClr val="1C3061"/>
                </a:solidFill>
                <a:latin typeface="UnDotum"/>
                <a:cs typeface="UnDotum"/>
              </a:rPr>
              <a:t>패치를 </a:t>
            </a:r>
            <a:r>
              <a:rPr sz="1400" spc="-170" dirty="0">
                <a:solidFill>
                  <a:srgbClr val="1C3061"/>
                </a:solidFill>
                <a:latin typeface="UnDotum"/>
                <a:cs typeface="UnDotum"/>
              </a:rPr>
              <a:t>반영</a:t>
            </a:r>
            <a:r>
              <a:rPr sz="1400" spc="-170" dirty="0">
                <a:solidFill>
                  <a:srgbClr val="404040"/>
                </a:solidFill>
                <a:latin typeface="UnDotum"/>
                <a:cs typeface="UnDotum"/>
              </a:rPr>
              <a:t>하고,  </a:t>
            </a:r>
            <a:r>
              <a:rPr sz="1400" spc="-190" dirty="0">
                <a:solidFill>
                  <a:srgbClr val="404040"/>
                </a:solidFill>
                <a:latin typeface="UnDotum"/>
                <a:cs typeface="UnDotum"/>
              </a:rPr>
              <a:t>어느정도 경향성을 띄는  정보를 반영할 수</a:t>
            </a:r>
            <a:r>
              <a:rPr sz="1400" spc="-285" dirty="0">
                <a:solidFill>
                  <a:srgbClr val="404040"/>
                </a:solidFill>
                <a:latin typeface="UnDotum"/>
                <a:cs typeface="UnDotum"/>
              </a:rPr>
              <a:t> </a:t>
            </a:r>
            <a:r>
              <a:rPr sz="1400" spc="-190" dirty="0">
                <a:solidFill>
                  <a:srgbClr val="404040"/>
                </a:solidFill>
                <a:latin typeface="UnDotum"/>
                <a:cs typeface="UnDotum"/>
              </a:rPr>
              <a:t>있다</a:t>
            </a:r>
            <a:endParaRPr sz="1400">
              <a:latin typeface="UnDotum"/>
              <a:cs typeface="UnDotum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44922" y="1847811"/>
            <a:ext cx="5825490" cy="423545"/>
          </a:xfrm>
          <a:prstGeom prst="rect">
            <a:avLst/>
          </a:prstGeom>
          <a:solidFill>
            <a:srgbClr val="7F7F7F"/>
          </a:solidFill>
        </p:spPr>
        <p:txBody>
          <a:bodyPr vert="horz" wrap="square" lIns="0" tIns="11366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94"/>
              </a:spcBef>
            </a:pPr>
            <a:r>
              <a:rPr sz="1400" spc="-190" dirty="0">
                <a:solidFill>
                  <a:srgbClr val="FFFFFF"/>
                </a:solidFill>
                <a:latin typeface="UnDotum"/>
                <a:cs typeface="UnDotum"/>
              </a:rPr>
              <a:t>일간</a:t>
            </a:r>
            <a:r>
              <a:rPr sz="1400" spc="-65" dirty="0">
                <a:solidFill>
                  <a:srgbClr val="FFFFFF"/>
                </a:solidFill>
                <a:latin typeface="UnDotum"/>
                <a:cs typeface="UnDotum"/>
              </a:rPr>
              <a:t> </a:t>
            </a:r>
            <a:r>
              <a:rPr sz="1400" spc="-190" dirty="0">
                <a:solidFill>
                  <a:srgbClr val="FFFFFF"/>
                </a:solidFill>
                <a:latin typeface="UnDotum"/>
                <a:cs typeface="UnDotum"/>
              </a:rPr>
              <a:t>데이터</a:t>
            </a:r>
            <a:r>
              <a:rPr sz="1400" spc="-60" dirty="0">
                <a:solidFill>
                  <a:srgbClr val="FFFFFF"/>
                </a:solidFill>
                <a:latin typeface="UnDotum"/>
                <a:cs typeface="UnDotum"/>
              </a:rPr>
              <a:t> </a:t>
            </a:r>
            <a:r>
              <a:rPr sz="1400" spc="-190" dirty="0">
                <a:solidFill>
                  <a:srgbClr val="FFFFFF"/>
                </a:solidFill>
                <a:latin typeface="UnDotum"/>
                <a:cs typeface="UnDotum"/>
              </a:rPr>
              <a:t>기반</a:t>
            </a:r>
            <a:r>
              <a:rPr sz="1400" spc="-65" dirty="0">
                <a:solidFill>
                  <a:srgbClr val="FFFFFF"/>
                </a:solidFill>
                <a:latin typeface="UnDotum"/>
                <a:cs typeface="UnDotum"/>
              </a:rPr>
              <a:t> </a:t>
            </a:r>
            <a:r>
              <a:rPr sz="1400" spc="-190" dirty="0">
                <a:solidFill>
                  <a:srgbClr val="FFFFFF"/>
                </a:solidFill>
                <a:latin typeface="UnDotum"/>
                <a:cs typeface="UnDotum"/>
              </a:rPr>
              <a:t>예측</a:t>
            </a:r>
            <a:r>
              <a:rPr sz="1400" spc="-60" dirty="0">
                <a:solidFill>
                  <a:srgbClr val="FFFFFF"/>
                </a:solidFill>
                <a:latin typeface="UnDotum"/>
                <a:cs typeface="UnDotum"/>
              </a:rPr>
              <a:t> </a:t>
            </a:r>
            <a:r>
              <a:rPr sz="1400" spc="-190" dirty="0">
                <a:solidFill>
                  <a:srgbClr val="FFFFFF"/>
                </a:solidFill>
                <a:latin typeface="UnDotum"/>
                <a:cs typeface="UnDotum"/>
              </a:rPr>
              <a:t>시</a:t>
            </a:r>
            <a:r>
              <a:rPr sz="1400" spc="-60" dirty="0">
                <a:solidFill>
                  <a:srgbClr val="FFFFFF"/>
                </a:solidFill>
                <a:latin typeface="UnDotum"/>
                <a:cs typeface="UnDotum"/>
              </a:rPr>
              <a:t> </a:t>
            </a:r>
            <a:r>
              <a:rPr sz="1400" spc="-190" dirty="0">
                <a:solidFill>
                  <a:srgbClr val="FFFFFF"/>
                </a:solidFill>
                <a:latin typeface="UnDotum"/>
                <a:cs typeface="UnDotum"/>
              </a:rPr>
              <a:t>…</a:t>
            </a:r>
            <a:endParaRPr sz="1400">
              <a:latin typeface="UnDotum"/>
              <a:cs typeface="UnDotum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216573" y="1847684"/>
            <a:ext cx="5825490" cy="424180"/>
          </a:xfrm>
          <a:prstGeom prst="rect">
            <a:avLst/>
          </a:prstGeom>
          <a:solidFill>
            <a:srgbClr val="1C3061"/>
          </a:solidFill>
        </p:spPr>
        <p:txBody>
          <a:bodyPr vert="horz" wrap="square" lIns="0" tIns="1143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00"/>
              </a:spcBef>
            </a:pPr>
            <a:r>
              <a:rPr sz="1400" spc="-190" dirty="0">
                <a:solidFill>
                  <a:srgbClr val="FFFFFF"/>
                </a:solidFill>
                <a:latin typeface="UnDotum"/>
                <a:cs typeface="UnDotum"/>
              </a:rPr>
              <a:t>우리가</a:t>
            </a:r>
            <a:r>
              <a:rPr sz="1400" spc="-65" dirty="0">
                <a:solidFill>
                  <a:srgbClr val="FFFFFF"/>
                </a:solidFill>
                <a:latin typeface="UnDotum"/>
                <a:cs typeface="UnDotum"/>
              </a:rPr>
              <a:t> </a:t>
            </a:r>
            <a:r>
              <a:rPr sz="1400" spc="-190" dirty="0">
                <a:solidFill>
                  <a:srgbClr val="FFFFFF"/>
                </a:solidFill>
                <a:latin typeface="UnDotum"/>
                <a:cs typeface="UnDotum"/>
              </a:rPr>
              <a:t>선택한</a:t>
            </a:r>
            <a:r>
              <a:rPr sz="1400" spc="-60" dirty="0">
                <a:solidFill>
                  <a:srgbClr val="FFFFFF"/>
                </a:solidFill>
                <a:latin typeface="UnDotum"/>
                <a:cs typeface="UnDotum"/>
              </a:rPr>
              <a:t> </a:t>
            </a:r>
            <a:r>
              <a:rPr sz="1400" spc="-190" dirty="0">
                <a:solidFill>
                  <a:srgbClr val="FFFFFF"/>
                </a:solidFill>
                <a:latin typeface="UnDotum"/>
                <a:cs typeface="UnDotum"/>
              </a:rPr>
              <a:t>주간</a:t>
            </a:r>
            <a:r>
              <a:rPr sz="1400" spc="-65" dirty="0">
                <a:solidFill>
                  <a:srgbClr val="FFFFFF"/>
                </a:solidFill>
                <a:latin typeface="UnDotum"/>
                <a:cs typeface="UnDotum"/>
              </a:rPr>
              <a:t> </a:t>
            </a:r>
            <a:r>
              <a:rPr sz="1400" spc="-190" dirty="0">
                <a:solidFill>
                  <a:srgbClr val="FFFFFF"/>
                </a:solidFill>
                <a:latin typeface="UnDotum"/>
                <a:cs typeface="UnDotum"/>
              </a:rPr>
              <a:t>데이터</a:t>
            </a:r>
            <a:r>
              <a:rPr sz="1400" spc="-60" dirty="0">
                <a:solidFill>
                  <a:srgbClr val="FFFFFF"/>
                </a:solidFill>
                <a:latin typeface="UnDotum"/>
                <a:cs typeface="UnDotum"/>
              </a:rPr>
              <a:t> </a:t>
            </a:r>
            <a:r>
              <a:rPr sz="1400" spc="-190" dirty="0">
                <a:solidFill>
                  <a:srgbClr val="FFFFFF"/>
                </a:solidFill>
                <a:latin typeface="UnDotum"/>
                <a:cs typeface="UnDotum"/>
              </a:rPr>
              <a:t>기반</a:t>
            </a:r>
            <a:r>
              <a:rPr sz="1400" spc="-65" dirty="0">
                <a:solidFill>
                  <a:srgbClr val="FFFFFF"/>
                </a:solidFill>
                <a:latin typeface="UnDotum"/>
                <a:cs typeface="UnDotum"/>
              </a:rPr>
              <a:t> </a:t>
            </a:r>
            <a:r>
              <a:rPr sz="1400" spc="-190" dirty="0">
                <a:solidFill>
                  <a:srgbClr val="FFFFFF"/>
                </a:solidFill>
                <a:latin typeface="UnDotum"/>
                <a:cs typeface="UnDotum"/>
              </a:rPr>
              <a:t>예측은</a:t>
            </a:r>
            <a:r>
              <a:rPr sz="1400" spc="-60" dirty="0">
                <a:solidFill>
                  <a:srgbClr val="FFFFFF"/>
                </a:solidFill>
                <a:latin typeface="UnDotum"/>
                <a:cs typeface="UnDotum"/>
              </a:rPr>
              <a:t> </a:t>
            </a:r>
            <a:r>
              <a:rPr sz="1400" spc="-190" dirty="0">
                <a:solidFill>
                  <a:srgbClr val="FFFFFF"/>
                </a:solidFill>
                <a:latin typeface="UnDotum"/>
                <a:cs typeface="UnDotum"/>
              </a:rPr>
              <a:t>…</a:t>
            </a:r>
            <a:endParaRPr sz="1400">
              <a:latin typeface="UnDotum"/>
              <a:cs typeface="UnDotum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1813521" y="4201198"/>
            <a:ext cx="3715385" cy="454025"/>
            <a:chOff x="1813521" y="4201198"/>
            <a:chExt cx="3715385" cy="454025"/>
          </a:xfrm>
        </p:grpSpPr>
        <p:sp>
          <p:nvSpPr>
            <p:cNvPr id="32" name="object 32"/>
            <p:cNvSpPr/>
            <p:nvPr/>
          </p:nvSpPr>
          <p:spPr>
            <a:xfrm>
              <a:off x="1813521" y="4201198"/>
              <a:ext cx="56515" cy="216535"/>
            </a:xfrm>
            <a:custGeom>
              <a:avLst/>
              <a:gdLst/>
              <a:ahLst/>
              <a:cxnLst/>
              <a:rect l="l" t="t" r="r" b="b"/>
              <a:pathLst>
                <a:path w="56514" h="216535">
                  <a:moveTo>
                    <a:pt x="56349" y="0"/>
                  </a:moveTo>
                  <a:lnTo>
                    <a:pt x="0" y="0"/>
                  </a:lnTo>
                  <a:lnTo>
                    <a:pt x="0" y="216001"/>
                  </a:lnTo>
                  <a:lnTo>
                    <a:pt x="56349" y="216001"/>
                  </a:lnTo>
                  <a:lnTo>
                    <a:pt x="56349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834540" y="4537608"/>
              <a:ext cx="1332865" cy="0"/>
            </a:xfrm>
            <a:custGeom>
              <a:avLst/>
              <a:gdLst/>
              <a:ahLst/>
              <a:cxnLst/>
              <a:rect l="l" t="t" r="r" b="b"/>
              <a:pathLst>
                <a:path w="1332864">
                  <a:moveTo>
                    <a:pt x="0" y="0"/>
                  </a:moveTo>
                  <a:lnTo>
                    <a:pt x="1332740" y="1"/>
                  </a:lnTo>
                </a:path>
              </a:pathLst>
            </a:custGeom>
            <a:ln w="635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834540" y="4222851"/>
              <a:ext cx="0" cy="424815"/>
            </a:xfrm>
            <a:custGeom>
              <a:avLst/>
              <a:gdLst/>
              <a:ahLst/>
              <a:cxnLst/>
              <a:rect l="l" t="t" r="r" b="b"/>
              <a:pathLst>
                <a:path h="424814">
                  <a:moveTo>
                    <a:pt x="0" y="0"/>
                  </a:moveTo>
                  <a:lnTo>
                    <a:pt x="1" y="424800"/>
                  </a:lnTo>
                </a:path>
              </a:pathLst>
            </a:custGeom>
            <a:ln w="635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5525731" y="4230179"/>
              <a:ext cx="0" cy="424815"/>
            </a:xfrm>
            <a:custGeom>
              <a:avLst/>
              <a:gdLst/>
              <a:ahLst/>
              <a:cxnLst/>
              <a:rect l="l" t="t" r="r" b="b"/>
              <a:pathLst>
                <a:path h="424814">
                  <a:moveTo>
                    <a:pt x="0" y="0"/>
                  </a:moveTo>
                  <a:lnTo>
                    <a:pt x="1" y="424800"/>
                  </a:lnTo>
                </a:path>
              </a:pathLst>
            </a:custGeom>
            <a:ln w="635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192993" y="4537608"/>
              <a:ext cx="1332865" cy="0"/>
            </a:xfrm>
            <a:custGeom>
              <a:avLst/>
              <a:gdLst/>
              <a:ahLst/>
              <a:cxnLst/>
              <a:rect l="l" t="t" r="r" b="b"/>
              <a:pathLst>
                <a:path w="1332864">
                  <a:moveTo>
                    <a:pt x="0" y="0"/>
                  </a:moveTo>
                  <a:lnTo>
                    <a:pt x="1332740" y="1"/>
                  </a:lnTo>
                </a:path>
              </a:pathLst>
            </a:custGeom>
            <a:ln w="635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37" name="object 37"/>
          <p:cNvGraphicFramePr>
            <a:graphicFrameLocks noGrp="1"/>
          </p:cNvGraphicFramePr>
          <p:nvPr/>
        </p:nvGraphicFramePr>
        <p:xfrm>
          <a:off x="572038" y="2896895"/>
          <a:ext cx="3691889" cy="4433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296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07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214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6001">
                <a:tc>
                  <a:txBody>
                    <a:bodyPr/>
                    <a:lstStyle/>
                    <a:p>
                      <a:pPr marL="34036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100" spc="-85" dirty="0">
                          <a:solidFill>
                            <a:srgbClr val="3C3C3C"/>
                          </a:solidFill>
                          <a:latin typeface="UnDotum"/>
                          <a:cs typeface="UnDotum"/>
                        </a:rPr>
                        <a:t>28일</a:t>
                      </a:r>
                      <a:r>
                        <a:rPr sz="1100" spc="-55" dirty="0">
                          <a:solidFill>
                            <a:srgbClr val="3C3C3C"/>
                          </a:solidFill>
                          <a:latin typeface="UnDotum"/>
                          <a:cs typeface="UnDotum"/>
                        </a:rPr>
                        <a:t> </a:t>
                      </a:r>
                      <a:r>
                        <a:rPr sz="1100" spc="-155" dirty="0">
                          <a:solidFill>
                            <a:srgbClr val="3C3C3C"/>
                          </a:solidFill>
                          <a:latin typeface="UnDotum"/>
                          <a:cs typeface="UnDotum"/>
                        </a:rPr>
                        <a:t>데이터</a:t>
                      </a:r>
                      <a:endParaRPr sz="1100">
                        <a:latin typeface="UnDotum"/>
                        <a:cs typeface="UnDotum"/>
                      </a:endParaRPr>
                    </a:p>
                  </a:txBody>
                  <a:tcPr marL="0" marR="0" marT="11430" marB="0">
                    <a:lnL w="9525">
                      <a:solidFill>
                        <a:srgbClr val="FF0000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solidFill>
                      <a:srgbClr val="D9D9D9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040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7F7F7F"/>
                      </a:solidFill>
                      <a:prstDash val="solid"/>
                    </a:lnR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3730">
                <a:tc gridSpan="3">
                  <a:txBody>
                    <a:bodyPr/>
                    <a:lstStyle/>
                    <a:p>
                      <a:pPr marL="11430" algn="ctr">
                        <a:lnSpc>
                          <a:spcPts val="715"/>
                        </a:lnSpc>
                      </a:pPr>
                      <a:r>
                        <a:rPr sz="1200" spc="-50" dirty="0">
                          <a:solidFill>
                            <a:srgbClr val="404040"/>
                          </a:solidFill>
                          <a:latin typeface="UnDotum"/>
                          <a:cs typeface="UnDotum"/>
                        </a:rPr>
                        <a:t>70 </a:t>
                      </a:r>
                      <a:r>
                        <a:rPr sz="1200" spc="-40" dirty="0">
                          <a:solidFill>
                            <a:srgbClr val="404040"/>
                          </a:solidFill>
                          <a:latin typeface="UnDotum"/>
                          <a:cs typeface="UnDotum"/>
                        </a:rPr>
                        <a:t>days</a:t>
                      </a:r>
                      <a:endParaRPr sz="1200">
                        <a:latin typeface="UnDotum"/>
                        <a:cs typeface="UnDotum"/>
                      </a:endParaRPr>
                    </a:p>
                  </a:txBody>
                  <a:tcPr marL="0" marR="0" marT="0" marB="0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8" name="object 38"/>
          <p:cNvSpPr txBox="1"/>
          <p:nvPr/>
        </p:nvSpPr>
        <p:spPr>
          <a:xfrm>
            <a:off x="3424313" y="4434332"/>
            <a:ext cx="5137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solidFill>
                  <a:srgbClr val="404040"/>
                </a:solidFill>
                <a:latin typeface="UnDotum"/>
                <a:cs typeface="UnDotum"/>
              </a:rPr>
              <a:t>70</a:t>
            </a:r>
            <a:r>
              <a:rPr sz="1200" spc="-114" dirty="0">
                <a:solidFill>
                  <a:srgbClr val="404040"/>
                </a:solidFill>
                <a:latin typeface="UnDotum"/>
                <a:cs typeface="UnDotum"/>
              </a:rPr>
              <a:t> </a:t>
            </a:r>
            <a:r>
              <a:rPr sz="1200" spc="-40" dirty="0">
                <a:solidFill>
                  <a:srgbClr val="404040"/>
                </a:solidFill>
                <a:latin typeface="UnDotum"/>
                <a:cs typeface="UnDotum"/>
              </a:rPr>
              <a:t>days</a:t>
            </a:r>
            <a:endParaRPr sz="1200">
              <a:latin typeface="UnDotum"/>
              <a:cs typeface="UnDotum"/>
            </a:endParaRPr>
          </a:p>
        </p:txBody>
      </p:sp>
      <p:graphicFrame>
        <p:nvGraphicFramePr>
          <p:cNvPr id="39" name="object 39"/>
          <p:cNvGraphicFramePr>
            <a:graphicFrameLocks noGrp="1"/>
          </p:cNvGraphicFramePr>
          <p:nvPr/>
        </p:nvGraphicFramePr>
        <p:xfrm>
          <a:off x="317154" y="5312371"/>
          <a:ext cx="2512060" cy="7146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560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60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3257">
                <a:tc>
                  <a:txBody>
                    <a:bodyPr/>
                    <a:lstStyle/>
                    <a:p>
                      <a:pPr marR="163195" algn="r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1200" spc="-15" dirty="0">
                          <a:solidFill>
                            <a:srgbClr val="FFFFFF"/>
                          </a:solidFill>
                          <a:latin typeface="UnDotum"/>
                          <a:cs typeface="UnDotum"/>
                        </a:rPr>
                        <a:t>Train </a:t>
                      </a:r>
                      <a:r>
                        <a:rPr sz="1200" spc="5" dirty="0">
                          <a:solidFill>
                            <a:srgbClr val="FFFFFF"/>
                          </a:solidFill>
                          <a:latin typeface="UnDotum"/>
                          <a:cs typeface="UnDotum"/>
                        </a:rPr>
                        <a:t>raw</a:t>
                      </a:r>
                      <a:r>
                        <a:rPr sz="1200" spc="-140" dirty="0">
                          <a:solidFill>
                            <a:srgbClr val="FFFFFF"/>
                          </a:solidFill>
                          <a:latin typeface="UnDotum"/>
                          <a:cs typeface="UnDotum"/>
                        </a:rPr>
                        <a:t> </a:t>
                      </a:r>
                      <a:r>
                        <a:rPr sz="1200" spc="-40" dirty="0">
                          <a:solidFill>
                            <a:srgbClr val="FFFFFF"/>
                          </a:solidFill>
                          <a:latin typeface="UnDotum"/>
                          <a:cs typeface="UnDotum"/>
                        </a:rPr>
                        <a:t>data</a:t>
                      </a:r>
                      <a:endParaRPr sz="1200">
                        <a:latin typeface="UnDotum"/>
                        <a:cs typeface="UnDotum"/>
                      </a:endParaRPr>
                    </a:p>
                  </a:txBody>
                  <a:tcPr marL="0" marR="0" marT="73025" marB="0">
                    <a:lnL w="19050">
                      <a:solidFill>
                        <a:srgbClr val="BFBFBF"/>
                      </a:solidFill>
                      <a:prstDash val="solid"/>
                    </a:lnL>
                    <a:lnR w="19050">
                      <a:solidFill>
                        <a:srgbClr val="BFBFBF"/>
                      </a:solidFill>
                      <a:prstDash val="solid"/>
                    </a:lnR>
                    <a:lnT w="19050">
                      <a:solidFill>
                        <a:srgbClr val="BFBFBF"/>
                      </a:solidFill>
                      <a:prstDash val="solid"/>
                    </a:lnT>
                    <a:lnB w="19050">
                      <a:solidFill>
                        <a:srgbClr val="BFBFBF"/>
                      </a:solidFill>
                      <a:prstDash val="soli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200" spc="-165" dirty="0">
                          <a:solidFill>
                            <a:srgbClr val="FFFFFF"/>
                          </a:solidFill>
                          <a:latin typeface="UnDotum"/>
                          <a:cs typeface="UnDotum"/>
                        </a:rPr>
                        <a:t>예측 시점</a:t>
                      </a:r>
                      <a:r>
                        <a:rPr sz="1200" spc="-160" dirty="0">
                          <a:solidFill>
                            <a:srgbClr val="FFFFFF"/>
                          </a:solidFill>
                          <a:latin typeface="UnDotum"/>
                          <a:cs typeface="UnDotum"/>
                        </a:rPr>
                        <a:t> </a:t>
                      </a:r>
                      <a:r>
                        <a:rPr sz="1200" spc="-170" dirty="0">
                          <a:solidFill>
                            <a:srgbClr val="FFFFFF"/>
                          </a:solidFill>
                          <a:latin typeface="UnDotum"/>
                          <a:cs typeface="UnDotum"/>
                        </a:rPr>
                        <a:t>개수</a:t>
                      </a:r>
                      <a:endParaRPr sz="1200">
                        <a:latin typeface="UnDotum"/>
                        <a:cs typeface="UnDotum"/>
                      </a:endParaRPr>
                    </a:p>
                  </a:txBody>
                  <a:tcPr marL="0" marR="0" marT="66675" marB="0">
                    <a:lnL w="19050">
                      <a:solidFill>
                        <a:srgbClr val="BFBFBF"/>
                      </a:solidFill>
                      <a:prstDash val="solid"/>
                    </a:lnL>
                    <a:lnR w="19050">
                      <a:solidFill>
                        <a:srgbClr val="BFBFBF"/>
                      </a:solidFill>
                      <a:prstDash val="solid"/>
                    </a:lnR>
                    <a:lnT w="19050">
                      <a:solidFill>
                        <a:srgbClr val="BFBFBF"/>
                      </a:solidFill>
                      <a:prstDash val="solid"/>
                    </a:lnT>
                    <a:lnB w="19050">
                      <a:solidFill>
                        <a:srgbClr val="BFBFBF"/>
                      </a:solidFill>
                      <a:prstDash val="soli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32">
                <a:tc>
                  <a:txBody>
                    <a:bodyPr/>
                    <a:lstStyle/>
                    <a:p>
                      <a:pPr marR="152400" algn="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200" spc="-75" dirty="0">
                          <a:solidFill>
                            <a:srgbClr val="404040"/>
                          </a:solidFill>
                          <a:latin typeface="UnDotum"/>
                          <a:cs typeface="UnDotum"/>
                        </a:rPr>
                        <a:t>1,120,000</a:t>
                      </a:r>
                      <a:r>
                        <a:rPr sz="1200" spc="-130" dirty="0">
                          <a:solidFill>
                            <a:srgbClr val="404040"/>
                          </a:solidFill>
                          <a:latin typeface="UnDotum"/>
                          <a:cs typeface="UnDotum"/>
                        </a:rPr>
                        <a:t> </a:t>
                      </a:r>
                      <a:r>
                        <a:rPr sz="1200" spc="30" dirty="0">
                          <a:solidFill>
                            <a:srgbClr val="404040"/>
                          </a:solidFill>
                          <a:latin typeface="UnDotum"/>
                          <a:cs typeface="UnDotum"/>
                        </a:rPr>
                        <a:t>row</a:t>
                      </a:r>
                      <a:endParaRPr sz="1200">
                        <a:latin typeface="UnDotum"/>
                        <a:cs typeface="UnDotum"/>
                      </a:endParaRPr>
                    </a:p>
                  </a:txBody>
                  <a:tcPr marL="0" marR="0" marT="86360" marB="0">
                    <a:lnL w="19050">
                      <a:solidFill>
                        <a:srgbClr val="BFBFBF"/>
                      </a:solidFill>
                      <a:prstDash val="solid"/>
                    </a:lnL>
                    <a:lnR w="19050">
                      <a:solidFill>
                        <a:srgbClr val="BFBFBF"/>
                      </a:solidFill>
                      <a:prstDash val="solid"/>
                    </a:lnR>
                    <a:lnT w="19050">
                      <a:solidFill>
                        <a:srgbClr val="BFBFBF"/>
                      </a:solidFill>
                      <a:prstDash val="solid"/>
                    </a:lnT>
                    <a:lnB w="19050">
                      <a:solidFill>
                        <a:srgbClr val="BFBFB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200" spc="-90" dirty="0">
                          <a:solidFill>
                            <a:srgbClr val="404040"/>
                          </a:solidFill>
                          <a:latin typeface="UnDotum"/>
                          <a:cs typeface="UnDotum"/>
                        </a:rPr>
                        <a:t>28개</a:t>
                      </a:r>
                      <a:endParaRPr sz="1200">
                        <a:latin typeface="UnDotum"/>
                        <a:cs typeface="UnDotum"/>
                      </a:endParaRPr>
                    </a:p>
                  </a:txBody>
                  <a:tcPr marL="0" marR="0" marT="86360" marB="0">
                    <a:lnL w="19050">
                      <a:solidFill>
                        <a:srgbClr val="BFBFBF"/>
                      </a:solidFill>
                      <a:prstDash val="solid"/>
                    </a:lnL>
                    <a:lnR w="19050">
                      <a:solidFill>
                        <a:srgbClr val="BFBFBF"/>
                      </a:solidFill>
                      <a:prstDash val="solid"/>
                    </a:lnR>
                    <a:lnT w="19050">
                      <a:solidFill>
                        <a:srgbClr val="BFBFBF"/>
                      </a:solidFill>
                      <a:prstDash val="solid"/>
                    </a:lnT>
                    <a:lnB w="19050">
                      <a:solidFill>
                        <a:srgbClr val="BFBFB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40" name="object 40"/>
          <p:cNvGrpSpPr/>
          <p:nvPr/>
        </p:nvGrpSpPr>
        <p:grpSpPr>
          <a:xfrm>
            <a:off x="6678358" y="2896895"/>
            <a:ext cx="3678554" cy="216535"/>
            <a:chOff x="6678358" y="2896895"/>
            <a:chExt cx="3678554" cy="216535"/>
          </a:xfrm>
        </p:grpSpPr>
        <p:sp>
          <p:nvSpPr>
            <p:cNvPr id="41" name="object 41"/>
            <p:cNvSpPr/>
            <p:nvPr/>
          </p:nvSpPr>
          <p:spPr>
            <a:xfrm>
              <a:off x="7980921" y="2896895"/>
              <a:ext cx="2376170" cy="216535"/>
            </a:xfrm>
            <a:custGeom>
              <a:avLst/>
              <a:gdLst/>
              <a:ahLst/>
              <a:cxnLst/>
              <a:rect l="l" t="t" r="r" b="b"/>
              <a:pathLst>
                <a:path w="2376170" h="216535">
                  <a:moveTo>
                    <a:pt x="2375992" y="0"/>
                  </a:moveTo>
                  <a:lnTo>
                    <a:pt x="0" y="0"/>
                  </a:lnTo>
                  <a:lnTo>
                    <a:pt x="0" y="216001"/>
                  </a:lnTo>
                  <a:lnTo>
                    <a:pt x="2375992" y="216001"/>
                  </a:lnTo>
                  <a:lnTo>
                    <a:pt x="2375992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6678358" y="2896895"/>
              <a:ext cx="1296035" cy="216535"/>
            </a:xfrm>
            <a:custGeom>
              <a:avLst/>
              <a:gdLst/>
              <a:ahLst/>
              <a:cxnLst/>
              <a:rect l="l" t="t" r="r" b="b"/>
              <a:pathLst>
                <a:path w="1296034" h="216535">
                  <a:moveTo>
                    <a:pt x="1296009" y="0"/>
                  </a:moveTo>
                  <a:lnTo>
                    <a:pt x="0" y="0"/>
                  </a:lnTo>
                  <a:lnTo>
                    <a:pt x="0" y="216001"/>
                  </a:lnTo>
                  <a:lnTo>
                    <a:pt x="1296009" y="216001"/>
                  </a:lnTo>
                  <a:lnTo>
                    <a:pt x="1296009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6972172" y="2896895"/>
            <a:ext cx="1002665" cy="216535"/>
          </a:xfrm>
          <a:prstGeom prst="rect">
            <a:avLst/>
          </a:prstGeom>
          <a:solidFill>
            <a:srgbClr val="D9D9D9"/>
          </a:solidFill>
        </p:spPr>
        <p:txBody>
          <a:bodyPr vert="horz" wrap="square" lIns="0" tIns="11430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90"/>
              </a:spcBef>
            </a:pPr>
            <a:r>
              <a:rPr sz="1100" spc="-85" dirty="0">
                <a:solidFill>
                  <a:srgbClr val="3C3C3C"/>
                </a:solidFill>
                <a:latin typeface="UnDotum"/>
                <a:cs typeface="UnDotum"/>
              </a:rPr>
              <a:t>28일</a:t>
            </a:r>
            <a:r>
              <a:rPr sz="1100" spc="-55" dirty="0">
                <a:solidFill>
                  <a:srgbClr val="3C3C3C"/>
                </a:solidFill>
                <a:latin typeface="UnDotum"/>
                <a:cs typeface="UnDotum"/>
              </a:rPr>
              <a:t> </a:t>
            </a:r>
            <a:r>
              <a:rPr sz="1100" spc="-155" dirty="0">
                <a:solidFill>
                  <a:srgbClr val="3C3C3C"/>
                </a:solidFill>
                <a:latin typeface="UnDotum"/>
                <a:cs typeface="UnDotum"/>
              </a:rPr>
              <a:t>데이터</a:t>
            </a:r>
            <a:endParaRPr sz="1100">
              <a:latin typeface="UnDotum"/>
              <a:cs typeface="UnDotum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6640271" y="4201198"/>
            <a:ext cx="4970145" cy="216535"/>
            <a:chOff x="6640271" y="4201198"/>
            <a:chExt cx="4970145" cy="216535"/>
          </a:xfrm>
        </p:grpSpPr>
        <p:sp>
          <p:nvSpPr>
            <p:cNvPr id="45" name="object 45"/>
            <p:cNvSpPr/>
            <p:nvPr/>
          </p:nvSpPr>
          <p:spPr>
            <a:xfrm>
              <a:off x="7942834" y="4201198"/>
              <a:ext cx="3667760" cy="216535"/>
            </a:xfrm>
            <a:custGeom>
              <a:avLst/>
              <a:gdLst/>
              <a:ahLst/>
              <a:cxnLst/>
              <a:rect l="l" t="t" r="r" b="b"/>
              <a:pathLst>
                <a:path w="3667759" h="216535">
                  <a:moveTo>
                    <a:pt x="3667429" y="0"/>
                  </a:moveTo>
                  <a:lnTo>
                    <a:pt x="0" y="0"/>
                  </a:lnTo>
                  <a:lnTo>
                    <a:pt x="0" y="216001"/>
                  </a:lnTo>
                  <a:lnTo>
                    <a:pt x="3667429" y="216001"/>
                  </a:lnTo>
                  <a:lnTo>
                    <a:pt x="3667429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6640271" y="4201198"/>
              <a:ext cx="1296035" cy="216535"/>
            </a:xfrm>
            <a:custGeom>
              <a:avLst/>
              <a:gdLst/>
              <a:ahLst/>
              <a:cxnLst/>
              <a:rect l="l" t="t" r="r" b="b"/>
              <a:pathLst>
                <a:path w="1296034" h="216535">
                  <a:moveTo>
                    <a:pt x="1295996" y="0"/>
                  </a:moveTo>
                  <a:lnTo>
                    <a:pt x="0" y="0"/>
                  </a:lnTo>
                  <a:lnTo>
                    <a:pt x="0" y="216001"/>
                  </a:lnTo>
                  <a:lnTo>
                    <a:pt x="1295996" y="216001"/>
                  </a:lnTo>
                  <a:lnTo>
                    <a:pt x="1295996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/>
          <p:nvPr/>
        </p:nvSpPr>
        <p:spPr>
          <a:xfrm>
            <a:off x="6640271" y="4201198"/>
            <a:ext cx="1296035" cy="21653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10515">
              <a:lnSpc>
                <a:spcPct val="100000"/>
              </a:lnSpc>
              <a:spcBef>
                <a:spcPts val="90"/>
              </a:spcBef>
            </a:pPr>
            <a:r>
              <a:rPr sz="1100" spc="-85" dirty="0">
                <a:solidFill>
                  <a:srgbClr val="3C3C3C"/>
                </a:solidFill>
                <a:latin typeface="UnDotum"/>
                <a:cs typeface="UnDotum"/>
              </a:rPr>
              <a:t>28일</a:t>
            </a:r>
            <a:r>
              <a:rPr sz="1100" spc="-55" dirty="0">
                <a:solidFill>
                  <a:srgbClr val="3C3C3C"/>
                </a:solidFill>
                <a:latin typeface="UnDotum"/>
                <a:cs typeface="UnDotum"/>
              </a:rPr>
              <a:t> </a:t>
            </a:r>
            <a:r>
              <a:rPr sz="1100" spc="-155" dirty="0">
                <a:solidFill>
                  <a:srgbClr val="3C3C3C"/>
                </a:solidFill>
                <a:latin typeface="UnDotum"/>
                <a:cs typeface="UnDotum"/>
              </a:rPr>
              <a:t>데이터</a:t>
            </a:r>
            <a:endParaRPr sz="1100">
              <a:latin typeface="UnDotum"/>
              <a:cs typeface="UnDotum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7489672" y="4711700"/>
            <a:ext cx="48895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spc="-35" dirty="0">
                <a:solidFill>
                  <a:srgbClr val="404040"/>
                </a:solidFill>
                <a:latin typeface="UnDotum"/>
                <a:cs typeface="UnDotum"/>
              </a:rPr>
              <a:t>Week</a:t>
            </a:r>
            <a:r>
              <a:rPr sz="1200" spc="-114" dirty="0">
                <a:solidFill>
                  <a:srgbClr val="404040"/>
                </a:solidFill>
                <a:latin typeface="UnDotum"/>
                <a:cs typeface="UnDotum"/>
              </a:rPr>
              <a:t> </a:t>
            </a:r>
            <a:r>
              <a:rPr sz="1200" spc="-50" dirty="0">
                <a:solidFill>
                  <a:srgbClr val="404040"/>
                </a:solidFill>
                <a:latin typeface="UnDotum"/>
                <a:cs typeface="UnDotum"/>
              </a:rPr>
              <a:t>4</a:t>
            </a:r>
            <a:endParaRPr sz="1200">
              <a:latin typeface="UnDotum"/>
              <a:cs typeface="UnDotum"/>
            </a:endParaRPr>
          </a:p>
        </p:txBody>
      </p:sp>
      <p:grpSp>
        <p:nvGrpSpPr>
          <p:cNvPr id="49" name="object 49"/>
          <p:cNvGrpSpPr/>
          <p:nvPr/>
        </p:nvGrpSpPr>
        <p:grpSpPr>
          <a:xfrm>
            <a:off x="6648170" y="2901861"/>
            <a:ext cx="4954270" cy="1756410"/>
            <a:chOff x="6648170" y="2901861"/>
            <a:chExt cx="4954270" cy="1756410"/>
          </a:xfrm>
        </p:grpSpPr>
        <p:sp>
          <p:nvSpPr>
            <p:cNvPr id="50" name="object 50"/>
            <p:cNvSpPr/>
            <p:nvPr/>
          </p:nvSpPr>
          <p:spPr>
            <a:xfrm>
              <a:off x="6648170" y="2905010"/>
              <a:ext cx="324485" cy="204470"/>
            </a:xfrm>
            <a:custGeom>
              <a:avLst/>
              <a:gdLst/>
              <a:ahLst/>
              <a:cxnLst/>
              <a:rect l="l" t="t" r="r" b="b"/>
              <a:pathLst>
                <a:path w="324484" h="204469">
                  <a:moveTo>
                    <a:pt x="324002" y="0"/>
                  </a:moveTo>
                  <a:lnTo>
                    <a:pt x="0" y="0"/>
                  </a:lnTo>
                  <a:lnTo>
                    <a:pt x="0" y="204444"/>
                  </a:lnTo>
                  <a:lnTo>
                    <a:pt x="324002" y="204444"/>
                  </a:lnTo>
                  <a:lnTo>
                    <a:pt x="324002" y="0"/>
                  </a:lnTo>
                  <a:close/>
                </a:path>
              </a:pathLst>
            </a:custGeom>
            <a:solidFill>
              <a:srgbClr val="1C306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6787743" y="3233305"/>
              <a:ext cx="1332865" cy="0"/>
            </a:xfrm>
            <a:custGeom>
              <a:avLst/>
              <a:gdLst/>
              <a:ahLst/>
              <a:cxnLst/>
              <a:rect l="l" t="t" r="r" b="b"/>
              <a:pathLst>
                <a:path w="1332865">
                  <a:moveTo>
                    <a:pt x="0" y="0"/>
                  </a:moveTo>
                  <a:lnTo>
                    <a:pt x="1332740" y="1"/>
                  </a:lnTo>
                </a:path>
              </a:pathLst>
            </a:custGeom>
            <a:ln w="635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10339375" y="2905036"/>
              <a:ext cx="0" cy="432434"/>
            </a:xfrm>
            <a:custGeom>
              <a:avLst/>
              <a:gdLst/>
              <a:ahLst/>
              <a:cxnLst/>
              <a:rect l="l" t="t" r="r" b="b"/>
              <a:pathLst>
                <a:path h="432435">
                  <a:moveTo>
                    <a:pt x="0" y="0"/>
                  </a:moveTo>
                  <a:lnTo>
                    <a:pt x="1" y="432000"/>
                  </a:lnTo>
                </a:path>
              </a:pathLst>
            </a:custGeom>
            <a:ln w="635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9018206" y="3233305"/>
              <a:ext cx="1332865" cy="0"/>
            </a:xfrm>
            <a:custGeom>
              <a:avLst/>
              <a:gdLst/>
              <a:ahLst/>
              <a:cxnLst/>
              <a:rect l="l" t="t" r="r" b="b"/>
              <a:pathLst>
                <a:path w="1332865">
                  <a:moveTo>
                    <a:pt x="0" y="0"/>
                  </a:moveTo>
                  <a:lnTo>
                    <a:pt x="1332740" y="1"/>
                  </a:lnTo>
                </a:path>
              </a:pathLst>
            </a:custGeom>
            <a:ln w="635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7763142" y="4537608"/>
              <a:ext cx="1512570" cy="0"/>
            </a:xfrm>
            <a:custGeom>
              <a:avLst/>
              <a:gdLst/>
              <a:ahLst/>
              <a:cxnLst/>
              <a:rect l="l" t="t" r="r" b="b"/>
              <a:pathLst>
                <a:path w="1512570">
                  <a:moveTo>
                    <a:pt x="0" y="0"/>
                  </a:moveTo>
                  <a:lnTo>
                    <a:pt x="1512440" y="1"/>
                  </a:lnTo>
                </a:path>
              </a:pathLst>
            </a:custGeom>
            <a:ln w="635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7763142" y="4413770"/>
              <a:ext cx="0" cy="234315"/>
            </a:xfrm>
            <a:custGeom>
              <a:avLst/>
              <a:gdLst/>
              <a:ahLst/>
              <a:cxnLst/>
              <a:rect l="l" t="t" r="r" b="b"/>
              <a:pathLst>
                <a:path h="234314">
                  <a:moveTo>
                    <a:pt x="0" y="0"/>
                  </a:moveTo>
                  <a:lnTo>
                    <a:pt x="0" y="233881"/>
                  </a:lnTo>
                </a:path>
              </a:pathLst>
            </a:custGeom>
            <a:ln w="6351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11598694" y="4230179"/>
              <a:ext cx="0" cy="424815"/>
            </a:xfrm>
            <a:custGeom>
              <a:avLst/>
              <a:gdLst/>
              <a:ahLst/>
              <a:cxnLst/>
              <a:rect l="l" t="t" r="r" b="b"/>
              <a:pathLst>
                <a:path h="424814">
                  <a:moveTo>
                    <a:pt x="0" y="0"/>
                  </a:moveTo>
                  <a:lnTo>
                    <a:pt x="1" y="424800"/>
                  </a:lnTo>
                </a:path>
              </a:pathLst>
            </a:custGeom>
            <a:ln w="635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7" name="object 57"/>
          <p:cNvSpPr txBox="1"/>
          <p:nvPr/>
        </p:nvSpPr>
        <p:spPr>
          <a:xfrm>
            <a:off x="6564706" y="2516124"/>
            <a:ext cx="4927600" cy="21266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75">
              <a:lnSpc>
                <a:spcPct val="100000"/>
              </a:lnSpc>
              <a:spcBef>
                <a:spcPts val="100"/>
              </a:spcBef>
            </a:pPr>
            <a:r>
              <a:rPr sz="1400" spc="-190" dirty="0">
                <a:solidFill>
                  <a:srgbClr val="404040"/>
                </a:solidFill>
                <a:latin typeface="UnDotum"/>
                <a:cs typeface="UnDotum"/>
              </a:rPr>
              <a:t>주간</a:t>
            </a:r>
            <a:r>
              <a:rPr sz="1400" spc="-65" dirty="0">
                <a:solidFill>
                  <a:srgbClr val="404040"/>
                </a:solidFill>
                <a:latin typeface="UnDotum"/>
                <a:cs typeface="UnDotum"/>
              </a:rPr>
              <a:t> </a:t>
            </a:r>
            <a:r>
              <a:rPr sz="1400" spc="-190" dirty="0">
                <a:solidFill>
                  <a:srgbClr val="404040"/>
                </a:solidFill>
                <a:latin typeface="UnDotum"/>
                <a:cs typeface="UnDotum"/>
              </a:rPr>
              <a:t>데이터를</a:t>
            </a:r>
            <a:r>
              <a:rPr sz="1400" spc="-60" dirty="0">
                <a:solidFill>
                  <a:srgbClr val="404040"/>
                </a:solidFill>
                <a:latin typeface="UnDotum"/>
                <a:cs typeface="UnDotum"/>
              </a:rPr>
              <a:t> </a:t>
            </a:r>
            <a:r>
              <a:rPr sz="1400" spc="-190" dirty="0">
                <a:solidFill>
                  <a:srgbClr val="404040"/>
                </a:solidFill>
                <a:latin typeface="UnDotum"/>
                <a:cs typeface="UnDotum"/>
              </a:rPr>
              <a:t>기준으로</a:t>
            </a:r>
            <a:r>
              <a:rPr sz="1400" spc="-65" dirty="0">
                <a:solidFill>
                  <a:srgbClr val="404040"/>
                </a:solidFill>
                <a:latin typeface="UnDotum"/>
                <a:cs typeface="UnDotum"/>
              </a:rPr>
              <a:t> </a:t>
            </a:r>
            <a:r>
              <a:rPr sz="1400" spc="-190" dirty="0">
                <a:solidFill>
                  <a:srgbClr val="404040"/>
                </a:solidFill>
                <a:latin typeface="UnDotum"/>
                <a:cs typeface="UnDotum"/>
              </a:rPr>
              <a:t>이후</a:t>
            </a:r>
            <a:r>
              <a:rPr sz="1400" spc="-60" dirty="0">
                <a:solidFill>
                  <a:srgbClr val="404040"/>
                </a:solidFill>
                <a:latin typeface="UnDotum"/>
                <a:cs typeface="UnDotum"/>
              </a:rPr>
              <a:t> </a:t>
            </a:r>
            <a:r>
              <a:rPr sz="1400" spc="-125" dirty="0">
                <a:solidFill>
                  <a:srgbClr val="404040"/>
                </a:solidFill>
                <a:latin typeface="UnDotum"/>
                <a:cs typeface="UnDotum"/>
              </a:rPr>
              <a:t>70일의</a:t>
            </a:r>
            <a:r>
              <a:rPr sz="1400" spc="-65" dirty="0">
                <a:solidFill>
                  <a:srgbClr val="404040"/>
                </a:solidFill>
                <a:latin typeface="UnDotum"/>
                <a:cs typeface="UnDotum"/>
              </a:rPr>
              <a:t> </a:t>
            </a:r>
            <a:r>
              <a:rPr sz="1400" spc="-190" dirty="0">
                <a:solidFill>
                  <a:srgbClr val="404040"/>
                </a:solidFill>
                <a:latin typeface="UnDotum"/>
                <a:cs typeface="UnDotum"/>
              </a:rPr>
              <a:t>유저</a:t>
            </a:r>
            <a:r>
              <a:rPr sz="1400" spc="-60" dirty="0">
                <a:solidFill>
                  <a:srgbClr val="404040"/>
                </a:solidFill>
                <a:latin typeface="UnDotum"/>
                <a:cs typeface="UnDotum"/>
              </a:rPr>
              <a:t> </a:t>
            </a:r>
            <a:r>
              <a:rPr sz="1400" spc="-190" dirty="0">
                <a:solidFill>
                  <a:srgbClr val="404040"/>
                </a:solidFill>
                <a:latin typeface="UnDotum"/>
                <a:cs typeface="UnDotum"/>
              </a:rPr>
              <a:t>행동</a:t>
            </a:r>
            <a:r>
              <a:rPr sz="1400" spc="-65" dirty="0">
                <a:solidFill>
                  <a:srgbClr val="404040"/>
                </a:solidFill>
                <a:latin typeface="UnDotum"/>
                <a:cs typeface="UnDotum"/>
              </a:rPr>
              <a:t> </a:t>
            </a:r>
            <a:r>
              <a:rPr sz="1400" spc="-190" dirty="0">
                <a:solidFill>
                  <a:srgbClr val="404040"/>
                </a:solidFill>
                <a:latin typeface="UnDotum"/>
                <a:cs typeface="UnDotum"/>
              </a:rPr>
              <a:t>파악</a:t>
            </a:r>
            <a:r>
              <a:rPr sz="1400" spc="-60" dirty="0">
                <a:solidFill>
                  <a:srgbClr val="404040"/>
                </a:solidFill>
                <a:latin typeface="UnDotum"/>
                <a:cs typeface="UnDotum"/>
              </a:rPr>
              <a:t> </a:t>
            </a:r>
            <a:r>
              <a:rPr sz="1400" spc="-100" dirty="0">
                <a:solidFill>
                  <a:srgbClr val="404040"/>
                </a:solidFill>
                <a:latin typeface="UnDotum"/>
                <a:cs typeface="UnDotum"/>
              </a:rPr>
              <a:t>(1~4주)</a:t>
            </a:r>
            <a:endParaRPr sz="1400">
              <a:latin typeface="UnDotum"/>
              <a:cs typeface="UnDotum"/>
            </a:endParaRP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sz="1800">
              <a:latin typeface="UnDotum"/>
              <a:cs typeface="UnDotum"/>
            </a:endParaRPr>
          </a:p>
          <a:p>
            <a:pPr marR="1049020" algn="ctr">
              <a:lnSpc>
                <a:spcPct val="100000"/>
              </a:lnSpc>
            </a:pPr>
            <a:r>
              <a:rPr sz="1200" spc="-50" dirty="0">
                <a:solidFill>
                  <a:srgbClr val="404040"/>
                </a:solidFill>
                <a:latin typeface="UnDotum"/>
                <a:cs typeface="UnDotum"/>
              </a:rPr>
              <a:t>70 </a:t>
            </a:r>
            <a:r>
              <a:rPr sz="1200" spc="-40" dirty="0">
                <a:solidFill>
                  <a:srgbClr val="404040"/>
                </a:solidFill>
                <a:latin typeface="UnDotum"/>
                <a:cs typeface="UnDotum"/>
              </a:rPr>
              <a:t>days</a:t>
            </a:r>
            <a:endParaRPr sz="1200">
              <a:latin typeface="UnDotum"/>
              <a:cs typeface="UnDotum"/>
            </a:endParaRPr>
          </a:p>
          <a:p>
            <a:pPr>
              <a:lnSpc>
                <a:spcPct val="100000"/>
              </a:lnSpc>
              <a:spcBef>
                <a:spcPts val="530"/>
              </a:spcBef>
            </a:pPr>
            <a:r>
              <a:rPr sz="1200" spc="-35" dirty="0">
                <a:solidFill>
                  <a:srgbClr val="404040"/>
                </a:solidFill>
                <a:latin typeface="UnDotum"/>
                <a:cs typeface="UnDotum"/>
              </a:rPr>
              <a:t>Week</a:t>
            </a:r>
            <a:r>
              <a:rPr sz="1200" spc="-50" dirty="0">
                <a:solidFill>
                  <a:srgbClr val="404040"/>
                </a:solidFill>
                <a:latin typeface="UnDotum"/>
                <a:cs typeface="UnDotum"/>
              </a:rPr>
              <a:t> </a:t>
            </a:r>
            <a:r>
              <a:rPr sz="1200" spc="-280" dirty="0">
                <a:solidFill>
                  <a:srgbClr val="404040"/>
                </a:solidFill>
                <a:latin typeface="UnDotum"/>
                <a:cs typeface="UnDotum"/>
              </a:rPr>
              <a:t>1</a:t>
            </a:r>
            <a:endParaRPr sz="1200">
              <a:latin typeface="UnDotum"/>
              <a:cs typeface="UnDotum"/>
            </a:endParaRPr>
          </a:p>
          <a:p>
            <a:pPr>
              <a:lnSpc>
                <a:spcPct val="100000"/>
              </a:lnSpc>
              <a:spcBef>
                <a:spcPts val="75"/>
              </a:spcBef>
            </a:pPr>
            <a:endParaRPr sz="1100">
              <a:latin typeface="UnDotum"/>
              <a:cs typeface="UnDotum"/>
            </a:endParaRPr>
          </a:p>
          <a:p>
            <a:pPr marL="42545">
              <a:lnSpc>
                <a:spcPct val="100000"/>
              </a:lnSpc>
            </a:pPr>
            <a:r>
              <a:rPr sz="1400" spc="-190" dirty="0">
                <a:solidFill>
                  <a:srgbClr val="404040"/>
                </a:solidFill>
                <a:latin typeface="UnDotum"/>
                <a:cs typeface="UnDotum"/>
              </a:rPr>
              <a:t>주어진</a:t>
            </a:r>
            <a:r>
              <a:rPr sz="1400" spc="-70" dirty="0">
                <a:solidFill>
                  <a:srgbClr val="404040"/>
                </a:solidFill>
                <a:latin typeface="UnDotum"/>
                <a:cs typeface="UnDotum"/>
              </a:rPr>
              <a:t> </a:t>
            </a:r>
            <a:r>
              <a:rPr sz="1400" spc="-190" dirty="0">
                <a:solidFill>
                  <a:srgbClr val="404040"/>
                </a:solidFill>
                <a:latin typeface="UnDotum"/>
                <a:cs typeface="UnDotum"/>
              </a:rPr>
              <a:t>데이터의</a:t>
            </a:r>
            <a:r>
              <a:rPr sz="1400" spc="-65" dirty="0">
                <a:solidFill>
                  <a:srgbClr val="404040"/>
                </a:solidFill>
                <a:latin typeface="UnDotum"/>
                <a:cs typeface="UnDotum"/>
              </a:rPr>
              <a:t> </a:t>
            </a:r>
            <a:r>
              <a:rPr sz="1400" spc="-190" dirty="0">
                <a:solidFill>
                  <a:srgbClr val="404040"/>
                </a:solidFill>
                <a:latin typeface="UnDotum"/>
                <a:cs typeface="UnDotum"/>
              </a:rPr>
              <a:t>마지막</a:t>
            </a:r>
            <a:r>
              <a:rPr sz="1400" spc="-70" dirty="0">
                <a:solidFill>
                  <a:srgbClr val="404040"/>
                </a:solidFill>
                <a:latin typeface="UnDotum"/>
                <a:cs typeface="UnDotum"/>
              </a:rPr>
              <a:t> </a:t>
            </a:r>
            <a:r>
              <a:rPr sz="1400" spc="-190" dirty="0">
                <a:solidFill>
                  <a:srgbClr val="404040"/>
                </a:solidFill>
                <a:latin typeface="UnDotum"/>
                <a:cs typeface="UnDotum"/>
              </a:rPr>
              <a:t>주인</a:t>
            </a:r>
            <a:r>
              <a:rPr sz="1400" spc="-65" dirty="0">
                <a:solidFill>
                  <a:srgbClr val="404040"/>
                </a:solidFill>
                <a:latin typeface="UnDotum"/>
                <a:cs typeface="UnDotum"/>
              </a:rPr>
              <a:t> </a:t>
            </a:r>
            <a:r>
              <a:rPr sz="1400" spc="-125" dirty="0">
                <a:solidFill>
                  <a:srgbClr val="404040"/>
                </a:solidFill>
                <a:latin typeface="UnDotum"/>
                <a:cs typeface="UnDotum"/>
              </a:rPr>
              <a:t>4주</a:t>
            </a:r>
            <a:r>
              <a:rPr sz="1400" spc="-65" dirty="0">
                <a:solidFill>
                  <a:srgbClr val="404040"/>
                </a:solidFill>
                <a:latin typeface="UnDotum"/>
                <a:cs typeface="UnDotum"/>
              </a:rPr>
              <a:t> </a:t>
            </a:r>
            <a:r>
              <a:rPr sz="1400" spc="-190" dirty="0">
                <a:solidFill>
                  <a:srgbClr val="404040"/>
                </a:solidFill>
                <a:latin typeface="UnDotum"/>
                <a:cs typeface="UnDotum"/>
              </a:rPr>
              <a:t>데이터를</a:t>
            </a:r>
            <a:r>
              <a:rPr sz="1400" spc="-70" dirty="0">
                <a:solidFill>
                  <a:srgbClr val="404040"/>
                </a:solidFill>
                <a:latin typeface="UnDotum"/>
                <a:cs typeface="UnDotum"/>
              </a:rPr>
              <a:t> </a:t>
            </a:r>
            <a:r>
              <a:rPr sz="1400" spc="-190" dirty="0">
                <a:solidFill>
                  <a:srgbClr val="404040"/>
                </a:solidFill>
                <a:latin typeface="UnDotum"/>
                <a:cs typeface="UnDotum"/>
              </a:rPr>
              <a:t>기준으로</a:t>
            </a:r>
            <a:r>
              <a:rPr sz="1400" spc="-65" dirty="0">
                <a:solidFill>
                  <a:srgbClr val="404040"/>
                </a:solidFill>
                <a:latin typeface="UnDotum"/>
                <a:cs typeface="UnDotum"/>
              </a:rPr>
              <a:t> </a:t>
            </a:r>
            <a:r>
              <a:rPr sz="1400" spc="-190" dirty="0">
                <a:solidFill>
                  <a:srgbClr val="404040"/>
                </a:solidFill>
                <a:latin typeface="UnDotum"/>
                <a:cs typeface="UnDotum"/>
              </a:rPr>
              <a:t>미지의</a:t>
            </a:r>
            <a:r>
              <a:rPr sz="1400" spc="-65" dirty="0">
                <a:solidFill>
                  <a:srgbClr val="404040"/>
                </a:solidFill>
                <a:latin typeface="UnDotum"/>
                <a:cs typeface="UnDotum"/>
              </a:rPr>
              <a:t> </a:t>
            </a:r>
            <a:r>
              <a:rPr sz="1400" spc="-100" dirty="0">
                <a:solidFill>
                  <a:srgbClr val="404040"/>
                </a:solidFill>
                <a:latin typeface="UnDotum"/>
                <a:cs typeface="UnDotum"/>
              </a:rPr>
              <a:t>70일</a:t>
            </a:r>
            <a:r>
              <a:rPr sz="1400" spc="-70" dirty="0">
                <a:solidFill>
                  <a:srgbClr val="404040"/>
                </a:solidFill>
                <a:latin typeface="UnDotum"/>
                <a:cs typeface="UnDotum"/>
              </a:rPr>
              <a:t> </a:t>
            </a:r>
            <a:r>
              <a:rPr sz="1400" spc="-190" dirty="0">
                <a:solidFill>
                  <a:srgbClr val="404040"/>
                </a:solidFill>
                <a:latin typeface="UnDotum"/>
                <a:cs typeface="UnDotum"/>
              </a:rPr>
              <a:t>예측</a:t>
            </a:r>
            <a:endParaRPr sz="1400">
              <a:latin typeface="UnDotum"/>
              <a:cs typeface="UnDotum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850">
              <a:latin typeface="UnDotum"/>
              <a:cs typeface="UnDotum"/>
            </a:endParaRPr>
          </a:p>
          <a:p>
            <a:pPr marL="2932430">
              <a:lnSpc>
                <a:spcPct val="100000"/>
              </a:lnSpc>
            </a:pPr>
            <a:r>
              <a:rPr sz="1200" spc="-50" dirty="0">
                <a:solidFill>
                  <a:srgbClr val="404040"/>
                </a:solidFill>
                <a:latin typeface="UnDotum"/>
                <a:cs typeface="UnDotum"/>
              </a:rPr>
              <a:t>70 </a:t>
            </a:r>
            <a:r>
              <a:rPr sz="1200" spc="-40" dirty="0">
                <a:solidFill>
                  <a:srgbClr val="404040"/>
                </a:solidFill>
                <a:latin typeface="UnDotum"/>
                <a:cs typeface="UnDotum"/>
              </a:rPr>
              <a:t>days</a:t>
            </a:r>
            <a:endParaRPr sz="1200">
              <a:latin typeface="UnDotum"/>
              <a:cs typeface="UnDotum"/>
            </a:endParaRPr>
          </a:p>
        </p:txBody>
      </p:sp>
      <p:grpSp>
        <p:nvGrpSpPr>
          <p:cNvPr id="58" name="object 58"/>
          <p:cNvGrpSpPr/>
          <p:nvPr/>
        </p:nvGrpSpPr>
        <p:grpSpPr>
          <a:xfrm>
            <a:off x="7618831" y="4202658"/>
            <a:ext cx="3980179" cy="338455"/>
            <a:chOff x="7618831" y="4202658"/>
            <a:chExt cx="3980179" cy="338455"/>
          </a:xfrm>
        </p:grpSpPr>
        <p:sp>
          <p:nvSpPr>
            <p:cNvPr id="59" name="object 59"/>
            <p:cNvSpPr/>
            <p:nvPr/>
          </p:nvSpPr>
          <p:spPr>
            <a:xfrm>
              <a:off x="10265943" y="4537608"/>
              <a:ext cx="1332865" cy="0"/>
            </a:xfrm>
            <a:custGeom>
              <a:avLst/>
              <a:gdLst/>
              <a:ahLst/>
              <a:cxnLst/>
              <a:rect l="l" t="t" r="r" b="b"/>
              <a:pathLst>
                <a:path w="1332865">
                  <a:moveTo>
                    <a:pt x="0" y="0"/>
                  </a:moveTo>
                  <a:lnTo>
                    <a:pt x="1332740" y="1"/>
                  </a:lnTo>
                </a:path>
              </a:pathLst>
            </a:custGeom>
            <a:ln w="635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7618831" y="4202658"/>
              <a:ext cx="324485" cy="211454"/>
            </a:xfrm>
            <a:custGeom>
              <a:avLst/>
              <a:gdLst/>
              <a:ahLst/>
              <a:cxnLst/>
              <a:rect l="l" t="t" r="r" b="b"/>
              <a:pathLst>
                <a:path w="324484" h="211454">
                  <a:moveTo>
                    <a:pt x="324002" y="0"/>
                  </a:moveTo>
                  <a:lnTo>
                    <a:pt x="0" y="0"/>
                  </a:lnTo>
                  <a:lnTo>
                    <a:pt x="0" y="211112"/>
                  </a:lnTo>
                  <a:lnTo>
                    <a:pt x="324002" y="211112"/>
                  </a:lnTo>
                  <a:lnTo>
                    <a:pt x="324002" y="0"/>
                  </a:lnTo>
                  <a:close/>
                </a:path>
              </a:pathLst>
            </a:custGeom>
            <a:solidFill>
              <a:srgbClr val="1C306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61" name="object 61"/>
          <p:cNvGraphicFramePr>
            <a:graphicFrameLocks noGrp="1"/>
          </p:cNvGraphicFramePr>
          <p:nvPr/>
        </p:nvGraphicFramePr>
        <p:xfrm>
          <a:off x="6359283" y="5312371"/>
          <a:ext cx="2512060" cy="7146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560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60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325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1200" spc="-15" dirty="0">
                          <a:solidFill>
                            <a:srgbClr val="FFFFFF"/>
                          </a:solidFill>
                          <a:latin typeface="UnDotum"/>
                          <a:cs typeface="UnDotum"/>
                        </a:rPr>
                        <a:t>Train </a:t>
                      </a:r>
                      <a:r>
                        <a:rPr sz="1200" spc="5" dirty="0">
                          <a:solidFill>
                            <a:srgbClr val="FFFFFF"/>
                          </a:solidFill>
                          <a:latin typeface="UnDotum"/>
                          <a:cs typeface="UnDotum"/>
                        </a:rPr>
                        <a:t>raw</a:t>
                      </a:r>
                      <a:r>
                        <a:rPr sz="1200" spc="-100" dirty="0">
                          <a:solidFill>
                            <a:srgbClr val="FFFFFF"/>
                          </a:solidFill>
                          <a:latin typeface="UnDotum"/>
                          <a:cs typeface="UnDotum"/>
                        </a:rPr>
                        <a:t> </a:t>
                      </a:r>
                      <a:r>
                        <a:rPr sz="1200" spc="-40" dirty="0">
                          <a:solidFill>
                            <a:srgbClr val="FFFFFF"/>
                          </a:solidFill>
                          <a:latin typeface="UnDotum"/>
                          <a:cs typeface="UnDotum"/>
                        </a:rPr>
                        <a:t>data</a:t>
                      </a:r>
                      <a:endParaRPr sz="1200">
                        <a:latin typeface="UnDotum"/>
                        <a:cs typeface="UnDotum"/>
                      </a:endParaRPr>
                    </a:p>
                  </a:txBody>
                  <a:tcPr marL="0" marR="0" marT="73025" marB="0">
                    <a:lnL w="19050">
                      <a:solidFill>
                        <a:srgbClr val="BFBFBF"/>
                      </a:solidFill>
                      <a:prstDash val="solid"/>
                    </a:lnL>
                    <a:lnR w="19050">
                      <a:solidFill>
                        <a:srgbClr val="BFBFBF"/>
                      </a:solidFill>
                      <a:prstDash val="solid"/>
                    </a:lnR>
                    <a:lnT w="19050">
                      <a:solidFill>
                        <a:srgbClr val="BFBFBF"/>
                      </a:solidFill>
                      <a:prstDash val="solid"/>
                    </a:lnT>
                    <a:lnB w="19050">
                      <a:solidFill>
                        <a:srgbClr val="BFBFBF"/>
                      </a:solidFill>
                      <a:prstDash val="solid"/>
                    </a:lnB>
                    <a:solidFill>
                      <a:srgbClr val="1C306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200" spc="-165" dirty="0">
                          <a:solidFill>
                            <a:srgbClr val="FFFFFF"/>
                          </a:solidFill>
                          <a:latin typeface="UnDotum"/>
                          <a:cs typeface="UnDotum"/>
                        </a:rPr>
                        <a:t>예측 시점</a:t>
                      </a:r>
                      <a:r>
                        <a:rPr sz="1200" spc="-160" dirty="0">
                          <a:solidFill>
                            <a:srgbClr val="FFFFFF"/>
                          </a:solidFill>
                          <a:latin typeface="UnDotum"/>
                          <a:cs typeface="UnDotum"/>
                        </a:rPr>
                        <a:t> </a:t>
                      </a:r>
                      <a:r>
                        <a:rPr sz="1200" spc="-170" dirty="0">
                          <a:solidFill>
                            <a:srgbClr val="FFFFFF"/>
                          </a:solidFill>
                          <a:latin typeface="UnDotum"/>
                          <a:cs typeface="UnDotum"/>
                        </a:rPr>
                        <a:t>개수</a:t>
                      </a:r>
                      <a:endParaRPr sz="1200">
                        <a:latin typeface="UnDotum"/>
                        <a:cs typeface="UnDotum"/>
                      </a:endParaRPr>
                    </a:p>
                  </a:txBody>
                  <a:tcPr marL="0" marR="0" marT="66675" marB="0">
                    <a:lnL w="19050">
                      <a:solidFill>
                        <a:srgbClr val="BFBFBF"/>
                      </a:solidFill>
                      <a:prstDash val="solid"/>
                    </a:lnL>
                    <a:lnR w="19050">
                      <a:solidFill>
                        <a:srgbClr val="BFBFBF"/>
                      </a:solidFill>
                      <a:prstDash val="solid"/>
                    </a:lnR>
                    <a:lnT w="19050">
                      <a:solidFill>
                        <a:srgbClr val="BFBFBF"/>
                      </a:solidFill>
                      <a:prstDash val="solid"/>
                    </a:lnT>
                    <a:lnB w="19050">
                      <a:solidFill>
                        <a:srgbClr val="BFBFBF"/>
                      </a:solidFill>
                      <a:prstDash val="solid"/>
                    </a:lnB>
                    <a:solidFill>
                      <a:srgbClr val="1C306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3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200" spc="-40" dirty="0">
                          <a:solidFill>
                            <a:srgbClr val="404040"/>
                          </a:solidFill>
                          <a:latin typeface="UnDotum"/>
                          <a:cs typeface="UnDotum"/>
                        </a:rPr>
                        <a:t>160,000</a:t>
                      </a:r>
                      <a:r>
                        <a:rPr sz="1200" spc="-65" dirty="0">
                          <a:solidFill>
                            <a:srgbClr val="404040"/>
                          </a:solidFill>
                          <a:latin typeface="UnDotum"/>
                          <a:cs typeface="UnDotum"/>
                        </a:rPr>
                        <a:t> </a:t>
                      </a:r>
                      <a:r>
                        <a:rPr sz="1200" spc="30" dirty="0">
                          <a:solidFill>
                            <a:srgbClr val="404040"/>
                          </a:solidFill>
                          <a:latin typeface="UnDotum"/>
                          <a:cs typeface="UnDotum"/>
                        </a:rPr>
                        <a:t>row</a:t>
                      </a:r>
                      <a:endParaRPr sz="1200">
                        <a:latin typeface="UnDotum"/>
                        <a:cs typeface="UnDotum"/>
                      </a:endParaRPr>
                    </a:p>
                  </a:txBody>
                  <a:tcPr marL="0" marR="0" marT="86360" marB="0">
                    <a:lnL w="19050">
                      <a:solidFill>
                        <a:srgbClr val="BFBFBF"/>
                      </a:solidFill>
                      <a:prstDash val="solid"/>
                    </a:lnL>
                    <a:lnR w="19050">
                      <a:solidFill>
                        <a:srgbClr val="BFBFBF"/>
                      </a:solidFill>
                      <a:prstDash val="solid"/>
                    </a:lnR>
                    <a:lnT w="19050">
                      <a:solidFill>
                        <a:srgbClr val="BFBFBF"/>
                      </a:solidFill>
                      <a:prstDash val="solid"/>
                    </a:lnT>
                    <a:lnB w="19050">
                      <a:solidFill>
                        <a:srgbClr val="BFBFB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200" spc="-105" dirty="0">
                          <a:solidFill>
                            <a:srgbClr val="404040"/>
                          </a:solidFill>
                          <a:latin typeface="UnDotum"/>
                          <a:cs typeface="UnDotum"/>
                        </a:rPr>
                        <a:t>4개</a:t>
                      </a:r>
                      <a:endParaRPr sz="1200">
                        <a:latin typeface="UnDotum"/>
                        <a:cs typeface="UnDotum"/>
                      </a:endParaRPr>
                    </a:p>
                  </a:txBody>
                  <a:tcPr marL="0" marR="0" marT="86360" marB="0">
                    <a:lnL w="19050">
                      <a:solidFill>
                        <a:srgbClr val="BFBFBF"/>
                      </a:solidFill>
                      <a:prstDash val="solid"/>
                    </a:lnL>
                    <a:lnR w="19050">
                      <a:solidFill>
                        <a:srgbClr val="BFBFBF"/>
                      </a:solidFill>
                      <a:prstDash val="solid"/>
                    </a:lnR>
                    <a:lnT w="19050">
                      <a:solidFill>
                        <a:srgbClr val="BFBFBF"/>
                      </a:solidFill>
                      <a:prstDash val="solid"/>
                    </a:lnT>
                    <a:lnB w="19050">
                      <a:solidFill>
                        <a:srgbClr val="BFBFB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1003</TotalTime>
  <Words>1485</Words>
  <Application>Microsoft Office PowerPoint</Application>
  <PresentationFormat>와이드스크린</PresentationFormat>
  <Paragraphs>550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3" baseType="lpstr">
      <vt:lpstr>FreeSans</vt:lpstr>
      <vt:lpstr>UnDotum</vt:lpstr>
      <vt:lpstr>나눔스퀘어_ac ExtraBold</vt:lpstr>
      <vt:lpstr>Arial</vt:lpstr>
      <vt:lpstr>Calibri</vt:lpstr>
      <vt:lpstr>Times New Roman</vt:lpstr>
      <vt:lpstr>Verdana</vt:lpstr>
      <vt:lpstr>Wingdings</vt:lpstr>
      <vt:lpstr>Office Theme</vt:lpstr>
      <vt:lpstr>시계열  데이터  기반  모델링  개발 이상 탐지 &amp; 미래 예측 </vt:lpstr>
      <vt:lpstr>Ⅲ. Data Engineering  파생 변수 Feature Importance(머신러닝)  </vt:lpstr>
      <vt:lpstr>Ⅰ. Analysis pipeline</vt:lpstr>
      <vt:lpstr>PowerPoint 프레젠테이션</vt:lpstr>
      <vt:lpstr>Ⅱ. Data Preprocess</vt:lpstr>
      <vt:lpstr>PowerPoint 프레젠테이션</vt:lpstr>
      <vt:lpstr>We have skewed predict values</vt:lpstr>
      <vt:lpstr>1. Data transformation – merge weekly user data (1)</vt:lpstr>
      <vt:lpstr>1. Data transformation – merge weekly user data (2)</vt:lpstr>
      <vt:lpstr>1. Data transformation – merge weekly user data (3) 실제 유저의 생존일은 활동 데이터의 마지막 날짜인 28일을 기준으로 하기 때문에,  주간 시점에서 유저의 생존일을 더하면서 계산</vt:lpstr>
      <vt:lpstr>PowerPoint 프레젠테이션</vt:lpstr>
      <vt:lpstr>PowerPoint 프레젠테이션</vt:lpstr>
      <vt:lpstr>PowerPoint 프레젠테이션</vt:lpstr>
      <vt:lpstr>PowerPoint 프레젠테이션</vt:lpstr>
      <vt:lpstr>2. Feature Engineering – play_style(유저 플레이 성향 변수)</vt:lpstr>
      <vt:lpstr>PowerPoint 프레젠테이션</vt:lpstr>
      <vt:lpstr>2. Feature Engineering – enter_week(신규 유저 진입 시기 변수)</vt:lpstr>
      <vt:lpstr>PowerPoint 프레젠테이션</vt:lpstr>
      <vt:lpstr>Ⅲ. Model Using Model  Feature selection  Evaluation</vt:lpstr>
      <vt:lpstr>1. Using Model – LightGBM ensemble LightGBM은 Decision Tree 알고리즘기반의 GBM 프레임워크 (빠르고, 효율적이며, 높은 성능)  5개 모델을 만든 후 ensemble하여 적용</vt:lpstr>
      <vt:lpstr>PowerPoint 프레젠테이션</vt:lpstr>
      <vt:lpstr>PowerPoint 프레젠테이션</vt:lpstr>
      <vt:lpstr>3. Evaluation</vt:lpstr>
      <vt:lpstr>감사합니다. 데이터 숨은 그림 찾기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시계열  데이터  기반  모델링  개발 이상 탐지 &amp; 미래 예측 </dc:title>
  <cp:lastModifiedBy>HUN IM</cp:lastModifiedBy>
  <cp:revision>2</cp:revision>
  <dcterms:created xsi:type="dcterms:W3CDTF">2022-03-29T00:25:22Z</dcterms:created>
  <dcterms:modified xsi:type="dcterms:W3CDTF">2022-03-31T01:44:06Z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2022-03-29T00:00:00Z</vt:filetime>
  </property>
</Properties>
</file>