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a6Wicjuoxd7kkBJsmo0yU1yIC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f7250c1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4f7250c1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95169db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c95169db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95169db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c95169db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95169db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c95169db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5169db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c95169db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95169db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c95169db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95169db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c95169db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9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6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26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w2wQkCmTZoSz0Cldlv0ndwHNmszuSQE7aQHkTNIRFnE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rms.gle/AMSUk1xH74eViPer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ro" sz="4000"/>
              <a:t>Introducere în Programarea Jocurilor pe Calculator</a:t>
            </a:r>
            <a:endParaRPr sz="4000"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o"/>
              <a:t>~Prezentări Proiect~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f7250c10b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Alegerea intervalului orar</a:t>
            </a:r>
            <a:endParaRPr/>
          </a:p>
        </p:txBody>
      </p:sp>
      <p:sp>
        <p:nvSpPr>
          <p:cNvPr id="63" name="Google Shape;63;g14f7250c10b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Inscrierea echipei intr-un </a:t>
            </a:r>
            <a:r>
              <a:rPr lang="ro" u="sng">
                <a:solidFill>
                  <a:schemeClr val="hlink"/>
                </a:solidFill>
                <a:hlinkClick r:id="rId3"/>
              </a:rPr>
              <a:t>slot </a:t>
            </a:r>
            <a:r>
              <a:rPr lang="ro"/>
              <a:t>pentru prezentari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Aveti grija sa treceti intreaga echipa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Fiecare membru al echipei trebuie să aibă trecută grupa in dreptul numelui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95169db7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Pregatirea pentru Prezentare</a:t>
            </a:r>
            <a:endParaRPr/>
          </a:p>
        </p:txBody>
      </p:sp>
      <p:sp>
        <p:nvSpPr>
          <p:cNvPr id="69" name="Google Shape;69;g1c95169db7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cadrul prezentarii trebuie sa abordati 2 lucruri: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jocul in sine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codul ”din spatele” jocului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 langa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un tour al jocului pe care sa vi-l puneti voi la punct astfel incat sa aratati cat mai mult/toate elementele din joc, mecanici, felul cum utilizatorul interactioneaza cu jocul, cum se salveaza informatiile, etc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Fiecare echipa trebuie sa prezinte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 bucata de cod de care este cel mai mandra/cea mai relevanta si poate ”complicata” din proiect, o soluție inovatoare pentru o problema intampinata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95169db7e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Pregatirea pentru Prezentare</a:t>
            </a:r>
            <a:endParaRPr/>
          </a:p>
        </p:txBody>
      </p:sp>
      <p:sp>
        <p:nvSpPr>
          <p:cNvPr id="75" name="Google Shape;75;g1c95169db7e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u="sng">
                <a:solidFill>
                  <a:schemeClr val="hlink"/>
                </a:solidFill>
                <a:hlinkClick r:id="rId3"/>
              </a:rPr>
              <a:t>Ultimul Raport</a:t>
            </a:r>
            <a:r>
              <a:rPr lang="ro"/>
              <a:t>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contine ce s-a lucrat in ultimul sprint (asemenea celorlalte 4 rapoarte)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o"/>
              <a:t>contine inormatii despre ce a lucrat fiecare membru al echipei pe intregul proiect. Un fel de debreafing cu aportul fiecarui membru, dar si o scurta prezentare a proiectului rezultat. Scopul fiind ca eu sa stiu la ce sa ma astept de la prezentarea voastra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Deadline raport: Duminica, 15 ianuarie, ora 18:00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95169db7e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Prezentarea Proiectului</a:t>
            </a:r>
            <a:endParaRPr/>
          </a:p>
        </p:txBody>
      </p:sp>
      <p:sp>
        <p:nvSpPr>
          <p:cNvPr id="81" name="Google Shape;81;g1c95169db7e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Toata* echipa trebuie sa fie prezenta pe parcursul intregii ore (nu doar cat prezinta ei).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Un membru al echipei va fi delegat ca prezentator.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Acesta </a:t>
            </a:r>
            <a:r>
              <a:rPr b="1" lang="ro"/>
              <a:t>va rula un build al jocului</a:t>
            </a:r>
            <a:r>
              <a:rPr lang="ro"/>
              <a:t> (deci nu din Unity)</a:t>
            </a:r>
            <a:r>
              <a:rPr lang="ro"/>
              <a:t> de pe laptopul propriu facand share screen in cadrul unei conferinte teams. Intregul share va fi proiectat in sala de curs pentru ca tot publicul sa poata vedea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Timpul efectiv al prezentarii va fi de 10, maxim 12 minute, pentru a lasa loc de intrebari si de timpul necesar pentru ca urmatorul prezentator sa se conecteze la meet.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95169db7e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Prezentarea Proiectului</a:t>
            </a:r>
            <a:endParaRPr/>
          </a:p>
        </p:txBody>
      </p:sp>
      <p:sp>
        <p:nvSpPr>
          <p:cNvPr id="87" name="Google Shape;87;g1c95169db7e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Intrebarile pot fi adresate echipei sau unui individ anume, in functie de rapoartele incarcate de catre echipa.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"/>
              <a:t>Fiecare proiect trebuie sa contina si urmatoarele elemente: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scena de meniu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optiune de audio/video, volum sonor, etc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un exemplu de persitenta a datelor mai ”complicat” (ex: macar highscore list)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HUD display (viata, mana, munitie, highscore, etc)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Good to have: shortcut din tastatura pt un fel de godmode pe parcursul jocului (viata infinita - ca sa fie mai usor sa ajungeti in orice punct al jocului si sa il prezentati).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95169db7e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Prezentarea Proiectului</a:t>
            </a:r>
            <a:endParaRPr/>
          </a:p>
        </p:txBody>
      </p:sp>
      <p:sp>
        <p:nvSpPr>
          <p:cNvPr id="93" name="Google Shape;93;g1c95169db7e_0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Scopul prezentarii si al intregi experiente semestriale: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sa demonstrati ca ati facut un joc inchegat, playable, bug-free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sa demonstrati ca ati dobandit deprinderi noi si ca ati abordat (macar la un nivel incipient) toate etapele pentru dezvoltarea unui joc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 puteti prezenta un proiect si intocmi un raport semi-profesionist despre modul de lucru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 s-a lucrat in echipa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 s-a venit cu idei noi, sau ca s-au ”copiat” cu succes elemente din alte jocuri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 ati evaluat la modul serios proiectele colegilor, ati venit cu sugestii si v-ati inspirat din ce ati vazut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Scopul intregului curs nu a fost sa dezvoltati un proiect ce poate fi comercializat (desi aceasta ar putea fi o consecinta naturala) ci a crea un ambient de lucru, voi sa dobanditi deprinderi noi si sa lucrati intr-un ritm de agile.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95169db7e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o"/>
              <a:t>Notarea Proiectului</a:t>
            </a:r>
            <a:endParaRPr/>
          </a:p>
        </p:txBody>
      </p:sp>
      <p:sp>
        <p:nvSpPr>
          <p:cNvPr id="99" name="Google Shape;99;g1c95169db7e_0_25"/>
          <p:cNvSpPr txBox="1"/>
          <p:nvPr>
            <p:ph idx="1" type="body"/>
          </p:nvPr>
        </p:nvSpPr>
        <p:spPr>
          <a:xfrm>
            <a:off x="265100" y="10779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By Default Notarea se face pe intreaga echipă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se poate cere in ultimul raport ca notarea sa se faca individual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in acest caz raportul trebuie sa detalieze si mai mult aportul fiecarui membru al echipei pe baza intregului proiect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Notele vor fi trimise pe echipe fiecarui TL in parte*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Toate notele vor fi trimise la finalul saptamanii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Contestatiile pot fi facute in maxim 24 de ore de la trimiterea notelor si vor fi rezolvate luni, in cadrul unei intalniri f2f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