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6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86A7F-1FF7-46D5-81AB-7D5698ECAAF2}" v="1" dt="2023-01-23T15:24:50.892"/>
    <p1510:client id="{A66FF66C-1647-4470-999A-83F8365FE531}" v="2" dt="2023-01-29T18:03:58.137"/>
    <p1510:client id="{B039618F-F999-4447-A34F-FCF386E88F5F}" v="40" dt="2022-12-12T14:11:23.988"/>
    <p1510:client id="{E41973F8-7C69-474D-8CDA-FB7EAC3E43DA}" v="1" dt="2023-01-28T22:05:16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2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res Cristea" userId="f9d253b3ed5feb74" providerId="LiveId" clId="{B039618F-F999-4447-A34F-FCF386E88F5F}"/>
    <pc:docChg chg="undo custSel addSld modSld">
      <pc:chgData name="Rares Cristea" userId="f9d253b3ed5feb74" providerId="LiveId" clId="{B039618F-F999-4447-A34F-FCF386E88F5F}" dt="2022-12-12T14:13:13.208" v="7539" actId="20577"/>
      <pc:docMkLst>
        <pc:docMk/>
      </pc:docMkLst>
      <pc:sldChg chg="modSp mod">
        <pc:chgData name="Rares Cristea" userId="f9d253b3ed5feb74" providerId="LiveId" clId="{B039618F-F999-4447-A34F-FCF386E88F5F}" dt="2022-12-12T14:13:13.208" v="7539" actId="20577"/>
        <pc:sldMkLst>
          <pc:docMk/>
          <pc:sldMk cId="925379545" sldId="256"/>
        </pc:sldMkLst>
        <pc:spChg chg="mod">
          <ac:chgData name="Rares Cristea" userId="f9d253b3ed5feb74" providerId="LiveId" clId="{B039618F-F999-4447-A34F-FCF386E88F5F}" dt="2022-12-12T08:24:55.644" v="52" actId="20577"/>
          <ac:spMkLst>
            <pc:docMk/>
            <pc:sldMk cId="925379545" sldId="256"/>
            <ac:spMk id="2" creationId="{00286D65-2C80-D673-96D7-87B39B45CFD6}"/>
          </ac:spMkLst>
        </pc:spChg>
        <pc:spChg chg="mod">
          <ac:chgData name="Rares Cristea" userId="f9d253b3ed5feb74" providerId="LiveId" clId="{B039618F-F999-4447-A34F-FCF386E88F5F}" dt="2022-12-12T14:13:13.208" v="7539" actId="20577"/>
          <ac:spMkLst>
            <pc:docMk/>
            <pc:sldMk cId="925379545" sldId="256"/>
            <ac:spMk id="3" creationId="{DAB93095-984B-46C9-A05A-D0C086F0DCD9}"/>
          </ac:spMkLst>
        </pc:spChg>
      </pc:sldChg>
      <pc:sldChg chg="modSp new mod">
        <pc:chgData name="Rares Cristea" userId="f9d253b3ed5feb74" providerId="LiveId" clId="{B039618F-F999-4447-A34F-FCF386E88F5F}" dt="2022-12-12T14:10:18.360" v="7351" actId="1076"/>
        <pc:sldMkLst>
          <pc:docMk/>
          <pc:sldMk cId="548135824" sldId="257"/>
        </pc:sldMkLst>
        <pc:spChg chg="mod">
          <ac:chgData name="Rares Cristea" userId="f9d253b3ed5feb74" providerId="LiveId" clId="{B039618F-F999-4447-A34F-FCF386E88F5F}" dt="2022-12-12T08:25:12.782" v="61" actId="20577"/>
          <ac:spMkLst>
            <pc:docMk/>
            <pc:sldMk cId="548135824" sldId="257"/>
            <ac:spMk id="2" creationId="{22EE3A79-17EB-BFE6-F3EC-9BA0764ACBF0}"/>
          </ac:spMkLst>
        </pc:spChg>
        <pc:spChg chg="mod">
          <ac:chgData name="Rares Cristea" userId="f9d253b3ed5feb74" providerId="LiveId" clId="{B039618F-F999-4447-A34F-FCF386E88F5F}" dt="2022-12-12T14:10:18.360" v="7351" actId="1076"/>
          <ac:spMkLst>
            <pc:docMk/>
            <pc:sldMk cId="548135824" sldId="257"/>
            <ac:spMk id="3" creationId="{C24BD45C-BBE1-38BC-B0EA-E0E411497BDF}"/>
          </ac:spMkLst>
        </pc:spChg>
      </pc:sldChg>
      <pc:sldChg chg="modSp new mod">
        <pc:chgData name="Rares Cristea" userId="f9d253b3ed5feb74" providerId="LiveId" clId="{B039618F-F999-4447-A34F-FCF386E88F5F}" dt="2022-12-12T14:10:46.247" v="7458" actId="20577"/>
        <pc:sldMkLst>
          <pc:docMk/>
          <pc:sldMk cId="4236807668" sldId="258"/>
        </pc:sldMkLst>
        <pc:spChg chg="mod">
          <ac:chgData name="Rares Cristea" userId="f9d253b3ed5feb74" providerId="LiveId" clId="{B039618F-F999-4447-A34F-FCF386E88F5F}" dt="2022-12-12T08:25:22.144" v="93" actId="20577"/>
          <ac:spMkLst>
            <pc:docMk/>
            <pc:sldMk cId="4236807668" sldId="258"/>
            <ac:spMk id="2" creationId="{01E9FBB2-D1DD-720D-C08D-A9308E139365}"/>
          </ac:spMkLst>
        </pc:spChg>
        <pc:spChg chg="mod">
          <ac:chgData name="Rares Cristea" userId="f9d253b3ed5feb74" providerId="LiveId" clId="{B039618F-F999-4447-A34F-FCF386E88F5F}" dt="2022-12-12T14:10:46.247" v="7458" actId="20577"/>
          <ac:spMkLst>
            <pc:docMk/>
            <pc:sldMk cId="4236807668" sldId="258"/>
            <ac:spMk id="3" creationId="{0EB39462-2E8A-9E59-F069-BAF138842904}"/>
          </ac:spMkLst>
        </pc:spChg>
      </pc:sldChg>
      <pc:sldChg chg="addSp delSp modSp new mod">
        <pc:chgData name="Rares Cristea" userId="f9d253b3ed5feb74" providerId="LiveId" clId="{B039618F-F999-4447-A34F-FCF386E88F5F}" dt="2022-12-12T14:11:31.116" v="7477" actId="14100"/>
        <pc:sldMkLst>
          <pc:docMk/>
          <pc:sldMk cId="2544472004" sldId="259"/>
        </pc:sldMkLst>
        <pc:spChg chg="mod">
          <ac:chgData name="Rares Cristea" userId="f9d253b3ed5feb74" providerId="LiveId" clId="{B039618F-F999-4447-A34F-FCF386E88F5F}" dt="2022-12-12T08:27:16.468" v="382" actId="20577"/>
          <ac:spMkLst>
            <pc:docMk/>
            <pc:sldMk cId="2544472004" sldId="259"/>
            <ac:spMk id="2" creationId="{6BA591F1-C6EF-2CEE-AA1C-B205953DC917}"/>
          </ac:spMkLst>
        </pc:spChg>
        <pc:spChg chg="del">
          <ac:chgData name="Rares Cristea" userId="f9d253b3ed5feb74" providerId="LiveId" clId="{B039618F-F999-4447-A34F-FCF386E88F5F}" dt="2022-12-12T08:27:12.024" v="355" actId="478"/>
          <ac:spMkLst>
            <pc:docMk/>
            <pc:sldMk cId="2544472004" sldId="259"/>
            <ac:spMk id="3" creationId="{3EC5D753-4A40-C7DF-0A61-4ED6C296EC63}"/>
          </ac:spMkLst>
        </pc:spChg>
        <pc:spChg chg="add del mod">
          <ac:chgData name="Rares Cristea" userId="f9d253b3ed5feb74" providerId="LiveId" clId="{B039618F-F999-4447-A34F-FCF386E88F5F}" dt="2022-12-12T08:27:36.426" v="385" actId="478"/>
          <ac:spMkLst>
            <pc:docMk/>
            <pc:sldMk cId="2544472004" sldId="259"/>
            <ac:spMk id="4" creationId="{C7C94EC8-BA6E-A27B-3FAF-7B2C4EF2DA3A}"/>
          </ac:spMkLst>
        </pc:spChg>
        <pc:spChg chg="add mod">
          <ac:chgData name="Rares Cristea" userId="f9d253b3ed5feb74" providerId="LiveId" clId="{B039618F-F999-4447-A34F-FCF386E88F5F}" dt="2022-12-12T08:27:56.173" v="419" actId="1076"/>
          <ac:spMkLst>
            <pc:docMk/>
            <pc:sldMk cId="2544472004" sldId="259"/>
            <ac:spMk id="5" creationId="{3FC322C4-74CF-0B4A-E05F-B3E30F7A44DF}"/>
          </ac:spMkLst>
        </pc:spChg>
        <pc:spChg chg="add mod">
          <ac:chgData name="Rares Cristea" userId="f9d253b3ed5feb74" providerId="LiveId" clId="{B039618F-F999-4447-A34F-FCF386E88F5F}" dt="2022-12-12T08:32:47.177" v="586" actId="1076"/>
          <ac:spMkLst>
            <pc:docMk/>
            <pc:sldMk cId="2544472004" sldId="259"/>
            <ac:spMk id="8" creationId="{F35D2CC3-4955-1AC0-C6AC-62114CFFE0AB}"/>
          </ac:spMkLst>
        </pc:spChg>
        <pc:spChg chg="add mod">
          <ac:chgData name="Rares Cristea" userId="f9d253b3ed5feb74" providerId="LiveId" clId="{B039618F-F999-4447-A34F-FCF386E88F5F}" dt="2022-12-12T08:32:45.994" v="585" actId="1076"/>
          <ac:spMkLst>
            <pc:docMk/>
            <pc:sldMk cId="2544472004" sldId="259"/>
            <ac:spMk id="9" creationId="{F00D1FD5-C320-92CB-9DFE-454537A852AF}"/>
          </ac:spMkLst>
        </pc:spChg>
        <pc:spChg chg="add mod">
          <ac:chgData name="Rares Cristea" userId="f9d253b3ed5feb74" providerId="LiveId" clId="{B039618F-F999-4447-A34F-FCF386E88F5F}" dt="2022-12-12T08:32:44.799" v="584" actId="1076"/>
          <ac:spMkLst>
            <pc:docMk/>
            <pc:sldMk cId="2544472004" sldId="259"/>
            <ac:spMk id="10" creationId="{D6733B64-BCCB-8F05-098B-F8287C347DDC}"/>
          </ac:spMkLst>
        </pc:spChg>
        <pc:spChg chg="add mod">
          <ac:chgData name="Rares Cristea" userId="f9d253b3ed5feb74" providerId="LiveId" clId="{B039618F-F999-4447-A34F-FCF386E88F5F}" dt="2022-12-12T08:32:37.427" v="580" actId="1076"/>
          <ac:spMkLst>
            <pc:docMk/>
            <pc:sldMk cId="2544472004" sldId="259"/>
            <ac:spMk id="11" creationId="{53CC7030-FD3C-9E53-A069-1AEE50E1EBE7}"/>
          </ac:spMkLst>
        </pc:spChg>
        <pc:spChg chg="add mod">
          <ac:chgData name="Rares Cristea" userId="f9d253b3ed5feb74" providerId="LiveId" clId="{B039618F-F999-4447-A34F-FCF386E88F5F}" dt="2022-12-12T08:32:40.734" v="583" actId="1076"/>
          <ac:spMkLst>
            <pc:docMk/>
            <pc:sldMk cId="2544472004" sldId="259"/>
            <ac:spMk id="12" creationId="{4E301C57-D383-6257-B577-6110BC041818}"/>
          </ac:spMkLst>
        </pc:spChg>
        <pc:spChg chg="add mod">
          <ac:chgData name="Rares Cristea" userId="f9d253b3ed5feb74" providerId="LiveId" clId="{B039618F-F999-4447-A34F-FCF386E88F5F}" dt="2022-12-12T08:32:39.602" v="582" actId="1076"/>
          <ac:spMkLst>
            <pc:docMk/>
            <pc:sldMk cId="2544472004" sldId="259"/>
            <ac:spMk id="13" creationId="{3A9C368A-C46E-E1BD-CA97-7CB51D78B1B5}"/>
          </ac:spMkLst>
        </pc:spChg>
        <pc:spChg chg="add mod">
          <ac:chgData name="Rares Cristea" userId="f9d253b3ed5feb74" providerId="LiveId" clId="{B039618F-F999-4447-A34F-FCF386E88F5F}" dt="2022-12-12T08:32:38.646" v="581" actId="1076"/>
          <ac:spMkLst>
            <pc:docMk/>
            <pc:sldMk cId="2544472004" sldId="259"/>
            <ac:spMk id="14" creationId="{E8B5B88D-B1CD-A585-8BEA-2FA7E4280384}"/>
          </ac:spMkLst>
        </pc:spChg>
        <pc:cxnChg chg="add mod">
          <ac:chgData name="Rares Cristea" userId="f9d253b3ed5feb74" providerId="LiveId" clId="{B039618F-F999-4447-A34F-FCF386E88F5F}" dt="2022-12-12T14:10:59.340" v="7462" actId="14100"/>
          <ac:cxnSpMkLst>
            <pc:docMk/>
            <pc:sldMk cId="2544472004" sldId="259"/>
            <ac:cxnSpMk id="4" creationId="{4AC30EA0-DFC5-C0FF-2C32-0CAE37AEA726}"/>
          </ac:cxnSpMkLst>
        </pc:cxnChg>
        <pc:cxnChg chg="add mod">
          <ac:chgData name="Rares Cristea" userId="f9d253b3ed5feb74" providerId="LiveId" clId="{B039618F-F999-4447-A34F-FCF386E88F5F}" dt="2022-12-12T14:10:54.090" v="7459" actId="14100"/>
          <ac:cxnSpMkLst>
            <pc:docMk/>
            <pc:sldMk cId="2544472004" sldId="259"/>
            <ac:cxnSpMk id="7" creationId="{023C8BD4-03D7-313E-8AEB-A4194AEDEC78}"/>
          </ac:cxnSpMkLst>
        </pc:cxnChg>
        <pc:cxnChg chg="add mod">
          <ac:chgData name="Rares Cristea" userId="f9d253b3ed5feb74" providerId="LiveId" clId="{B039618F-F999-4447-A34F-FCF386E88F5F}" dt="2022-12-12T14:11:06.136" v="7465" actId="14100"/>
          <ac:cxnSpMkLst>
            <pc:docMk/>
            <pc:sldMk cId="2544472004" sldId="259"/>
            <ac:cxnSpMk id="16" creationId="{9D392B02-B799-11E1-24AB-9DF37C7DAC5C}"/>
          </ac:cxnSpMkLst>
        </pc:cxnChg>
        <pc:cxnChg chg="add mod">
          <ac:chgData name="Rares Cristea" userId="f9d253b3ed5feb74" providerId="LiveId" clId="{B039618F-F999-4447-A34F-FCF386E88F5F}" dt="2022-12-12T14:11:12.060" v="7468" actId="14100"/>
          <ac:cxnSpMkLst>
            <pc:docMk/>
            <pc:sldMk cId="2544472004" sldId="259"/>
            <ac:cxnSpMk id="19" creationId="{1B26B8DF-6035-640E-16D2-4CAE586328EB}"/>
          </ac:cxnSpMkLst>
        </pc:cxnChg>
        <pc:cxnChg chg="add mod">
          <ac:chgData name="Rares Cristea" userId="f9d253b3ed5feb74" providerId="LiveId" clId="{B039618F-F999-4447-A34F-FCF386E88F5F}" dt="2022-12-12T14:11:18.134" v="7471" actId="14100"/>
          <ac:cxnSpMkLst>
            <pc:docMk/>
            <pc:sldMk cId="2544472004" sldId="259"/>
            <ac:cxnSpMk id="22" creationId="{CE44675B-3CED-6122-6F6B-5048C27A4109}"/>
          </ac:cxnSpMkLst>
        </pc:cxnChg>
        <pc:cxnChg chg="add mod">
          <ac:chgData name="Rares Cristea" userId="f9d253b3ed5feb74" providerId="LiveId" clId="{B039618F-F999-4447-A34F-FCF386E88F5F}" dt="2022-12-12T14:11:23.211" v="7474" actId="14100"/>
          <ac:cxnSpMkLst>
            <pc:docMk/>
            <pc:sldMk cId="2544472004" sldId="259"/>
            <ac:cxnSpMk id="25" creationId="{B9559669-420F-8E5E-8A98-3C3A981F2809}"/>
          </ac:cxnSpMkLst>
        </pc:cxnChg>
        <pc:cxnChg chg="add mod">
          <ac:chgData name="Rares Cristea" userId="f9d253b3ed5feb74" providerId="LiveId" clId="{B039618F-F999-4447-A34F-FCF386E88F5F}" dt="2022-12-12T14:11:31.116" v="7477" actId="14100"/>
          <ac:cxnSpMkLst>
            <pc:docMk/>
            <pc:sldMk cId="2544472004" sldId="259"/>
            <ac:cxnSpMk id="28" creationId="{42B30574-0F53-197B-D57A-BE9B085C7C58}"/>
          </ac:cxnSpMkLst>
        </pc:cxnChg>
      </pc:sldChg>
      <pc:sldChg chg="addSp modSp new mod">
        <pc:chgData name="Rares Cristea" userId="f9d253b3ed5feb74" providerId="LiveId" clId="{B039618F-F999-4447-A34F-FCF386E88F5F}" dt="2022-12-12T08:43:20.384" v="1253" actId="1076"/>
        <pc:sldMkLst>
          <pc:docMk/>
          <pc:sldMk cId="3183858916" sldId="260"/>
        </pc:sldMkLst>
        <pc:spChg chg="mod">
          <ac:chgData name="Rares Cristea" userId="f9d253b3ed5feb74" providerId="LiveId" clId="{B039618F-F999-4447-A34F-FCF386E88F5F}" dt="2022-12-12T08:33:53.483" v="621" actId="20577"/>
          <ac:spMkLst>
            <pc:docMk/>
            <pc:sldMk cId="3183858916" sldId="260"/>
            <ac:spMk id="2" creationId="{787C1419-1A20-BC5F-060F-C2C4226ABF74}"/>
          </ac:spMkLst>
        </pc:spChg>
        <pc:spChg chg="mod">
          <ac:chgData name="Rares Cristea" userId="f9d253b3ed5feb74" providerId="LiveId" clId="{B039618F-F999-4447-A34F-FCF386E88F5F}" dt="2022-12-12T08:39:55.074" v="791" actId="14100"/>
          <ac:spMkLst>
            <pc:docMk/>
            <pc:sldMk cId="3183858916" sldId="260"/>
            <ac:spMk id="3" creationId="{38D9FABF-A6C3-F64E-7E6E-5E7B79B070AB}"/>
          </ac:spMkLst>
        </pc:spChg>
        <pc:spChg chg="add mod">
          <ac:chgData name="Rares Cristea" userId="f9d253b3ed5feb74" providerId="LiveId" clId="{B039618F-F999-4447-A34F-FCF386E88F5F}" dt="2022-12-12T08:40:39.285" v="829" actId="1076"/>
          <ac:spMkLst>
            <pc:docMk/>
            <pc:sldMk cId="3183858916" sldId="260"/>
            <ac:spMk id="4" creationId="{60F7DC46-A056-4B04-258C-5B5F317F496E}"/>
          </ac:spMkLst>
        </pc:spChg>
        <pc:spChg chg="add mod">
          <ac:chgData name="Rares Cristea" userId="f9d253b3ed5feb74" providerId="LiveId" clId="{B039618F-F999-4447-A34F-FCF386E88F5F}" dt="2022-12-12T08:40:41.357" v="830" actId="1076"/>
          <ac:spMkLst>
            <pc:docMk/>
            <pc:sldMk cId="3183858916" sldId="260"/>
            <ac:spMk id="5" creationId="{717C0964-7D0C-3978-FA1B-06CE0DFC9BEC}"/>
          </ac:spMkLst>
        </pc:spChg>
        <pc:spChg chg="add mod">
          <ac:chgData name="Rares Cristea" userId="f9d253b3ed5feb74" providerId="LiveId" clId="{B039618F-F999-4447-A34F-FCF386E88F5F}" dt="2022-12-12T08:42:38.223" v="1153" actId="1076"/>
          <ac:spMkLst>
            <pc:docMk/>
            <pc:sldMk cId="3183858916" sldId="260"/>
            <ac:spMk id="6" creationId="{DE22798D-8297-FBAD-CCEA-E5A0B7B7B4B1}"/>
          </ac:spMkLst>
        </pc:spChg>
        <pc:spChg chg="add mod">
          <ac:chgData name="Rares Cristea" userId="f9d253b3ed5feb74" providerId="LiveId" clId="{B039618F-F999-4447-A34F-FCF386E88F5F}" dt="2022-12-12T08:43:20.384" v="1253" actId="1076"/>
          <ac:spMkLst>
            <pc:docMk/>
            <pc:sldMk cId="3183858916" sldId="260"/>
            <ac:spMk id="9" creationId="{26FD9252-BCE4-489C-EE12-BF0E6D31EEA6}"/>
          </ac:spMkLst>
        </pc:spChg>
        <pc:cxnChg chg="add">
          <ac:chgData name="Rares Cristea" userId="f9d253b3ed5feb74" providerId="LiveId" clId="{B039618F-F999-4447-A34F-FCF386E88F5F}" dt="2022-12-12T08:42:50.502" v="1154" actId="11529"/>
          <ac:cxnSpMkLst>
            <pc:docMk/>
            <pc:sldMk cId="3183858916" sldId="260"/>
            <ac:cxnSpMk id="8" creationId="{F0E769B3-A247-5C84-66DA-33816BA66385}"/>
          </ac:cxnSpMkLst>
        </pc:cxnChg>
      </pc:sldChg>
      <pc:sldChg chg="modSp new mod">
        <pc:chgData name="Rares Cristea" userId="f9d253b3ed5feb74" providerId="LiveId" clId="{B039618F-F999-4447-A34F-FCF386E88F5F}" dt="2022-12-12T08:49:36.706" v="1819" actId="20577"/>
        <pc:sldMkLst>
          <pc:docMk/>
          <pc:sldMk cId="3611266912" sldId="261"/>
        </pc:sldMkLst>
        <pc:spChg chg="mod">
          <ac:chgData name="Rares Cristea" userId="f9d253b3ed5feb74" providerId="LiveId" clId="{B039618F-F999-4447-A34F-FCF386E88F5F}" dt="2022-12-12T08:43:56.026" v="1285" actId="20577"/>
          <ac:spMkLst>
            <pc:docMk/>
            <pc:sldMk cId="3611266912" sldId="261"/>
            <ac:spMk id="2" creationId="{8B65630F-A587-789B-8FB6-223EBDC7897E}"/>
          </ac:spMkLst>
        </pc:spChg>
        <pc:spChg chg="mod">
          <ac:chgData name="Rares Cristea" userId="f9d253b3ed5feb74" providerId="LiveId" clId="{B039618F-F999-4447-A34F-FCF386E88F5F}" dt="2022-12-12T08:49:36.706" v="1819" actId="20577"/>
          <ac:spMkLst>
            <pc:docMk/>
            <pc:sldMk cId="3611266912" sldId="261"/>
            <ac:spMk id="3" creationId="{36155CDD-45A3-D9CE-246F-F2672B209538}"/>
          </ac:spMkLst>
        </pc:spChg>
      </pc:sldChg>
      <pc:sldChg chg="addSp delSp modSp new mod">
        <pc:chgData name="Rares Cristea" userId="f9d253b3ed5feb74" providerId="LiveId" clId="{B039618F-F999-4447-A34F-FCF386E88F5F}" dt="2022-12-12T14:11:40.817" v="7478" actId="14100"/>
        <pc:sldMkLst>
          <pc:docMk/>
          <pc:sldMk cId="2286558859" sldId="262"/>
        </pc:sldMkLst>
        <pc:spChg chg="del">
          <ac:chgData name="Rares Cristea" userId="f9d253b3ed5feb74" providerId="LiveId" clId="{B039618F-F999-4447-A34F-FCF386E88F5F}" dt="2022-12-12T08:49:57.518" v="1821"/>
          <ac:spMkLst>
            <pc:docMk/>
            <pc:sldMk cId="2286558859" sldId="262"/>
            <ac:spMk id="2" creationId="{90B5CC4C-0743-72B0-A474-89FCA44CA6B5}"/>
          </ac:spMkLst>
        </pc:spChg>
        <pc:spChg chg="del">
          <ac:chgData name="Rares Cristea" userId="f9d253b3ed5feb74" providerId="LiveId" clId="{B039618F-F999-4447-A34F-FCF386E88F5F}" dt="2022-12-12T08:49:59.440" v="1822" actId="478"/>
          <ac:spMkLst>
            <pc:docMk/>
            <pc:sldMk cId="2286558859" sldId="262"/>
            <ac:spMk id="3" creationId="{D1A82ACB-E7D6-8F11-4302-F1257BEDFA43}"/>
          </ac:spMkLst>
        </pc:spChg>
        <pc:spChg chg="add mod">
          <ac:chgData name="Rares Cristea" userId="f9d253b3ed5feb74" providerId="LiveId" clId="{B039618F-F999-4447-A34F-FCF386E88F5F}" dt="2022-12-12T08:49:57.518" v="1821"/>
          <ac:spMkLst>
            <pc:docMk/>
            <pc:sldMk cId="2286558859" sldId="262"/>
            <ac:spMk id="4" creationId="{F4196F6E-2C37-F408-CADA-E112245ABC13}"/>
          </ac:spMkLst>
        </pc:spChg>
        <pc:picChg chg="add mod">
          <ac:chgData name="Rares Cristea" userId="f9d253b3ed5feb74" providerId="LiveId" clId="{B039618F-F999-4447-A34F-FCF386E88F5F}" dt="2022-12-12T14:11:40.817" v="7478" actId="14100"/>
          <ac:picMkLst>
            <pc:docMk/>
            <pc:sldMk cId="2286558859" sldId="262"/>
            <ac:picMk id="6" creationId="{2FDAEF5E-58CF-3A28-FE8A-C3D715995B72}"/>
          </ac:picMkLst>
        </pc:picChg>
        <pc:picChg chg="add mod">
          <ac:chgData name="Rares Cristea" userId="f9d253b3ed5feb74" providerId="LiveId" clId="{B039618F-F999-4447-A34F-FCF386E88F5F}" dt="2022-12-12T08:51:25.764" v="1831" actId="1076"/>
          <ac:picMkLst>
            <pc:docMk/>
            <pc:sldMk cId="2286558859" sldId="262"/>
            <ac:picMk id="8" creationId="{33A54B3D-5D6B-CD9A-647E-689F82980AB2}"/>
          </ac:picMkLst>
        </pc:picChg>
      </pc:sldChg>
      <pc:sldChg chg="modSp new mod">
        <pc:chgData name="Rares Cristea" userId="f9d253b3ed5feb74" providerId="LiveId" clId="{B039618F-F999-4447-A34F-FCF386E88F5F}" dt="2022-12-12T09:43:28.989" v="2304" actId="20577"/>
        <pc:sldMkLst>
          <pc:docMk/>
          <pc:sldMk cId="4004516793" sldId="263"/>
        </pc:sldMkLst>
        <pc:spChg chg="mod">
          <ac:chgData name="Rares Cristea" userId="f9d253b3ed5feb74" providerId="LiveId" clId="{B039618F-F999-4447-A34F-FCF386E88F5F}" dt="2022-12-12T09:32:24.251" v="1844" actId="20577"/>
          <ac:spMkLst>
            <pc:docMk/>
            <pc:sldMk cId="4004516793" sldId="263"/>
            <ac:spMk id="2" creationId="{E4DDC6E6-EA2D-8179-6638-FFCDD8C6F072}"/>
          </ac:spMkLst>
        </pc:spChg>
        <pc:spChg chg="mod">
          <ac:chgData name="Rares Cristea" userId="f9d253b3ed5feb74" providerId="LiveId" clId="{B039618F-F999-4447-A34F-FCF386E88F5F}" dt="2022-12-12T09:43:28.989" v="2304" actId="20577"/>
          <ac:spMkLst>
            <pc:docMk/>
            <pc:sldMk cId="4004516793" sldId="263"/>
            <ac:spMk id="3" creationId="{3D738DE4-A72E-7C72-1E24-23AE6C918978}"/>
          </ac:spMkLst>
        </pc:spChg>
      </pc:sldChg>
      <pc:sldChg chg="modSp new mod">
        <pc:chgData name="Rares Cristea" userId="f9d253b3ed5feb74" providerId="LiveId" clId="{B039618F-F999-4447-A34F-FCF386E88F5F}" dt="2022-12-12T09:48:15.190" v="2864" actId="20577"/>
        <pc:sldMkLst>
          <pc:docMk/>
          <pc:sldMk cId="4157413839" sldId="264"/>
        </pc:sldMkLst>
        <pc:spChg chg="mod">
          <ac:chgData name="Rares Cristea" userId="f9d253b3ed5feb74" providerId="LiveId" clId="{B039618F-F999-4447-A34F-FCF386E88F5F}" dt="2022-12-12T09:43:46.651" v="2324" actId="20577"/>
          <ac:spMkLst>
            <pc:docMk/>
            <pc:sldMk cId="4157413839" sldId="264"/>
            <ac:spMk id="2" creationId="{9DC5011B-BFA3-C7D1-6491-249441BD8787}"/>
          </ac:spMkLst>
        </pc:spChg>
        <pc:spChg chg="mod">
          <ac:chgData name="Rares Cristea" userId="f9d253b3ed5feb74" providerId="LiveId" clId="{B039618F-F999-4447-A34F-FCF386E88F5F}" dt="2022-12-12T09:48:15.190" v="2864" actId="20577"/>
          <ac:spMkLst>
            <pc:docMk/>
            <pc:sldMk cId="4157413839" sldId="264"/>
            <ac:spMk id="3" creationId="{E0C57FA7-1AFF-2B97-4FB4-2268435DB683}"/>
          </ac:spMkLst>
        </pc:spChg>
      </pc:sldChg>
      <pc:sldChg chg="modSp new mod">
        <pc:chgData name="Rares Cristea" userId="f9d253b3ed5feb74" providerId="LiveId" clId="{B039618F-F999-4447-A34F-FCF386E88F5F}" dt="2022-12-12T10:26:36.523" v="3546" actId="20577"/>
        <pc:sldMkLst>
          <pc:docMk/>
          <pc:sldMk cId="2024700802" sldId="265"/>
        </pc:sldMkLst>
        <pc:spChg chg="mod">
          <ac:chgData name="Rares Cristea" userId="f9d253b3ed5feb74" providerId="LiveId" clId="{B039618F-F999-4447-A34F-FCF386E88F5F}" dt="2022-12-12T10:03:38.045" v="2893" actId="20577"/>
          <ac:spMkLst>
            <pc:docMk/>
            <pc:sldMk cId="2024700802" sldId="265"/>
            <ac:spMk id="2" creationId="{7257DADC-94FA-0D38-1C39-3475D8F1CF11}"/>
          </ac:spMkLst>
        </pc:spChg>
        <pc:spChg chg="mod">
          <ac:chgData name="Rares Cristea" userId="f9d253b3ed5feb74" providerId="LiveId" clId="{B039618F-F999-4447-A34F-FCF386E88F5F}" dt="2022-12-12T10:26:36.523" v="3546" actId="20577"/>
          <ac:spMkLst>
            <pc:docMk/>
            <pc:sldMk cId="2024700802" sldId="265"/>
            <ac:spMk id="3" creationId="{0D4D42D8-DF1E-0EB2-62A4-3E31F4D93B72}"/>
          </ac:spMkLst>
        </pc:spChg>
      </pc:sldChg>
      <pc:sldChg chg="addSp delSp modSp new mod">
        <pc:chgData name="Rares Cristea" userId="f9d253b3ed5feb74" providerId="LiveId" clId="{B039618F-F999-4447-A34F-FCF386E88F5F}" dt="2022-12-12T14:09:52.537" v="7322" actId="1076"/>
        <pc:sldMkLst>
          <pc:docMk/>
          <pc:sldMk cId="2423382810" sldId="266"/>
        </pc:sldMkLst>
        <pc:spChg chg="mod">
          <ac:chgData name="Rares Cristea" userId="f9d253b3ed5feb74" providerId="LiveId" clId="{B039618F-F999-4447-A34F-FCF386E88F5F}" dt="2022-12-12T10:03:44.659" v="2905" actId="20577"/>
          <ac:spMkLst>
            <pc:docMk/>
            <pc:sldMk cId="2423382810" sldId="266"/>
            <ac:spMk id="2" creationId="{5561ECA6-0A67-0AD6-5081-D276EE35FF0E}"/>
          </ac:spMkLst>
        </pc:spChg>
        <pc:spChg chg="mod">
          <ac:chgData name="Rares Cristea" userId="f9d253b3ed5feb74" providerId="LiveId" clId="{B039618F-F999-4447-A34F-FCF386E88F5F}" dt="2022-12-12T14:09:14.746" v="7287" actId="1076"/>
          <ac:spMkLst>
            <pc:docMk/>
            <pc:sldMk cId="2423382810" sldId="266"/>
            <ac:spMk id="3" creationId="{A8F1F147-6CF9-8B9F-A833-FBCA27A31EA9}"/>
          </ac:spMkLst>
        </pc:spChg>
        <pc:spChg chg="add mod">
          <ac:chgData name="Rares Cristea" userId="f9d253b3ed5feb74" providerId="LiveId" clId="{B039618F-F999-4447-A34F-FCF386E88F5F}" dt="2022-12-12T14:09:52.537" v="7322" actId="1076"/>
          <ac:spMkLst>
            <pc:docMk/>
            <pc:sldMk cId="2423382810" sldId="266"/>
            <ac:spMk id="9" creationId="{85338AC9-EE21-ABEF-EF81-A8F82B9C5D87}"/>
          </ac:spMkLst>
        </pc:spChg>
        <pc:picChg chg="add del mod">
          <ac:chgData name="Rares Cristea" userId="f9d253b3ed5feb74" providerId="LiveId" clId="{B039618F-F999-4447-A34F-FCF386E88F5F}" dt="2022-12-12T14:08:13.054" v="7231" actId="478"/>
          <ac:picMkLst>
            <pc:docMk/>
            <pc:sldMk cId="2423382810" sldId="266"/>
            <ac:picMk id="5" creationId="{5FDDDD1A-2BEF-16D8-78DE-4BBDF485DAB9}"/>
          </ac:picMkLst>
        </pc:picChg>
        <pc:picChg chg="add mod">
          <ac:chgData name="Rares Cristea" userId="f9d253b3ed5feb74" providerId="LiveId" clId="{B039618F-F999-4447-A34F-FCF386E88F5F}" dt="2022-12-12T14:09:11.836" v="7286" actId="1076"/>
          <ac:picMkLst>
            <pc:docMk/>
            <pc:sldMk cId="2423382810" sldId="266"/>
            <ac:picMk id="7" creationId="{2D94D99F-2F84-1ADC-68EA-22C95BCA9FA1}"/>
          </ac:picMkLst>
        </pc:picChg>
      </pc:sldChg>
      <pc:sldChg chg="addSp modSp new mod">
        <pc:chgData name="Rares Cristea" userId="f9d253b3ed5feb74" providerId="LiveId" clId="{B039618F-F999-4447-A34F-FCF386E88F5F}" dt="2022-12-12T10:32:00.058" v="3795" actId="1076"/>
        <pc:sldMkLst>
          <pc:docMk/>
          <pc:sldMk cId="1787379979" sldId="267"/>
        </pc:sldMkLst>
        <pc:spChg chg="mod">
          <ac:chgData name="Rares Cristea" userId="f9d253b3ed5feb74" providerId="LiveId" clId="{B039618F-F999-4447-A34F-FCF386E88F5F}" dt="2022-12-12T10:27:03.510" v="3573" actId="20577"/>
          <ac:spMkLst>
            <pc:docMk/>
            <pc:sldMk cId="1787379979" sldId="267"/>
            <ac:spMk id="2" creationId="{5945D0D4-4CFA-F6A2-9490-323354DE65FF}"/>
          </ac:spMkLst>
        </pc:spChg>
        <pc:spChg chg="mod">
          <ac:chgData name="Rares Cristea" userId="f9d253b3ed5feb74" providerId="LiveId" clId="{B039618F-F999-4447-A34F-FCF386E88F5F}" dt="2022-12-12T10:29:53.107" v="3592" actId="14100"/>
          <ac:spMkLst>
            <pc:docMk/>
            <pc:sldMk cId="1787379979" sldId="267"/>
            <ac:spMk id="3" creationId="{E6273662-F420-6430-751D-B745F0188113}"/>
          </ac:spMkLst>
        </pc:spChg>
        <pc:spChg chg="add mod">
          <ac:chgData name="Rares Cristea" userId="f9d253b3ed5feb74" providerId="LiveId" clId="{B039618F-F999-4447-A34F-FCF386E88F5F}" dt="2022-12-12T10:31:52.041" v="3792" actId="1076"/>
          <ac:spMkLst>
            <pc:docMk/>
            <pc:sldMk cId="1787379979" sldId="267"/>
            <ac:spMk id="6" creationId="{92746E21-BD6C-B77B-B506-92DEA42A1B4A}"/>
          </ac:spMkLst>
        </pc:spChg>
        <pc:spChg chg="add mod">
          <ac:chgData name="Rares Cristea" userId="f9d253b3ed5feb74" providerId="LiveId" clId="{B039618F-F999-4447-A34F-FCF386E88F5F}" dt="2022-12-12T10:31:56.714" v="3794" actId="1076"/>
          <ac:spMkLst>
            <pc:docMk/>
            <pc:sldMk cId="1787379979" sldId="267"/>
            <ac:spMk id="7" creationId="{DE36D3A5-A85A-0A1F-FF31-77C3F7752D75}"/>
          </ac:spMkLst>
        </pc:spChg>
        <pc:spChg chg="add mod">
          <ac:chgData name="Rares Cristea" userId="f9d253b3ed5feb74" providerId="LiveId" clId="{B039618F-F999-4447-A34F-FCF386E88F5F}" dt="2022-12-12T10:32:00.058" v="3795" actId="1076"/>
          <ac:spMkLst>
            <pc:docMk/>
            <pc:sldMk cId="1787379979" sldId="267"/>
            <ac:spMk id="8" creationId="{EED94D43-3E50-8654-A183-B52FBF31FD1E}"/>
          </ac:spMkLst>
        </pc:spChg>
        <pc:picChg chg="add mod">
          <ac:chgData name="Rares Cristea" userId="f9d253b3ed5feb74" providerId="LiveId" clId="{B039618F-F999-4447-A34F-FCF386E88F5F}" dt="2022-12-12T10:31:53.757" v="3793" actId="1076"/>
          <ac:picMkLst>
            <pc:docMk/>
            <pc:sldMk cId="1787379979" sldId="267"/>
            <ac:picMk id="5" creationId="{910F0EB0-020A-BC7B-60E8-3446C45B5E02}"/>
          </ac:picMkLst>
        </pc:picChg>
      </pc:sldChg>
      <pc:sldChg chg="addSp delSp modSp new mod">
        <pc:chgData name="Rares Cristea" userId="f9d253b3ed5feb74" providerId="LiveId" clId="{B039618F-F999-4447-A34F-FCF386E88F5F}" dt="2022-12-12T10:35:48.003" v="3952" actId="21"/>
        <pc:sldMkLst>
          <pc:docMk/>
          <pc:sldMk cId="2724858730" sldId="268"/>
        </pc:sldMkLst>
        <pc:spChg chg="del">
          <ac:chgData name="Rares Cristea" userId="f9d253b3ed5feb74" providerId="LiveId" clId="{B039618F-F999-4447-A34F-FCF386E88F5F}" dt="2022-12-12T10:32:12.425" v="3797"/>
          <ac:spMkLst>
            <pc:docMk/>
            <pc:sldMk cId="2724858730" sldId="268"/>
            <ac:spMk id="2" creationId="{619F1623-4ECF-A80E-6C1E-563D86E4DD49}"/>
          </ac:spMkLst>
        </pc:spChg>
        <pc:spChg chg="mod">
          <ac:chgData name="Rares Cristea" userId="f9d253b3ed5feb74" providerId="LiveId" clId="{B039618F-F999-4447-A34F-FCF386E88F5F}" dt="2022-12-12T10:32:16.135" v="3815" actId="20577"/>
          <ac:spMkLst>
            <pc:docMk/>
            <pc:sldMk cId="2724858730" sldId="268"/>
            <ac:spMk id="3" creationId="{248C9C71-228D-62B6-BBDB-23D84E2DB164}"/>
          </ac:spMkLst>
        </pc:spChg>
        <pc:spChg chg="add mod">
          <ac:chgData name="Rares Cristea" userId="f9d253b3ed5feb74" providerId="LiveId" clId="{B039618F-F999-4447-A34F-FCF386E88F5F}" dt="2022-12-12T10:32:12.425" v="3797"/>
          <ac:spMkLst>
            <pc:docMk/>
            <pc:sldMk cId="2724858730" sldId="268"/>
            <ac:spMk id="4" creationId="{CDD2473A-CE26-8235-81F5-E28FE8922BB3}"/>
          </ac:spMkLst>
        </pc:spChg>
        <pc:spChg chg="add mod">
          <ac:chgData name="Rares Cristea" userId="f9d253b3ed5feb74" providerId="LiveId" clId="{B039618F-F999-4447-A34F-FCF386E88F5F}" dt="2022-12-12T10:34:59.791" v="3945" actId="1076"/>
          <ac:spMkLst>
            <pc:docMk/>
            <pc:sldMk cId="2724858730" sldId="268"/>
            <ac:spMk id="7" creationId="{0F9D140C-B67F-1C8C-5278-FADA04C1B168}"/>
          </ac:spMkLst>
        </pc:spChg>
        <pc:picChg chg="add mod">
          <ac:chgData name="Rares Cristea" userId="f9d253b3ed5feb74" providerId="LiveId" clId="{B039618F-F999-4447-A34F-FCF386E88F5F}" dt="2022-12-12T10:34:13.537" v="3819" actId="1076"/>
          <ac:picMkLst>
            <pc:docMk/>
            <pc:sldMk cId="2724858730" sldId="268"/>
            <ac:picMk id="6" creationId="{B3BDEB66-9A63-15CD-1288-32D13A455403}"/>
          </ac:picMkLst>
        </pc:picChg>
        <pc:picChg chg="add del mod">
          <ac:chgData name="Rares Cristea" userId="f9d253b3ed5feb74" providerId="LiveId" clId="{B039618F-F999-4447-A34F-FCF386E88F5F}" dt="2022-12-12T10:35:48.003" v="3952" actId="21"/>
          <ac:picMkLst>
            <pc:docMk/>
            <pc:sldMk cId="2724858730" sldId="268"/>
            <ac:picMk id="9" creationId="{EF0BE70D-40C2-D570-9926-4F5AA86901A7}"/>
          </ac:picMkLst>
        </pc:picChg>
      </pc:sldChg>
      <pc:sldChg chg="addSp delSp modSp new mod">
        <pc:chgData name="Rares Cristea" userId="f9d253b3ed5feb74" providerId="LiveId" clId="{B039618F-F999-4447-A34F-FCF386E88F5F}" dt="2022-12-12T10:38:13.078" v="4100"/>
        <pc:sldMkLst>
          <pc:docMk/>
          <pc:sldMk cId="2771504961" sldId="269"/>
        </pc:sldMkLst>
        <pc:spChg chg="del">
          <ac:chgData name="Rares Cristea" userId="f9d253b3ed5feb74" providerId="LiveId" clId="{B039618F-F999-4447-A34F-FCF386E88F5F}" dt="2022-12-12T10:38:13.078" v="4100"/>
          <ac:spMkLst>
            <pc:docMk/>
            <pc:sldMk cId="2771504961" sldId="269"/>
            <ac:spMk id="2" creationId="{0EF70F74-504B-B468-AF4A-4A9AAB424580}"/>
          </ac:spMkLst>
        </pc:spChg>
        <pc:spChg chg="del">
          <ac:chgData name="Rares Cristea" userId="f9d253b3ed5feb74" providerId="LiveId" clId="{B039618F-F999-4447-A34F-FCF386E88F5F}" dt="2022-12-12T10:35:45.252" v="3951"/>
          <ac:spMkLst>
            <pc:docMk/>
            <pc:sldMk cId="2771504961" sldId="269"/>
            <ac:spMk id="3" creationId="{A1EE6DE7-3BB9-FE3F-3894-1E12AA5CDCB5}"/>
          </ac:spMkLst>
        </pc:spChg>
        <pc:spChg chg="add mod">
          <ac:chgData name="Rares Cristea" userId="f9d253b3ed5feb74" providerId="LiveId" clId="{B039618F-F999-4447-A34F-FCF386E88F5F}" dt="2022-12-12T10:35:45.252" v="3951"/>
          <ac:spMkLst>
            <pc:docMk/>
            <pc:sldMk cId="2771504961" sldId="269"/>
            <ac:spMk id="4" creationId="{38F43475-160E-AF8E-A6CD-E67606D55185}"/>
          </ac:spMkLst>
        </pc:spChg>
        <pc:spChg chg="add mod">
          <ac:chgData name="Rares Cristea" userId="f9d253b3ed5feb74" providerId="LiveId" clId="{B039618F-F999-4447-A34F-FCF386E88F5F}" dt="2022-12-12T10:36:59.623" v="4099" actId="20577"/>
          <ac:spMkLst>
            <pc:docMk/>
            <pc:sldMk cId="2771504961" sldId="269"/>
            <ac:spMk id="6" creationId="{C1F4F494-B8BB-18C0-B8D4-D97E988F9E27}"/>
          </ac:spMkLst>
        </pc:spChg>
        <pc:spChg chg="add mod">
          <ac:chgData name="Rares Cristea" userId="f9d253b3ed5feb74" providerId="LiveId" clId="{B039618F-F999-4447-A34F-FCF386E88F5F}" dt="2022-12-12T10:38:13.078" v="4100"/>
          <ac:spMkLst>
            <pc:docMk/>
            <pc:sldMk cId="2771504961" sldId="269"/>
            <ac:spMk id="7" creationId="{74A1E6A5-86B4-B235-0AAC-EE63234FC145}"/>
          </ac:spMkLst>
        </pc:spChg>
        <pc:picChg chg="add mod">
          <ac:chgData name="Rares Cristea" userId="f9d253b3ed5feb74" providerId="LiveId" clId="{B039618F-F999-4447-A34F-FCF386E88F5F}" dt="2022-12-12T10:35:54.089" v="3956" actId="1076"/>
          <ac:picMkLst>
            <pc:docMk/>
            <pc:sldMk cId="2771504961" sldId="269"/>
            <ac:picMk id="5" creationId="{2AF9D4F5-ECB1-6904-3CF4-16282C5C5D8D}"/>
          </ac:picMkLst>
        </pc:picChg>
      </pc:sldChg>
      <pc:sldChg chg="addSp delSp modSp new mod">
        <pc:chgData name="Rares Cristea" userId="f9d253b3ed5feb74" providerId="LiveId" clId="{B039618F-F999-4447-A34F-FCF386E88F5F}" dt="2022-12-12T10:41:04.969" v="4338" actId="1076"/>
        <pc:sldMkLst>
          <pc:docMk/>
          <pc:sldMk cId="2389401794" sldId="270"/>
        </pc:sldMkLst>
        <pc:spChg chg="del">
          <ac:chgData name="Rares Cristea" userId="f9d253b3ed5feb74" providerId="LiveId" clId="{B039618F-F999-4447-A34F-FCF386E88F5F}" dt="2022-12-12T10:38:24.888" v="4102"/>
          <ac:spMkLst>
            <pc:docMk/>
            <pc:sldMk cId="2389401794" sldId="270"/>
            <ac:spMk id="2" creationId="{AE827CE9-7CB4-9194-5487-8776F2A54126}"/>
          </ac:spMkLst>
        </pc:spChg>
        <pc:spChg chg="mod">
          <ac:chgData name="Rares Cristea" userId="f9d253b3ed5feb74" providerId="LiveId" clId="{B039618F-F999-4447-A34F-FCF386E88F5F}" dt="2022-12-12T10:38:35.960" v="4127" actId="20577"/>
          <ac:spMkLst>
            <pc:docMk/>
            <pc:sldMk cId="2389401794" sldId="270"/>
            <ac:spMk id="3" creationId="{DF8544DC-8EFF-F58E-8D28-B03EE417FEFC}"/>
          </ac:spMkLst>
        </pc:spChg>
        <pc:spChg chg="add mod">
          <ac:chgData name="Rares Cristea" userId="f9d253b3ed5feb74" providerId="LiveId" clId="{B039618F-F999-4447-A34F-FCF386E88F5F}" dt="2022-12-12T10:38:24.888" v="4102"/>
          <ac:spMkLst>
            <pc:docMk/>
            <pc:sldMk cId="2389401794" sldId="270"/>
            <ac:spMk id="4" creationId="{DCD98D9B-E884-4F63-7FAF-72017802B36F}"/>
          </ac:spMkLst>
        </pc:spChg>
        <pc:spChg chg="add mod">
          <ac:chgData name="Rares Cristea" userId="f9d253b3ed5feb74" providerId="LiveId" clId="{B039618F-F999-4447-A34F-FCF386E88F5F}" dt="2022-12-12T10:41:04.969" v="4338" actId="1076"/>
          <ac:spMkLst>
            <pc:docMk/>
            <pc:sldMk cId="2389401794" sldId="270"/>
            <ac:spMk id="9" creationId="{CA91E52C-7F93-A391-B2BB-C9EAFD48C96D}"/>
          </ac:spMkLst>
        </pc:spChg>
        <pc:picChg chg="add del mod">
          <ac:chgData name="Rares Cristea" userId="f9d253b3ed5feb74" providerId="LiveId" clId="{B039618F-F999-4447-A34F-FCF386E88F5F}" dt="2022-12-12T10:40:00.225" v="4132" actId="478"/>
          <ac:picMkLst>
            <pc:docMk/>
            <pc:sldMk cId="2389401794" sldId="270"/>
            <ac:picMk id="6" creationId="{978AF4E8-BB43-B450-A8F1-A7B6EDB723A1}"/>
          </ac:picMkLst>
        </pc:picChg>
        <pc:picChg chg="add mod">
          <ac:chgData name="Rares Cristea" userId="f9d253b3ed5feb74" providerId="LiveId" clId="{B039618F-F999-4447-A34F-FCF386E88F5F}" dt="2022-12-12T10:40:17.981" v="4135" actId="1076"/>
          <ac:picMkLst>
            <pc:docMk/>
            <pc:sldMk cId="2389401794" sldId="270"/>
            <ac:picMk id="8" creationId="{8EAB8AEB-FF56-C240-5231-5D80896F76ED}"/>
          </ac:picMkLst>
        </pc:picChg>
      </pc:sldChg>
      <pc:sldChg chg="addSp delSp modSp new mod">
        <pc:chgData name="Rares Cristea" userId="f9d253b3ed5feb74" providerId="LiveId" clId="{B039618F-F999-4447-A34F-FCF386E88F5F}" dt="2022-12-12T10:43:08.514" v="4679"/>
        <pc:sldMkLst>
          <pc:docMk/>
          <pc:sldMk cId="152629441" sldId="271"/>
        </pc:sldMkLst>
        <pc:spChg chg="del">
          <ac:chgData name="Rares Cristea" userId="f9d253b3ed5feb74" providerId="LiveId" clId="{B039618F-F999-4447-A34F-FCF386E88F5F}" dt="2022-12-12T10:43:08.514" v="4679"/>
          <ac:spMkLst>
            <pc:docMk/>
            <pc:sldMk cId="152629441" sldId="271"/>
            <ac:spMk id="2" creationId="{856792E2-2A2B-E10C-FC72-14596FE8463C}"/>
          </ac:spMkLst>
        </pc:spChg>
        <pc:spChg chg="mod">
          <ac:chgData name="Rares Cristea" userId="f9d253b3ed5feb74" providerId="LiveId" clId="{B039618F-F999-4447-A34F-FCF386E88F5F}" dt="2022-12-12T10:42:39.297" v="4678" actId="20577"/>
          <ac:spMkLst>
            <pc:docMk/>
            <pc:sldMk cId="152629441" sldId="271"/>
            <ac:spMk id="3" creationId="{8BEF6D1A-8966-EF52-35EA-DD286769DD50}"/>
          </ac:spMkLst>
        </pc:spChg>
        <pc:spChg chg="add mod">
          <ac:chgData name="Rares Cristea" userId="f9d253b3ed5feb74" providerId="LiveId" clId="{B039618F-F999-4447-A34F-FCF386E88F5F}" dt="2022-12-12T10:43:08.514" v="4679"/>
          <ac:spMkLst>
            <pc:docMk/>
            <pc:sldMk cId="152629441" sldId="271"/>
            <ac:spMk id="4" creationId="{0F30F838-E6B0-A0D0-105B-8CAEA3416020}"/>
          </ac:spMkLst>
        </pc:spChg>
      </pc:sldChg>
      <pc:sldChg chg="addSp delSp modSp new mod">
        <pc:chgData name="Rares Cristea" userId="f9d253b3ed5feb74" providerId="LiveId" clId="{B039618F-F999-4447-A34F-FCF386E88F5F}" dt="2022-12-12T13:45:52.383" v="5547" actId="20577"/>
        <pc:sldMkLst>
          <pc:docMk/>
          <pc:sldMk cId="4242937585" sldId="272"/>
        </pc:sldMkLst>
        <pc:spChg chg="del">
          <ac:chgData name="Rares Cristea" userId="f9d253b3ed5feb74" providerId="LiveId" clId="{B039618F-F999-4447-A34F-FCF386E88F5F}" dt="2022-12-12T10:43:14.662" v="4681"/>
          <ac:spMkLst>
            <pc:docMk/>
            <pc:sldMk cId="4242937585" sldId="272"/>
            <ac:spMk id="2" creationId="{AFD393F0-288F-E5AE-07B5-6783B44E3063}"/>
          </ac:spMkLst>
        </pc:spChg>
        <pc:spChg chg="mod">
          <ac:chgData name="Rares Cristea" userId="f9d253b3ed5feb74" providerId="LiveId" clId="{B039618F-F999-4447-A34F-FCF386E88F5F}" dt="2022-12-12T13:45:52.383" v="5547" actId="20577"/>
          <ac:spMkLst>
            <pc:docMk/>
            <pc:sldMk cId="4242937585" sldId="272"/>
            <ac:spMk id="3" creationId="{95A48893-E699-79FE-DE87-4CF49C81C855}"/>
          </ac:spMkLst>
        </pc:spChg>
        <pc:spChg chg="add mod">
          <ac:chgData name="Rares Cristea" userId="f9d253b3ed5feb74" providerId="LiveId" clId="{B039618F-F999-4447-A34F-FCF386E88F5F}" dt="2022-12-12T10:43:14.662" v="4681"/>
          <ac:spMkLst>
            <pc:docMk/>
            <pc:sldMk cId="4242937585" sldId="272"/>
            <ac:spMk id="4" creationId="{5C90CD34-8BA0-A628-C996-98E56D32444D}"/>
          </ac:spMkLst>
        </pc:spChg>
      </pc:sldChg>
      <pc:sldChg chg="addSp delSp modSp new mod">
        <pc:chgData name="Rares Cristea" userId="f9d253b3ed5feb74" providerId="LiveId" clId="{B039618F-F999-4447-A34F-FCF386E88F5F}" dt="2022-12-12T13:42:02.102" v="5103"/>
        <pc:sldMkLst>
          <pc:docMk/>
          <pc:sldMk cId="220579752" sldId="273"/>
        </pc:sldMkLst>
        <pc:spChg chg="del">
          <ac:chgData name="Rares Cristea" userId="f9d253b3ed5feb74" providerId="LiveId" clId="{B039618F-F999-4447-A34F-FCF386E88F5F}" dt="2022-12-12T13:42:02.102" v="5103"/>
          <ac:spMkLst>
            <pc:docMk/>
            <pc:sldMk cId="220579752" sldId="273"/>
            <ac:spMk id="2" creationId="{1C7AFCEB-A446-15EE-CBD9-FCAAC44F5263}"/>
          </ac:spMkLst>
        </pc:spChg>
        <pc:spChg chg="mod">
          <ac:chgData name="Rares Cristea" userId="f9d253b3ed5feb74" providerId="LiveId" clId="{B039618F-F999-4447-A34F-FCF386E88F5F}" dt="2022-12-12T10:46:46.844" v="4960" actId="20577"/>
          <ac:spMkLst>
            <pc:docMk/>
            <pc:sldMk cId="220579752" sldId="273"/>
            <ac:spMk id="3" creationId="{4BAA4615-9934-4BAC-A015-C15AAC513C67}"/>
          </ac:spMkLst>
        </pc:spChg>
        <pc:spChg chg="add mod">
          <ac:chgData name="Rares Cristea" userId="f9d253b3ed5feb74" providerId="LiveId" clId="{B039618F-F999-4447-A34F-FCF386E88F5F}" dt="2022-12-12T13:42:02.102" v="5103"/>
          <ac:spMkLst>
            <pc:docMk/>
            <pc:sldMk cId="220579752" sldId="273"/>
            <ac:spMk id="4" creationId="{CF0D3749-9F54-8A15-E360-8AAFA24C1AD8}"/>
          </ac:spMkLst>
        </pc:spChg>
      </pc:sldChg>
      <pc:sldChg chg="addSp modSp add mod">
        <pc:chgData name="Rares Cristea" userId="f9d253b3ed5feb74" providerId="LiveId" clId="{B039618F-F999-4447-A34F-FCF386E88F5F}" dt="2022-12-12T13:44:38.809" v="5363" actId="20577"/>
        <pc:sldMkLst>
          <pc:docMk/>
          <pc:sldMk cId="2072278377" sldId="274"/>
        </pc:sldMkLst>
        <pc:spChg chg="mod">
          <ac:chgData name="Rares Cristea" userId="f9d253b3ed5feb74" providerId="LiveId" clId="{B039618F-F999-4447-A34F-FCF386E88F5F}" dt="2022-12-12T13:44:38.809" v="5363" actId="20577"/>
          <ac:spMkLst>
            <pc:docMk/>
            <pc:sldMk cId="2072278377" sldId="274"/>
            <ac:spMk id="3" creationId="{4BAA4615-9934-4BAC-A015-C15AAC513C67}"/>
          </ac:spMkLst>
        </pc:spChg>
        <pc:picChg chg="add mod">
          <ac:chgData name="Rares Cristea" userId="f9d253b3ed5feb74" providerId="LiveId" clId="{B039618F-F999-4447-A34F-FCF386E88F5F}" dt="2022-12-12T13:43:49.386" v="5130" actId="1076"/>
          <ac:picMkLst>
            <pc:docMk/>
            <pc:sldMk cId="2072278377" sldId="274"/>
            <ac:picMk id="5" creationId="{25287C85-E00A-320D-C159-8A16075CA9EF}"/>
          </ac:picMkLst>
        </pc:picChg>
      </pc:sldChg>
      <pc:sldChg chg="addSp delSp modSp new mod">
        <pc:chgData name="Rares Cristea" userId="f9d253b3ed5feb74" providerId="LiveId" clId="{B039618F-F999-4447-A34F-FCF386E88F5F}" dt="2022-12-12T13:52:51.938" v="5994" actId="1076"/>
        <pc:sldMkLst>
          <pc:docMk/>
          <pc:sldMk cId="3464796245" sldId="275"/>
        </pc:sldMkLst>
        <pc:spChg chg="del mod">
          <ac:chgData name="Rares Cristea" userId="f9d253b3ed5feb74" providerId="LiveId" clId="{B039618F-F999-4447-A34F-FCF386E88F5F}" dt="2022-12-12T13:46:13.226" v="5569"/>
          <ac:spMkLst>
            <pc:docMk/>
            <pc:sldMk cId="3464796245" sldId="275"/>
            <ac:spMk id="2" creationId="{03E08AAE-C049-A3B8-8B78-67B33F0EA3FB}"/>
          </ac:spMkLst>
        </pc:spChg>
        <pc:spChg chg="mod">
          <ac:chgData name="Rares Cristea" userId="f9d253b3ed5feb74" providerId="LiveId" clId="{B039618F-F999-4447-A34F-FCF386E88F5F}" dt="2022-12-12T13:52:51.938" v="5994" actId="1076"/>
          <ac:spMkLst>
            <pc:docMk/>
            <pc:sldMk cId="3464796245" sldId="275"/>
            <ac:spMk id="3" creationId="{1C7DABD3-CDE5-22D1-B334-93D5449B1C50}"/>
          </ac:spMkLst>
        </pc:spChg>
        <pc:spChg chg="add mod">
          <ac:chgData name="Rares Cristea" userId="f9d253b3ed5feb74" providerId="LiveId" clId="{B039618F-F999-4447-A34F-FCF386E88F5F}" dt="2022-12-12T13:46:13.226" v="5569"/>
          <ac:spMkLst>
            <pc:docMk/>
            <pc:sldMk cId="3464796245" sldId="275"/>
            <ac:spMk id="4" creationId="{921C28C0-3F09-7919-4146-AD3AA9756883}"/>
          </ac:spMkLst>
        </pc:spChg>
        <pc:picChg chg="add mod">
          <ac:chgData name="Rares Cristea" userId="f9d253b3ed5feb74" providerId="LiveId" clId="{B039618F-F999-4447-A34F-FCF386E88F5F}" dt="2022-12-12T13:52:50.062" v="5993" actId="1076"/>
          <ac:picMkLst>
            <pc:docMk/>
            <pc:sldMk cId="3464796245" sldId="275"/>
            <ac:picMk id="1026" creationId="{D46206E5-4C1C-2B0B-BC69-77ACAED61BD4}"/>
          </ac:picMkLst>
        </pc:picChg>
      </pc:sldChg>
      <pc:sldChg chg="modSp new mod">
        <pc:chgData name="Rares Cristea" userId="f9d253b3ed5feb74" providerId="LiveId" clId="{B039618F-F999-4447-A34F-FCF386E88F5F}" dt="2022-12-12T14:03:58.553" v="7196" actId="20577"/>
        <pc:sldMkLst>
          <pc:docMk/>
          <pc:sldMk cId="3004161643" sldId="276"/>
        </pc:sldMkLst>
        <pc:spChg chg="mod">
          <ac:chgData name="Rares Cristea" userId="f9d253b3ed5feb74" providerId="LiveId" clId="{B039618F-F999-4447-A34F-FCF386E88F5F}" dt="2022-12-12T13:53:03.242" v="6025" actId="20577"/>
          <ac:spMkLst>
            <pc:docMk/>
            <pc:sldMk cId="3004161643" sldId="276"/>
            <ac:spMk id="2" creationId="{1FDC0EB9-074D-F703-D865-15785AD9CB71}"/>
          </ac:spMkLst>
        </pc:spChg>
        <pc:spChg chg="mod">
          <ac:chgData name="Rares Cristea" userId="f9d253b3ed5feb74" providerId="LiveId" clId="{B039618F-F999-4447-A34F-FCF386E88F5F}" dt="2022-12-12T14:03:58.553" v="7196" actId="20577"/>
          <ac:spMkLst>
            <pc:docMk/>
            <pc:sldMk cId="3004161643" sldId="276"/>
            <ac:spMk id="3" creationId="{A9C4F2B2-68C3-C7F3-6096-2B4CE3F01F3B}"/>
          </ac:spMkLst>
        </pc:spChg>
      </pc:sldChg>
    </pc:docChg>
  </pc:docChgLst>
  <pc:docChgLst>
    <pc:chgData name="BOGDAN VALENTIN STRAT" userId="S::bogdan.strat@s.unibuc.ro::c11a5fa9-2ec3-43fe-ab94-36e2c1fb1dba" providerId="AD" clId="Web-{E41973F8-7C69-474D-8CDA-FB7EAC3E43DA}"/>
    <pc:docChg chg="modSld">
      <pc:chgData name="BOGDAN VALENTIN STRAT" userId="S::bogdan.strat@s.unibuc.ro::c11a5fa9-2ec3-43fe-ab94-36e2c1fb1dba" providerId="AD" clId="Web-{E41973F8-7C69-474D-8CDA-FB7EAC3E43DA}" dt="2023-01-28T22:05:16.112" v="0" actId="1076"/>
      <pc:docMkLst>
        <pc:docMk/>
      </pc:docMkLst>
      <pc:sldChg chg="modSp">
        <pc:chgData name="BOGDAN VALENTIN STRAT" userId="S::bogdan.strat@s.unibuc.ro::c11a5fa9-2ec3-43fe-ab94-36e2c1fb1dba" providerId="AD" clId="Web-{E41973F8-7C69-474D-8CDA-FB7EAC3E43DA}" dt="2023-01-28T22:05:16.112" v="0" actId="1076"/>
        <pc:sldMkLst>
          <pc:docMk/>
          <pc:sldMk cId="3004161643" sldId="276"/>
        </pc:sldMkLst>
        <pc:spChg chg="mod">
          <ac:chgData name="BOGDAN VALENTIN STRAT" userId="S::bogdan.strat@s.unibuc.ro::c11a5fa9-2ec3-43fe-ab94-36e2c1fb1dba" providerId="AD" clId="Web-{E41973F8-7C69-474D-8CDA-FB7EAC3E43DA}" dt="2023-01-28T22:05:16.112" v="0" actId="1076"/>
          <ac:spMkLst>
            <pc:docMk/>
            <pc:sldMk cId="3004161643" sldId="276"/>
            <ac:spMk id="3" creationId="{A9C4F2B2-68C3-C7F3-6096-2B4CE3F01F3B}"/>
          </ac:spMkLst>
        </pc:spChg>
      </pc:sldChg>
    </pc:docChg>
  </pc:docChgLst>
  <pc:docChgLst>
    <pc:chgData name="MIRUNA ALEXANDRA AVRAM" userId="S::miruna.avram@s.unibuc.ro::0e52256d-3c05-4eee-b62a-876e06e2a2c3" providerId="AD" clId="Web-{A66FF66C-1647-4470-999A-83F8365FE531}"/>
    <pc:docChg chg="modSld">
      <pc:chgData name="MIRUNA ALEXANDRA AVRAM" userId="S::miruna.avram@s.unibuc.ro::0e52256d-3c05-4eee-b62a-876e06e2a2c3" providerId="AD" clId="Web-{A66FF66C-1647-4470-999A-83F8365FE531}" dt="2023-01-29T18:03:58.137" v="1" actId="1076"/>
      <pc:docMkLst>
        <pc:docMk/>
      </pc:docMkLst>
      <pc:sldChg chg="modSp">
        <pc:chgData name="MIRUNA ALEXANDRA AVRAM" userId="S::miruna.avram@s.unibuc.ro::0e52256d-3c05-4eee-b62a-876e06e2a2c3" providerId="AD" clId="Web-{A66FF66C-1647-4470-999A-83F8365FE531}" dt="2023-01-29T18:03:58.137" v="1" actId="1076"/>
        <pc:sldMkLst>
          <pc:docMk/>
          <pc:sldMk cId="2771504961" sldId="269"/>
        </pc:sldMkLst>
        <pc:spChg chg="mod">
          <ac:chgData name="MIRUNA ALEXANDRA AVRAM" userId="S::miruna.avram@s.unibuc.ro::0e52256d-3c05-4eee-b62a-876e06e2a2c3" providerId="AD" clId="Web-{A66FF66C-1647-4470-999A-83F8365FE531}" dt="2023-01-29T18:03:58.137" v="1" actId="1076"/>
          <ac:spMkLst>
            <pc:docMk/>
            <pc:sldMk cId="2771504961" sldId="269"/>
            <ac:spMk id="7" creationId="{74A1E6A5-86B4-B235-0AAC-EE63234FC145}"/>
          </ac:spMkLst>
        </pc:spChg>
      </pc:sldChg>
    </pc:docChg>
  </pc:docChgLst>
  <pc:docChgLst>
    <pc:chgData name="EDUARDO IGNAT" userId="S::eduardo.ignat@s.unibuc.ro::468ab6cc-051b-4ece-b0ab-4701d87a620f" providerId="AD" clId="Web-{50586A7F-1FF7-46D5-81AB-7D5698ECAAF2}"/>
    <pc:docChg chg="modSld">
      <pc:chgData name="EDUARDO IGNAT" userId="S::eduardo.ignat@s.unibuc.ro::468ab6cc-051b-4ece-b0ab-4701d87a620f" providerId="AD" clId="Web-{50586A7F-1FF7-46D5-81AB-7D5698ECAAF2}" dt="2023-01-23T15:24:50.892" v="0" actId="1076"/>
      <pc:docMkLst>
        <pc:docMk/>
      </pc:docMkLst>
      <pc:sldChg chg="modSp">
        <pc:chgData name="EDUARDO IGNAT" userId="S::eduardo.ignat@s.unibuc.ro::468ab6cc-051b-4ece-b0ab-4701d87a620f" providerId="AD" clId="Web-{50586A7F-1FF7-46D5-81AB-7D5698ECAAF2}" dt="2023-01-23T15:24:50.892" v="0" actId="1076"/>
        <pc:sldMkLst>
          <pc:docMk/>
          <pc:sldMk cId="2072278377" sldId="274"/>
        </pc:sldMkLst>
        <pc:picChg chg="mod">
          <ac:chgData name="EDUARDO IGNAT" userId="S::eduardo.ignat@s.unibuc.ro::468ab6cc-051b-4ece-b0ab-4701d87a620f" providerId="AD" clId="Web-{50586A7F-1FF7-46D5-81AB-7D5698ECAAF2}" dt="2023-01-23T15:24:50.892" v="0" actId="1076"/>
          <ac:picMkLst>
            <pc:docMk/>
            <pc:sldMk cId="2072278377" sldId="274"/>
            <ac:picMk id="5" creationId="{25287C85-E00A-320D-C159-8A16075CA9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8760-86E0-3417-2E52-06B89E45A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A5C6F-CFC3-8B7C-D7D0-E8DD8893F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C2BDF-795D-6276-686C-8C8C9C0C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6A70-D4AE-4787-B9B6-7C96794E69D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D5BC-6C70-524F-C289-9185BE97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2A048-5C3B-E172-108B-744722D9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92A-67AD-4476-9939-C3E979934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9936-DF7E-B701-8D0D-03F115C57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FC776-F69D-27C7-C942-8AF206EA7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94EB2-360B-DB08-6111-B57B93AB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6A70-D4AE-4787-B9B6-7C96794E69D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685AE-88AA-56DF-9371-B61789F0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5844B-6415-81F9-218A-D5A965FF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92A-67AD-4476-9939-C3E979934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05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8EA89-2835-A899-C103-F240532C4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A6350-7795-4BA6-409D-B076D3FC4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199AB-E59C-1A6A-7BC2-B2B1099A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6A70-D4AE-4787-B9B6-7C96794E69D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2324E-F69F-17E6-05C8-CC399CEE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C7FCE-B6B8-9487-18BC-CAB1F50C6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92A-67AD-4476-9939-C3E979934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1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10DB-6740-4052-6F8D-164DBE29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E0185-629E-A799-FC14-C6232928B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7D6F4-3B42-9999-C6FC-B62F3B66C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6A70-D4AE-4787-B9B6-7C96794E69D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2BE74-4F3D-A727-FA32-A226657A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156B9-ECDC-4C51-A693-A3E46C3F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92A-67AD-4476-9939-C3E979934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7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44110-480D-8B00-CEFA-7DFAAB87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18F47-3EB3-0C06-D5C7-0484BA911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747D6-DA83-9CAA-FF63-83E01A14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6A70-D4AE-4787-B9B6-7C96794E69D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DEF02-C9AC-C8A7-B30E-F09CE5A1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87250-530B-3012-D284-8876EFD80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92A-67AD-4476-9939-C3E979934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4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9E34-ADB6-3DE8-8859-4F6589D6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7BC2C-6F43-60C5-8C7B-960026CF1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6A6F5-6B9E-480B-7EED-A8F3C5616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CD412-411E-613D-8482-51D6CB56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6A70-D4AE-4787-B9B6-7C96794E69D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44856-BE2F-36DE-FDA4-A323D49F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CACB3-6AEC-97C6-3C3E-EC19DA09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92A-67AD-4476-9939-C3E979934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2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7636-D06A-EDD5-0CC7-795A3C49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50C43-9233-13B1-FD40-766222117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20443-6122-F002-A307-B98DD1820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D9F5B-DC7E-775C-2A99-EC8928C41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7FA13F-D630-7E18-AFF5-5A06A0A1E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D5E73-7020-CA83-F295-DB6BB2E6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6A70-D4AE-4787-B9B6-7C96794E69D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CD6CF-1DDC-B34A-BBB8-F6BFD208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82562-DF05-2937-F2E5-817DAE94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92A-67AD-4476-9939-C3E979934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9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03F3-D7EF-718D-4854-B2C19729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A6A04-F761-565E-C673-91D258207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6A70-D4AE-4787-B9B6-7C96794E69D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655D0-00DC-358E-1070-084387BEE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52DD9-144D-8F2C-3F84-A080E5E6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92A-67AD-4476-9939-C3E979934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5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D142F3-DCD2-7308-6205-6A8D212E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6A70-D4AE-4787-B9B6-7C96794E69D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F11EA-2FD5-3778-643C-4BDBAAC7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7A55E-89E4-90A2-514F-57EB586D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92A-67AD-4476-9939-C3E979934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AE852-A068-14A1-0999-83B642C3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C04EE-9321-8655-E9BB-56055E6C8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8C03-B2AA-26AD-E6D9-5BCC94A6F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48C15-1906-716E-DDDC-2521E0357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6A70-D4AE-4787-B9B6-7C96794E69D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EDB30-CA06-6439-E275-6355AAA6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0F2E5-4023-D569-D6DC-0B4A8749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92A-67AD-4476-9939-C3E979934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1244-A8CC-9457-508A-DB7A3765B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1549D-2726-13B5-4E75-B9DE9181C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48D4B-28A4-4879-C01E-B93F3280C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005833-0023-26D5-48D3-9034571C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6A70-D4AE-4787-B9B6-7C96794E69D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78A06-FE01-085A-2391-9A9ECE1A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A05C9-FB88-D8E8-B27A-DFD734D0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B892A-67AD-4476-9939-C3E979934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2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80B30-AFCE-B81C-B0B0-E316A960A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3F522-EB33-02F2-D6AA-319A2B979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B1C00-11AA-118E-0AB5-F770D7F4D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16A70-D4AE-4787-B9B6-7C96794E69D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9A285-859E-C783-1A95-58125FC2A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720BC-E5B0-6266-A6D5-2920CB7F0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B892A-67AD-4476-9939-C3E979934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12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lsu.ac.in/econtents/16_EBOOK-7th_ed_software_engineering_a_practitioners_approach_by_roger_s._pressman_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6D65-2C80-D673-96D7-87B39B45CF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err="1"/>
              <a:t>Course</a:t>
            </a:r>
            <a:r>
              <a:rPr lang="ro-RO" dirty="0"/>
              <a:t> 10 – </a:t>
            </a:r>
            <a:r>
              <a:rPr lang="ro-RO" dirty="0" err="1"/>
              <a:t>Testing</a:t>
            </a:r>
            <a:r>
              <a:rPr lang="ro-RO" dirty="0"/>
              <a:t>, </a:t>
            </a:r>
            <a:r>
              <a:rPr lang="ro-RO" dirty="0" err="1"/>
              <a:t>Validation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Verification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93095-984B-46C9-A05A-D0C086F0D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Inginerie</a:t>
            </a:r>
            <a:r>
              <a:rPr lang="en-US" dirty="0"/>
              <a:t> Software</a:t>
            </a:r>
            <a:br>
              <a:rPr lang="en-US" dirty="0"/>
            </a:br>
            <a:r>
              <a:rPr lang="en-US" dirty="0" err="1"/>
              <a:t>Anul</a:t>
            </a:r>
            <a:r>
              <a:rPr lang="en-US" dirty="0"/>
              <a:t> </a:t>
            </a:r>
            <a:r>
              <a:rPr lang="en-US" dirty="0" err="1"/>
              <a:t>universitar</a:t>
            </a:r>
            <a:r>
              <a:rPr lang="en-US"/>
              <a:t> 2022 - 2023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79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DADC-94FA-0D38-1C39-3475D8F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strategy for Web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D42D8-DF1E-0EB2-62A4-3E31F4D93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</a:t>
            </a:r>
            <a:r>
              <a:rPr lang="en-US" b="1" dirty="0"/>
              <a:t>Content</a:t>
            </a:r>
            <a:r>
              <a:rPr lang="en-US" dirty="0"/>
              <a:t> </a:t>
            </a:r>
            <a:r>
              <a:rPr lang="en-US" b="1" dirty="0"/>
              <a:t>model</a:t>
            </a:r>
            <a:r>
              <a:rPr lang="en-US" dirty="0"/>
              <a:t> for the WebApp is reviewed to uncover errors</a:t>
            </a:r>
          </a:p>
          <a:p>
            <a:r>
              <a:rPr lang="en-US" dirty="0"/>
              <a:t>2. </a:t>
            </a:r>
            <a:r>
              <a:rPr lang="en-US" b="1" dirty="0"/>
              <a:t>Interface model </a:t>
            </a:r>
            <a:r>
              <a:rPr lang="en-US" dirty="0"/>
              <a:t>accommodates all use cases</a:t>
            </a:r>
          </a:p>
          <a:p>
            <a:r>
              <a:rPr lang="en-US" dirty="0"/>
              <a:t>3. </a:t>
            </a:r>
            <a:r>
              <a:rPr lang="en-US" b="1" dirty="0"/>
              <a:t>Design model </a:t>
            </a:r>
            <a:r>
              <a:rPr lang="en-US" dirty="0"/>
              <a:t>accommodates navigation</a:t>
            </a:r>
          </a:p>
          <a:p>
            <a:r>
              <a:rPr lang="en-US" dirty="0"/>
              <a:t>4. Each functional component is </a:t>
            </a:r>
            <a:r>
              <a:rPr lang="en-US" b="1" dirty="0"/>
              <a:t>unit tested</a:t>
            </a:r>
          </a:p>
          <a:p>
            <a:r>
              <a:rPr lang="en-US" dirty="0"/>
              <a:t>5. WebApp implementation if tested on all specified </a:t>
            </a:r>
            <a:r>
              <a:rPr lang="en-US" b="1" dirty="0"/>
              <a:t>environmental configurations</a:t>
            </a:r>
          </a:p>
          <a:p>
            <a:r>
              <a:rPr lang="en-US" dirty="0"/>
              <a:t>6. </a:t>
            </a:r>
            <a:r>
              <a:rPr lang="en-US" b="1" dirty="0"/>
              <a:t>Security tests </a:t>
            </a:r>
            <a:r>
              <a:rPr lang="en-US" dirty="0"/>
              <a:t>are conducted</a:t>
            </a:r>
          </a:p>
          <a:p>
            <a:r>
              <a:rPr lang="en-US" dirty="0"/>
              <a:t>7. </a:t>
            </a:r>
            <a:r>
              <a:rPr lang="en-US" b="1" dirty="0"/>
              <a:t>Performance tests</a:t>
            </a:r>
          </a:p>
          <a:p>
            <a:r>
              <a:rPr lang="en-US" dirty="0"/>
              <a:t>8. Enabled </a:t>
            </a:r>
            <a:r>
              <a:rPr lang="en-US" b="1" dirty="0"/>
              <a:t>monitoring</a:t>
            </a:r>
            <a:r>
              <a:rPr lang="en-US" dirty="0"/>
              <a:t> of end users usage of WebApp.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70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D0D4-4CFA-F6A2-9490-323354DE6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on Google Keep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73662-F420-6430-751D-B745F0188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1568"/>
          </a:xfrm>
        </p:spPr>
        <p:txBody>
          <a:bodyPr/>
          <a:lstStyle/>
          <a:p>
            <a:r>
              <a:rPr lang="en-US" dirty="0"/>
              <a:t>1. Content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F0EB0-020A-BC7B-60E8-3446C45B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451" y="3198654"/>
            <a:ext cx="6140544" cy="32942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746E21-BD6C-B77B-B506-92DEA42A1B4A}"/>
              </a:ext>
            </a:extLst>
          </p:cNvPr>
          <p:cNvSpPr txBox="1"/>
          <p:nvPr/>
        </p:nvSpPr>
        <p:spPr>
          <a:xfrm>
            <a:off x="4875179" y="1858066"/>
            <a:ext cx="244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Content: “Notes”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36D3A5-A85A-0A1F-FF31-77C3F7752D75}"/>
              </a:ext>
            </a:extLst>
          </p:cNvPr>
          <p:cNvSpPr txBox="1"/>
          <p:nvPr/>
        </p:nvSpPr>
        <p:spPr>
          <a:xfrm>
            <a:off x="6571505" y="2954954"/>
            <a:ext cx="350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types: Text, Images, Files?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94D43-3E50-8654-A183-B52FBF31FD1E}"/>
              </a:ext>
            </a:extLst>
          </p:cNvPr>
          <p:cNvSpPr txBox="1"/>
          <p:nvPr/>
        </p:nvSpPr>
        <p:spPr>
          <a:xfrm>
            <a:off x="2114143" y="3244441"/>
            <a:ext cx="3506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information: Shared ownership of the note</a:t>
            </a:r>
          </a:p>
          <a:p>
            <a:endParaRPr lang="en-US" dirty="0"/>
          </a:p>
          <a:p>
            <a:r>
              <a:rPr lang="en-US" dirty="0"/>
              <a:t>What happens to labels? Are they shared?</a:t>
            </a:r>
          </a:p>
        </p:txBody>
      </p:sp>
    </p:spTree>
    <p:extLst>
      <p:ext uri="{BB962C8B-B14F-4D97-AF65-F5344CB8AC3E}">
        <p14:creationId xmlns:p14="http://schemas.microsoft.com/office/powerpoint/2010/main" val="178737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C9C71-228D-62B6-BBDB-23D84E2DB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 Interface model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D2473A-CE26-8235-81F5-E28FE892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on Google Keep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BDEB66-9A63-15CD-1288-32D13A455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538" y="2406037"/>
            <a:ext cx="6685194" cy="3572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9D140C-B67F-1C8C-5278-FADA04C1B168}"/>
              </a:ext>
            </a:extLst>
          </p:cNvPr>
          <p:cNvSpPr txBox="1"/>
          <p:nvPr/>
        </p:nvSpPr>
        <p:spPr>
          <a:xfrm>
            <a:off x="4387175" y="1792666"/>
            <a:ext cx="6157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really know the Use Cases that Keep aimed for, we can just assume they manage to target all of them.</a:t>
            </a:r>
          </a:p>
        </p:txBody>
      </p:sp>
    </p:spTree>
    <p:extLst>
      <p:ext uri="{BB962C8B-B14F-4D97-AF65-F5344CB8AC3E}">
        <p14:creationId xmlns:p14="http://schemas.microsoft.com/office/powerpoint/2010/main" val="272485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F43475-160E-AF8E-A6CD-E67606D55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2. Interface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F9D4F5-ECB1-6904-3CF4-16282C5C5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773" y="2413350"/>
            <a:ext cx="6484454" cy="4079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4F494-B8BB-18C0-B8D4-D97E988F9E27}"/>
              </a:ext>
            </a:extLst>
          </p:cNvPr>
          <p:cNvSpPr txBox="1"/>
          <p:nvPr/>
        </p:nvSpPr>
        <p:spPr>
          <a:xfrm>
            <a:off x="4555375" y="1690688"/>
            <a:ext cx="606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they do have a separate application, that could easily be integrated in the first one … Why?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A1E6A5-86B4-B235-0AAC-EE63234FC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on Google Keep</a:t>
            </a:r>
          </a:p>
        </p:txBody>
      </p:sp>
    </p:spTree>
    <p:extLst>
      <p:ext uri="{BB962C8B-B14F-4D97-AF65-F5344CB8AC3E}">
        <p14:creationId xmlns:p14="http://schemas.microsoft.com/office/powerpoint/2010/main" val="2771504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44DC-8EFF-F58E-8D28-B03EE417F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 Design model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D98D9B-E884-4F63-7FAF-72017802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on Google Keep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B8AEB-FF56-C240-5231-5D80896F7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459" y="2516900"/>
            <a:ext cx="9653081" cy="26600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91E52C-7F93-A391-B2BB-C9EAFD48C96D}"/>
              </a:ext>
            </a:extLst>
          </p:cNvPr>
          <p:cNvSpPr txBox="1"/>
          <p:nvPr/>
        </p:nvSpPr>
        <p:spPr>
          <a:xfrm>
            <a:off x="5000016" y="4576749"/>
            <a:ext cx="3900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Allows interacting with notes just by focusing, not just after selecting.</a:t>
            </a:r>
          </a:p>
          <a:p>
            <a:endParaRPr lang="en-US" dirty="0"/>
          </a:p>
          <a:p>
            <a:r>
              <a:rPr lang="en-US" dirty="0"/>
              <a:t>Per note options are hidden until focus.</a:t>
            </a:r>
          </a:p>
        </p:txBody>
      </p:sp>
    </p:spTree>
    <p:extLst>
      <p:ext uri="{BB962C8B-B14F-4D97-AF65-F5344CB8AC3E}">
        <p14:creationId xmlns:p14="http://schemas.microsoft.com/office/powerpoint/2010/main" val="2389401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6D1A-8966-EF52-35EA-DD286769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 Unit tests (no image here)</a:t>
            </a:r>
          </a:p>
          <a:p>
            <a:pPr lvl="1"/>
            <a:r>
              <a:rPr lang="en-US" dirty="0"/>
              <a:t>Testing that “Take a new note…” can generate a new note.</a:t>
            </a:r>
          </a:p>
          <a:p>
            <a:pPr lvl="1"/>
            <a:r>
              <a:rPr lang="en-US" dirty="0"/>
              <a:t>Testing that images can be added</a:t>
            </a:r>
          </a:p>
          <a:p>
            <a:pPr lvl="1"/>
            <a:r>
              <a:rPr lang="en-US" dirty="0"/>
              <a:t>Testing that PDFs can’t be added</a:t>
            </a:r>
          </a:p>
          <a:p>
            <a:pPr lvl="1"/>
            <a:r>
              <a:rPr lang="en-US" dirty="0"/>
              <a:t>Testing that drawing can be triggered only on touch devices</a:t>
            </a:r>
          </a:p>
          <a:p>
            <a:pPr lvl="1"/>
            <a:r>
              <a:rPr lang="en-US" dirty="0"/>
              <a:t>Testing that the order of the notes is chronological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30F838-E6B0-A0D0-105B-8CAEA341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on Google Keep</a:t>
            </a:r>
          </a:p>
        </p:txBody>
      </p:sp>
    </p:spTree>
    <p:extLst>
      <p:ext uri="{BB962C8B-B14F-4D97-AF65-F5344CB8AC3E}">
        <p14:creationId xmlns:p14="http://schemas.microsoft.com/office/powerpoint/2010/main" val="152629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48893-E699-79FE-DE87-4CF49C81C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5. Environmental configurations</a:t>
            </a:r>
          </a:p>
          <a:p>
            <a:pPr lvl="1"/>
            <a:r>
              <a:rPr lang="en-US" dirty="0"/>
              <a:t>Check for responsiveness</a:t>
            </a:r>
          </a:p>
          <a:p>
            <a:pPr lvl="1"/>
            <a:r>
              <a:rPr lang="en-US" dirty="0"/>
              <a:t>Enable drawing on touch devices.</a:t>
            </a:r>
          </a:p>
          <a:p>
            <a:pPr lvl="1"/>
            <a:r>
              <a:rPr lang="en-US" dirty="0"/>
              <a:t>Going offline </a:t>
            </a:r>
            <a:r>
              <a:rPr lang="en-US" dirty="0" err="1"/>
              <a:t>behaviour</a:t>
            </a:r>
            <a:endParaRPr lang="en-US" dirty="0"/>
          </a:p>
          <a:p>
            <a:pPr lvl="2"/>
            <a:r>
              <a:rPr lang="en-US" dirty="0"/>
              <a:t>For example Google Keep doesn’t let you add an image to a new note while offline, but it allows you to add an image to an existing image while offline.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90CD34-8BA0-A628-C996-98E56D32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on Google Keep</a:t>
            </a:r>
          </a:p>
        </p:txBody>
      </p:sp>
    </p:spTree>
    <p:extLst>
      <p:ext uri="{BB962C8B-B14F-4D97-AF65-F5344CB8AC3E}">
        <p14:creationId xmlns:p14="http://schemas.microsoft.com/office/powerpoint/2010/main" val="424293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4615-9934-4BAC-A015-C15AAC513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 Security tests are conducted</a:t>
            </a:r>
          </a:p>
          <a:p>
            <a:pPr lvl="1"/>
            <a:r>
              <a:rPr lang="en-US" dirty="0"/>
              <a:t>OWASP Top 10 is a good starting point</a:t>
            </a:r>
          </a:p>
          <a:p>
            <a:pPr lvl="1"/>
            <a:r>
              <a:rPr lang="en-US" dirty="0"/>
              <a:t>SQL injection is an easy one.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0D3749-9F54-8A15-E360-8AAFA24C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on Google Keep</a:t>
            </a:r>
          </a:p>
        </p:txBody>
      </p:sp>
    </p:spTree>
    <p:extLst>
      <p:ext uri="{BB962C8B-B14F-4D97-AF65-F5344CB8AC3E}">
        <p14:creationId xmlns:p14="http://schemas.microsoft.com/office/powerpoint/2010/main" val="220579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A4615-9934-4BAC-A015-C15AAC51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8695" cy="4351338"/>
          </a:xfrm>
        </p:spPr>
        <p:txBody>
          <a:bodyPr/>
          <a:lstStyle/>
          <a:p>
            <a:r>
              <a:rPr lang="en-US" dirty="0"/>
              <a:t>7. Performance test</a:t>
            </a:r>
          </a:p>
          <a:p>
            <a:pPr lvl="1"/>
            <a:r>
              <a:rPr lang="en-US" dirty="0"/>
              <a:t>Use performance metrics to evaluate application</a:t>
            </a:r>
          </a:p>
          <a:p>
            <a:pPr lvl="1"/>
            <a:r>
              <a:rPr lang="en-US" dirty="0"/>
              <a:t>Identify which are the more valuable metrics for your application.</a:t>
            </a:r>
          </a:p>
          <a:p>
            <a:pPr lvl="1"/>
            <a:r>
              <a:rPr lang="en-US" dirty="0"/>
              <a:t>You can combine it with an automated script that aims to be as fast as possible.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0D3749-9F54-8A15-E360-8AAFA24C1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on Google Keep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87C85-E00A-320D-C159-8A16075CA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717" y="1930098"/>
            <a:ext cx="6710147" cy="304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27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DABD3-CDE5-22D1-B334-93D5449B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97" y="1817236"/>
            <a:ext cx="6049161" cy="4351338"/>
          </a:xfrm>
        </p:spPr>
        <p:txBody>
          <a:bodyPr/>
          <a:lstStyle/>
          <a:p>
            <a:r>
              <a:rPr lang="en-US" dirty="0"/>
              <a:t>8. Enable monitoring of user activity</a:t>
            </a:r>
          </a:p>
          <a:p>
            <a:pPr lvl="1"/>
            <a:r>
              <a:rPr lang="en-US" dirty="0"/>
              <a:t>Identify what the most valuable information  about the application usage</a:t>
            </a:r>
          </a:p>
          <a:p>
            <a:pPr lvl="2"/>
            <a:r>
              <a:rPr lang="en-US" dirty="0"/>
              <a:t>Volume of data throughput</a:t>
            </a:r>
          </a:p>
          <a:p>
            <a:pPr lvl="2"/>
            <a:r>
              <a:rPr lang="en-US" dirty="0"/>
              <a:t>Number of requests</a:t>
            </a:r>
          </a:p>
          <a:p>
            <a:pPr lvl="2"/>
            <a:r>
              <a:rPr lang="en-US" dirty="0"/>
              <a:t>Speed of response </a:t>
            </a:r>
          </a:p>
          <a:p>
            <a:pPr lvl="1"/>
            <a:r>
              <a:rPr lang="en-US" dirty="0"/>
              <a:t>Create actionable information from collected data</a:t>
            </a:r>
          </a:p>
          <a:p>
            <a:pPr lvl="2"/>
            <a:r>
              <a:rPr lang="en-US" dirty="0"/>
              <a:t>Use a tool that analyzes logs and offers information e.g. </a:t>
            </a:r>
            <a:r>
              <a:rPr lang="en-US" dirty="0" err="1"/>
              <a:t>Coralogix</a:t>
            </a:r>
            <a:r>
              <a:rPr lang="en-US" dirty="0"/>
              <a:t>, </a:t>
            </a:r>
            <a:r>
              <a:rPr lang="en-US" dirty="0" err="1"/>
              <a:t>GreyLog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1C28C0-3F09-7919-4146-AD3AA975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 on Google Keep</a:t>
            </a:r>
          </a:p>
        </p:txBody>
      </p:sp>
      <p:pic>
        <p:nvPicPr>
          <p:cNvPr id="1026" name="Picture 2" descr="Coralogix Reviews and Pricing 2022">
            <a:extLst>
              <a:ext uri="{FF2B5EF4-FFF2-40B4-BE49-F238E27FC236}">
                <a16:creationId xmlns:a16="http://schemas.microsoft.com/office/drawing/2014/main" id="{D46206E5-4C1C-2B0B-BC69-77ACAED61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858" y="2077295"/>
            <a:ext cx="5188013" cy="305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796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3A79-17EB-BFE6-F3EC-9BA0764A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D45C-BBE1-38BC-B0EA-E0E411497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6837"/>
            <a:ext cx="10515600" cy="21367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Verification and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Organizing for Software Testing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strategy (exemplified on Web Apps)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 Requirements</a:t>
            </a:r>
          </a:p>
        </p:txBody>
      </p:sp>
    </p:spTree>
    <p:extLst>
      <p:ext uri="{BB962C8B-B14F-4D97-AF65-F5344CB8AC3E}">
        <p14:creationId xmlns:p14="http://schemas.microsoft.com/office/powerpoint/2010/main" val="548135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0EB9-074D-F703-D865-15785AD9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Strategy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4F2B2-68C3-C7F3-6096-2B4CE3F0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223" y="1745881"/>
            <a:ext cx="10515600" cy="4351338"/>
          </a:xfrm>
        </p:spPr>
        <p:txBody>
          <a:bodyPr/>
          <a:lstStyle/>
          <a:p>
            <a:r>
              <a:rPr lang="en-US" dirty="0"/>
              <a:t>This is what you will have to do as part of the final deliverable:</a:t>
            </a:r>
          </a:p>
          <a:p>
            <a:pPr lvl="1"/>
            <a:r>
              <a:rPr lang="en-US" dirty="0"/>
              <a:t>Create a QA report (following the test strategy described here, or similar)</a:t>
            </a:r>
          </a:p>
          <a:p>
            <a:pPr lvl="2"/>
            <a:r>
              <a:rPr lang="en-US" dirty="0"/>
              <a:t>Create tests that cover your app (not particularly interested in coverage as a metric)</a:t>
            </a:r>
          </a:p>
          <a:p>
            <a:pPr lvl="2"/>
            <a:r>
              <a:rPr lang="en-US" dirty="0"/>
              <a:t>Trace the non-functional requirements to (unit / integration) tests that validate the requirement</a:t>
            </a:r>
          </a:p>
          <a:p>
            <a:pPr lvl="3"/>
            <a:r>
              <a:rPr lang="en-US" dirty="0"/>
              <a:t>If a test cannot be created justify why.</a:t>
            </a:r>
          </a:p>
          <a:p>
            <a:pPr lvl="2"/>
            <a:r>
              <a:rPr lang="en-US" dirty="0"/>
              <a:t>Trace functional requirements to test scenarios that validate the implementation</a:t>
            </a:r>
          </a:p>
          <a:p>
            <a:pPr lvl="3"/>
            <a:r>
              <a:rPr lang="en-US" dirty="0"/>
              <a:t>Can be automated or a manual test procedure.</a:t>
            </a:r>
          </a:p>
          <a:p>
            <a:pPr lvl="2"/>
            <a:r>
              <a:rPr lang="en-US" dirty="0"/>
              <a:t>Report on the security concerns that you have addressed in your implementation</a:t>
            </a:r>
          </a:p>
          <a:p>
            <a:pPr lvl="2"/>
            <a:r>
              <a:rPr lang="en-US" dirty="0"/>
              <a:t>Report on the environments covered by your application.</a:t>
            </a:r>
          </a:p>
          <a:p>
            <a:pPr lvl="2"/>
            <a:r>
              <a:rPr lang="en-US" dirty="0"/>
              <a:t>Identify at least one relevant metric for you application, that you can measure</a:t>
            </a:r>
          </a:p>
          <a:p>
            <a:pPr lvl="3"/>
            <a:r>
              <a:rPr lang="en-US" dirty="0"/>
              <a:t>e.g. the time needed to complete an operation; how many requests can the app handle (using for example Postman or </a:t>
            </a:r>
            <a:r>
              <a:rPr lang="en-US" dirty="0" err="1"/>
              <a:t>Jmeter</a:t>
            </a:r>
            <a:r>
              <a:rPr lang="en-US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004161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1ECA6-0A67-0AD6-5081-D276EE35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1F147-6CF9-8B9F-A833-FBCA27A31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577" y="5701134"/>
            <a:ext cx="8456802" cy="7917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Based on Pressman, Roger S.; Maxim, Bruce R., Software engineering: a practitioner's approach. Palgrave Macmillan, 8</a:t>
            </a:r>
            <a:r>
              <a:rPr lang="en-US" sz="1600" baseline="30000" dirty="0"/>
              <a:t>th</a:t>
            </a:r>
            <a:r>
              <a:rPr lang="en-US" sz="1600" dirty="0"/>
              <a:t> edition, 2014.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94D99F-2F84-1ADC-68EA-22C95BCA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965" y="1335050"/>
            <a:ext cx="3396069" cy="41878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338AC9-EE21-ABEF-EF81-A8F82B9C5D87}"/>
              </a:ext>
            </a:extLst>
          </p:cNvPr>
          <p:cNvSpPr txBox="1"/>
          <p:nvPr/>
        </p:nvSpPr>
        <p:spPr>
          <a:xfrm>
            <a:off x="5494674" y="6231264"/>
            <a:ext cx="120265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Link to 7</a:t>
            </a:r>
            <a:r>
              <a:rPr lang="en-US" sz="1100" baseline="30000" dirty="0">
                <a:hlinkClick r:id="rId3"/>
              </a:rPr>
              <a:t>th</a:t>
            </a:r>
            <a:r>
              <a:rPr lang="en-US" sz="1100" dirty="0">
                <a:hlinkClick r:id="rId3"/>
              </a:rPr>
              <a:t> edition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2338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FBB2-D1DD-720D-C08D-A9308E13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What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difference</a:t>
            </a:r>
            <a:r>
              <a:rPr lang="ro-RO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9462-2E8A-9E59-F069-BAF138842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err="1"/>
              <a:t>Verification</a:t>
            </a:r>
            <a:r>
              <a:rPr lang="ro-RO" dirty="0"/>
              <a:t> – </a:t>
            </a:r>
            <a:r>
              <a:rPr lang="ro-RO" dirty="0" err="1"/>
              <a:t>ensures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software </a:t>
            </a:r>
            <a:r>
              <a:rPr lang="ro-RO" dirty="0" err="1"/>
              <a:t>correctly</a:t>
            </a:r>
            <a:r>
              <a:rPr lang="ro-RO" dirty="0"/>
              <a:t> </a:t>
            </a:r>
            <a:r>
              <a:rPr lang="ro-RO" dirty="0" err="1"/>
              <a:t>implements</a:t>
            </a:r>
            <a:r>
              <a:rPr lang="ro-RO" dirty="0"/>
              <a:t> a specific </a:t>
            </a:r>
            <a:r>
              <a:rPr lang="ro-RO" dirty="0" err="1"/>
              <a:t>function</a:t>
            </a:r>
            <a:r>
              <a:rPr lang="ro-RO" dirty="0"/>
              <a:t>: </a:t>
            </a:r>
            <a:r>
              <a:rPr lang="ro-RO" i="1" dirty="0"/>
              <a:t>„Are </a:t>
            </a:r>
            <a:r>
              <a:rPr lang="ro-RO" i="1" dirty="0" err="1"/>
              <a:t>we</a:t>
            </a:r>
            <a:r>
              <a:rPr lang="ro-RO" i="1" dirty="0"/>
              <a:t> building </a:t>
            </a:r>
            <a:r>
              <a:rPr lang="ro-RO" i="1" dirty="0" err="1"/>
              <a:t>the</a:t>
            </a:r>
            <a:r>
              <a:rPr lang="ro-RO" i="1" dirty="0"/>
              <a:t> product </a:t>
            </a:r>
            <a:r>
              <a:rPr lang="ro-RO" i="1" dirty="0" err="1"/>
              <a:t>right</a:t>
            </a:r>
            <a:r>
              <a:rPr lang="ro-RO" i="1" dirty="0"/>
              <a:t>?”</a:t>
            </a:r>
          </a:p>
          <a:p>
            <a:r>
              <a:rPr lang="ro-RO" dirty="0" err="1"/>
              <a:t>Validation</a:t>
            </a:r>
            <a:r>
              <a:rPr lang="ro-RO" dirty="0"/>
              <a:t> – </a:t>
            </a:r>
            <a:r>
              <a:rPr lang="ro-RO" dirty="0" err="1"/>
              <a:t>ensures</a:t>
            </a:r>
            <a:r>
              <a:rPr lang="ro-RO" dirty="0"/>
              <a:t> </a:t>
            </a:r>
            <a:r>
              <a:rPr lang="ro-RO" dirty="0" err="1"/>
              <a:t>that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software </a:t>
            </a:r>
            <a:r>
              <a:rPr lang="ro-RO" dirty="0" err="1"/>
              <a:t>is</a:t>
            </a:r>
            <a:r>
              <a:rPr lang="ro-RO" dirty="0"/>
              <a:t> </a:t>
            </a:r>
            <a:r>
              <a:rPr lang="ro-RO" dirty="0" err="1"/>
              <a:t>traceable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customer</a:t>
            </a:r>
            <a:r>
              <a:rPr lang="ro-RO" dirty="0"/>
              <a:t> </a:t>
            </a:r>
            <a:r>
              <a:rPr lang="ro-RO" dirty="0" err="1"/>
              <a:t>requirements</a:t>
            </a:r>
            <a:r>
              <a:rPr lang="ro-RO" dirty="0"/>
              <a:t>: </a:t>
            </a:r>
            <a:r>
              <a:rPr lang="ro-RO" i="1" dirty="0"/>
              <a:t>„Are </a:t>
            </a:r>
            <a:r>
              <a:rPr lang="ro-RO" i="1" dirty="0" err="1"/>
              <a:t>we</a:t>
            </a:r>
            <a:r>
              <a:rPr lang="ro-RO" i="1" dirty="0"/>
              <a:t> building </a:t>
            </a:r>
            <a:r>
              <a:rPr lang="ro-RO" i="1" dirty="0" err="1"/>
              <a:t>the</a:t>
            </a:r>
            <a:r>
              <a:rPr lang="ro-RO" i="1" dirty="0"/>
              <a:t> </a:t>
            </a:r>
            <a:r>
              <a:rPr lang="ro-RO" i="1" dirty="0" err="1"/>
              <a:t>right</a:t>
            </a:r>
            <a:r>
              <a:rPr lang="ro-RO" i="1" dirty="0"/>
              <a:t> product?”</a:t>
            </a:r>
            <a:endParaRPr lang="ro-RO" dirty="0"/>
          </a:p>
          <a:p>
            <a:r>
              <a:rPr lang="ro-RO" i="1" dirty="0" err="1"/>
              <a:t>Testing</a:t>
            </a:r>
            <a:r>
              <a:rPr lang="ro-RO" i="1" dirty="0"/>
              <a:t> – </a:t>
            </a:r>
            <a:r>
              <a:rPr lang="en-US" i="1" dirty="0"/>
              <a:t>A set of implemented measures that ensure the verification and/or validation of the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423680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91F1-C6EF-2CEE-AA1C-B205953D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Verification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Validation</a:t>
            </a:r>
            <a:endParaRPr lang="en-US" dirty="0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3FC322C4-74CF-0B4A-E05F-B3E30F7A44DF}"/>
              </a:ext>
            </a:extLst>
          </p:cNvPr>
          <p:cNvSpPr/>
          <p:nvPr/>
        </p:nvSpPr>
        <p:spPr>
          <a:xfrm>
            <a:off x="4436134" y="2838090"/>
            <a:ext cx="3319732" cy="170803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Verification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Validation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3C8BD4-03D7-313E-8AEB-A4194AEDEC78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7563046" y="2295129"/>
            <a:ext cx="1240211" cy="8722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5D2CC3-4955-1AC0-C6AC-62114CFFE0AB}"/>
              </a:ext>
            </a:extLst>
          </p:cNvPr>
          <p:cNvSpPr/>
          <p:nvPr/>
        </p:nvSpPr>
        <p:spPr>
          <a:xfrm>
            <a:off x="7763774" y="1415145"/>
            <a:ext cx="2078966" cy="879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Technical</a:t>
            </a:r>
            <a:r>
              <a:rPr lang="ro-RO" dirty="0"/>
              <a:t> </a:t>
            </a:r>
            <a:r>
              <a:rPr lang="ro-RO" dirty="0" err="1"/>
              <a:t>reviews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0D1FD5-C320-92CB-9DFE-454537A852AF}"/>
              </a:ext>
            </a:extLst>
          </p:cNvPr>
          <p:cNvSpPr/>
          <p:nvPr/>
        </p:nvSpPr>
        <p:spPr>
          <a:xfrm>
            <a:off x="8871222" y="2993366"/>
            <a:ext cx="2078966" cy="879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/>
              <a:t>Performance monitoring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733B64-BCCB-8F05-098B-F8287C347DDC}"/>
              </a:ext>
            </a:extLst>
          </p:cNvPr>
          <p:cNvSpPr/>
          <p:nvPr/>
        </p:nvSpPr>
        <p:spPr>
          <a:xfrm>
            <a:off x="8383072" y="4449746"/>
            <a:ext cx="2078966" cy="879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Documentation</a:t>
            </a:r>
            <a:r>
              <a:rPr lang="ro-RO" dirty="0"/>
              <a:t> </a:t>
            </a:r>
            <a:r>
              <a:rPr lang="ro-RO" dirty="0" err="1"/>
              <a:t>review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CC7030-FD3C-9E53-A069-1AEE50E1EBE7}"/>
              </a:ext>
            </a:extLst>
          </p:cNvPr>
          <p:cNvSpPr/>
          <p:nvPr/>
        </p:nvSpPr>
        <p:spPr>
          <a:xfrm>
            <a:off x="5676900" y="5420781"/>
            <a:ext cx="2078966" cy="879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Database</a:t>
            </a:r>
            <a:r>
              <a:rPr lang="ro-RO" dirty="0"/>
              <a:t> </a:t>
            </a:r>
            <a:r>
              <a:rPr lang="ro-RO" dirty="0" err="1"/>
              <a:t>review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301C57-D383-6257-B577-6110BC041818}"/>
              </a:ext>
            </a:extLst>
          </p:cNvPr>
          <p:cNvSpPr/>
          <p:nvPr/>
        </p:nvSpPr>
        <p:spPr>
          <a:xfrm>
            <a:off x="2349261" y="4980789"/>
            <a:ext cx="2078966" cy="879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Usability</a:t>
            </a:r>
            <a:r>
              <a:rPr lang="ro-RO" dirty="0"/>
              <a:t> </a:t>
            </a:r>
            <a:r>
              <a:rPr lang="ro-RO" dirty="0" err="1"/>
              <a:t>testing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9C368A-C46E-E1BD-CA97-7CB51D78B1B5}"/>
              </a:ext>
            </a:extLst>
          </p:cNvPr>
          <p:cNvSpPr/>
          <p:nvPr/>
        </p:nvSpPr>
        <p:spPr>
          <a:xfrm>
            <a:off x="1241812" y="3211212"/>
            <a:ext cx="2078966" cy="879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Acceptance</a:t>
            </a:r>
            <a:r>
              <a:rPr lang="ro-RO" dirty="0"/>
              <a:t> </a:t>
            </a:r>
            <a:r>
              <a:rPr lang="ro-RO" dirty="0" err="1"/>
              <a:t>testing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8B5B88D-B1CD-A585-8BEA-2FA7E4280384}"/>
              </a:ext>
            </a:extLst>
          </p:cNvPr>
          <p:cNvSpPr/>
          <p:nvPr/>
        </p:nvSpPr>
        <p:spPr>
          <a:xfrm>
            <a:off x="2349261" y="1630258"/>
            <a:ext cx="2078966" cy="8799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dirty="0" err="1"/>
              <a:t>Installation</a:t>
            </a:r>
            <a:r>
              <a:rPr lang="ro-RO" dirty="0"/>
              <a:t> </a:t>
            </a:r>
            <a:r>
              <a:rPr lang="ro-RO" dirty="0" err="1"/>
              <a:t>testing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AC30EA0-DFC5-C0FF-2C32-0CAE37AEA726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flipV="1">
            <a:off x="7753100" y="3433358"/>
            <a:ext cx="1118122" cy="258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392B02-B799-11E1-24AB-9DF37C7DAC5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7263161" y="4200293"/>
            <a:ext cx="1119911" cy="689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6B8DF-6035-640E-16D2-4CAE586328EB}"/>
              </a:ext>
            </a:extLst>
          </p:cNvPr>
          <p:cNvCxnSpPr>
            <a:cxnSpLocks/>
            <a:stCxn id="5" idx="1"/>
            <a:endCxn id="11" idx="0"/>
          </p:cNvCxnSpPr>
          <p:nvPr/>
        </p:nvCxnSpPr>
        <p:spPr>
          <a:xfrm>
            <a:off x="6096000" y="4544301"/>
            <a:ext cx="620383" cy="876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44675B-3CED-6122-6F6B-5048C27A4109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3388744" y="4200293"/>
            <a:ext cx="1369110" cy="780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559669-420F-8E5E-8A98-3C3A981F2809}"/>
              </a:ext>
            </a:extLst>
          </p:cNvPr>
          <p:cNvCxnSpPr>
            <a:cxnSpLocks/>
            <a:stCxn id="5" idx="0"/>
            <a:endCxn id="13" idx="3"/>
          </p:cNvCxnSpPr>
          <p:nvPr/>
        </p:nvCxnSpPr>
        <p:spPr>
          <a:xfrm flipH="1" flipV="1">
            <a:off x="3320778" y="3651204"/>
            <a:ext cx="1125653" cy="409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B30574-0F53-197B-D57A-BE9B085C7C58}"/>
              </a:ext>
            </a:extLst>
          </p:cNvPr>
          <p:cNvCxnSpPr>
            <a:cxnSpLocks/>
          </p:cNvCxnSpPr>
          <p:nvPr/>
        </p:nvCxnSpPr>
        <p:spPr>
          <a:xfrm flipH="1" flipV="1">
            <a:off x="4428227" y="2408663"/>
            <a:ext cx="560085" cy="639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472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1419-1A20-BC5F-060F-C2C4226A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Software </a:t>
            </a:r>
            <a:r>
              <a:rPr lang="ro-RO" dirty="0" err="1"/>
              <a:t>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9FABF-A6C3-F64E-7E6E-5E7B79B07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ro-RO" dirty="0"/>
              <a:t>Software </a:t>
            </a:r>
            <a:r>
              <a:rPr lang="ro-RO" dirty="0" err="1"/>
              <a:t>Testing</a:t>
            </a:r>
            <a:r>
              <a:rPr lang="ro-RO" dirty="0"/>
              <a:t> </a:t>
            </a:r>
            <a:r>
              <a:rPr lang="ro-RO" dirty="0" err="1"/>
              <a:t>is</a:t>
            </a:r>
            <a:r>
              <a:rPr lang="ro-RO" dirty="0"/>
              <a:t> a set of </a:t>
            </a:r>
            <a:r>
              <a:rPr lang="ro-RO" dirty="0" err="1"/>
              <a:t>activities</a:t>
            </a:r>
            <a:r>
              <a:rPr lang="ro-RO" dirty="0"/>
              <a:t> </a:t>
            </a:r>
            <a:r>
              <a:rPr lang="ro-RO" dirty="0" err="1"/>
              <a:t>planned</a:t>
            </a:r>
            <a:r>
              <a:rPr lang="ro-RO" dirty="0"/>
              <a:t> in </a:t>
            </a:r>
            <a:r>
              <a:rPr lang="ro-RO" dirty="0" err="1"/>
              <a:t>advanced</a:t>
            </a:r>
            <a:r>
              <a:rPr lang="ro-RO" dirty="0"/>
              <a:t>, </a:t>
            </a:r>
            <a:r>
              <a:rPr lang="ro-RO" dirty="0" err="1"/>
              <a:t>conducted</a:t>
            </a:r>
            <a:r>
              <a:rPr lang="ro-RO" dirty="0"/>
              <a:t> </a:t>
            </a:r>
            <a:r>
              <a:rPr lang="ro-RO" dirty="0" err="1"/>
              <a:t>systematically</a:t>
            </a:r>
            <a:r>
              <a:rPr lang="ro-RO" dirty="0"/>
              <a:t> </a:t>
            </a:r>
            <a:r>
              <a:rPr lang="ro-RO" dirty="0" err="1"/>
              <a:t>which</a:t>
            </a:r>
            <a:r>
              <a:rPr lang="ro-RO" dirty="0"/>
              <a:t>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uncover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prevent</a:t>
            </a:r>
            <a:r>
              <a:rPr lang="ro-RO" dirty="0"/>
              <a:t> </a:t>
            </a:r>
            <a:r>
              <a:rPr lang="ro-RO" dirty="0" err="1"/>
              <a:t>issues</a:t>
            </a:r>
            <a:r>
              <a:rPr lang="ro-RO" dirty="0"/>
              <a:t> of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system</a:t>
            </a:r>
            <a:r>
              <a:rPr lang="ro-RO" dirty="0"/>
              <a:t>-</a:t>
            </a:r>
            <a:r>
              <a:rPr lang="ro-RO" dirty="0" err="1"/>
              <a:t>under</a:t>
            </a:r>
            <a:r>
              <a:rPr lang="ro-RO" dirty="0"/>
              <a:t>-test (SUT)</a:t>
            </a:r>
            <a:endParaRPr lang="en-US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0F7DC46-A056-4B04-258C-5B5F317F496E}"/>
              </a:ext>
            </a:extLst>
          </p:cNvPr>
          <p:cNvSpPr/>
          <p:nvPr/>
        </p:nvSpPr>
        <p:spPr>
          <a:xfrm>
            <a:off x="9112139" y="3429000"/>
            <a:ext cx="1388225" cy="2590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o-RO" dirty="0" err="1"/>
              <a:t>Testing</a:t>
            </a:r>
            <a:r>
              <a:rPr lang="ro-RO" dirty="0"/>
              <a:t> Software</a:t>
            </a:r>
            <a:endParaRPr lang="en-US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17C0964-7D0C-3978-FA1B-06CE0DFC9BEC}"/>
              </a:ext>
            </a:extLst>
          </p:cNvPr>
          <p:cNvSpPr/>
          <p:nvPr/>
        </p:nvSpPr>
        <p:spPr>
          <a:xfrm rot="10800000">
            <a:off x="1691636" y="3429000"/>
            <a:ext cx="1388225" cy="2590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o-RO" dirty="0"/>
              <a:t>Building Software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22798D-8297-FBAD-CCEA-E5A0B7B7B4B1}"/>
              </a:ext>
            </a:extLst>
          </p:cNvPr>
          <p:cNvSpPr txBox="1"/>
          <p:nvPr/>
        </p:nvSpPr>
        <p:spPr>
          <a:xfrm>
            <a:off x="3897283" y="3046614"/>
            <a:ext cx="4397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err="1"/>
              <a:t>Creating</a:t>
            </a:r>
            <a:r>
              <a:rPr lang="ro-RO" dirty="0"/>
              <a:t> software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viewed</a:t>
            </a:r>
            <a:r>
              <a:rPr lang="ro-RO" dirty="0"/>
              <a:t> as a building </a:t>
            </a:r>
            <a:r>
              <a:rPr lang="ro-RO" dirty="0" err="1"/>
              <a:t>activity</a:t>
            </a:r>
            <a:r>
              <a:rPr lang="ro-RO" dirty="0"/>
              <a:t> (</a:t>
            </a:r>
            <a:r>
              <a:rPr lang="ro-RO" dirty="0" err="1"/>
              <a:t>implementing</a:t>
            </a:r>
            <a:r>
              <a:rPr lang="ro-RO" dirty="0"/>
              <a:t> </a:t>
            </a:r>
            <a:r>
              <a:rPr lang="ro-RO" dirty="0" err="1"/>
              <a:t>something</a:t>
            </a:r>
            <a:r>
              <a:rPr lang="ro-RO" dirty="0"/>
              <a:t> </a:t>
            </a:r>
            <a:r>
              <a:rPr lang="ro-RO" dirty="0" err="1"/>
              <a:t>you</a:t>
            </a:r>
            <a:r>
              <a:rPr lang="ro-RO" dirty="0"/>
              <a:t> </a:t>
            </a:r>
            <a:r>
              <a:rPr lang="ro-RO" dirty="0" err="1"/>
              <a:t>think</a:t>
            </a:r>
            <a:r>
              <a:rPr lang="ro-RO" dirty="0"/>
              <a:t> </a:t>
            </a:r>
            <a:r>
              <a:rPr lang="ro-RO" dirty="0" err="1"/>
              <a:t>will</a:t>
            </a:r>
            <a:r>
              <a:rPr lang="ro-RO" dirty="0"/>
              <a:t> </a:t>
            </a:r>
            <a:r>
              <a:rPr lang="ro-RO" i="1" dirty="0"/>
              <a:t>stand);</a:t>
            </a:r>
            <a:r>
              <a:rPr lang="ro-RO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 err="1"/>
              <a:t>While</a:t>
            </a:r>
            <a:r>
              <a:rPr lang="ro-RO" dirty="0"/>
              <a:t> </a:t>
            </a:r>
            <a:r>
              <a:rPr lang="ro-RO" dirty="0" err="1"/>
              <a:t>testing</a:t>
            </a:r>
            <a:r>
              <a:rPr lang="ro-RO" dirty="0"/>
              <a:t> software </a:t>
            </a:r>
            <a:r>
              <a:rPr lang="ro-RO" dirty="0" err="1"/>
              <a:t>can</a:t>
            </a:r>
            <a:r>
              <a:rPr lang="ro-RO" dirty="0"/>
              <a:t> </a:t>
            </a:r>
            <a:r>
              <a:rPr lang="ro-RO" dirty="0" err="1"/>
              <a:t>be</a:t>
            </a:r>
            <a:r>
              <a:rPr lang="ro-RO" dirty="0"/>
              <a:t> </a:t>
            </a:r>
            <a:r>
              <a:rPr lang="ro-RO" dirty="0" err="1"/>
              <a:t>viewed</a:t>
            </a:r>
            <a:r>
              <a:rPr lang="ro-RO" dirty="0"/>
              <a:t> as a destructive </a:t>
            </a:r>
            <a:r>
              <a:rPr lang="ro-RO" dirty="0" err="1"/>
              <a:t>activity</a:t>
            </a:r>
            <a:r>
              <a:rPr lang="ro-RO" dirty="0"/>
              <a:t> (</a:t>
            </a:r>
            <a:r>
              <a:rPr lang="ro-RO" dirty="0" err="1"/>
              <a:t>trying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prove </a:t>
            </a:r>
            <a:r>
              <a:rPr lang="ro-RO" dirty="0" err="1"/>
              <a:t>that</a:t>
            </a:r>
            <a:r>
              <a:rPr lang="ro-RO" dirty="0"/>
              <a:t> it </a:t>
            </a:r>
            <a:r>
              <a:rPr lang="ro-RO" dirty="0" err="1"/>
              <a:t>doesn</a:t>
            </a:r>
            <a:r>
              <a:rPr lang="en-US" dirty="0"/>
              <a:t>’t stand)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E769B3-A247-5C84-66DA-33816BA66385}"/>
              </a:ext>
            </a:extLst>
          </p:cNvPr>
          <p:cNvCxnSpPr>
            <a:stCxn id="6" idx="2"/>
          </p:cNvCxnSpPr>
          <p:nvPr/>
        </p:nvCxnSpPr>
        <p:spPr>
          <a:xfrm flipH="1">
            <a:off x="6095999" y="4800940"/>
            <a:ext cx="1" cy="502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FD9252-BCE4-489C-EE12-BF0E6D31EEA6}"/>
              </a:ext>
            </a:extLst>
          </p:cNvPr>
          <p:cNvSpPr txBox="1"/>
          <p:nvPr/>
        </p:nvSpPr>
        <p:spPr>
          <a:xfrm>
            <a:off x="4247804" y="5373642"/>
            <a:ext cx="3906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Psychologically challenging to be both the builder and the tester</a:t>
            </a:r>
          </a:p>
        </p:txBody>
      </p:sp>
    </p:spTree>
    <p:extLst>
      <p:ext uri="{BB962C8B-B14F-4D97-AF65-F5344CB8AC3E}">
        <p14:creationId xmlns:p14="http://schemas.microsoft.com/office/powerpoint/2010/main" val="318385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630F-A587-789B-8FB6-223EBDC7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for Software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5CDD-45A3-D9CE-246F-F2672B209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 responsibility to create the requested artefact, and to create tests that prove that it fulfills the requirement. </a:t>
            </a:r>
          </a:p>
          <a:p>
            <a:pPr lvl="1"/>
            <a:r>
              <a:rPr lang="en-US" dirty="0"/>
              <a:t>Creating Unit tests</a:t>
            </a:r>
          </a:p>
          <a:p>
            <a:pPr lvl="1"/>
            <a:r>
              <a:rPr lang="en-US" dirty="0"/>
              <a:t>Creating Integration tests</a:t>
            </a:r>
          </a:p>
          <a:p>
            <a:pPr lvl="1"/>
            <a:r>
              <a:rPr lang="en-US" dirty="0"/>
              <a:t>Creating Validation tests</a:t>
            </a:r>
          </a:p>
          <a:p>
            <a:r>
              <a:rPr lang="en-US" dirty="0"/>
              <a:t>Defining an ITG – independent testing group</a:t>
            </a:r>
          </a:p>
          <a:p>
            <a:pPr lvl="1"/>
            <a:r>
              <a:rPr lang="en-US" dirty="0"/>
              <a:t>Ideally you have such a group inside the software engineering team.</a:t>
            </a:r>
          </a:p>
          <a:p>
            <a:pPr lvl="1"/>
            <a:r>
              <a:rPr lang="en-US" dirty="0"/>
              <a:t>Often, you can see that the ITG is outsourced from the SE team to the QA team. </a:t>
            </a:r>
          </a:p>
        </p:txBody>
      </p:sp>
    </p:spTree>
    <p:extLst>
      <p:ext uri="{BB962C8B-B14F-4D97-AF65-F5344CB8AC3E}">
        <p14:creationId xmlns:p14="http://schemas.microsoft.com/office/powerpoint/2010/main" val="361126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4196F6E-2C37-F408-CADA-E112245A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Organizing for Software Testing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DAEF5E-58CF-3A28-FE8A-C3D715995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5" y="2831866"/>
            <a:ext cx="5664151" cy="2128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A54B3D-5D6B-CD9A-647E-689F82980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758" y="2647804"/>
            <a:ext cx="4863042" cy="231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58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C6E6-EA2D-8179-6638-FFCDD8C6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38DE4-A72E-7C72-1E24-23AE6C918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the proper flow of data observing the input and output through a single unit of code.</a:t>
            </a:r>
          </a:p>
          <a:p>
            <a:r>
              <a:rPr lang="en-US" dirty="0"/>
              <a:t>Tests should return error codes or messages</a:t>
            </a:r>
          </a:p>
          <a:p>
            <a:r>
              <a:rPr lang="en-US" dirty="0"/>
              <a:t>Error handling should:</a:t>
            </a:r>
          </a:p>
          <a:p>
            <a:pPr lvl="1"/>
            <a:r>
              <a:rPr lang="en-US" dirty="0"/>
              <a:t>Be intelligible;</a:t>
            </a:r>
          </a:p>
          <a:p>
            <a:pPr lvl="1"/>
            <a:r>
              <a:rPr lang="en-US" dirty="0"/>
              <a:t>Error noted should correspond to the error encountered;</a:t>
            </a:r>
          </a:p>
          <a:p>
            <a:pPr lvl="1"/>
            <a:r>
              <a:rPr lang="en-US" dirty="0"/>
              <a:t>Have error conditions before error handling;</a:t>
            </a:r>
          </a:p>
          <a:p>
            <a:pPr lvl="1"/>
            <a:r>
              <a:rPr lang="en-US" dirty="0"/>
              <a:t>Error description should point to the location of the error.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516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011B-BFA3-C7D1-6491-249441BD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57FA7-1AFF-2B97-4FB4-2268435DB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all module works (unit tests are passed), we still need integration testing to check issues in the interfacing between modules. </a:t>
            </a:r>
          </a:p>
          <a:p>
            <a:r>
              <a:rPr lang="en-US" dirty="0"/>
              <a:t>All integration tests should be able to specify what interface it handles. 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API (creating a component with both front-end and back-end components)</a:t>
            </a:r>
          </a:p>
          <a:p>
            <a:pPr lvl="1"/>
            <a:r>
              <a:rPr lang="en-US" dirty="0"/>
              <a:t>Database calls (the interface between DB and BE)</a:t>
            </a:r>
          </a:p>
          <a:p>
            <a:pPr lvl="1"/>
            <a:r>
              <a:rPr lang="en-US" dirty="0"/>
              <a:t>Global resources (modules that use the same global variables)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413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5984b22-f06d-428a-9753-d5eac3e5b778">
      <Terms xmlns="http://schemas.microsoft.com/office/infopath/2007/PartnerControls"/>
    </lcf76f155ced4ddcb4097134ff3c332f>
    <TaxCatchAll xmlns="d040b213-39be-4216-a7d7-4c420e05192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1F5BF9BA03CD448733D401D2715B86" ma:contentTypeVersion="12" ma:contentTypeDescription="Create a new document." ma:contentTypeScope="" ma:versionID="3c319908db5fd00f991a64bc1845f090">
  <xsd:schema xmlns:xsd="http://www.w3.org/2001/XMLSchema" xmlns:xs="http://www.w3.org/2001/XMLSchema" xmlns:p="http://schemas.microsoft.com/office/2006/metadata/properties" xmlns:ns2="d040b213-39be-4216-a7d7-4c420e05192f" xmlns:ns3="d5984b22-f06d-428a-9753-d5eac3e5b778" targetNamespace="http://schemas.microsoft.com/office/2006/metadata/properties" ma:root="true" ma:fieldsID="b231174e851e0aa6135f59a7a0b5a9a5" ns2:_="" ns3:_="">
    <xsd:import namespace="d040b213-39be-4216-a7d7-4c420e05192f"/>
    <xsd:import namespace="d5984b22-f06d-428a-9753-d5eac3e5b77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40b213-39be-4216-a7d7-4c420e05192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d9aee7e1-18f7-45f4-99b2-baa0db6433f8}" ma:internalName="TaxCatchAll" ma:showField="CatchAllData" ma:web="d040b213-39be-4216-a7d7-4c420e0519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984b22-f06d-428a-9753-d5eac3e5b7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6B4359-159C-45BD-BD75-748134EB96C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0D1F18A-F814-417F-AD26-98C411746ED9}"/>
</file>

<file path=customXml/itemProps3.xml><?xml version="1.0" encoding="utf-8"?>
<ds:datastoreItem xmlns:ds="http://schemas.openxmlformats.org/officeDocument/2006/customXml" ds:itemID="{FA540BAB-BDE0-4F26-83AC-A5873DA63F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1021</Words>
  <Application>Microsoft Office PowerPoint</Application>
  <PresentationFormat>Ecran lat</PresentationFormat>
  <Paragraphs>123</Paragraphs>
  <Slides>21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21</vt:i4>
      </vt:variant>
    </vt:vector>
  </HeadingPairs>
  <TitlesOfParts>
    <vt:vector size="22" baseType="lpstr">
      <vt:lpstr>Office Theme</vt:lpstr>
      <vt:lpstr>Course 10 – Testing, Validation and Verification</vt:lpstr>
      <vt:lpstr>Agenda</vt:lpstr>
      <vt:lpstr>What is the difference?</vt:lpstr>
      <vt:lpstr>Verification and Validation</vt:lpstr>
      <vt:lpstr>Software Testing</vt:lpstr>
      <vt:lpstr>Organizing for Software Testing</vt:lpstr>
      <vt:lpstr>Organizing for Software Testing</vt:lpstr>
      <vt:lpstr>Unit testing</vt:lpstr>
      <vt:lpstr>Integration testing</vt:lpstr>
      <vt:lpstr>Test strategy for Web Apps</vt:lpstr>
      <vt:lpstr>Example on Google Keep</vt:lpstr>
      <vt:lpstr>Example on Google Keep</vt:lpstr>
      <vt:lpstr>Example on Google Keep</vt:lpstr>
      <vt:lpstr>Example on Google Keep</vt:lpstr>
      <vt:lpstr>Example on Google Keep</vt:lpstr>
      <vt:lpstr>Example on Google Keep</vt:lpstr>
      <vt:lpstr>Example on Google Keep</vt:lpstr>
      <vt:lpstr>Example on Google Keep</vt:lpstr>
      <vt:lpstr>Example on Google Keep</vt:lpstr>
      <vt:lpstr>Test Strategy Requirements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Rares Cristea</dc:creator>
  <cp:lastModifiedBy>Rares Cristea</cp:lastModifiedBy>
  <cp:revision>5</cp:revision>
  <dcterms:created xsi:type="dcterms:W3CDTF">2022-12-12T08:24:18Z</dcterms:created>
  <dcterms:modified xsi:type="dcterms:W3CDTF">2023-01-29T18:04:06Z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0x010100DF1F5BF9BA03CD448733D401D2715B86</vt:lpwstr>
  </property>
</Properties>
</file>