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iagrams/data3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colors4.xml" ContentType="application/vnd.openxmlformats-officedocument.drawingml.diagramColors+xml"/>
  <Override PartName="/ppt/diagrams/layout6.xml" ContentType="application/vnd.openxmlformats-officedocument.drawingml.diagramLayout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layout4.xml" ContentType="application/vnd.openxmlformats-officedocument.drawingml.diagramLayout+xml"/>
  <Override PartName="/ppt/diagrams/drawing4.xml" ContentType="application/vnd.ms-office.drawingml.diagramDrawing+xml"/>
  <Override PartName="/ppt/diagrams/quickStyle4.xml" ContentType="application/vnd.openxmlformats-officedocument.drawingml.diagramStyl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diagrams/drawing3.xml" ContentType="application/vnd.ms-office.drawingml.diagramDrawing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5.xml" ContentType="application/vnd.openxmlformats-officedocument.drawingml.diagram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1" r:id="rId1"/>
  </p:sldMasterIdLst>
  <p:notesMasterIdLst>
    <p:notesMasterId r:id="rId30"/>
  </p:notesMasterIdLst>
  <p:sldIdLst>
    <p:sldId id="256" r:id="rId2"/>
    <p:sldId id="299" r:id="rId3"/>
    <p:sldId id="262" r:id="rId4"/>
    <p:sldId id="265" r:id="rId5"/>
    <p:sldId id="308" r:id="rId6"/>
    <p:sldId id="336" r:id="rId7"/>
    <p:sldId id="337" r:id="rId8"/>
    <p:sldId id="338" r:id="rId9"/>
    <p:sldId id="263" r:id="rId10"/>
    <p:sldId id="323" r:id="rId11"/>
    <p:sldId id="315" r:id="rId12"/>
    <p:sldId id="324" r:id="rId13"/>
    <p:sldId id="314" r:id="rId14"/>
    <p:sldId id="321" r:id="rId15"/>
    <p:sldId id="322" r:id="rId16"/>
    <p:sldId id="316" r:id="rId17"/>
    <p:sldId id="325" r:id="rId18"/>
    <p:sldId id="301" r:id="rId19"/>
    <p:sldId id="264" r:id="rId20"/>
    <p:sldId id="329" r:id="rId21"/>
    <p:sldId id="326" r:id="rId22"/>
    <p:sldId id="339" r:id="rId23"/>
    <p:sldId id="327" r:id="rId24"/>
    <p:sldId id="328" r:id="rId25"/>
    <p:sldId id="330" r:id="rId26"/>
    <p:sldId id="335" r:id="rId27"/>
    <p:sldId id="333" r:id="rId28"/>
    <p:sldId id="33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8235AE-4C38-4C16-AAE8-E5DB9181E816}">
          <p14:sldIdLst>
            <p14:sldId id="256"/>
            <p14:sldId id="299"/>
            <p14:sldId id="262"/>
            <p14:sldId id="265"/>
            <p14:sldId id="308"/>
            <p14:sldId id="336"/>
            <p14:sldId id="337"/>
            <p14:sldId id="338"/>
            <p14:sldId id="263"/>
            <p14:sldId id="323"/>
            <p14:sldId id="315"/>
            <p14:sldId id="324"/>
            <p14:sldId id="314"/>
            <p14:sldId id="321"/>
            <p14:sldId id="322"/>
            <p14:sldId id="316"/>
            <p14:sldId id="325"/>
            <p14:sldId id="301"/>
            <p14:sldId id="264"/>
            <p14:sldId id="329"/>
            <p14:sldId id="326"/>
            <p14:sldId id="339"/>
            <p14:sldId id="327"/>
            <p14:sldId id="328"/>
            <p14:sldId id="330"/>
            <p14:sldId id="335"/>
            <p14:sldId id="333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5D40EA-B62C-42F3-8A14-749B72209AF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449AA93-F16D-4C53-858C-B4317B36704F}">
      <dgm:prSet custT="1"/>
      <dgm:spPr/>
      <dgm:t>
        <a:bodyPr/>
        <a:lstStyle/>
        <a:p>
          <a:r>
            <a:rPr lang="ro-RO" sz="36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3.1 Colectarea datelor </a:t>
          </a:r>
        </a:p>
        <a:p>
          <a:r>
            <a:rPr lang="ro-RO" sz="24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(proces empiric)</a:t>
          </a:r>
          <a:endParaRPr lang="en-US" sz="2400" b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2EA2FB6-CF44-453B-8040-23BA2FB16619}" type="parTrans" cxnId="{9DAA5942-7B72-460C-A528-C8B7442CD8FD}">
      <dgm:prSet/>
      <dgm:spPr/>
      <dgm:t>
        <a:bodyPr/>
        <a:lstStyle/>
        <a:p>
          <a:endParaRPr lang="en-US" sz="1600"/>
        </a:p>
      </dgm:t>
    </dgm:pt>
    <dgm:pt modelId="{9DCECE12-2DD5-469A-817F-91CBF4B3E4AB}" type="sibTrans" cxnId="{9DAA5942-7B72-460C-A528-C8B7442CD8FD}">
      <dgm:prSet/>
      <dgm:spPr/>
      <dgm:t>
        <a:bodyPr/>
        <a:lstStyle/>
        <a:p>
          <a:endParaRPr lang="en-US"/>
        </a:p>
      </dgm:t>
    </dgm:pt>
    <dgm:pt modelId="{EA11EC18-831F-4F1C-9478-B91B106AA56A}">
      <dgm:prSet custT="1"/>
      <dgm:spPr/>
      <dgm:t>
        <a:bodyPr/>
        <a:lstStyle/>
        <a:p>
          <a:r>
            <a:rPr lang="ro-RO" sz="36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3.2 Analiza datelor</a:t>
          </a:r>
        </a:p>
        <a:p>
          <a:r>
            <a:rPr lang="ro-RO" sz="24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(proces inductiv – </a:t>
          </a:r>
          <a:r>
            <a:rPr lang="ro-RO" sz="2400" b="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bottom-up</a:t>
          </a:r>
          <a:r>
            <a:rPr lang="ro-RO" sz="24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</a:t>
          </a:r>
          <a:endParaRPr lang="en-US" sz="2400" b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0DAA819-68A6-41B2-B6E8-428FD4321EDD}" type="parTrans" cxnId="{2215EDBE-0703-4E25-8684-2E073DAD08A8}">
      <dgm:prSet/>
      <dgm:spPr/>
      <dgm:t>
        <a:bodyPr/>
        <a:lstStyle/>
        <a:p>
          <a:endParaRPr lang="en-US" sz="1600"/>
        </a:p>
      </dgm:t>
    </dgm:pt>
    <dgm:pt modelId="{1F231C1F-9EBE-455A-B08E-8EE15C32B023}" type="sibTrans" cxnId="{2215EDBE-0703-4E25-8684-2E073DAD08A8}">
      <dgm:prSet/>
      <dgm:spPr/>
      <dgm:t>
        <a:bodyPr/>
        <a:lstStyle/>
        <a:p>
          <a:endParaRPr lang="en-US"/>
        </a:p>
      </dgm:t>
    </dgm:pt>
    <dgm:pt modelId="{151861CF-A383-41A4-A726-AA682B2AB720}">
      <dgm:prSet custT="1"/>
      <dgm:spPr/>
      <dgm:t>
        <a:bodyPr/>
        <a:lstStyle/>
        <a:p>
          <a:r>
            <a:rPr lang="ro-RO" sz="36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3.3 Modelarea datelor</a:t>
          </a:r>
        </a:p>
        <a:p>
          <a:r>
            <a:rPr lang="ro-RO" sz="24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(</a:t>
          </a:r>
          <a:r>
            <a:rPr lang="ro-RO" sz="2400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proces de sinteză</a:t>
          </a:r>
          <a:r>
            <a:rPr lang="ro-RO" sz="24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</a:t>
          </a:r>
          <a:endParaRPr lang="en-US" sz="2400" b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534258B-82A2-4D80-AC73-AABB4A4B7787}" type="parTrans" cxnId="{F9DA16B6-9CE1-45F0-9665-79F2A5AAA32F}">
      <dgm:prSet/>
      <dgm:spPr/>
      <dgm:t>
        <a:bodyPr/>
        <a:lstStyle/>
        <a:p>
          <a:endParaRPr lang="en-US" sz="1600"/>
        </a:p>
      </dgm:t>
    </dgm:pt>
    <dgm:pt modelId="{14C6ADF9-77AF-4959-A22A-9113C4FC22BC}" type="sibTrans" cxnId="{F9DA16B6-9CE1-45F0-9665-79F2A5AAA32F}">
      <dgm:prSet/>
      <dgm:spPr/>
      <dgm:t>
        <a:bodyPr/>
        <a:lstStyle/>
        <a:p>
          <a:endParaRPr lang="en-US"/>
        </a:p>
      </dgm:t>
    </dgm:pt>
    <dgm:pt modelId="{3DB914EB-9DDA-4132-889A-F547513F4CF0}">
      <dgm:prSet custT="1"/>
      <dgm:spPr/>
      <dgm:t>
        <a:bodyPr/>
        <a:lstStyle/>
        <a:p>
          <a:r>
            <a:rPr lang="ro-RO" sz="36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3.4 Extragerea cerințelor</a:t>
          </a:r>
        </a:p>
        <a:p>
          <a:r>
            <a:rPr lang="ro-RO" sz="24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(proces deductiv-analitic)</a:t>
          </a:r>
          <a:endParaRPr lang="en-US" sz="2400" b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2196D71-5A7B-4D53-BF54-7332ED52760E}" type="parTrans" cxnId="{1BB4421C-A850-4319-9C4C-4D36FB7CA54F}">
      <dgm:prSet/>
      <dgm:spPr/>
      <dgm:t>
        <a:bodyPr/>
        <a:lstStyle/>
        <a:p>
          <a:endParaRPr lang="en-US" sz="1600"/>
        </a:p>
      </dgm:t>
    </dgm:pt>
    <dgm:pt modelId="{7982089E-BFDF-437E-AB6F-32629628B52B}" type="sibTrans" cxnId="{1BB4421C-A850-4319-9C4C-4D36FB7CA54F}">
      <dgm:prSet/>
      <dgm:spPr/>
      <dgm:t>
        <a:bodyPr/>
        <a:lstStyle/>
        <a:p>
          <a:endParaRPr lang="en-US"/>
        </a:p>
      </dgm:t>
    </dgm:pt>
    <dgm:pt modelId="{FDAEA9BA-223A-4BA0-B6BA-7A4035824B7F}" type="pres">
      <dgm:prSet presAssocID="{D85D40EA-B62C-42F3-8A14-749B72209AF1}" presName="vert0" presStyleCnt="0">
        <dgm:presLayoutVars>
          <dgm:dir/>
          <dgm:animOne val="branch"/>
          <dgm:animLvl val="lvl"/>
        </dgm:presLayoutVars>
      </dgm:prSet>
      <dgm:spPr/>
    </dgm:pt>
    <dgm:pt modelId="{5B9F14BD-0312-45DD-832F-BA87404F9370}" type="pres">
      <dgm:prSet presAssocID="{A449AA93-F16D-4C53-858C-B4317B36704F}" presName="thickLine" presStyleLbl="alignNode1" presStyleIdx="0" presStyleCnt="4"/>
      <dgm:spPr/>
    </dgm:pt>
    <dgm:pt modelId="{553319FF-0999-4ADD-969D-C0B1827AC109}" type="pres">
      <dgm:prSet presAssocID="{A449AA93-F16D-4C53-858C-B4317B36704F}" presName="horz1" presStyleCnt="0"/>
      <dgm:spPr/>
    </dgm:pt>
    <dgm:pt modelId="{7377E722-3619-4E79-9E47-F89979A5363F}" type="pres">
      <dgm:prSet presAssocID="{A449AA93-F16D-4C53-858C-B4317B36704F}" presName="tx1" presStyleLbl="revTx" presStyleIdx="0" presStyleCnt="4"/>
      <dgm:spPr/>
    </dgm:pt>
    <dgm:pt modelId="{CD84196B-F76F-45B9-B7BF-CBA745A0ECA0}" type="pres">
      <dgm:prSet presAssocID="{A449AA93-F16D-4C53-858C-B4317B36704F}" presName="vert1" presStyleCnt="0"/>
      <dgm:spPr/>
    </dgm:pt>
    <dgm:pt modelId="{D3730130-6CDF-4B0E-B1E9-5DEB0DFD6DB2}" type="pres">
      <dgm:prSet presAssocID="{EA11EC18-831F-4F1C-9478-B91B106AA56A}" presName="thickLine" presStyleLbl="alignNode1" presStyleIdx="1" presStyleCnt="4"/>
      <dgm:spPr/>
    </dgm:pt>
    <dgm:pt modelId="{7DFFD1C3-C036-443D-BAAE-E53D39274BDD}" type="pres">
      <dgm:prSet presAssocID="{EA11EC18-831F-4F1C-9478-B91B106AA56A}" presName="horz1" presStyleCnt="0"/>
      <dgm:spPr/>
    </dgm:pt>
    <dgm:pt modelId="{5D08B95C-9314-4FB3-8326-216A88CDD995}" type="pres">
      <dgm:prSet presAssocID="{EA11EC18-831F-4F1C-9478-B91B106AA56A}" presName="tx1" presStyleLbl="revTx" presStyleIdx="1" presStyleCnt="4"/>
      <dgm:spPr/>
    </dgm:pt>
    <dgm:pt modelId="{17BA4536-4D86-4825-85DA-525A087BE16B}" type="pres">
      <dgm:prSet presAssocID="{EA11EC18-831F-4F1C-9478-B91B106AA56A}" presName="vert1" presStyleCnt="0"/>
      <dgm:spPr/>
    </dgm:pt>
    <dgm:pt modelId="{0C8751B8-2138-41E9-8FA4-333869958CC7}" type="pres">
      <dgm:prSet presAssocID="{151861CF-A383-41A4-A726-AA682B2AB720}" presName="thickLine" presStyleLbl="alignNode1" presStyleIdx="2" presStyleCnt="4"/>
      <dgm:spPr/>
    </dgm:pt>
    <dgm:pt modelId="{B10A610B-5390-4BFA-B16D-648F43ECD2F7}" type="pres">
      <dgm:prSet presAssocID="{151861CF-A383-41A4-A726-AA682B2AB720}" presName="horz1" presStyleCnt="0"/>
      <dgm:spPr/>
    </dgm:pt>
    <dgm:pt modelId="{7BDD6FCD-6B02-4D54-BF07-29A3A227AFC5}" type="pres">
      <dgm:prSet presAssocID="{151861CF-A383-41A4-A726-AA682B2AB720}" presName="tx1" presStyleLbl="revTx" presStyleIdx="2" presStyleCnt="4"/>
      <dgm:spPr/>
    </dgm:pt>
    <dgm:pt modelId="{22F1A26B-39E5-4CB3-80FF-173006CAA114}" type="pres">
      <dgm:prSet presAssocID="{151861CF-A383-41A4-A726-AA682B2AB720}" presName="vert1" presStyleCnt="0"/>
      <dgm:spPr/>
    </dgm:pt>
    <dgm:pt modelId="{79C52045-A340-48B9-B6E3-3DA1E2B7D74A}" type="pres">
      <dgm:prSet presAssocID="{3DB914EB-9DDA-4132-889A-F547513F4CF0}" presName="thickLine" presStyleLbl="alignNode1" presStyleIdx="3" presStyleCnt="4"/>
      <dgm:spPr/>
    </dgm:pt>
    <dgm:pt modelId="{59381170-1C85-48BE-8C23-B816C9535453}" type="pres">
      <dgm:prSet presAssocID="{3DB914EB-9DDA-4132-889A-F547513F4CF0}" presName="horz1" presStyleCnt="0"/>
      <dgm:spPr/>
    </dgm:pt>
    <dgm:pt modelId="{366A0B96-FD2C-4043-8CC9-1582681A773C}" type="pres">
      <dgm:prSet presAssocID="{3DB914EB-9DDA-4132-889A-F547513F4CF0}" presName="tx1" presStyleLbl="revTx" presStyleIdx="3" presStyleCnt="4"/>
      <dgm:spPr/>
    </dgm:pt>
    <dgm:pt modelId="{86E0B128-2916-4E8B-8749-6C23CAFB8C53}" type="pres">
      <dgm:prSet presAssocID="{3DB914EB-9DDA-4132-889A-F547513F4CF0}" presName="vert1" presStyleCnt="0"/>
      <dgm:spPr/>
    </dgm:pt>
  </dgm:ptLst>
  <dgm:cxnLst>
    <dgm:cxn modelId="{C1C38607-6C83-47B9-A667-663DF72D2103}" type="presOf" srcId="{3DB914EB-9DDA-4132-889A-F547513F4CF0}" destId="{366A0B96-FD2C-4043-8CC9-1582681A773C}" srcOrd="0" destOrd="0" presId="urn:microsoft.com/office/officeart/2008/layout/LinedList"/>
    <dgm:cxn modelId="{57368A09-086D-4DA2-8F2C-485423D141D8}" type="presOf" srcId="{EA11EC18-831F-4F1C-9478-B91B106AA56A}" destId="{5D08B95C-9314-4FB3-8326-216A88CDD995}" srcOrd="0" destOrd="0" presId="urn:microsoft.com/office/officeart/2008/layout/LinedList"/>
    <dgm:cxn modelId="{4E02B616-0CC4-475F-A7A6-200FED8B61B0}" type="presOf" srcId="{A449AA93-F16D-4C53-858C-B4317B36704F}" destId="{7377E722-3619-4E79-9E47-F89979A5363F}" srcOrd="0" destOrd="0" presId="urn:microsoft.com/office/officeart/2008/layout/LinedList"/>
    <dgm:cxn modelId="{1BB4421C-A850-4319-9C4C-4D36FB7CA54F}" srcId="{D85D40EA-B62C-42F3-8A14-749B72209AF1}" destId="{3DB914EB-9DDA-4132-889A-F547513F4CF0}" srcOrd="3" destOrd="0" parTransId="{A2196D71-5A7B-4D53-BF54-7332ED52760E}" sibTransId="{7982089E-BFDF-437E-AB6F-32629628B52B}"/>
    <dgm:cxn modelId="{9DAA5942-7B72-460C-A528-C8B7442CD8FD}" srcId="{D85D40EA-B62C-42F3-8A14-749B72209AF1}" destId="{A449AA93-F16D-4C53-858C-B4317B36704F}" srcOrd="0" destOrd="0" parTransId="{C2EA2FB6-CF44-453B-8040-23BA2FB16619}" sibTransId="{9DCECE12-2DD5-469A-817F-91CBF4B3E4AB}"/>
    <dgm:cxn modelId="{218AFC95-5629-403C-BC9A-103F2F206504}" type="presOf" srcId="{D85D40EA-B62C-42F3-8A14-749B72209AF1}" destId="{FDAEA9BA-223A-4BA0-B6BA-7A4035824B7F}" srcOrd="0" destOrd="0" presId="urn:microsoft.com/office/officeart/2008/layout/LinedList"/>
    <dgm:cxn modelId="{F9DA16B6-9CE1-45F0-9665-79F2A5AAA32F}" srcId="{D85D40EA-B62C-42F3-8A14-749B72209AF1}" destId="{151861CF-A383-41A4-A726-AA682B2AB720}" srcOrd="2" destOrd="0" parTransId="{7534258B-82A2-4D80-AC73-AABB4A4B7787}" sibTransId="{14C6ADF9-77AF-4959-A22A-9113C4FC22BC}"/>
    <dgm:cxn modelId="{2215EDBE-0703-4E25-8684-2E073DAD08A8}" srcId="{D85D40EA-B62C-42F3-8A14-749B72209AF1}" destId="{EA11EC18-831F-4F1C-9478-B91B106AA56A}" srcOrd="1" destOrd="0" parTransId="{D0DAA819-68A6-41B2-B6E8-428FD4321EDD}" sibTransId="{1F231C1F-9EBE-455A-B08E-8EE15C32B023}"/>
    <dgm:cxn modelId="{76A0E7FD-C48B-453F-8104-37CBD6FEEC3B}" type="presOf" srcId="{151861CF-A383-41A4-A726-AA682B2AB720}" destId="{7BDD6FCD-6B02-4D54-BF07-29A3A227AFC5}" srcOrd="0" destOrd="0" presId="urn:microsoft.com/office/officeart/2008/layout/LinedList"/>
    <dgm:cxn modelId="{E065FEDB-C129-4B35-9149-6302B98878AF}" type="presParOf" srcId="{FDAEA9BA-223A-4BA0-B6BA-7A4035824B7F}" destId="{5B9F14BD-0312-45DD-832F-BA87404F9370}" srcOrd="0" destOrd="0" presId="urn:microsoft.com/office/officeart/2008/layout/LinedList"/>
    <dgm:cxn modelId="{F28ADC96-E4EB-419A-9F13-B0262F43808A}" type="presParOf" srcId="{FDAEA9BA-223A-4BA0-B6BA-7A4035824B7F}" destId="{553319FF-0999-4ADD-969D-C0B1827AC109}" srcOrd="1" destOrd="0" presId="urn:microsoft.com/office/officeart/2008/layout/LinedList"/>
    <dgm:cxn modelId="{A6549A4D-94DE-4348-9C46-5247B3DC6560}" type="presParOf" srcId="{553319FF-0999-4ADD-969D-C0B1827AC109}" destId="{7377E722-3619-4E79-9E47-F89979A5363F}" srcOrd="0" destOrd="0" presId="urn:microsoft.com/office/officeart/2008/layout/LinedList"/>
    <dgm:cxn modelId="{C4167118-D918-48C4-8227-B580013705CB}" type="presParOf" srcId="{553319FF-0999-4ADD-969D-C0B1827AC109}" destId="{CD84196B-F76F-45B9-B7BF-CBA745A0ECA0}" srcOrd="1" destOrd="0" presId="urn:microsoft.com/office/officeart/2008/layout/LinedList"/>
    <dgm:cxn modelId="{3E610759-5F3E-4805-BA3A-4E538B67F51D}" type="presParOf" srcId="{FDAEA9BA-223A-4BA0-B6BA-7A4035824B7F}" destId="{D3730130-6CDF-4B0E-B1E9-5DEB0DFD6DB2}" srcOrd="2" destOrd="0" presId="urn:microsoft.com/office/officeart/2008/layout/LinedList"/>
    <dgm:cxn modelId="{4291BA2D-9AC3-489E-8CF4-3DFA2AA17463}" type="presParOf" srcId="{FDAEA9BA-223A-4BA0-B6BA-7A4035824B7F}" destId="{7DFFD1C3-C036-443D-BAAE-E53D39274BDD}" srcOrd="3" destOrd="0" presId="urn:microsoft.com/office/officeart/2008/layout/LinedList"/>
    <dgm:cxn modelId="{20090C22-CDD0-4E22-A62B-332DD47933A6}" type="presParOf" srcId="{7DFFD1C3-C036-443D-BAAE-E53D39274BDD}" destId="{5D08B95C-9314-4FB3-8326-216A88CDD995}" srcOrd="0" destOrd="0" presId="urn:microsoft.com/office/officeart/2008/layout/LinedList"/>
    <dgm:cxn modelId="{CA4EB5FE-B877-4A14-AC04-4ABBFCE492F8}" type="presParOf" srcId="{7DFFD1C3-C036-443D-BAAE-E53D39274BDD}" destId="{17BA4536-4D86-4825-85DA-525A087BE16B}" srcOrd="1" destOrd="0" presId="urn:microsoft.com/office/officeart/2008/layout/LinedList"/>
    <dgm:cxn modelId="{83D3C4EF-1263-43D7-9665-A93526B329FF}" type="presParOf" srcId="{FDAEA9BA-223A-4BA0-B6BA-7A4035824B7F}" destId="{0C8751B8-2138-41E9-8FA4-333869958CC7}" srcOrd="4" destOrd="0" presId="urn:microsoft.com/office/officeart/2008/layout/LinedList"/>
    <dgm:cxn modelId="{EE381AA6-D0DF-47A3-8FA4-DFD89B58AC4D}" type="presParOf" srcId="{FDAEA9BA-223A-4BA0-B6BA-7A4035824B7F}" destId="{B10A610B-5390-4BFA-B16D-648F43ECD2F7}" srcOrd="5" destOrd="0" presId="urn:microsoft.com/office/officeart/2008/layout/LinedList"/>
    <dgm:cxn modelId="{E168E850-9D74-4F80-897E-4C594C64168B}" type="presParOf" srcId="{B10A610B-5390-4BFA-B16D-648F43ECD2F7}" destId="{7BDD6FCD-6B02-4D54-BF07-29A3A227AFC5}" srcOrd="0" destOrd="0" presId="urn:microsoft.com/office/officeart/2008/layout/LinedList"/>
    <dgm:cxn modelId="{015607CB-473C-4FAA-8DA3-F74876F395A3}" type="presParOf" srcId="{B10A610B-5390-4BFA-B16D-648F43ECD2F7}" destId="{22F1A26B-39E5-4CB3-80FF-173006CAA114}" srcOrd="1" destOrd="0" presId="urn:microsoft.com/office/officeart/2008/layout/LinedList"/>
    <dgm:cxn modelId="{1D29A528-30EF-4220-89AA-25F78CDFC706}" type="presParOf" srcId="{FDAEA9BA-223A-4BA0-B6BA-7A4035824B7F}" destId="{79C52045-A340-48B9-B6E3-3DA1E2B7D74A}" srcOrd="6" destOrd="0" presId="urn:microsoft.com/office/officeart/2008/layout/LinedList"/>
    <dgm:cxn modelId="{0693A878-AD70-4D60-B089-004F449DF0EC}" type="presParOf" srcId="{FDAEA9BA-223A-4BA0-B6BA-7A4035824B7F}" destId="{59381170-1C85-48BE-8C23-B816C9535453}" srcOrd="7" destOrd="0" presId="urn:microsoft.com/office/officeart/2008/layout/LinedList"/>
    <dgm:cxn modelId="{FE69451B-5FB3-4829-924B-0727BB7063AE}" type="presParOf" srcId="{59381170-1C85-48BE-8C23-B816C9535453}" destId="{366A0B96-FD2C-4043-8CC9-1582681A773C}" srcOrd="0" destOrd="0" presId="urn:microsoft.com/office/officeart/2008/layout/LinedList"/>
    <dgm:cxn modelId="{311F000C-485C-4BF6-8700-55FA0F5B2110}" type="presParOf" srcId="{59381170-1C85-48BE-8C23-B816C9535453}" destId="{86E0B128-2916-4E8B-8749-6C23CAFB8C5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7DAB4F-E309-49BF-9F64-70AED5FB291A}" type="doc">
      <dgm:prSet loTypeId="urn:microsoft.com/office/officeart/2005/8/layout/gear1" loCatId="process" qsTypeId="urn:microsoft.com/office/officeart/2005/8/quickstyle/simple4" qsCatId="simple" csTypeId="urn:microsoft.com/office/officeart/2005/8/colors/accent0_3" csCatId="mainScheme" phldr="1"/>
      <dgm:spPr/>
    </dgm:pt>
    <dgm:pt modelId="{17423A5A-59EC-4DE7-A50A-D7A568816A8B}">
      <dgm:prSet phldrT="[Text]"/>
      <dgm:spPr/>
      <dgm:t>
        <a:bodyPr/>
        <a:lstStyle/>
        <a:p>
          <a:r>
            <a:rPr lang="ro-R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Modelarea se suprapune cu analiza datelor</a:t>
          </a:r>
          <a:endParaRPr lang="en-GB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B22AF3E-147D-4BC1-9D2E-81F3363F3FA6}" type="parTrans" cxnId="{CB79DB83-794B-478F-ADCF-156C6B54A294}">
      <dgm:prSet/>
      <dgm:spPr/>
      <dgm:t>
        <a:bodyPr/>
        <a:lstStyle/>
        <a:p>
          <a:endParaRPr lang="en-GB"/>
        </a:p>
      </dgm:t>
    </dgm:pt>
    <dgm:pt modelId="{FE5F8F9D-33CF-4DAE-A5BB-AFBBD87CBF72}" type="sibTrans" cxnId="{CB79DB83-794B-478F-ADCF-156C6B54A294}">
      <dgm:prSet/>
      <dgm:spPr/>
      <dgm:t>
        <a:bodyPr/>
        <a:lstStyle/>
        <a:p>
          <a:endParaRPr lang="en-GB"/>
        </a:p>
      </dgm:t>
    </dgm:pt>
    <dgm:pt modelId="{31EC6771-8E1D-4640-8C10-4FED60A021DF}">
      <dgm:prSet phldrT="[Text]"/>
      <dgm:spPr/>
      <dgm:t>
        <a:bodyPr/>
        <a:lstStyle/>
        <a:p>
          <a:r>
            <a:rPr lang="ro-R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În timpul colectării datelor</a:t>
          </a:r>
          <a:endParaRPr lang="en-GB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F224B1E-A9FC-4422-8EE1-038B7E915BE2}" type="parTrans" cxnId="{F2129F24-3113-4FBA-A53B-FCD14AE4BDB0}">
      <dgm:prSet/>
      <dgm:spPr/>
      <dgm:t>
        <a:bodyPr/>
        <a:lstStyle/>
        <a:p>
          <a:endParaRPr lang="en-GB"/>
        </a:p>
      </dgm:t>
    </dgm:pt>
    <dgm:pt modelId="{7A453D15-A831-46AE-A2A3-B0745FECB626}" type="sibTrans" cxnId="{F2129F24-3113-4FBA-A53B-FCD14AE4BDB0}">
      <dgm:prSet/>
      <dgm:spPr/>
      <dgm:t>
        <a:bodyPr/>
        <a:lstStyle/>
        <a:p>
          <a:endParaRPr lang="en-GB"/>
        </a:p>
      </dgm:t>
    </dgm:pt>
    <dgm:pt modelId="{C9D0CCCB-8C59-4866-B30A-B18A432CC312}">
      <dgm:prSet phldrT="[Text]"/>
      <dgm:spPr/>
      <dgm:t>
        <a:bodyPr/>
        <a:lstStyle/>
        <a:p>
          <a:r>
            <a:rPr lang="ro-R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Înainte de demararea vizitelor</a:t>
          </a:r>
          <a:endParaRPr lang="en-GB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1CBC12C-F780-4381-8464-2195034F3F38}" type="parTrans" cxnId="{EE5852D0-E8CE-450C-AD64-0A06FA203482}">
      <dgm:prSet/>
      <dgm:spPr/>
      <dgm:t>
        <a:bodyPr/>
        <a:lstStyle/>
        <a:p>
          <a:endParaRPr lang="en-GB"/>
        </a:p>
      </dgm:t>
    </dgm:pt>
    <dgm:pt modelId="{F17485DF-1C33-4A4E-9A52-589E52533FF3}" type="sibTrans" cxnId="{EE5852D0-E8CE-450C-AD64-0A06FA203482}">
      <dgm:prSet/>
      <dgm:spPr/>
      <dgm:t>
        <a:bodyPr/>
        <a:lstStyle/>
        <a:p>
          <a:endParaRPr lang="en-GB"/>
        </a:p>
      </dgm:t>
    </dgm:pt>
    <dgm:pt modelId="{7DA48DC7-AA55-4FAC-8324-8031D84938C4}" type="pres">
      <dgm:prSet presAssocID="{0F7DAB4F-E309-49BF-9F64-70AED5FB291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B1EE04E6-68EA-406B-8F96-5D4C68E1B96D}" type="pres">
      <dgm:prSet presAssocID="{17423A5A-59EC-4DE7-A50A-D7A568816A8B}" presName="gear1" presStyleLbl="node1" presStyleIdx="0" presStyleCnt="3">
        <dgm:presLayoutVars>
          <dgm:chMax val="1"/>
          <dgm:bulletEnabled val="1"/>
        </dgm:presLayoutVars>
      </dgm:prSet>
      <dgm:spPr/>
    </dgm:pt>
    <dgm:pt modelId="{62248699-FF0F-4C57-A5F2-1775BDAB3A96}" type="pres">
      <dgm:prSet presAssocID="{17423A5A-59EC-4DE7-A50A-D7A568816A8B}" presName="gear1srcNode" presStyleLbl="node1" presStyleIdx="0" presStyleCnt="3"/>
      <dgm:spPr/>
    </dgm:pt>
    <dgm:pt modelId="{6B8C2C1F-678C-4399-892B-0059BA9475AE}" type="pres">
      <dgm:prSet presAssocID="{17423A5A-59EC-4DE7-A50A-D7A568816A8B}" presName="gear1dstNode" presStyleLbl="node1" presStyleIdx="0" presStyleCnt="3"/>
      <dgm:spPr/>
    </dgm:pt>
    <dgm:pt modelId="{2E2462F3-4E52-4E2A-869D-7E3161F1A7BA}" type="pres">
      <dgm:prSet presAssocID="{31EC6771-8E1D-4640-8C10-4FED60A021DF}" presName="gear2" presStyleLbl="node1" presStyleIdx="1" presStyleCnt="3">
        <dgm:presLayoutVars>
          <dgm:chMax val="1"/>
          <dgm:bulletEnabled val="1"/>
        </dgm:presLayoutVars>
      </dgm:prSet>
      <dgm:spPr/>
    </dgm:pt>
    <dgm:pt modelId="{16F61932-02BD-46D8-BF7B-34FF6D7B5078}" type="pres">
      <dgm:prSet presAssocID="{31EC6771-8E1D-4640-8C10-4FED60A021DF}" presName="gear2srcNode" presStyleLbl="node1" presStyleIdx="1" presStyleCnt="3"/>
      <dgm:spPr/>
    </dgm:pt>
    <dgm:pt modelId="{D544A0F3-72A8-49F9-BBFD-6B62CE4AABBA}" type="pres">
      <dgm:prSet presAssocID="{31EC6771-8E1D-4640-8C10-4FED60A021DF}" presName="gear2dstNode" presStyleLbl="node1" presStyleIdx="1" presStyleCnt="3"/>
      <dgm:spPr/>
    </dgm:pt>
    <dgm:pt modelId="{D687B7C5-AAF8-4299-B049-DC830DA1CB76}" type="pres">
      <dgm:prSet presAssocID="{C9D0CCCB-8C59-4866-B30A-B18A432CC312}" presName="gear3" presStyleLbl="node1" presStyleIdx="2" presStyleCnt="3"/>
      <dgm:spPr/>
    </dgm:pt>
    <dgm:pt modelId="{A098F1A6-4B0A-419F-8B7F-21B525E81DA2}" type="pres">
      <dgm:prSet presAssocID="{C9D0CCCB-8C59-4866-B30A-B18A432CC31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D28496F2-FE1B-4C03-B821-34D45FA7AE77}" type="pres">
      <dgm:prSet presAssocID="{C9D0CCCB-8C59-4866-B30A-B18A432CC312}" presName="gear3srcNode" presStyleLbl="node1" presStyleIdx="2" presStyleCnt="3"/>
      <dgm:spPr/>
    </dgm:pt>
    <dgm:pt modelId="{9026EB9E-CF83-45AA-BFD2-FE5A9AA24036}" type="pres">
      <dgm:prSet presAssocID="{C9D0CCCB-8C59-4866-B30A-B18A432CC312}" presName="gear3dstNode" presStyleLbl="node1" presStyleIdx="2" presStyleCnt="3"/>
      <dgm:spPr/>
    </dgm:pt>
    <dgm:pt modelId="{8FB93AB7-79EF-42A3-A451-7CFADB7040AE}" type="pres">
      <dgm:prSet presAssocID="{FE5F8F9D-33CF-4DAE-A5BB-AFBBD87CBF72}" presName="connector1" presStyleLbl="sibTrans2D1" presStyleIdx="0" presStyleCnt="3"/>
      <dgm:spPr/>
    </dgm:pt>
    <dgm:pt modelId="{26F3687E-E3BC-4A5F-A946-65E8B3E16A23}" type="pres">
      <dgm:prSet presAssocID="{7A453D15-A831-46AE-A2A3-B0745FECB626}" presName="connector2" presStyleLbl="sibTrans2D1" presStyleIdx="1" presStyleCnt="3"/>
      <dgm:spPr/>
    </dgm:pt>
    <dgm:pt modelId="{85FA75A0-5B33-4FFF-A3D4-34F89672D1C4}" type="pres">
      <dgm:prSet presAssocID="{F17485DF-1C33-4A4E-9A52-589E52533FF3}" presName="connector3" presStyleLbl="sibTrans2D1" presStyleIdx="2" presStyleCnt="3"/>
      <dgm:spPr/>
    </dgm:pt>
  </dgm:ptLst>
  <dgm:cxnLst>
    <dgm:cxn modelId="{CA83E902-24C5-4602-8001-743F2AA92B10}" type="presOf" srcId="{FE5F8F9D-33CF-4DAE-A5BB-AFBBD87CBF72}" destId="{8FB93AB7-79EF-42A3-A451-7CFADB7040AE}" srcOrd="0" destOrd="0" presId="urn:microsoft.com/office/officeart/2005/8/layout/gear1"/>
    <dgm:cxn modelId="{B9D8121F-75C1-4E09-BB60-269E618916D0}" type="presOf" srcId="{C9D0CCCB-8C59-4866-B30A-B18A432CC312}" destId="{9026EB9E-CF83-45AA-BFD2-FE5A9AA24036}" srcOrd="3" destOrd="0" presId="urn:microsoft.com/office/officeart/2005/8/layout/gear1"/>
    <dgm:cxn modelId="{40E99323-EE59-47E4-9612-E5FA967E7DB5}" type="presOf" srcId="{17423A5A-59EC-4DE7-A50A-D7A568816A8B}" destId="{62248699-FF0F-4C57-A5F2-1775BDAB3A96}" srcOrd="1" destOrd="0" presId="urn:microsoft.com/office/officeart/2005/8/layout/gear1"/>
    <dgm:cxn modelId="{F2129F24-3113-4FBA-A53B-FCD14AE4BDB0}" srcId="{0F7DAB4F-E309-49BF-9F64-70AED5FB291A}" destId="{31EC6771-8E1D-4640-8C10-4FED60A021DF}" srcOrd="1" destOrd="0" parTransId="{7F224B1E-A9FC-4422-8EE1-038B7E915BE2}" sibTransId="{7A453D15-A831-46AE-A2A3-B0745FECB626}"/>
    <dgm:cxn modelId="{D467652D-3453-49E5-AD33-934B42362479}" type="presOf" srcId="{0F7DAB4F-E309-49BF-9F64-70AED5FB291A}" destId="{7DA48DC7-AA55-4FAC-8324-8031D84938C4}" srcOrd="0" destOrd="0" presId="urn:microsoft.com/office/officeart/2005/8/layout/gear1"/>
    <dgm:cxn modelId="{691F993A-111A-4730-91C4-D3A129F8B760}" type="presOf" srcId="{7A453D15-A831-46AE-A2A3-B0745FECB626}" destId="{26F3687E-E3BC-4A5F-A946-65E8B3E16A23}" srcOrd="0" destOrd="0" presId="urn:microsoft.com/office/officeart/2005/8/layout/gear1"/>
    <dgm:cxn modelId="{138CFB3C-3583-456F-A5CC-A1F0007E5D5E}" type="presOf" srcId="{17423A5A-59EC-4DE7-A50A-D7A568816A8B}" destId="{6B8C2C1F-678C-4399-892B-0059BA9475AE}" srcOrd="2" destOrd="0" presId="urn:microsoft.com/office/officeart/2005/8/layout/gear1"/>
    <dgm:cxn modelId="{737AE243-7489-48D4-BB55-5CA2D93F6133}" type="presOf" srcId="{C9D0CCCB-8C59-4866-B30A-B18A432CC312}" destId="{D687B7C5-AAF8-4299-B049-DC830DA1CB76}" srcOrd="0" destOrd="0" presId="urn:microsoft.com/office/officeart/2005/8/layout/gear1"/>
    <dgm:cxn modelId="{B311907A-BF20-40B6-8B1C-582FA029994C}" type="presOf" srcId="{31EC6771-8E1D-4640-8C10-4FED60A021DF}" destId="{2E2462F3-4E52-4E2A-869D-7E3161F1A7BA}" srcOrd="0" destOrd="0" presId="urn:microsoft.com/office/officeart/2005/8/layout/gear1"/>
    <dgm:cxn modelId="{F79B4F7F-C5CB-4F9E-AB3A-AE2759DEEBA4}" type="presOf" srcId="{31EC6771-8E1D-4640-8C10-4FED60A021DF}" destId="{D544A0F3-72A8-49F9-BBFD-6B62CE4AABBA}" srcOrd="2" destOrd="0" presId="urn:microsoft.com/office/officeart/2005/8/layout/gear1"/>
    <dgm:cxn modelId="{48156D81-B67F-45E7-8568-21038870D2A3}" type="presOf" srcId="{17423A5A-59EC-4DE7-A50A-D7A568816A8B}" destId="{B1EE04E6-68EA-406B-8F96-5D4C68E1B96D}" srcOrd="0" destOrd="0" presId="urn:microsoft.com/office/officeart/2005/8/layout/gear1"/>
    <dgm:cxn modelId="{CB79DB83-794B-478F-ADCF-156C6B54A294}" srcId="{0F7DAB4F-E309-49BF-9F64-70AED5FB291A}" destId="{17423A5A-59EC-4DE7-A50A-D7A568816A8B}" srcOrd="0" destOrd="0" parTransId="{AB22AF3E-147D-4BC1-9D2E-81F3363F3FA6}" sibTransId="{FE5F8F9D-33CF-4DAE-A5BB-AFBBD87CBF72}"/>
    <dgm:cxn modelId="{04F9B0B4-4A7B-4652-AC3A-A5F00052818D}" type="presOf" srcId="{C9D0CCCB-8C59-4866-B30A-B18A432CC312}" destId="{D28496F2-FE1B-4C03-B821-34D45FA7AE77}" srcOrd="2" destOrd="0" presId="urn:microsoft.com/office/officeart/2005/8/layout/gear1"/>
    <dgm:cxn modelId="{EA8B0BBD-D2BD-42B6-B98C-A637FA82BA6D}" type="presOf" srcId="{C9D0CCCB-8C59-4866-B30A-B18A432CC312}" destId="{A098F1A6-4B0A-419F-8B7F-21B525E81DA2}" srcOrd="1" destOrd="0" presId="urn:microsoft.com/office/officeart/2005/8/layout/gear1"/>
    <dgm:cxn modelId="{988993BF-2B04-4EF8-9738-8A406489066E}" type="presOf" srcId="{31EC6771-8E1D-4640-8C10-4FED60A021DF}" destId="{16F61932-02BD-46D8-BF7B-34FF6D7B5078}" srcOrd="1" destOrd="0" presId="urn:microsoft.com/office/officeart/2005/8/layout/gear1"/>
    <dgm:cxn modelId="{471F0AC4-9B68-482D-8635-4A467A89FFAB}" type="presOf" srcId="{F17485DF-1C33-4A4E-9A52-589E52533FF3}" destId="{85FA75A0-5B33-4FFF-A3D4-34F89672D1C4}" srcOrd="0" destOrd="0" presId="urn:microsoft.com/office/officeart/2005/8/layout/gear1"/>
    <dgm:cxn modelId="{EE5852D0-E8CE-450C-AD64-0A06FA203482}" srcId="{0F7DAB4F-E309-49BF-9F64-70AED5FB291A}" destId="{C9D0CCCB-8C59-4866-B30A-B18A432CC312}" srcOrd="2" destOrd="0" parTransId="{41CBC12C-F780-4381-8464-2195034F3F38}" sibTransId="{F17485DF-1C33-4A4E-9A52-589E52533FF3}"/>
    <dgm:cxn modelId="{B5A0F664-803C-4FE1-B400-739411672DDB}" type="presParOf" srcId="{7DA48DC7-AA55-4FAC-8324-8031D84938C4}" destId="{B1EE04E6-68EA-406B-8F96-5D4C68E1B96D}" srcOrd="0" destOrd="0" presId="urn:microsoft.com/office/officeart/2005/8/layout/gear1"/>
    <dgm:cxn modelId="{26C889DB-126D-40D2-8146-62E33B92AAAC}" type="presParOf" srcId="{7DA48DC7-AA55-4FAC-8324-8031D84938C4}" destId="{62248699-FF0F-4C57-A5F2-1775BDAB3A96}" srcOrd="1" destOrd="0" presId="urn:microsoft.com/office/officeart/2005/8/layout/gear1"/>
    <dgm:cxn modelId="{C903D732-9079-4AFB-992A-4D939AEACF23}" type="presParOf" srcId="{7DA48DC7-AA55-4FAC-8324-8031D84938C4}" destId="{6B8C2C1F-678C-4399-892B-0059BA9475AE}" srcOrd="2" destOrd="0" presId="urn:microsoft.com/office/officeart/2005/8/layout/gear1"/>
    <dgm:cxn modelId="{A485DC5B-D7E3-44FE-B643-55B66595D7F0}" type="presParOf" srcId="{7DA48DC7-AA55-4FAC-8324-8031D84938C4}" destId="{2E2462F3-4E52-4E2A-869D-7E3161F1A7BA}" srcOrd="3" destOrd="0" presId="urn:microsoft.com/office/officeart/2005/8/layout/gear1"/>
    <dgm:cxn modelId="{51F2C190-4959-4F5A-85E9-040B637D16F2}" type="presParOf" srcId="{7DA48DC7-AA55-4FAC-8324-8031D84938C4}" destId="{16F61932-02BD-46D8-BF7B-34FF6D7B5078}" srcOrd="4" destOrd="0" presId="urn:microsoft.com/office/officeart/2005/8/layout/gear1"/>
    <dgm:cxn modelId="{A50D7D5B-3A2F-466A-BEDD-C8993296C9E4}" type="presParOf" srcId="{7DA48DC7-AA55-4FAC-8324-8031D84938C4}" destId="{D544A0F3-72A8-49F9-BBFD-6B62CE4AABBA}" srcOrd="5" destOrd="0" presId="urn:microsoft.com/office/officeart/2005/8/layout/gear1"/>
    <dgm:cxn modelId="{909A48F5-7A1C-4050-B8BA-E168C6255EE4}" type="presParOf" srcId="{7DA48DC7-AA55-4FAC-8324-8031D84938C4}" destId="{D687B7C5-AAF8-4299-B049-DC830DA1CB76}" srcOrd="6" destOrd="0" presId="urn:microsoft.com/office/officeart/2005/8/layout/gear1"/>
    <dgm:cxn modelId="{A922D22D-43C1-4591-8F58-1DDAF49BAE4B}" type="presParOf" srcId="{7DA48DC7-AA55-4FAC-8324-8031D84938C4}" destId="{A098F1A6-4B0A-419F-8B7F-21B525E81DA2}" srcOrd="7" destOrd="0" presId="urn:microsoft.com/office/officeart/2005/8/layout/gear1"/>
    <dgm:cxn modelId="{5B0EE09B-ACE2-4626-B7AC-95B0EA227BF4}" type="presParOf" srcId="{7DA48DC7-AA55-4FAC-8324-8031D84938C4}" destId="{D28496F2-FE1B-4C03-B821-34D45FA7AE77}" srcOrd="8" destOrd="0" presId="urn:microsoft.com/office/officeart/2005/8/layout/gear1"/>
    <dgm:cxn modelId="{F0A9EE36-7F00-4290-A3F5-9F9841EB9429}" type="presParOf" srcId="{7DA48DC7-AA55-4FAC-8324-8031D84938C4}" destId="{9026EB9E-CF83-45AA-BFD2-FE5A9AA24036}" srcOrd="9" destOrd="0" presId="urn:microsoft.com/office/officeart/2005/8/layout/gear1"/>
    <dgm:cxn modelId="{3CEAD6CB-69C4-400D-A49A-E28DEC4F8F59}" type="presParOf" srcId="{7DA48DC7-AA55-4FAC-8324-8031D84938C4}" destId="{8FB93AB7-79EF-42A3-A451-7CFADB7040AE}" srcOrd="10" destOrd="0" presId="urn:microsoft.com/office/officeart/2005/8/layout/gear1"/>
    <dgm:cxn modelId="{46A5F0F0-BABB-4068-A1F5-91D5FB26CAEF}" type="presParOf" srcId="{7DA48DC7-AA55-4FAC-8324-8031D84938C4}" destId="{26F3687E-E3BC-4A5F-A946-65E8B3E16A23}" srcOrd="11" destOrd="0" presId="urn:microsoft.com/office/officeart/2005/8/layout/gear1"/>
    <dgm:cxn modelId="{DB36CD3E-1BE9-457A-90C6-3FB35ACA4F1C}" type="presParOf" srcId="{7DA48DC7-AA55-4FAC-8324-8031D84938C4}" destId="{85FA75A0-5B33-4FFF-A3D4-34F89672D1C4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7DAB4F-E309-49BF-9F64-70AED5FB291A}" type="doc">
      <dgm:prSet loTypeId="urn:microsoft.com/office/officeart/2005/8/layout/gear1" loCatId="process" qsTypeId="urn:microsoft.com/office/officeart/2005/8/quickstyle/simple4" qsCatId="simple" csTypeId="urn:microsoft.com/office/officeart/2005/8/colors/accent0_3" csCatId="mainScheme" phldr="1"/>
      <dgm:spPr/>
    </dgm:pt>
    <dgm:pt modelId="{17423A5A-59EC-4DE7-A50A-D7A568816A8B}">
      <dgm:prSet phldrT="[Text]"/>
      <dgm:spPr/>
      <dgm:t>
        <a:bodyPr/>
        <a:lstStyle/>
        <a:p>
          <a:r>
            <a:rPr lang="ro-R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Modelarea se suprapune cu analiza datelor</a:t>
          </a:r>
          <a:endParaRPr lang="en-GB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B22AF3E-147D-4BC1-9D2E-81F3363F3FA6}" type="parTrans" cxnId="{CB79DB83-794B-478F-ADCF-156C6B54A294}">
      <dgm:prSet/>
      <dgm:spPr/>
      <dgm:t>
        <a:bodyPr/>
        <a:lstStyle/>
        <a:p>
          <a:endParaRPr lang="en-GB"/>
        </a:p>
      </dgm:t>
    </dgm:pt>
    <dgm:pt modelId="{FE5F8F9D-33CF-4DAE-A5BB-AFBBD87CBF72}" type="sibTrans" cxnId="{CB79DB83-794B-478F-ADCF-156C6B54A294}">
      <dgm:prSet/>
      <dgm:spPr/>
      <dgm:t>
        <a:bodyPr/>
        <a:lstStyle/>
        <a:p>
          <a:endParaRPr lang="en-GB"/>
        </a:p>
      </dgm:t>
    </dgm:pt>
    <dgm:pt modelId="{31EC6771-8E1D-4640-8C10-4FED60A021DF}">
      <dgm:prSet phldrT="[Text]"/>
      <dgm:spPr/>
      <dgm:t>
        <a:bodyPr/>
        <a:lstStyle/>
        <a:p>
          <a:r>
            <a:rPr lang="ro-R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În timpul colectării datelor</a:t>
          </a:r>
          <a:endParaRPr lang="en-GB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F224B1E-A9FC-4422-8EE1-038B7E915BE2}" type="parTrans" cxnId="{F2129F24-3113-4FBA-A53B-FCD14AE4BDB0}">
      <dgm:prSet/>
      <dgm:spPr/>
      <dgm:t>
        <a:bodyPr/>
        <a:lstStyle/>
        <a:p>
          <a:endParaRPr lang="en-GB"/>
        </a:p>
      </dgm:t>
    </dgm:pt>
    <dgm:pt modelId="{7A453D15-A831-46AE-A2A3-B0745FECB626}" type="sibTrans" cxnId="{F2129F24-3113-4FBA-A53B-FCD14AE4BDB0}">
      <dgm:prSet/>
      <dgm:spPr/>
      <dgm:t>
        <a:bodyPr/>
        <a:lstStyle/>
        <a:p>
          <a:endParaRPr lang="en-GB"/>
        </a:p>
      </dgm:t>
    </dgm:pt>
    <dgm:pt modelId="{C9D0CCCB-8C59-4866-B30A-B18A432CC312}">
      <dgm:prSet phldrT="[Text]"/>
      <dgm:spPr/>
      <dgm:t>
        <a:bodyPr/>
        <a:lstStyle/>
        <a:p>
          <a:r>
            <a:rPr lang="ro-R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Înainte de demararea vizitelor</a:t>
          </a:r>
          <a:endParaRPr lang="en-GB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1CBC12C-F780-4381-8464-2195034F3F38}" type="parTrans" cxnId="{EE5852D0-E8CE-450C-AD64-0A06FA203482}">
      <dgm:prSet/>
      <dgm:spPr/>
      <dgm:t>
        <a:bodyPr/>
        <a:lstStyle/>
        <a:p>
          <a:endParaRPr lang="en-GB"/>
        </a:p>
      </dgm:t>
    </dgm:pt>
    <dgm:pt modelId="{F17485DF-1C33-4A4E-9A52-589E52533FF3}" type="sibTrans" cxnId="{EE5852D0-E8CE-450C-AD64-0A06FA203482}">
      <dgm:prSet/>
      <dgm:spPr/>
      <dgm:t>
        <a:bodyPr/>
        <a:lstStyle/>
        <a:p>
          <a:endParaRPr lang="en-GB"/>
        </a:p>
      </dgm:t>
    </dgm:pt>
    <dgm:pt modelId="{7DA48DC7-AA55-4FAC-8324-8031D84938C4}" type="pres">
      <dgm:prSet presAssocID="{0F7DAB4F-E309-49BF-9F64-70AED5FB291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B1EE04E6-68EA-406B-8F96-5D4C68E1B96D}" type="pres">
      <dgm:prSet presAssocID="{17423A5A-59EC-4DE7-A50A-D7A568816A8B}" presName="gear1" presStyleLbl="node1" presStyleIdx="0" presStyleCnt="3">
        <dgm:presLayoutVars>
          <dgm:chMax val="1"/>
          <dgm:bulletEnabled val="1"/>
        </dgm:presLayoutVars>
      </dgm:prSet>
      <dgm:spPr/>
    </dgm:pt>
    <dgm:pt modelId="{62248699-FF0F-4C57-A5F2-1775BDAB3A96}" type="pres">
      <dgm:prSet presAssocID="{17423A5A-59EC-4DE7-A50A-D7A568816A8B}" presName="gear1srcNode" presStyleLbl="node1" presStyleIdx="0" presStyleCnt="3"/>
      <dgm:spPr/>
    </dgm:pt>
    <dgm:pt modelId="{6B8C2C1F-678C-4399-892B-0059BA9475AE}" type="pres">
      <dgm:prSet presAssocID="{17423A5A-59EC-4DE7-A50A-D7A568816A8B}" presName="gear1dstNode" presStyleLbl="node1" presStyleIdx="0" presStyleCnt="3"/>
      <dgm:spPr/>
    </dgm:pt>
    <dgm:pt modelId="{2E2462F3-4E52-4E2A-869D-7E3161F1A7BA}" type="pres">
      <dgm:prSet presAssocID="{31EC6771-8E1D-4640-8C10-4FED60A021DF}" presName="gear2" presStyleLbl="node1" presStyleIdx="1" presStyleCnt="3">
        <dgm:presLayoutVars>
          <dgm:chMax val="1"/>
          <dgm:bulletEnabled val="1"/>
        </dgm:presLayoutVars>
      </dgm:prSet>
      <dgm:spPr/>
    </dgm:pt>
    <dgm:pt modelId="{16F61932-02BD-46D8-BF7B-34FF6D7B5078}" type="pres">
      <dgm:prSet presAssocID="{31EC6771-8E1D-4640-8C10-4FED60A021DF}" presName="gear2srcNode" presStyleLbl="node1" presStyleIdx="1" presStyleCnt="3"/>
      <dgm:spPr/>
    </dgm:pt>
    <dgm:pt modelId="{D544A0F3-72A8-49F9-BBFD-6B62CE4AABBA}" type="pres">
      <dgm:prSet presAssocID="{31EC6771-8E1D-4640-8C10-4FED60A021DF}" presName="gear2dstNode" presStyleLbl="node1" presStyleIdx="1" presStyleCnt="3"/>
      <dgm:spPr/>
    </dgm:pt>
    <dgm:pt modelId="{D687B7C5-AAF8-4299-B049-DC830DA1CB76}" type="pres">
      <dgm:prSet presAssocID="{C9D0CCCB-8C59-4866-B30A-B18A432CC312}" presName="gear3" presStyleLbl="node1" presStyleIdx="2" presStyleCnt="3"/>
      <dgm:spPr/>
    </dgm:pt>
    <dgm:pt modelId="{A098F1A6-4B0A-419F-8B7F-21B525E81DA2}" type="pres">
      <dgm:prSet presAssocID="{C9D0CCCB-8C59-4866-B30A-B18A432CC31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D28496F2-FE1B-4C03-B821-34D45FA7AE77}" type="pres">
      <dgm:prSet presAssocID="{C9D0CCCB-8C59-4866-B30A-B18A432CC312}" presName="gear3srcNode" presStyleLbl="node1" presStyleIdx="2" presStyleCnt="3"/>
      <dgm:spPr/>
    </dgm:pt>
    <dgm:pt modelId="{9026EB9E-CF83-45AA-BFD2-FE5A9AA24036}" type="pres">
      <dgm:prSet presAssocID="{C9D0CCCB-8C59-4866-B30A-B18A432CC312}" presName="gear3dstNode" presStyleLbl="node1" presStyleIdx="2" presStyleCnt="3"/>
      <dgm:spPr/>
    </dgm:pt>
    <dgm:pt modelId="{8FB93AB7-79EF-42A3-A451-7CFADB7040AE}" type="pres">
      <dgm:prSet presAssocID="{FE5F8F9D-33CF-4DAE-A5BB-AFBBD87CBF72}" presName="connector1" presStyleLbl="sibTrans2D1" presStyleIdx="0" presStyleCnt="3"/>
      <dgm:spPr/>
    </dgm:pt>
    <dgm:pt modelId="{26F3687E-E3BC-4A5F-A946-65E8B3E16A23}" type="pres">
      <dgm:prSet presAssocID="{7A453D15-A831-46AE-A2A3-B0745FECB626}" presName="connector2" presStyleLbl="sibTrans2D1" presStyleIdx="1" presStyleCnt="3"/>
      <dgm:spPr/>
    </dgm:pt>
    <dgm:pt modelId="{85FA75A0-5B33-4FFF-A3D4-34F89672D1C4}" type="pres">
      <dgm:prSet presAssocID="{F17485DF-1C33-4A4E-9A52-589E52533FF3}" presName="connector3" presStyleLbl="sibTrans2D1" presStyleIdx="2" presStyleCnt="3"/>
      <dgm:spPr/>
    </dgm:pt>
  </dgm:ptLst>
  <dgm:cxnLst>
    <dgm:cxn modelId="{CA83E902-24C5-4602-8001-743F2AA92B10}" type="presOf" srcId="{FE5F8F9D-33CF-4DAE-A5BB-AFBBD87CBF72}" destId="{8FB93AB7-79EF-42A3-A451-7CFADB7040AE}" srcOrd="0" destOrd="0" presId="urn:microsoft.com/office/officeart/2005/8/layout/gear1"/>
    <dgm:cxn modelId="{B9D8121F-75C1-4E09-BB60-269E618916D0}" type="presOf" srcId="{C9D0CCCB-8C59-4866-B30A-B18A432CC312}" destId="{9026EB9E-CF83-45AA-BFD2-FE5A9AA24036}" srcOrd="3" destOrd="0" presId="urn:microsoft.com/office/officeart/2005/8/layout/gear1"/>
    <dgm:cxn modelId="{40E99323-EE59-47E4-9612-E5FA967E7DB5}" type="presOf" srcId="{17423A5A-59EC-4DE7-A50A-D7A568816A8B}" destId="{62248699-FF0F-4C57-A5F2-1775BDAB3A96}" srcOrd="1" destOrd="0" presId="urn:microsoft.com/office/officeart/2005/8/layout/gear1"/>
    <dgm:cxn modelId="{F2129F24-3113-4FBA-A53B-FCD14AE4BDB0}" srcId="{0F7DAB4F-E309-49BF-9F64-70AED5FB291A}" destId="{31EC6771-8E1D-4640-8C10-4FED60A021DF}" srcOrd="1" destOrd="0" parTransId="{7F224B1E-A9FC-4422-8EE1-038B7E915BE2}" sibTransId="{7A453D15-A831-46AE-A2A3-B0745FECB626}"/>
    <dgm:cxn modelId="{D467652D-3453-49E5-AD33-934B42362479}" type="presOf" srcId="{0F7DAB4F-E309-49BF-9F64-70AED5FB291A}" destId="{7DA48DC7-AA55-4FAC-8324-8031D84938C4}" srcOrd="0" destOrd="0" presId="urn:microsoft.com/office/officeart/2005/8/layout/gear1"/>
    <dgm:cxn modelId="{691F993A-111A-4730-91C4-D3A129F8B760}" type="presOf" srcId="{7A453D15-A831-46AE-A2A3-B0745FECB626}" destId="{26F3687E-E3BC-4A5F-A946-65E8B3E16A23}" srcOrd="0" destOrd="0" presId="urn:microsoft.com/office/officeart/2005/8/layout/gear1"/>
    <dgm:cxn modelId="{138CFB3C-3583-456F-A5CC-A1F0007E5D5E}" type="presOf" srcId="{17423A5A-59EC-4DE7-A50A-D7A568816A8B}" destId="{6B8C2C1F-678C-4399-892B-0059BA9475AE}" srcOrd="2" destOrd="0" presId="urn:microsoft.com/office/officeart/2005/8/layout/gear1"/>
    <dgm:cxn modelId="{737AE243-7489-48D4-BB55-5CA2D93F6133}" type="presOf" srcId="{C9D0CCCB-8C59-4866-B30A-B18A432CC312}" destId="{D687B7C5-AAF8-4299-B049-DC830DA1CB76}" srcOrd="0" destOrd="0" presId="urn:microsoft.com/office/officeart/2005/8/layout/gear1"/>
    <dgm:cxn modelId="{B311907A-BF20-40B6-8B1C-582FA029994C}" type="presOf" srcId="{31EC6771-8E1D-4640-8C10-4FED60A021DF}" destId="{2E2462F3-4E52-4E2A-869D-7E3161F1A7BA}" srcOrd="0" destOrd="0" presId="urn:microsoft.com/office/officeart/2005/8/layout/gear1"/>
    <dgm:cxn modelId="{F79B4F7F-C5CB-4F9E-AB3A-AE2759DEEBA4}" type="presOf" srcId="{31EC6771-8E1D-4640-8C10-4FED60A021DF}" destId="{D544A0F3-72A8-49F9-BBFD-6B62CE4AABBA}" srcOrd="2" destOrd="0" presId="urn:microsoft.com/office/officeart/2005/8/layout/gear1"/>
    <dgm:cxn modelId="{48156D81-B67F-45E7-8568-21038870D2A3}" type="presOf" srcId="{17423A5A-59EC-4DE7-A50A-D7A568816A8B}" destId="{B1EE04E6-68EA-406B-8F96-5D4C68E1B96D}" srcOrd="0" destOrd="0" presId="urn:microsoft.com/office/officeart/2005/8/layout/gear1"/>
    <dgm:cxn modelId="{CB79DB83-794B-478F-ADCF-156C6B54A294}" srcId="{0F7DAB4F-E309-49BF-9F64-70AED5FB291A}" destId="{17423A5A-59EC-4DE7-A50A-D7A568816A8B}" srcOrd="0" destOrd="0" parTransId="{AB22AF3E-147D-4BC1-9D2E-81F3363F3FA6}" sibTransId="{FE5F8F9D-33CF-4DAE-A5BB-AFBBD87CBF72}"/>
    <dgm:cxn modelId="{04F9B0B4-4A7B-4652-AC3A-A5F00052818D}" type="presOf" srcId="{C9D0CCCB-8C59-4866-B30A-B18A432CC312}" destId="{D28496F2-FE1B-4C03-B821-34D45FA7AE77}" srcOrd="2" destOrd="0" presId="urn:microsoft.com/office/officeart/2005/8/layout/gear1"/>
    <dgm:cxn modelId="{EA8B0BBD-D2BD-42B6-B98C-A637FA82BA6D}" type="presOf" srcId="{C9D0CCCB-8C59-4866-B30A-B18A432CC312}" destId="{A098F1A6-4B0A-419F-8B7F-21B525E81DA2}" srcOrd="1" destOrd="0" presId="urn:microsoft.com/office/officeart/2005/8/layout/gear1"/>
    <dgm:cxn modelId="{988993BF-2B04-4EF8-9738-8A406489066E}" type="presOf" srcId="{31EC6771-8E1D-4640-8C10-4FED60A021DF}" destId="{16F61932-02BD-46D8-BF7B-34FF6D7B5078}" srcOrd="1" destOrd="0" presId="urn:microsoft.com/office/officeart/2005/8/layout/gear1"/>
    <dgm:cxn modelId="{471F0AC4-9B68-482D-8635-4A467A89FFAB}" type="presOf" srcId="{F17485DF-1C33-4A4E-9A52-589E52533FF3}" destId="{85FA75A0-5B33-4FFF-A3D4-34F89672D1C4}" srcOrd="0" destOrd="0" presId="urn:microsoft.com/office/officeart/2005/8/layout/gear1"/>
    <dgm:cxn modelId="{EE5852D0-E8CE-450C-AD64-0A06FA203482}" srcId="{0F7DAB4F-E309-49BF-9F64-70AED5FB291A}" destId="{C9D0CCCB-8C59-4866-B30A-B18A432CC312}" srcOrd="2" destOrd="0" parTransId="{41CBC12C-F780-4381-8464-2195034F3F38}" sibTransId="{F17485DF-1C33-4A4E-9A52-589E52533FF3}"/>
    <dgm:cxn modelId="{B5A0F664-803C-4FE1-B400-739411672DDB}" type="presParOf" srcId="{7DA48DC7-AA55-4FAC-8324-8031D84938C4}" destId="{B1EE04E6-68EA-406B-8F96-5D4C68E1B96D}" srcOrd="0" destOrd="0" presId="urn:microsoft.com/office/officeart/2005/8/layout/gear1"/>
    <dgm:cxn modelId="{26C889DB-126D-40D2-8146-62E33B92AAAC}" type="presParOf" srcId="{7DA48DC7-AA55-4FAC-8324-8031D84938C4}" destId="{62248699-FF0F-4C57-A5F2-1775BDAB3A96}" srcOrd="1" destOrd="0" presId="urn:microsoft.com/office/officeart/2005/8/layout/gear1"/>
    <dgm:cxn modelId="{C903D732-9079-4AFB-992A-4D939AEACF23}" type="presParOf" srcId="{7DA48DC7-AA55-4FAC-8324-8031D84938C4}" destId="{6B8C2C1F-678C-4399-892B-0059BA9475AE}" srcOrd="2" destOrd="0" presId="urn:microsoft.com/office/officeart/2005/8/layout/gear1"/>
    <dgm:cxn modelId="{A485DC5B-D7E3-44FE-B643-55B66595D7F0}" type="presParOf" srcId="{7DA48DC7-AA55-4FAC-8324-8031D84938C4}" destId="{2E2462F3-4E52-4E2A-869D-7E3161F1A7BA}" srcOrd="3" destOrd="0" presId="urn:microsoft.com/office/officeart/2005/8/layout/gear1"/>
    <dgm:cxn modelId="{51F2C190-4959-4F5A-85E9-040B637D16F2}" type="presParOf" srcId="{7DA48DC7-AA55-4FAC-8324-8031D84938C4}" destId="{16F61932-02BD-46D8-BF7B-34FF6D7B5078}" srcOrd="4" destOrd="0" presId="urn:microsoft.com/office/officeart/2005/8/layout/gear1"/>
    <dgm:cxn modelId="{A50D7D5B-3A2F-466A-BEDD-C8993296C9E4}" type="presParOf" srcId="{7DA48DC7-AA55-4FAC-8324-8031D84938C4}" destId="{D544A0F3-72A8-49F9-BBFD-6B62CE4AABBA}" srcOrd="5" destOrd="0" presId="urn:microsoft.com/office/officeart/2005/8/layout/gear1"/>
    <dgm:cxn modelId="{909A48F5-7A1C-4050-B8BA-E168C6255EE4}" type="presParOf" srcId="{7DA48DC7-AA55-4FAC-8324-8031D84938C4}" destId="{D687B7C5-AAF8-4299-B049-DC830DA1CB76}" srcOrd="6" destOrd="0" presId="urn:microsoft.com/office/officeart/2005/8/layout/gear1"/>
    <dgm:cxn modelId="{A922D22D-43C1-4591-8F58-1DDAF49BAE4B}" type="presParOf" srcId="{7DA48DC7-AA55-4FAC-8324-8031D84938C4}" destId="{A098F1A6-4B0A-419F-8B7F-21B525E81DA2}" srcOrd="7" destOrd="0" presId="urn:microsoft.com/office/officeart/2005/8/layout/gear1"/>
    <dgm:cxn modelId="{5B0EE09B-ACE2-4626-B7AC-95B0EA227BF4}" type="presParOf" srcId="{7DA48DC7-AA55-4FAC-8324-8031D84938C4}" destId="{D28496F2-FE1B-4C03-B821-34D45FA7AE77}" srcOrd="8" destOrd="0" presId="urn:microsoft.com/office/officeart/2005/8/layout/gear1"/>
    <dgm:cxn modelId="{F0A9EE36-7F00-4290-A3F5-9F9841EB9429}" type="presParOf" srcId="{7DA48DC7-AA55-4FAC-8324-8031D84938C4}" destId="{9026EB9E-CF83-45AA-BFD2-FE5A9AA24036}" srcOrd="9" destOrd="0" presId="urn:microsoft.com/office/officeart/2005/8/layout/gear1"/>
    <dgm:cxn modelId="{3CEAD6CB-69C4-400D-A49A-E28DEC4F8F59}" type="presParOf" srcId="{7DA48DC7-AA55-4FAC-8324-8031D84938C4}" destId="{8FB93AB7-79EF-42A3-A451-7CFADB7040AE}" srcOrd="10" destOrd="0" presId="urn:microsoft.com/office/officeart/2005/8/layout/gear1"/>
    <dgm:cxn modelId="{46A5F0F0-BABB-4068-A1F5-91D5FB26CAEF}" type="presParOf" srcId="{7DA48DC7-AA55-4FAC-8324-8031D84938C4}" destId="{26F3687E-E3BC-4A5F-A946-65E8B3E16A23}" srcOrd="11" destOrd="0" presId="urn:microsoft.com/office/officeart/2005/8/layout/gear1"/>
    <dgm:cxn modelId="{DB36CD3E-1BE9-457A-90C6-3FB35ACA4F1C}" type="presParOf" srcId="{7DA48DC7-AA55-4FAC-8324-8031D84938C4}" destId="{85FA75A0-5B33-4FFF-A3D4-34F89672D1C4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7DAB4F-E309-49BF-9F64-70AED5FB291A}" type="doc">
      <dgm:prSet loTypeId="urn:microsoft.com/office/officeart/2005/8/layout/gear1" loCatId="process" qsTypeId="urn:microsoft.com/office/officeart/2005/8/quickstyle/simple4" qsCatId="simple" csTypeId="urn:microsoft.com/office/officeart/2005/8/colors/accent0_3" csCatId="mainScheme" phldr="1"/>
      <dgm:spPr/>
    </dgm:pt>
    <dgm:pt modelId="{17423A5A-59EC-4DE7-A50A-D7A568816A8B}">
      <dgm:prSet phldrT="[Text]"/>
      <dgm:spPr/>
      <dgm:t>
        <a:bodyPr/>
        <a:lstStyle/>
        <a:p>
          <a:r>
            <a:rPr lang="ro-R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Modelarea se suprapune cu analiza datelor</a:t>
          </a:r>
          <a:endParaRPr lang="en-GB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B22AF3E-147D-4BC1-9D2E-81F3363F3FA6}" type="parTrans" cxnId="{CB79DB83-794B-478F-ADCF-156C6B54A294}">
      <dgm:prSet/>
      <dgm:spPr/>
      <dgm:t>
        <a:bodyPr/>
        <a:lstStyle/>
        <a:p>
          <a:endParaRPr lang="en-GB"/>
        </a:p>
      </dgm:t>
    </dgm:pt>
    <dgm:pt modelId="{FE5F8F9D-33CF-4DAE-A5BB-AFBBD87CBF72}" type="sibTrans" cxnId="{CB79DB83-794B-478F-ADCF-156C6B54A294}">
      <dgm:prSet/>
      <dgm:spPr/>
      <dgm:t>
        <a:bodyPr/>
        <a:lstStyle/>
        <a:p>
          <a:endParaRPr lang="en-GB"/>
        </a:p>
      </dgm:t>
    </dgm:pt>
    <dgm:pt modelId="{31EC6771-8E1D-4640-8C10-4FED60A021DF}">
      <dgm:prSet phldrT="[Text]"/>
      <dgm:spPr/>
      <dgm:t>
        <a:bodyPr/>
        <a:lstStyle/>
        <a:p>
          <a:r>
            <a:rPr lang="ro-R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În timpul colectării datelor</a:t>
          </a:r>
          <a:endParaRPr lang="en-GB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F224B1E-A9FC-4422-8EE1-038B7E915BE2}" type="parTrans" cxnId="{F2129F24-3113-4FBA-A53B-FCD14AE4BDB0}">
      <dgm:prSet/>
      <dgm:spPr/>
      <dgm:t>
        <a:bodyPr/>
        <a:lstStyle/>
        <a:p>
          <a:endParaRPr lang="en-GB"/>
        </a:p>
      </dgm:t>
    </dgm:pt>
    <dgm:pt modelId="{7A453D15-A831-46AE-A2A3-B0745FECB626}" type="sibTrans" cxnId="{F2129F24-3113-4FBA-A53B-FCD14AE4BDB0}">
      <dgm:prSet/>
      <dgm:spPr/>
      <dgm:t>
        <a:bodyPr/>
        <a:lstStyle/>
        <a:p>
          <a:endParaRPr lang="en-GB"/>
        </a:p>
      </dgm:t>
    </dgm:pt>
    <dgm:pt modelId="{C9D0CCCB-8C59-4866-B30A-B18A432CC312}">
      <dgm:prSet phldrT="[Text]"/>
      <dgm:spPr/>
      <dgm:t>
        <a:bodyPr/>
        <a:lstStyle/>
        <a:p>
          <a:r>
            <a:rPr lang="ro-R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Înainte de demararea vizitelor</a:t>
          </a:r>
          <a:endParaRPr lang="en-GB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1CBC12C-F780-4381-8464-2195034F3F38}" type="parTrans" cxnId="{EE5852D0-E8CE-450C-AD64-0A06FA203482}">
      <dgm:prSet/>
      <dgm:spPr/>
      <dgm:t>
        <a:bodyPr/>
        <a:lstStyle/>
        <a:p>
          <a:endParaRPr lang="en-GB"/>
        </a:p>
      </dgm:t>
    </dgm:pt>
    <dgm:pt modelId="{F17485DF-1C33-4A4E-9A52-589E52533FF3}" type="sibTrans" cxnId="{EE5852D0-E8CE-450C-AD64-0A06FA203482}">
      <dgm:prSet/>
      <dgm:spPr/>
      <dgm:t>
        <a:bodyPr/>
        <a:lstStyle/>
        <a:p>
          <a:endParaRPr lang="en-GB"/>
        </a:p>
      </dgm:t>
    </dgm:pt>
    <dgm:pt modelId="{7DA48DC7-AA55-4FAC-8324-8031D84938C4}" type="pres">
      <dgm:prSet presAssocID="{0F7DAB4F-E309-49BF-9F64-70AED5FB291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B1EE04E6-68EA-406B-8F96-5D4C68E1B96D}" type="pres">
      <dgm:prSet presAssocID="{17423A5A-59EC-4DE7-A50A-D7A568816A8B}" presName="gear1" presStyleLbl="node1" presStyleIdx="0" presStyleCnt="3">
        <dgm:presLayoutVars>
          <dgm:chMax val="1"/>
          <dgm:bulletEnabled val="1"/>
        </dgm:presLayoutVars>
      </dgm:prSet>
      <dgm:spPr/>
    </dgm:pt>
    <dgm:pt modelId="{62248699-FF0F-4C57-A5F2-1775BDAB3A96}" type="pres">
      <dgm:prSet presAssocID="{17423A5A-59EC-4DE7-A50A-D7A568816A8B}" presName="gear1srcNode" presStyleLbl="node1" presStyleIdx="0" presStyleCnt="3"/>
      <dgm:spPr/>
    </dgm:pt>
    <dgm:pt modelId="{6B8C2C1F-678C-4399-892B-0059BA9475AE}" type="pres">
      <dgm:prSet presAssocID="{17423A5A-59EC-4DE7-A50A-D7A568816A8B}" presName="gear1dstNode" presStyleLbl="node1" presStyleIdx="0" presStyleCnt="3"/>
      <dgm:spPr/>
    </dgm:pt>
    <dgm:pt modelId="{2E2462F3-4E52-4E2A-869D-7E3161F1A7BA}" type="pres">
      <dgm:prSet presAssocID="{31EC6771-8E1D-4640-8C10-4FED60A021DF}" presName="gear2" presStyleLbl="node1" presStyleIdx="1" presStyleCnt="3">
        <dgm:presLayoutVars>
          <dgm:chMax val="1"/>
          <dgm:bulletEnabled val="1"/>
        </dgm:presLayoutVars>
      </dgm:prSet>
      <dgm:spPr/>
    </dgm:pt>
    <dgm:pt modelId="{16F61932-02BD-46D8-BF7B-34FF6D7B5078}" type="pres">
      <dgm:prSet presAssocID="{31EC6771-8E1D-4640-8C10-4FED60A021DF}" presName="gear2srcNode" presStyleLbl="node1" presStyleIdx="1" presStyleCnt="3"/>
      <dgm:spPr/>
    </dgm:pt>
    <dgm:pt modelId="{D544A0F3-72A8-49F9-BBFD-6B62CE4AABBA}" type="pres">
      <dgm:prSet presAssocID="{31EC6771-8E1D-4640-8C10-4FED60A021DF}" presName="gear2dstNode" presStyleLbl="node1" presStyleIdx="1" presStyleCnt="3"/>
      <dgm:spPr/>
    </dgm:pt>
    <dgm:pt modelId="{D687B7C5-AAF8-4299-B049-DC830DA1CB76}" type="pres">
      <dgm:prSet presAssocID="{C9D0CCCB-8C59-4866-B30A-B18A432CC312}" presName="gear3" presStyleLbl="node1" presStyleIdx="2" presStyleCnt="3"/>
      <dgm:spPr/>
    </dgm:pt>
    <dgm:pt modelId="{A098F1A6-4B0A-419F-8B7F-21B525E81DA2}" type="pres">
      <dgm:prSet presAssocID="{C9D0CCCB-8C59-4866-B30A-B18A432CC312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D28496F2-FE1B-4C03-B821-34D45FA7AE77}" type="pres">
      <dgm:prSet presAssocID="{C9D0CCCB-8C59-4866-B30A-B18A432CC312}" presName="gear3srcNode" presStyleLbl="node1" presStyleIdx="2" presStyleCnt="3"/>
      <dgm:spPr/>
    </dgm:pt>
    <dgm:pt modelId="{9026EB9E-CF83-45AA-BFD2-FE5A9AA24036}" type="pres">
      <dgm:prSet presAssocID="{C9D0CCCB-8C59-4866-B30A-B18A432CC312}" presName="gear3dstNode" presStyleLbl="node1" presStyleIdx="2" presStyleCnt="3"/>
      <dgm:spPr/>
    </dgm:pt>
    <dgm:pt modelId="{8FB93AB7-79EF-42A3-A451-7CFADB7040AE}" type="pres">
      <dgm:prSet presAssocID="{FE5F8F9D-33CF-4DAE-A5BB-AFBBD87CBF72}" presName="connector1" presStyleLbl="sibTrans2D1" presStyleIdx="0" presStyleCnt="3"/>
      <dgm:spPr/>
    </dgm:pt>
    <dgm:pt modelId="{26F3687E-E3BC-4A5F-A946-65E8B3E16A23}" type="pres">
      <dgm:prSet presAssocID="{7A453D15-A831-46AE-A2A3-B0745FECB626}" presName="connector2" presStyleLbl="sibTrans2D1" presStyleIdx="1" presStyleCnt="3"/>
      <dgm:spPr/>
    </dgm:pt>
    <dgm:pt modelId="{85FA75A0-5B33-4FFF-A3D4-34F89672D1C4}" type="pres">
      <dgm:prSet presAssocID="{F17485DF-1C33-4A4E-9A52-589E52533FF3}" presName="connector3" presStyleLbl="sibTrans2D1" presStyleIdx="2" presStyleCnt="3"/>
      <dgm:spPr/>
    </dgm:pt>
  </dgm:ptLst>
  <dgm:cxnLst>
    <dgm:cxn modelId="{CA83E902-24C5-4602-8001-743F2AA92B10}" type="presOf" srcId="{FE5F8F9D-33CF-4DAE-A5BB-AFBBD87CBF72}" destId="{8FB93AB7-79EF-42A3-A451-7CFADB7040AE}" srcOrd="0" destOrd="0" presId="urn:microsoft.com/office/officeart/2005/8/layout/gear1"/>
    <dgm:cxn modelId="{B9D8121F-75C1-4E09-BB60-269E618916D0}" type="presOf" srcId="{C9D0CCCB-8C59-4866-B30A-B18A432CC312}" destId="{9026EB9E-CF83-45AA-BFD2-FE5A9AA24036}" srcOrd="3" destOrd="0" presId="urn:microsoft.com/office/officeart/2005/8/layout/gear1"/>
    <dgm:cxn modelId="{40E99323-EE59-47E4-9612-E5FA967E7DB5}" type="presOf" srcId="{17423A5A-59EC-4DE7-A50A-D7A568816A8B}" destId="{62248699-FF0F-4C57-A5F2-1775BDAB3A96}" srcOrd="1" destOrd="0" presId="urn:microsoft.com/office/officeart/2005/8/layout/gear1"/>
    <dgm:cxn modelId="{F2129F24-3113-4FBA-A53B-FCD14AE4BDB0}" srcId="{0F7DAB4F-E309-49BF-9F64-70AED5FB291A}" destId="{31EC6771-8E1D-4640-8C10-4FED60A021DF}" srcOrd="1" destOrd="0" parTransId="{7F224B1E-A9FC-4422-8EE1-038B7E915BE2}" sibTransId="{7A453D15-A831-46AE-A2A3-B0745FECB626}"/>
    <dgm:cxn modelId="{D467652D-3453-49E5-AD33-934B42362479}" type="presOf" srcId="{0F7DAB4F-E309-49BF-9F64-70AED5FB291A}" destId="{7DA48DC7-AA55-4FAC-8324-8031D84938C4}" srcOrd="0" destOrd="0" presId="urn:microsoft.com/office/officeart/2005/8/layout/gear1"/>
    <dgm:cxn modelId="{691F993A-111A-4730-91C4-D3A129F8B760}" type="presOf" srcId="{7A453D15-A831-46AE-A2A3-B0745FECB626}" destId="{26F3687E-E3BC-4A5F-A946-65E8B3E16A23}" srcOrd="0" destOrd="0" presId="urn:microsoft.com/office/officeart/2005/8/layout/gear1"/>
    <dgm:cxn modelId="{138CFB3C-3583-456F-A5CC-A1F0007E5D5E}" type="presOf" srcId="{17423A5A-59EC-4DE7-A50A-D7A568816A8B}" destId="{6B8C2C1F-678C-4399-892B-0059BA9475AE}" srcOrd="2" destOrd="0" presId="urn:microsoft.com/office/officeart/2005/8/layout/gear1"/>
    <dgm:cxn modelId="{737AE243-7489-48D4-BB55-5CA2D93F6133}" type="presOf" srcId="{C9D0CCCB-8C59-4866-B30A-B18A432CC312}" destId="{D687B7C5-AAF8-4299-B049-DC830DA1CB76}" srcOrd="0" destOrd="0" presId="urn:microsoft.com/office/officeart/2005/8/layout/gear1"/>
    <dgm:cxn modelId="{B311907A-BF20-40B6-8B1C-582FA029994C}" type="presOf" srcId="{31EC6771-8E1D-4640-8C10-4FED60A021DF}" destId="{2E2462F3-4E52-4E2A-869D-7E3161F1A7BA}" srcOrd="0" destOrd="0" presId="urn:microsoft.com/office/officeart/2005/8/layout/gear1"/>
    <dgm:cxn modelId="{F79B4F7F-C5CB-4F9E-AB3A-AE2759DEEBA4}" type="presOf" srcId="{31EC6771-8E1D-4640-8C10-4FED60A021DF}" destId="{D544A0F3-72A8-49F9-BBFD-6B62CE4AABBA}" srcOrd="2" destOrd="0" presId="urn:microsoft.com/office/officeart/2005/8/layout/gear1"/>
    <dgm:cxn modelId="{48156D81-B67F-45E7-8568-21038870D2A3}" type="presOf" srcId="{17423A5A-59EC-4DE7-A50A-D7A568816A8B}" destId="{B1EE04E6-68EA-406B-8F96-5D4C68E1B96D}" srcOrd="0" destOrd="0" presId="urn:microsoft.com/office/officeart/2005/8/layout/gear1"/>
    <dgm:cxn modelId="{CB79DB83-794B-478F-ADCF-156C6B54A294}" srcId="{0F7DAB4F-E309-49BF-9F64-70AED5FB291A}" destId="{17423A5A-59EC-4DE7-A50A-D7A568816A8B}" srcOrd="0" destOrd="0" parTransId="{AB22AF3E-147D-4BC1-9D2E-81F3363F3FA6}" sibTransId="{FE5F8F9D-33CF-4DAE-A5BB-AFBBD87CBF72}"/>
    <dgm:cxn modelId="{04F9B0B4-4A7B-4652-AC3A-A5F00052818D}" type="presOf" srcId="{C9D0CCCB-8C59-4866-B30A-B18A432CC312}" destId="{D28496F2-FE1B-4C03-B821-34D45FA7AE77}" srcOrd="2" destOrd="0" presId="urn:microsoft.com/office/officeart/2005/8/layout/gear1"/>
    <dgm:cxn modelId="{EA8B0BBD-D2BD-42B6-B98C-A637FA82BA6D}" type="presOf" srcId="{C9D0CCCB-8C59-4866-B30A-B18A432CC312}" destId="{A098F1A6-4B0A-419F-8B7F-21B525E81DA2}" srcOrd="1" destOrd="0" presId="urn:microsoft.com/office/officeart/2005/8/layout/gear1"/>
    <dgm:cxn modelId="{988993BF-2B04-4EF8-9738-8A406489066E}" type="presOf" srcId="{31EC6771-8E1D-4640-8C10-4FED60A021DF}" destId="{16F61932-02BD-46D8-BF7B-34FF6D7B5078}" srcOrd="1" destOrd="0" presId="urn:microsoft.com/office/officeart/2005/8/layout/gear1"/>
    <dgm:cxn modelId="{471F0AC4-9B68-482D-8635-4A467A89FFAB}" type="presOf" srcId="{F17485DF-1C33-4A4E-9A52-589E52533FF3}" destId="{85FA75A0-5B33-4FFF-A3D4-34F89672D1C4}" srcOrd="0" destOrd="0" presId="urn:microsoft.com/office/officeart/2005/8/layout/gear1"/>
    <dgm:cxn modelId="{EE5852D0-E8CE-450C-AD64-0A06FA203482}" srcId="{0F7DAB4F-E309-49BF-9F64-70AED5FB291A}" destId="{C9D0CCCB-8C59-4866-B30A-B18A432CC312}" srcOrd="2" destOrd="0" parTransId="{41CBC12C-F780-4381-8464-2195034F3F38}" sibTransId="{F17485DF-1C33-4A4E-9A52-589E52533FF3}"/>
    <dgm:cxn modelId="{B5A0F664-803C-4FE1-B400-739411672DDB}" type="presParOf" srcId="{7DA48DC7-AA55-4FAC-8324-8031D84938C4}" destId="{B1EE04E6-68EA-406B-8F96-5D4C68E1B96D}" srcOrd="0" destOrd="0" presId="urn:microsoft.com/office/officeart/2005/8/layout/gear1"/>
    <dgm:cxn modelId="{26C889DB-126D-40D2-8146-62E33B92AAAC}" type="presParOf" srcId="{7DA48DC7-AA55-4FAC-8324-8031D84938C4}" destId="{62248699-FF0F-4C57-A5F2-1775BDAB3A96}" srcOrd="1" destOrd="0" presId="urn:microsoft.com/office/officeart/2005/8/layout/gear1"/>
    <dgm:cxn modelId="{C903D732-9079-4AFB-992A-4D939AEACF23}" type="presParOf" srcId="{7DA48DC7-AA55-4FAC-8324-8031D84938C4}" destId="{6B8C2C1F-678C-4399-892B-0059BA9475AE}" srcOrd="2" destOrd="0" presId="urn:microsoft.com/office/officeart/2005/8/layout/gear1"/>
    <dgm:cxn modelId="{A485DC5B-D7E3-44FE-B643-55B66595D7F0}" type="presParOf" srcId="{7DA48DC7-AA55-4FAC-8324-8031D84938C4}" destId="{2E2462F3-4E52-4E2A-869D-7E3161F1A7BA}" srcOrd="3" destOrd="0" presId="urn:microsoft.com/office/officeart/2005/8/layout/gear1"/>
    <dgm:cxn modelId="{51F2C190-4959-4F5A-85E9-040B637D16F2}" type="presParOf" srcId="{7DA48DC7-AA55-4FAC-8324-8031D84938C4}" destId="{16F61932-02BD-46D8-BF7B-34FF6D7B5078}" srcOrd="4" destOrd="0" presId="urn:microsoft.com/office/officeart/2005/8/layout/gear1"/>
    <dgm:cxn modelId="{A50D7D5B-3A2F-466A-BEDD-C8993296C9E4}" type="presParOf" srcId="{7DA48DC7-AA55-4FAC-8324-8031D84938C4}" destId="{D544A0F3-72A8-49F9-BBFD-6B62CE4AABBA}" srcOrd="5" destOrd="0" presId="urn:microsoft.com/office/officeart/2005/8/layout/gear1"/>
    <dgm:cxn modelId="{909A48F5-7A1C-4050-B8BA-E168C6255EE4}" type="presParOf" srcId="{7DA48DC7-AA55-4FAC-8324-8031D84938C4}" destId="{D687B7C5-AAF8-4299-B049-DC830DA1CB76}" srcOrd="6" destOrd="0" presId="urn:microsoft.com/office/officeart/2005/8/layout/gear1"/>
    <dgm:cxn modelId="{A922D22D-43C1-4591-8F58-1DDAF49BAE4B}" type="presParOf" srcId="{7DA48DC7-AA55-4FAC-8324-8031D84938C4}" destId="{A098F1A6-4B0A-419F-8B7F-21B525E81DA2}" srcOrd="7" destOrd="0" presId="urn:microsoft.com/office/officeart/2005/8/layout/gear1"/>
    <dgm:cxn modelId="{5B0EE09B-ACE2-4626-B7AC-95B0EA227BF4}" type="presParOf" srcId="{7DA48DC7-AA55-4FAC-8324-8031D84938C4}" destId="{D28496F2-FE1B-4C03-B821-34D45FA7AE77}" srcOrd="8" destOrd="0" presId="urn:microsoft.com/office/officeart/2005/8/layout/gear1"/>
    <dgm:cxn modelId="{F0A9EE36-7F00-4290-A3F5-9F9841EB9429}" type="presParOf" srcId="{7DA48DC7-AA55-4FAC-8324-8031D84938C4}" destId="{9026EB9E-CF83-45AA-BFD2-FE5A9AA24036}" srcOrd="9" destOrd="0" presId="urn:microsoft.com/office/officeart/2005/8/layout/gear1"/>
    <dgm:cxn modelId="{3CEAD6CB-69C4-400D-A49A-E28DEC4F8F59}" type="presParOf" srcId="{7DA48DC7-AA55-4FAC-8324-8031D84938C4}" destId="{8FB93AB7-79EF-42A3-A451-7CFADB7040AE}" srcOrd="10" destOrd="0" presId="urn:microsoft.com/office/officeart/2005/8/layout/gear1"/>
    <dgm:cxn modelId="{46A5F0F0-BABB-4068-A1F5-91D5FB26CAEF}" type="presParOf" srcId="{7DA48DC7-AA55-4FAC-8324-8031D84938C4}" destId="{26F3687E-E3BC-4A5F-A946-65E8B3E16A23}" srcOrd="11" destOrd="0" presId="urn:microsoft.com/office/officeart/2005/8/layout/gear1"/>
    <dgm:cxn modelId="{DB36CD3E-1BE9-457A-90C6-3FB35ACA4F1C}" type="presParOf" srcId="{7DA48DC7-AA55-4FAC-8324-8031D84938C4}" destId="{85FA75A0-5B33-4FFF-A3D4-34F89672D1C4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72E0B1-3E8A-44B2-B5B9-E6D11C60A3E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34043B-49A6-494B-A622-26FB6661D072}">
      <dgm:prSet/>
      <dgm:spPr/>
      <dgm:t>
        <a:bodyPr/>
        <a:lstStyle/>
        <a:p>
          <a:r>
            <a:rPr lang="ro-R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Nu o persoană, ci anumite sarcini specifice. Mai multe persoane pot juca același rol.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B56A74E-6ED8-454B-A8D5-44614BA499A8}" type="parTrans" cxnId="{AEE7A229-83C1-4F21-9781-F378F54B391C}">
      <dgm:prSet/>
      <dgm:spPr/>
      <dgm:t>
        <a:bodyPr/>
        <a:lstStyle/>
        <a:p>
          <a:endParaRPr lang="en-US"/>
        </a:p>
      </dgm:t>
    </dgm:pt>
    <dgm:pt modelId="{7922173C-972C-404F-99C2-F0A2A78977B2}" type="sibTrans" cxnId="{AEE7A229-83C1-4F21-9781-F378F54B391C}">
      <dgm:prSet/>
      <dgm:spPr/>
      <dgm:t>
        <a:bodyPr/>
        <a:lstStyle/>
        <a:p>
          <a:endParaRPr lang="en-US"/>
        </a:p>
      </dgm:t>
    </dgm:pt>
    <dgm:pt modelId="{56698AFD-E9DD-4851-842C-EF7E13EE2624}">
      <dgm:prSet/>
      <dgm:spPr/>
      <dgm:t>
        <a:bodyPr/>
        <a:lstStyle/>
        <a:p>
          <a:r>
            <a:rPr lang="ro-R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Definit prin responsabilități, sarcini, modul de interacțiune cu produsul. Poate fi intern sau extern în raport cu organizația.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9109D13-BA46-4C13-9D8C-A5231BB61C2F}" type="parTrans" cxnId="{F441FC7D-369E-4CC4-BFED-0D1A9209AE2F}">
      <dgm:prSet/>
      <dgm:spPr/>
      <dgm:t>
        <a:bodyPr/>
        <a:lstStyle/>
        <a:p>
          <a:endParaRPr lang="en-US"/>
        </a:p>
      </dgm:t>
    </dgm:pt>
    <dgm:pt modelId="{2C7D6D45-1790-446B-AAC0-437B4F52A6EA}" type="sibTrans" cxnId="{F441FC7D-369E-4CC4-BFED-0D1A9209AE2F}">
      <dgm:prSet/>
      <dgm:spPr/>
      <dgm:t>
        <a:bodyPr/>
        <a:lstStyle/>
        <a:p>
          <a:endParaRPr lang="en-US"/>
        </a:p>
      </dgm:t>
    </dgm:pt>
    <dgm:pt modelId="{EE2C5442-FE73-4589-8D4C-837917F48BBB}">
      <dgm:prSet/>
      <dgm:spPr/>
      <dgm:t>
        <a:bodyPr/>
        <a:lstStyle/>
        <a:p>
          <a:r>
            <a:rPr lang="ro-R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Este util să fie considerate și subroluri. </a:t>
          </a:r>
          <a:r>
            <a:rPr lang="ro-RO" i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Există roluri mediate. </a:t>
          </a:r>
          <a:r>
            <a:rPr lang="ro-R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9B88F1B-30DF-4FE8-85C1-65F658C9F20B}" type="parTrans" cxnId="{06A57B09-D967-4138-9EA9-624D871CBC31}">
      <dgm:prSet/>
      <dgm:spPr/>
      <dgm:t>
        <a:bodyPr/>
        <a:lstStyle/>
        <a:p>
          <a:endParaRPr lang="en-US"/>
        </a:p>
      </dgm:t>
    </dgm:pt>
    <dgm:pt modelId="{6C23A2BB-8C3F-4CA8-983D-0A06A32EC2E6}" type="sibTrans" cxnId="{06A57B09-D967-4138-9EA9-624D871CBC31}">
      <dgm:prSet/>
      <dgm:spPr/>
      <dgm:t>
        <a:bodyPr/>
        <a:lstStyle/>
        <a:p>
          <a:endParaRPr lang="en-US"/>
        </a:p>
      </dgm:t>
    </dgm:pt>
    <dgm:pt modelId="{3DC8DFA0-092C-4287-AE72-1F7F67D53759}">
      <dgm:prSet/>
      <dgm:spPr/>
      <dgm:t>
        <a:bodyPr/>
        <a:lstStyle/>
        <a:p>
          <a:r>
            <a:rPr lang="ro-RO" b="1" i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Exemplu? </a:t>
          </a:r>
          <a:r>
            <a:rPr lang="ro-RO" b="0" i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Aplicație pentru vânzare de bilete pentru evenimente culturale. </a:t>
          </a:r>
          <a:r>
            <a:rPr lang="ro-RO" i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endParaRPr lang="en-US" i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B952619-1E1A-4D51-8323-801DB9A995A4}" type="parTrans" cxnId="{CEF2380E-5AA5-4975-ACBB-5571586F3577}">
      <dgm:prSet/>
      <dgm:spPr/>
      <dgm:t>
        <a:bodyPr/>
        <a:lstStyle/>
        <a:p>
          <a:endParaRPr lang="en-US"/>
        </a:p>
      </dgm:t>
    </dgm:pt>
    <dgm:pt modelId="{CD3B000F-FCDE-4F1B-976B-0BAC50C029C2}" type="sibTrans" cxnId="{CEF2380E-5AA5-4975-ACBB-5571586F3577}">
      <dgm:prSet/>
      <dgm:spPr/>
      <dgm:t>
        <a:bodyPr/>
        <a:lstStyle/>
        <a:p>
          <a:endParaRPr lang="en-US"/>
        </a:p>
      </dgm:t>
    </dgm:pt>
    <dgm:pt modelId="{4112A94A-363E-4C84-B891-CE19AC939A20}" type="pres">
      <dgm:prSet presAssocID="{EB72E0B1-3E8A-44B2-B5B9-E6D11C60A3E8}" presName="vert0" presStyleCnt="0">
        <dgm:presLayoutVars>
          <dgm:dir/>
          <dgm:animOne val="branch"/>
          <dgm:animLvl val="lvl"/>
        </dgm:presLayoutVars>
      </dgm:prSet>
      <dgm:spPr/>
    </dgm:pt>
    <dgm:pt modelId="{B195418F-D8CC-4378-8793-0F3E3AB39968}" type="pres">
      <dgm:prSet presAssocID="{0734043B-49A6-494B-A622-26FB6661D072}" presName="thickLine" presStyleLbl="alignNode1" presStyleIdx="0" presStyleCnt="4"/>
      <dgm:spPr/>
    </dgm:pt>
    <dgm:pt modelId="{F4E6EAC0-1202-45F9-85E5-D77FB4130494}" type="pres">
      <dgm:prSet presAssocID="{0734043B-49A6-494B-A622-26FB6661D072}" presName="horz1" presStyleCnt="0"/>
      <dgm:spPr/>
    </dgm:pt>
    <dgm:pt modelId="{B9F4D4EE-344C-45CE-9B4E-57A4F9008969}" type="pres">
      <dgm:prSet presAssocID="{0734043B-49A6-494B-A622-26FB6661D072}" presName="tx1" presStyleLbl="revTx" presStyleIdx="0" presStyleCnt="4"/>
      <dgm:spPr/>
    </dgm:pt>
    <dgm:pt modelId="{9DE45DFF-8432-4677-8D6D-CF6A932F1079}" type="pres">
      <dgm:prSet presAssocID="{0734043B-49A6-494B-A622-26FB6661D072}" presName="vert1" presStyleCnt="0"/>
      <dgm:spPr/>
    </dgm:pt>
    <dgm:pt modelId="{F7F46EB3-4CBA-446F-8C11-87EC2715B366}" type="pres">
      <dgm:prSet presAssocID="{56698AFD-E9DD-4851-842C-EF7E13EE2624}" presName="thickLine" presStyleLbl="alignNode1" presStyleIdx="1" presStyleCnt="4"/>
      <dgm:spPr/>
    </dgm:pt>
    <dgm:pt modelId="{668202E3-7F56-4139-891A-B51C020E4E89}" type="pres">
      <dgm:prSet presAssocID="{56698AFD-E9DD-4851-842C-EF7E13EE2624}" presName="horz1" presStyleCnt="0"/>
      <dgm:spPr/>
    </dgm:pt>
    <dgm:pt modelId="{280D18D9-D938-4C8C-AC78-7A9D5A7B14DF}" type="pres">
      <dgm:prSet presAssocID="{56698AFD-E9DD-4851-842C-EF7E13EE2624}" presName="tx1" presStyleLbl="revTx" presStyleIdx="1" presStyleCnt="4"/>
      <dgm:spPr/>
    </dgm:pt>
    <dgm:pt modelId="{9DFD3127-89C1-4E21-AE14-EFD00B9E6A26}" type="pres">
      <dgm:prSet presAssocID="{56698AFD-E9DD-4851-842C-EF7E13EE2624}" presName="vert1" presStyleCnt="0"/>
      <dgm:spPr/>
    </dgm:pt>
    <dgm:pt modelId="{56ACC538-4D82-4BA5-9D0B-C01EC7E0F8E3}" type="pres">
      <dgm:prSet presAssocID="{EE2C5442-FE73-4589-8D4C-837917F48BBB}" presName="thickLine" presStyleLbl="alignNode1" presStyleIdx="2" presStyleCnt="4"/>
      <dgm:spPr/>
    </dgm:pt>
    <dgm:pt modelId="{C850A9C7-7B60-4DBA-A42A-588D0FC1244E}" type="pres">
      <dgm:prSet presAssocID="{EE2C5442-FE73-4589-8D4C-837917F48BBB}" presName="horz1" presStyleCnt="0"/>
      <dgm:spPr/>
    </dgm:pt>
    <dgm:pt modelId="{E9FC7CC8-A201-4BC5-B63B-1736DDBC4DB3}" type="pres">
      <dgm:prSet presAssocID="{EE2C5442-FE73-4589-8D4C-837917F48BBB}" presName="tx1" presStyleLbl="revTx" presStyleIdx="2" presStyleCnt="4"/>
      <dgm:spPr/>
    </dgm:pt>
    <dgm:pt modelId="{064F1245-A12E-407E-BEBF-5D995AD0BE67}" type="pres">
      <dgm:prSet presAssocID="{EE2C5442-FE73-4589-8D4C-837917F48BBB}" presName="vert1" presStyleCnt="0"/>
      <dgm:spPr/>
    </dgm:pt>
    <dgm:pt modelId="{770316F2-D803-423C-A03E-05B86754B574}" type="pres">
      <dgm:prSet presAssocID="{3DC8DFA0-092C-4287-AE72-1F7F67D53759}" presName="thickLine" presStyleLbl="alignNode1" presStyleIdx="3" presStyleCnt="4"/>
      <dgm:spPr/>
    </dgm:pt>
    <dgm:pt modelId="{5A2B31EE-5983-40F3-B5BC-21B291E6BDA2}" type="pres">
      <dgm:prSet presAssocID="{3DC8DFA0-092C-4287-AE72-1F7F67D53759}" presName="horz1" presStyleCnt="0"/>
      <dgm:spPr/>
    </dgm:pt>
    <dgm:pt modelId="{710F424E-13AC-48C7-9E60-D6100C02FECF}" type="pres">
      <dgm:prSet presAssocID="{3DC8DFA0-092C-4287-AE72-1F7F67D53759}" presName="tx1" presStyleLbl="revTx" presStyleIdx="3" presStyleCnt="4"/>
      <dgm:spPr/>
    </dgm:pt>
    <dgm:pt modelId="{3C709D42-8D9F-49AB-A7E4-D6255954123F}" type="pres">
      <dgm:prSet presAssocID="{3DC8DFA0-092C-4287-AE72-1F7F67D53759}" presName="vert1" presStyleCnt="0"/>
      <dgm:spPr/>
    </dgm:pt>
  </dgm:ptLst>
  <dgm:cxnLst>
    <dgm:cxn modelId="{06A57B09-D967-4138-9EA9-624D871CBC31}" srcId="{EB72E0B1-3E8A-44B2-B5B9-E6D11C60A3E8}" destId="{EE2C5442-FE73-4589-8D4C-837917F48BBB}" srcOrd="2" destOrd="0" parTransId="{39B88F1B-30DF-4FE8-85C1-65F658C9F20B}" sibTransId="{6C23A2BB-8C3F-4CA8-983D-0A06A32EC2E6}"/>
    <dgm:cxn modelId="{CEF2380E-5AA5-4975-ACBB-5571586F3577}" srcId="{EB72E0B1-3E8A-44B2-B5B9-E6D11C60A3E8}" destId="{3DC8DFA0-092C-4287-AE72-1F7F67D53759}" srcOrd="3" destOrd="0" parTransId="{0B952619-1E1A-4D51-8323-801DB9A995A4}" sibTransId="{CD3B000F-FCDE-4F1B-976B-0BAC50C029C2}"/>
    <dgm:cxn modelId="{9A367421-F777-4569-A27E-D071DAD14927}" type="presOf" srcId="{EE2C5442-FE73-4589-8D4C-837917F48BBB}" destId="{E9FC7CC8-A201-4BC5-B63B-1736DDBC4DB3}" srcOrd="0" destOrd="0" presId="urn:microsoft.com/office/officeart/2008/layout/LinedList"/>
    <dgm:cxn modelId="{0EF4B121-1ADD-4D6F-8691-22B37A6736F6}" type="presOf" srcId="{0734043B-49A6-494B-A622-26FB6661D072}" destId="{B9F4D4EE-344C-45CE-9B4E-57A4F9008969}" srcOrd="0" destOrd="0" presId="urn:microsoft.com/office/officeart/2008/layout/LinedList"/>
    <dgm:cxn modelId="{AEE7A229-83C1-4F21-9781-F378F54B391C}" srcId="{EB72E0B1-3E8A-44B2-B5B9-E6D11C60A3E8}" destId="{0734043B-49A6-494B-A622-26FB6661D072}" srcOrd="0" destOrd="0" parTransId="{9B56A74E-6ED8-454B-A8D5-44614BA499A8}" sibTransId="{7922173C-972C-404F-99C2-F0A2A78977B2}"/>
    <dgm:cxn modelId="{97600F33-3535-4545-8575-AA6B2A593278}" type="presOf" srcId="{EB72E0B1-3E8A-44B2-B5B9-E6D11C60A3E8}" destId="{4112A94A-363E-4C84-B891-CE19AC939A20}" srcOrd="0" destOrd="0" presId="urn:microsoft.com/office/officeart/2008/layout/LinedList"/>
    <dgm:cxn modelId="{306BBD68-EB4D-49A9-BF90-2F4466A30B9C}" type="presOf" srcId="{56698AFD-E9DD-4851-842C-EF7E13EE2624}" destId="{280D18D9-D938-4C8C-AC78-7A9D5A7B14DF}" srcOrd="0" destOrd="0" presId="urn:microsoft.com/office/officeart/2008/layout/LinedList"/>
    <dgm:cxn modelId="{F441FC7D-369E-4CC4-BFED-0D1A9209AE2F}" srcId="{EB72E0B1-3E8A-44B2-B5B9-E6D11C60A3E8}" destId="{56698AFD-E9DD-4851-842C-EF7E13EE2624}" srcOrd="1" destOrd="0" parTransId="{69109D13-BA46-4C13-9D8C-A5231BB61C2F}" sibTransId="{2C7D6D45-1790-446B-AAC0-437B4F52A6EA}"/>
    <dgm:cxn modelId="{96F16BD8-B286-4407-A53C-A4EC140EF062}" type="presOf" srcId="{3DC8DFA0-092C-4287-AE72-1F7F67D53759}" destId="{710F424E-13AC-48C7-9E60-D6100C02FECF}" srcOrd="0" destOrd="0" presId="urn:microsoft.com/office/officeart/2008/layout/LinedList"/>
    <dgm:cxn modelId="{ED89388F-B1B5-4827-82F6-C3D3B2B0CC6A}" type="presParOf" srcId="{4112A94A-363E-4C84-B891-CE19AC939A20}" destId="{B195418F-D8CC-4378-8793-0F3E3AB39968}" srcOrd="0" destOrd="0" presId="urn:microsoft.com/office/officeart/2008/layout/LinedList"/>
    <dgm:cxn modelId="{C66E6795-5E01-462F-8591-479409D74E6A}" type="presParOf" srcId="{4112A94A-363E-4C84-B891-CE19AC939A20}" destId="{F4E6EAC0-1202-45F9-85E5-D77FB4130494}" srcOrd="1" destOrd="0" presId="urn:microsoft.com/office/officeart/2008/layout/LinedList"/>
    <dgm:cxn modelId="{77D14206-0683-45B4-8A77-020DFC8D2555}" type="presParOf" srcId="{F4E6EAC0-1202-45F9-85E5-D77FB4130494}" destId="{B9F4D4EE-344C-45CE-9B4E-57A4F9008969}" srcOrd="0" destOrd="0" presId="urn:microsoft.com/office/officeart/2008/layout/LinedList"/>
    <dgm:cxn modelId="{4A65AB16-D1EE-4783-AA23-B620AEF6FA4A}" type="presParOf" srcId="{F4E6EAC0-1202-45F9-85E5-D77FB4130494}" destId="{9DE45DFF-8432-4677-8D6D-CF6A932F1079}" srcOrd="1" destOrd="0" presId="urn:microsoft.com/office/officeart/2008/layout/LinedList"/>
    <dgm:cxn modelId="{74B4B34B-AF90-4351-BC6C-8FD74F054D4E}" type="presParOf" srcId="{4112A94A-363E-4C84-B891-CE19AC939A20}" destId="{F7F46EB3-4CBA-446F-8C11-87EC2715B366}" srcOrd="2" destOrd="0" presId="urn:microsoft.com/office/officeart/2008/layout/LinedList"/>
    <dgm:cxn modelId="{D8598AA5-096D-4837-9F79-1767CFE4DE94}" type="presParOf" srcId="{4112A94A-363E-4C84-B891-CE19AC939A20}" destId="{668202E3-7F56-4139-891A-B51C020E4E89}" srcOrd="3" destOrd="0" presId="urn:microsoft.com/office/officeart/2008/layout/LinedList"/>
    <dgm:cxn modelId="{B776D16F-9B0A-418F-AAF4-C6A8FD5D7EBF}" type="presParOf" srcId="{668202E3-7F56-4139-891A-B51C020E4E89}" destId="{280D18D9-D938-4C8C-AC78-7A9D5A7B14DF}" srcOrd="0" destOrd="0" presId="urn:microsoft.com/office/officeart/2008/layout/LinedList"/>
    <dgm:cxn modelId="{9A09BAB9-51DA-4887-8B60-44951E49921A}" type="presParOf" srcId="{668202E3-7F56-4139-891A-B51C020E4E89}" destId="{9DFD3127-89C1-4E21-AE14-EFD00B9E6A26}" srcOrd="1" destOrd="0" presId="urn:microsoft.com/office/officeart/2008/layout/LinedList"/>
    <dgm:cxn modelId="{0AB28E45-9D1D-49DB-9224-C78AA9B6BD1C}" type="presParOf" srcId="{4112A94A-363E-4C84-B891-CE19AC939A20}" destId="{56ACC538-4D82-4BA5-9D0B-C01EC7E0F8E3}" srcOrd="4" destOrd="0" presId="urn:microsoft.com/office/officeart/2008/layout/LinedList"/>
    <dgm:cxn modelId="{CE45C494-91C5-4FE9-9E67-F6DF138A4613}" type="presParOf" srcId="{4112A94A-363E-4C84-B891-CE19AC939A20}" destId="{C850A9C7-7B60-4DBA-A42A-588D0FC1244E}" srcOrd="5" destOrd="0" presId="urn:microsoft.com/office/officeart/2008/layout/LinedList"/>
    <dgm:cxn modelId="{6E2D4F52-CFD9-4799-99FD-BC93D804D4A2}" type="presParOf" srcId="{C850A9C7-7B60-4DBA-A42A-588D0FC1244E}" destId="{E9FC7CC8-A201-4BC5-B63B-1736DDBC4DB3}" srcOrd="0" destOrd="0" presId="urn:microsoft.com/office/officeart/2008/layout/LinedList"/>
    <dgm:cxn modelId="{21AA3741-3520-405E-A0F0-987C21F2D183}" type="presParOf" srcId="{C850A9C7-7B60-4DBA-A42A-588D0FC1244E}" destId="{064F1245-A12E-407E-BEBF-5D995AD0BE67}" srcOrd="1" destOrd="0" presId="urn:microsoft.com/office/officeart/2008/layout/LinedList"/>
    <dgm:cxn modelId="{7CC1D826-BA2D-4933-98CD-B9E1BC83FE02}" type="presParOf" srcId="{4112A94A-363E-4C84-B891-CE19AC939A20}" destId="{770316F2-D803-423C-A03E-05B86754B574}" srcOrd="6" destOrd="0" presId="urn:microsoft.com/office/officeart/2008/layout/LinedList"/>
    <dgm:cxn modelId="{77487209-5FD4-4583-B735-B42CB821049D}" type="presParOf" srcId="{4112A94A-363E-4C84-B891-CE19AC939A20}" destId="{5A2B31EE-5983-40F3-B5BC-21B291E6BDA2}" srcOrd="7" destOrd="0" presId="urn:microsoft.com/office/officeart/2008/layout/LinedList"/>
    <dgm:cxn modelId="{9FEAAED6-71DC-4A07-BC1F-B60CFF92B860}" type="presParOf" srcId="{5A2B31EE-5983-40F3-B5BC-21B291E6BDA2}" destId="{710F424E-13AC-48C7-9E60-D6100C02FECF}" srcOrd="0" destOrd="0" presId="urn:microsoft.com/office/officeart/2008/layout/LinedList"/>
    <dgm:cxn modelId="{1BABDE26-8F67-4BD7-9A68-4BA682001AEF}" type="presParOf" srcId="{5A2B31EE-5983-40F3-B5BC-21B291E6BDA2}" destId="{3C709D42-8D9F-49AB-A7E4-D6255954123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B72E0B1-3E8A-44B2-B5B9-E6D11C60A3E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734043B-49A6-494B-A622-26FB6661D072}">
      <dgm:prSet/>
      <dgm:spPr/>
      <dgm:t>
        <a:bodyPr/>
        <a:lstStyle/>
        <a:p>
          <a:r>
            <a:rPr lang="ro-R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 clasă: definită printr-o descriere a caracteristicilor relevante ale comunității potențiale de utilizatori. Fiecare rol / subrol va avea asociată cel puțin o clasă de utilizatori.</a:t>
          </a:r>
        </a:p>
      </dgm:t>
    </dgm:pt>
    <dgm:pt modelId="{9B56A74E-6ED8-454B-A8D5-44614BA499A8}" type="parTrans" cxnId="{AEE7A229-83C1-4F21-9781-F378F54B391C}">
      <dgm:prSet/>
      <dgm:spPr/>
      <dgm:t>
        <a:bodyPr/>
        <a:lstStyle/>
        <a:p>
          <a:endParaRPr lang="en-US"/>
        </a:p>
      </dgm:t>
    </dgm:pt>
    <dgm:pt modelId="{7922173C-972C-404F-99C2-F0A2A78977B2}" type="sibTrans" cxnId="{AEE7A229-83C1-4F21-9781-F378F54B391C}">
      <dgm:prSet/>
      <dgm:spPr/>
      <dgm:t>
        <a:bodyPr/>
        <a:lstStyle/>
        <a:p>
          <a:endParaRPr lang="en-US"/>
        </a:p>
      </dgm:t>
    </dgm:pt>
    <dgm:pt modelId="{56698AFD-E9DD-4851-842C-EF7E13EE2624}">
      <dgm:prSet/>
      <dgm:spPr/>
      <dgm:t>
        <a:bodyPr/>
        <a:lstStyle/>
        <a:p>
          <a:r>
            <a:rPr lang="ro-R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Pot fi definite pe baza unor caracteristici cum ar fi aspecte demografice, abilități, cunoștințe, caracteristici personale/fiziologice, nevoi speciale.</a:t>
          </a:r>
          <a:r>
            <a: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9109D13-BA46-4C13-9D8C-A5231BB61C2F}" type="parTrans" cxnId="{F441FC7D-369E-4CC4-BFED-0D1A9209AE2F}">
      <dgm:prSet/>
      <dgm:spPr/>
      <dgm:t>
        <a:bodyPr/>
        <a:lstStyle/>
        <a:p>
          <a:endParaRPr lang="en-US"/>
        </a:p>
      </dgm:t>
    </dgm:pt>
    <dgm:pt modelId="{2C7D6D45-1790-446B-AAC0-437B4F52A6EA}" type="sibTrans" cxnId="{F441FC7D-369E-4CC4-BFED-0D1A9209AE2F}">
      <dgm:prSet/>
      <dgm:spPr/>
      <dgm:t>
        <a:bodyPr/>
        <a:lstStyle/>
        <a:p>
          <a:endParaRPr lang="en-US"/>
        </a:p>
      </dgm:t>
    </dgm:pt>
    <dgm:pt modelId="{EE2C5442-FE73-4589-8D4C-837917F48BBB}">
      <dgm:prSet/>
      <dgm:spPr/>
      <dgm:t>
        <a:bodyPr/>
        <a:lstStyle/>
        <a:p>
          <a:r>
            <a:rPr lang="ro-R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Cunoștințe și abilități: educație, </a:t>
          </a:r>
          <a:r>
            <a:rPr lang="ro-RO" i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background, domenii de expertiză, abilități specifice unui anumit rol, experiența</a:t>
          </a:r>
          <a:r>
            <a:rPr lang="ro-R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în domeniu, experiența de lucru la calculator, experiența de utilizare a unor sisteme similare.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9B88F1B-30DF-4FE8-85C1-65F658C9F20B}" type="parTrans" cxnId="{06A57B09-D967-4138-9EA9-624D871CBC31}">
      <dgm:prSet/>
      <dgm:spPr/>
      <dgm:t>
        <a:bodyPr/>
        <a:lstStyle/>
        <a:p>
          <a:endParaRPr lang="en-US"/>
        </a:p>
      </dgm:t>
    </dgm:pt>
    <dgm:pt modelId="{6C23A2BB-8C3F-4CA8-983D-0A06A32EC2E6}" type="sibTrans" cxnId="{06A57B09-D967-4138-9EA9-624D871CBC31}">
      <dgm:prSet/>
      <dgm:spPr/>
      <dgm:t>
        <a:bodyPr/>
        <a:lstStyle/>
        <a:p>
          <a:endParaRPr lang="en-US"/>
        </a:p>
      </dgm:t>
    </dgm:pt>
    <dgm:pt modelId="{3DC8DFA0-092C-4287-AE72-1F7F67D53759}">
      <dgm:prSet/>
      <dgm:spPr/>
      <dgm:t>
        <a:bodyPr/>
        <a:lstStyle/>
        <a:p>
          <a:r>
            <a:rPr lang="ro-RO" b="0" i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Caracteristici personale/fiziologice: limitări, vârstă, etc. </a:t>
          </a:r>
          <a:endParaRPr lang="en-US" i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B952619-1E1A-4D51-8323-801DB9A995A4}" type="parTrans" cxnId="{CEF2380E-5AA5-4975-ACBB-5571586F3577}">
      <dgm:prSet/>
      <dgm:spPr/>
      <dgm:t>
        <a:bodyPr/>
        <a:lstStyle/>
        <a:p>
          <a:endParaRPr lang="en-US"/>
        </a:p>
      </dgm:t>
    </dgm:pt>
    <dgm:pt modelId="{CD3B000F-FCDE-4F1B-976B-0BAC50C029C2}" type="sibTrans" cxnId="{CEF2380E-5AA5-4975-ACBB-5571586F3577}">
      <dgm:prSet/>
      <dgm:spPr/>
      <dgm:t>
        <a:bodyPr/>
        <a:lstStyle/>
        <a:p>
          <a:endParaRPr lang="en-US"/>
        </a:p>
      </dgm:t>
    </dgm:pt>
    <dgm:pt modelId="{F46DE4CC-9F5E-4F2E-8AAA-B9BEEEDB706F}" type="pres">
      <dgm:prSet presAssocID="{EB72E0B1-3E8A-44B2-B5B9-E6D11C60A3E8}" presName="vert0" presStyleCnt="0">
        <dgm:presLayoutVars>
          <dgm:dir/>
          <dgm:animOne val="branch"/>
          <dgm:animLvl val="lvl"/>
        </dgm:presLayoutVars>
      </dgm:prSet>
      <dgm:spPr/>
    </dgm:pt>
    <dgm:pt modelId="{9271A896-F9A3-4385-BBAC-007C18E6B658}" type="pres">
      <dgm:prSet presAssocID="{0734043B-49A6-494B-A622-26FB6661D072}" presName="thickLine" presStyleLbl="alignNode1" presStyleIdx="0" presStyleCnt="4"/>
      <dgm:spPr/>
    </dgm:pt>
    <dgm:pt modelId="{F3DC23B2-4063-4208-9DDD-497A4463A044}" type="pres">
      <dgm:prSet presAssocID="{0734043B-49A6-494B-A622-26FB6661D072}" presName="horz1" presStyleCnt="0"/>
      <dgm:spPr/>
    </dgm:pt>
    <dgm:pt modelId="{ACB07121-FDC6-4FAA-A8B7-8D07CCD39158}" type="pres">
      <dgm:prSet presAssocID="{0734043B-49A6-494B-A622-26FB6661D072}" presName="tx1" presStyleLbl="revTx" presStyleIdx="0" presStyleCnt="4"/>
      <dgm:spPr/>
    </dgm:pt>
    <dgm:pt modelId="{D73AD3FC-C3DF-41D2-B730-4A2CA81AD6DC}" type="pres">
      <dgm:prSet presAssocID="{0734043B-49A6-494B-A622-26FB6661D072}" presName="vert1" presStyleCnt="0"/>
      <dgm:spPr/>
    </dgm:pt>
    <dgm:pt modelId="{2BE3C1E0-731E-40C2-9FDC-A1F23C881EE7}" type="pres">
      <dgm:prSet presAssocID="{56698AFD-E9DD-4851-842C-EF7E13EE2624}" presName="thickLine" presStyleLbl="alignNode1" presStyleIdx="1" presStyleCnt="4"/>
      <dgm:spPr/>
    </dgm:pt>
    <dgm:pt modelId="{EADA19D3-4A11-4A4E-8A59-F3B92B49BDB3}" type="pres">
      <dgm:prSet presAssocID="{56698AFD-E9DD-4851-842C-EF7E13EE2624}" presName="horz1" presStyleCnt="0"/>
      <dgm:spPr/>
    </dgm:pt>
    <dgm:pt modelId="{DEEDE823-4382-4F40-83C5-78A210AACE34}" type="pres">
      <dgm:prSet presAssocID="{56698AFD-E9DD-4851-842C-EF7E13EE2624}" presName="tx1" presStyleLbl="revTx" presStyleIdx="1" presStyleCnt="4"/>
      <dgm:spPr/>
    </dgm:pt>
    <dgm:pt modelId="{DD541C38-8F1D-48D2-8F1C-9E6CC01CFA9E}" type="pres">
      <dgm:prSet presAssocID="{56698AFD-E9DD-4851-842C-EF7E13EE2624}" presName="vert1" presStyleCnt="0"/>
      <dgm:spPr/>
    </dgm:pt>
    <dgm:pt modelId="{CE1410D9-EB15-4DB2-9F5A-3A34F79167E7}" type="pres">
      <dgm:prSet presAssocID="{EE2C5442-FE73-4589-8D4C-837917F48BBB}" presName="thickLine" presStyleLbl="alignNode1" presStyleIdx="2" presStyleCnt="4"/>
      <dgm:spPr/>
    </dgm:pt>
    <dgm:pt modelId="{FF9019E4-1865-49AB-8676-84EE4107F059}" type="pres">
      <dgm:prSet presAssocID="{EE2C5442-FE73-4589-8D4C-837917F48BBB}" presName="horz1" presStyleCnt="0"/>
      <dgm:spPr/>
    </dgm:pt>
    <dgm:pt modelId="{67D9CEBA-B821-49B6-B8ED-53595BC3AF3A}" type="pres">
      <dgm:prSet presAssocID="{EE2C5442-FE73-4589-8D4C-837917F48BBB}" presName="tx1" presStyleLbl="revTx" presStyleIdx="2" presStyleCnt="4"/>
      <dgm:spPr/>
    </dgm:pt>
    <dgm:pt modelId="{96B92380-A7A5-4C84-B1D0-3E3AC22A76A6}" type="pres">
      <dgm:prSet presAssocID="{EE2C5442-FE73-4589-8D4C-837917F48BBB}" presName="vert1" presStyleCnt="0"/>
      <dgm:spPr/>
    </dgm:pt>
    <dgm:pt modelId="{FF7B893F-178D-44F8-9BE5-14AEBD5A6EBC}" type="pres">
      <dgm:prSet presAssocID="{3DC8DFA0-092C-4287-AE72-1F7F67D53759}" presName="thickLine" presStyleLbl="alignNode1" presStyleIdx="3" presStyleCnt="4"/>
      <dgm:spPr/>
    </dgm:pt>
    <dgm:pt modelId="{D382D0C7-C94A-4D97-BE94-8C8B00AFF2F1}" type="pres">
      <dgm:prSet presAssocID="{3DC8DFA0-092C-4287-AE72-1F7F67D53759}" presName="horz1" presStyleCnt="0"/>
      <dgm:spPr/>
    </dgm:pt>
    <dgm:pt modelId="{00E82CD7-C286-4DCC-9961-1D0182E754C9}" type="pres">
      <dgm:prSet presAssocID="{3DC8DFA0-092C-4287-AE72-1F7F67D53759}" presName="tx1" presStyleLbl="revTx" presStyleIdx="3" presStyleCnt="4"/>
      <dgm:spPr/>
    </dgm:pt>
    <dgm:pt modelId="{1340891C-79B9-4FD4-81D8-8F6EDE536A80}" type="pres">
      <dgm:prSet presAssocID="{3DC8DFA0-092C-4287-AE72-1F7F67D53759}" presName="vert1" presStyleCnt="0"/>
      <dgm:spPr/>
    </dgm:pt>
  </dgm:ptLst>
  <dgm:cxnLst>
    <dgm:cxn modelId="{06A57B09-D967-4138-9EA9-624D871CBC31}" srcId="{EB72E0B1-3E8A-44B2-B5B9-E6D11C60A3E8}" destId="{EE2C5442-FE73-4589-8D4C-837917F48BBB}" srcOrd="2" destOrd="0" parTransId="{39B88F1B-30DF-4FE8-85C1-65F658C9F20B}" sibTransId="{6C23A2BB-8C3F-4CA8-983D-0A06A32EC2E6}"/>
    <dgm:cxn modelId="{CEF2380E-5AA5-4975-ACBB-5571586F3577}" srcId="{EB72E0B1-3E8A-44B2-B5B9-E6D11C60A3E8}" destId="{3DC8DFA0-092C-4287-AE72-1F7F67D53759}" srcOrd="3" destOrd="0" parTransId="{0B952619-1E1A-4D51-8323-801DB9A995A4}" sibTransId="{CD3B000F-FCDE-4F1B-976B-0BAC50C029C2}"/>
    <dgm:cxn modelId="{87E71C27-7958-4672-9213-42BD651E14EB}" type="presOf" srcId="{3DC8DFA0-092C-4287-AE72-1F7F67D53759}" destId="{00E82CD7-C286-4DCC-9961-1D0182E754C9}" srcOrd="0" destOrd="0" presId="urn:microsoft.com/office/officeart/2008/layout/LinedList"/>
    <dgm:cxn modelId="{AEE7A229-83C1-4F21-9781-F378F54B391C}" srcId="{EB72E0B1-3E8A-44B2-B5B9-E6D11C60A3E8}" destId="{0734043B-49A6-494B-A622-26FB6661D072}" srcOrd="0" destOrd="0" parTransId="{9B56A74E-6ED8-454B-A8D5-44614BA499A8}" sibTransId="{7922173C-972C-404F-99C2-F0A2A78977B2}"/>
    <dgm:cxn modelId="{219BE030-6BB4-4820-8A05-1D885304AE36}" type="presOf" srcId="{56698AFD-E9DD-4851-842C-EF7E13EE2624}" destId="{DEEDE823-4382-4F40-83C5-78A210AACE34}" srcOrd="0" destOrd="0" presId="urn:microsoft.com/office/officeart/2008/layout/LinedList"/>
    <dgm:cxn modelId="{EF5C0974-2FAC-4737-964D-9F7F2EA03E6E}" type="presOf" srcId="{EE2C5442-FE73-4589-8D4C-837917F48BBB}" destId="{67D9CEBA-B821-49B6-B8ED-53595BC3AF3A}" srcOrd="0" destOrd="0" presId="urn:microsoft.com/office/officeart/2008/layout/LinedList"/>
    <dgm:cxn modelId="{F441FC7D-369E-4CC4-BFED-0D1A9209AE2F}" srcId="{EB72E0B1-3E8A-44B2-B5B9-E6D11C60A3E8}" destId="{56698AFD-E9DD-4851-842C-EF7E13EE2624}" srcOrd="1" destOrd="0" parTransId="{69109D13-BA46-4C13-9D8C-A5231BB61C2F}" sibTransId="{2C7D6D45-1790-446B-AAC0-437B4F52A6EA}"/>
    <dgm:cxn modelId="{C55486D3-A705-401D-A235-AC17D13C72B2}" type="presOf" srcId="{0734043B-49A6-494B-A622-26FB6661D072}" destId="{ACB07121-FDC6-4FAA-A8B7-8D07CCD39158}" srcOrd="0" destOrd="0" presId="urn:microsoft.com/office/officeart/2008/layout/LinedList"/>
    <dgm:cxn modelId="{4DCDA4EC-518B-4892-9B5A-D6297E4F99FA}" type="presOf" srcId="{EB72E0B1-3E8A-44B2-B5B9-E6D11C60A3E8}" destId="{F46DE4CC-9F5E-4F2E-8AAA-B9BEEEDB706F}" srcOrd="0" destOrd="0" presId="urn:microsoft.com/office/officeart/2008/layout/LinedList"/>
    <dgm:cxn modelId="{C13CD959-041E-4C7F-BA30-AF19F17CF74E}" type="presParOf" srcId="{F46DE4CC-9F5E-4F2E-8AAA-B9BEEEDB706F}" destId="{9271A896-F9A3-4385-BBAC-007C18E6B658}" srcOrd="0" destOrd="0" presId="urn:microsoft.com/office/officeart/2008/layout/LinedList"/>
    <dgm:cxn modelId="{0CE38269-50C7-4C67-A7E2-CF6BD20F2AF3}" type="presParOf" srcId="{F46DE4CC-9F5E-4F2E-8AAA-B9BEEEDB706F}" destId="{F3DC23B2-4063-4208-9DDD-497A4463A044}" srcOrd="1" destOrd="0" presId="urn:microsoft.com/office/officeart/2008/layout/LinedList"/>
    <dgm:cxn modelId="{E71F6D86-7C64-4DA4-B858-FF9F0F900D26}" type="presParOf" srcId="{F3DC23B2-4063-4208-9DDD-497A4463A044}" destId="{ACB07121-FDC6-4FAA-A8B7-8D07CCD39158}" srcOrd="0" destOrd="0" presId="urn:microsoft.com/office/officeart/2008/layout/LinedList"/>
    <dgm:cxn modelId="{E8F0F9FD-F99F-43C3-9900-C7F43FFF461B}" type="presParOf" srcId="{F3DC23B2-4063-4208-9DDD-497A4463A044}" destId="{D73AD3FC-C3DF-41D2-B730-4A2CA81AD6DC}" srcOrd="1" destOrd="0" presId="urn:microsoft.com/office/officeart/2008/layout/LinedList"/>
    <dgm:cxn modelId="{D31B4523-0A19-4731-B76B-B8C67284C19C}" type="presParOf" srcId="{F46DE4CC-9F5E-4F2E-8AAA-B9BEEEDB706F}" destId="{2BE3C1E0-731E-40C2-9FDC-A1F23C881EE7}" srcOrd="2" destOrd="0" presId="urn:microsoft.com/office/officeart/2008/layout/LinedList"/>
    <dgm:cxn modelId="{5438A184-AD78-4C4B-B0D6-82A6D1DC2954}" type="presParOf" srcId="{F46DE4CC-9F5E-4F2E-8AAA-B9BEEEDB706F}" destId="{EADA19D3-4A11-4A4E-8A59-F3B92B49BDB3}" srcOrd="3" destOrd="0" presId="urn:microsoft.com/office/officeart/2008/layout/LinedList"/>
    <dgm:cxn modelId="{B376C52C-42C1-4C97-A504-E249137E7167}" type="presParOf" srcId="{EADA19D3-4A11-4A4E-8A59-F3B92B49BDB3}" destId="{DEEDE823-4382-4F40-83C5-78A210AACE34}" srcOrd="0" destOrd="0" presId="urn:microsoft.com/office/officeart/2008/layout/LinedList"/>
    <dgm:cxn modelId="{A848BA42-7F75-4666-81E5-504F5DB378D5}" type="presParOf" srcId="{EADA19D3-4A11-4A4E-8A59-F3B92B49BDB3}" destId="{DD541C38-8F1D-48D2-8F1C-9E6CC01CFA9E}" srcOrd="1" destOrd="0" presId="urn:microsoft.com/office/officeart/2008/layout/LinedList"/>
    <dgm:cxn modelId="{6D556D64-A4FD-463D-8191-085346CD1174}" type="presParOf" srcId="{F46DE4CC-9F5E-4F2E-8AAA-B9BEEEDB706F}" destId="{CE1410D9-EB15-4DB2-9F5A-3A34F79167E7}" srcOrd="4" destOrd="0" presId="urn:microsoft.com/office/officeart/2008/layout/LinedList"/>
    <dgm:cxn modelId="{C93E1025-5AE8-480F-BC8C-17B676E75156}" type="presParOf" srcId="{F46DE4CC-9F5E-4F2E-8AAA-B9BEEEDB706F}" destId="{FF9019E4-1865-49AB-8676-84EE4107F059}" srcOrd="5" destOrd="0" presId="urn:microsoft.com/office/officeart/2008/layout/LinedList"/>
    <dgm:cxn modelId="{63AE5546-ACB0-4BF8-A8A7-36EEEEF1D8A1}" type="presParOf" srcId="{FF9019E4-1865-49AB-8676-84EE4107F059}" destId="{67D9CEBA-B821-49B6-B8ED-53595BC3AF3A}" srcOrd="0" destOrd="0" presId="urn:microsoft.com/office/officeart/2008/layout/LinedList"/>
    <dgm:cxn modelId="{21385B41-5D59-4F19-8DED-B1743D15B93F}" type="presParOf" srcId="{FF9019E4-1865-49AB-8676-84EE4107F059}" destId="{96B92380-A7A5-4C84-B1D0-3E3AC22A76A6}" srcOrd="1" destOrd="0" presId="urn:microsoft.com/office/officeart/2008/layout/LinedList"/>
    <dgm:cxn modelId="{E7EAC344-9315-499E-8F62-A401466B8909}" type="presParOf" srcId="{F46DE4CC-9F5E-4F2E-8AAA-B9BEEEDB706F}" destId="{FF7B893F-178D-44F8-9BE5-14AEBD5A6EBC}" srcOrd="6" destOrd="0" presId="urn:microsoft.com/office/officeart/2008/layout/LinedList"/>
    <dgm:cxn modelId="{46C0D865-EB25-41BC-B83F-1C94F2DFA5B8}" type="presParOf" srcId="{F46DE4CC-9F5E-4F2E-8AAA-B9BEEEDB706F}" destId="{D382D0C7-C94A-4D97-BE94-8C8B00AFF2F1}" srcOrd="7" destOrd="0" presId="urn:microsoft.com/office/officeart/2008/layout/LinedList"/>
    <dgm:cxn modelId="{BA76CCA3-2EAB-41E9-9003-7B7CA548C100}" type="presParOf" srcId="{D382D0C7-C94A-4D97-BE94-8C8B00AFF2F1}" destId="{00E82CD7-C286-4DCC-9961-1D0182E754C9}" srcOrd="0" destOrd="0" presId="urn:microsoft.com/office/officeart/2008/layout/LinedList"/>
    <dgm:cxn modelId="{C6A2004A-B1EC-4C9E-AE81-3031D44F5892}" type="presParOf" srcId="{D382D0C7-C94A-4D97-BE94-8C8B00AFF2F1}" destId="{1340891C-79B9-4FD4-81D8-8F6EDE536A8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F14BD-0312-45DD-832F-BA87404F9370}">
      <dsp:nvSpPr>
        <dsp:cNvPr id="0" name=""/>
        <dsp:cNvSpPr/>
      </dsp:nvSpPr>
      <dsp:spPr>
        <a:xfrm>
          <a:off x="0" y="0"/>
          <a:ext cx="772826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7E722-3619-4E79-9E47-F89979A5363F}">
      <dsp:nvSpPr>
        <dsp:cNvPr id="0" name=""/>
        <dsp:cNvSpPr/>
      </dsp:nvSpPr>
      <dsp:spPr>
        <a:xfrm>
          <a:off x="0" y="0"/>
          <a:ext cx="7728267" cy="127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6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3.1 Colectarea datelor 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(proces empiric)</a:t>
          </a:r>
          <a:endParaRPr lang="en-US" sz="2400" b="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0"/>
        <a:ext cx="7728267" cy="1271831"/>
      </dsp:txXfrm>
    </dsp:sp>
    <dsp:sp modelId="{D3730130-6CDF-4B0E-B1E9-5DEB0DFD6DB2}">
      <dsp:nvSpPr>
        <dsp:cNvPr id="0" name=""/>
        <dsp:cNvSpPr/>
      </dsp:nvSpPr>
      <dsp:spPr>
        <a:xfrm>
          <a:off x="0" y="1271831"/>
          <a:ext cx="7728267" cy="0"/>
        </a:xfrm>
        <a:prstGeom prst="line">
          <a:avLst/>
        </a:prstGeom>
        <a:solidFill>
          <a:schemeClr val="accent2">
            <a:hueOff val="651485"/>
            <a:satOff val="-10511"/>
            <a:lumOff val="-1830"/>
            <a:alphaOff val="0"/>
          </a:schemeClr>
        </a:solidFill>
        <a:ln w="10795" cap="flat" cmpd="sng" algn="ctr">
          <a:solidFill>
            <a:schemeClr val="accent2">
              <a:hueOff val="651485"/>
              <a:satOff val="-10511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8B95C-9314-4FB3-8326-216A88CDD995}">
      <dsp:nvSpPr>
        <dsp:cNvPr id="0" name=""/>
        <dsp:cNvSpPr/>
      </dsp:nvSpPr>
      <dsp:spPr>
        <a:xfrm>
          <a:off x="0" y="1271831"/>
          <a:ext cx="7728267" cy="127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6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3.2 Analiza datelor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(proces inductiv – </a:t>
          </a:r>
          <a:r>
            <a:rPr lang="ro-RO" sz="2400" b="0" i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bottom-up</a:t>
          </a:r>
          <a:r>
            <a:rPr lang="ro-RO" sz="24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</a:t>
          </a:r>
          <a:endParaRPr lang="en-US" sz="2400" b="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1271831"/>
        <a:ext cx="7728267" cy="1271831"/>
      </dsp:txXfrm>
    </dsp:sp>
    <dsp:sp modelId="{0C8751B8-2138-41E9-8FA4-333869958CC7}">
      <dsp:nvSpPr>
        <dsp:cNvPr id="0" name=""/>
        <dsp:cNvSpPr/>
      </dsp:nvSpPr>
      <dsp:spPr>
        <a:xfrm>
          <a:off x="0" y="2543662"/>
          <a:ext cx="7728267" cy="0"/>
        </a:xfrm>
        <a:prstGeom prst="line">
          <a:avLst/>
        </a:prstGeom>
        <a:solidFill>
          <a:schemeClr val="accent2">
            <a:hueOff val="1302969"/>
            <a:satOff val="-21023"/>
            <a:lumOff val="-3660"/>
            <a:alphaOff val="0"/>
          </a:schemeClr>
        </a:solidFill>
        <a:ln w="10795" cap="flat" cmpd="sng" algn="ctr">
          <a:solidFill>
            <a:schemeClr val="accent2">
              <a:hueOff val="1302969"/>
              <a:satOff val="-21023"/>
              <a:lumOff val="-36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D6FCD-6B02-4D54-BF07-29A3A227AFC5}">
      <dsp:nvSpPr>
        <dsp:cNvPr id="0" name=""/>
        <dsp:cNvSpPr/>
      </dsp:nvSpPr>
      <dsp:spPr>
        <a:xfrm>
          <a:off x="0" y="2543662"/>
          <a:ext cx="7728267" cy="127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6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3.3 Modelarea datelor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(</a:t>
          </a:r>
          <a:r>
            <a:rPr lang="ro-RO" sz="2400" b="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proces de sinteză</a:t>
          </a:r>
          <a:r>
            <a:rPr lang="ro-RO" sz="24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)</a:t>
          </a:r>
          <a:endParaRPr lang="en-US" sz="2400" b="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543662"/>
        <a:ext cx="7728267" cy="1271831"/>
      </dsp:txXfrm>
    </dsp:sp>
    <dsp:sp modelId="{79C52045-A340-48B9-B6E3-3DA1E2B7D74A}">
      <dsp:nvSpPr>
        <dsp:cNvPr id="0" name=""/>
        <dsp:cNvSpPr/>
      </dsp:nvSpPr>
      <dsp:spPr>
        <a:xfrm>
          <a:off x="0" y="3815493"/>
          <a:ext cx="7728267" cy="0"/>
        </a:xfrm>
        <a:prstGeom prst="line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accent2">
              <a:hueOff val="1954454"/>
              <a:satOff val="-31534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A0B96-FD2C-4043-8CC9-1582681A773C}">
      <dsp:nvSpPr>
        <dsp:cNvPr id="0" name=""/>
        <dsp:cNvSpPr/>
      </dsp:nvSpPr>
      <dsp:spPr>
        <a:xfrm>
          <a:off x="0" y="3815493"/>
          <a:ext cx="7728267" cy="127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6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3.4 Extragerea cerințelor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(proces deductiv-analitic)</a:t>
          </a:r>
          <a:endParaRPr lang="en-US" sz="2400" b="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3815493"/>
        <a:ext cx="7728267" cy="12718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EE04E6-68EA-406B-8F96-5D4C68E1B96D}">
      <dsp:nvSpPr>
        <dsp:cNvPr id="0" name=""/>
        <dsp:cNvSpPr/>
      </dsp:nvSpPr>
      <dsp:spPr>
        <a:xfrm>
          <a:off x="3401536" y="2304573"/>
          <a:ext cx="2816701" cy="2816701"/>
        </a:xfrm>
        <a:prstGeom prst="gear9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Modelarea se suprapune cu analiza datelor</a:t>
          </a:r>
          <a:endParaRPr lang="en-GB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67818" y="2964372"/>
        <a:ext cx="1684137" cy="1447842"/>
      </dsp:txXfrm>
    </dsp:sp>
    <dsp:sp modelId="{2E2462F3-4E52-4E2A-869D-7E3161F1A7BA}">
      <dsp:nvSpPr>
        <dsp:cNvPr id="0" name=""/>
        <dsp:cNvSpPr/>
      </dsp:nvSpPr>
      <dsp:spPr>
        <a:xfrm>
          <a:off x="1762728" y="1638808"/>
          <a:ext cx="2048510" cy="2048510"/>
        </a:xfrm>
        <a:prstGeom prst="gear6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În timpul colectării datelor</a:t>
          </a:r>
          <a:endParaRPr lang="en-GB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278447" y="2157644"/>
        <a:ext cx="1017072" cy="1010838"/>
      </dsp:txXfrm>
    </dsp:sp>
    <dsp:sp modelId="{D687B7C5-AAF8-4299-B049-DC830DA1CB76}">
      <dsp:nvSpPr>
        <dsp:cNvPr id="0" name=""/>
        <dsp:cNvSpPr/>
      </dsp:nvSpPr>
      <dsp:spPr>
        <a:xfrm rot="20700000">
          <a:off x="2910102" y="225545"/>
          <a:ext cx="2007121" cy="2007121"/>
        </a:xfrm>
        <a:prstGeom prst="gear6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Înainte de demararea vizitelor</a:t>
          </a:r>
          <a:endParaRPr lang="en-GB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20700000">
        <a:off x="3350323" y="665765"/>
        <a:ext cx="1126680" cy="1126680"/>
      </dsp:txXfrm>
    </dsp:sp>
    <dsp:sp modelId="{8FB93AB7-79EF-42A3-A451-7CFADB7040AE}">
      <dsp:nvSpPr>
        <dsp:cNvPr id="0" name=""/>
        <dsp:cNvSpPr/>
      </dsp:nvSpPr>
      <dsp:spPr>
        <a:xfrm>
          <a:off x="3195261" y="1873649"/>
          <a:ext cx="3605377" cy="3605377"/>
        </a:xfrm>
        <a:prstGeom prst="circularArrow">
          <a:avLst>
            <a:gd name="adj1" fmla="val 4687"/>
            <a:gd name="adj2" fmla="val 299029"/>
            <a:gd name="adj3" fmla="val 2534601"/>
            <a:gd name="adj4" fmla="val 15822121"/>
            <a:gd name="adj5" fmla="val 5469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F3687E-E3BC-4A5F-A946-65E8B3E16A23}">
      <dsp:nvSpPr>
        <dsp:cNvPr id="0" name=""/>
        <dsp:cNvSpPr/>
      </dsp:nvSpPr>
      <dsp:spPr>
        <a:xfrm>
          <a:off x="1399941" y="1181572"/>
          <a:ext cx="2619532" cy="261953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FA75A0-5B33-4FFF-A3D4-34F89672D1C4}">
      <dsp:nvSpPr>
        <dsp:cNvPr id="0" name=""/>
        <dsp:cNvSpPr/>
      </dsp:nvSpPr>
      <dsp:spPr>
        <a:xfrm>
          <a:off x="2445834" y="-218068"/>
          <a:ext cx="2824383" cy="282438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EE04E6-68EA-406B-8F96-5D4C68E1B96D}">
      <dsp:nvSpPr>
        <dsp:cNvPr id="0" name=""/>
        <dsp:cNvSpPr/>
      </dsp:nvSpPr>
      <dsp:spPr>
        <a:xfrm>
          <a:off x="3401536" y="2304573"/>
          <a:ext cx="2816701" cy="2816701"/>
        </a:xfrm>
        <a:prstGeom prst="gear9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Modelarea se suprapune cu analiza datelor</a:t>
          </a:r>
          <a:endParaRPr lang="en-GB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67818" y="2964372"/>
        <a:ext cx="1684137" cy="1447842"/>
      </dsp:txXfrm>
    </dsp:sp>
    <dsp:sp modelId="{2E2462F3-4E52-4E2A-869D-7E3161F1A7BA}">
      <dsp:nvSpPr>
        <dsp:cNvPr id="0" name=""/>
        <dsp:cNvSpPr/>
      </dsp:nvSpPr>
      <dsp:spPr>
        <a:xfrm>
          <a:off x="1762728" y="1638808"/>
          <a:ext cx="2048510" cy="2048510"/>
        </a:xfrm>
        <a:prstGeom prst="gear6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În timpul colectării datelor</a:t>
          </a:r>
          <a:endParaRPr lang="en-GB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278447" y="2157644"/>
        <a:ext cx="1017072" cy="1010838"/>
      </dsp:txXfrm>
    </dsp:sp>
    <dsp:sp modelId="{D687B7C5-AAF8-4299-B049-DC830DA1CB76}">
      <dsp:nvSpPr>
        <dsp:cNvPr id="0" name=""/>
        <dsp:cNvSpPr/>
      </dsp:nvSpPr>
      <dsp:spPr>
        <a:xfrm rot="20700000">
          <a:off x="2910102" y="225545"/>
          <a:ext cx="2007121" cy="2007121"/>
        </a:xfrm>
        <a:prstGeom prst="gear6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Înainte de demararea vizitelor</a:t>
          </a:r>
          <a:endParaRPr lang="en-GB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20700000">
        <a:off x="3350323" y="665765"/>
        <a:ext cx="1126680" cy="1126680"/>
      </dsp:txXfrm>
    </dsp:sp>
    <dsp:sp modelId="{8FB93AB7-79EF-42A3-A451-7CFADB7040AE}">
      <dsp:nvSpPr>
        <dsp:cNvPr id="0" name=""/>
        <dsp:cNvSpPr/>
      </dsp:nvSpPr>
      <dsp:spPr>
        <a:xfrm>
          <a:off x="3195261" y="1873649"/>
          <a:ext cx="3605377" cy="3605377"/>
        </a:xfrm>
        <a:prstGeom prst="circularArrow">
          <a:avLst>
            <a:gd name="adj1" fmla="val 4687"/>
            <a:gd name="adj2" fmla="val 299029"/>
            <a:gd name="adj3" fmla="val 2534601"/>
            <a:gd name="adj4" fmla="val 15822121"/>
            <a:gd name="adj5" fmla="val 5469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F3687E-E3BC-4A5F-A946-65E8B3E16A23}">
      <dsp:nvSpPr>
        <dsp:cNvPr id="0" name=""/>
        <dsp:cNvSpPr/>
      </dsp:nvSpPr>
      <dsp:spPr>
        <a:xfrm>
          <a:off x="1399941" y="1181572"/>
          <a:ext cx="2619532" cy="261953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FA75A0-5B33-4FFF-A3D4-34F89672D1C4}">
      <dsp:nvSpPr>
        <dsp:cNvPr id="0" name=""/>
        <dsp:cNvSpPr/>
      </dsp:nvSpPr>
      <dsp:spPr>
        <a:xfrm>
          <a:off x="2445834" y="-218068"/>
          <a:ext cx="2824383" cy="282438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EE04E6-68EA-406B-8F96-5D4C68E1B96D}">
      <dsp:nvSpPr>
        <dsp:cNvPr id="0" name=""/>
        <dsp:cNvSpPr/>
      </dsp:nvSpPr>
      <dsp:spPr>
        <a:xfrm>
          <a:off x="3401536" y="2304573"/>
          <a:ext cx="2816701" cy="2816701"/>
        </a:xfrm>
        <a:prstGeom prst="gear9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Modelarea se suprapune cu analiza datelor</a:t>
          </a:r>
          <a:endParaRPr lang="en-GB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67818" y="2964372"/>
        <a:ext cx="1684137" cy="1447842"/>
      </dsp:txXfrm>
    </dsp:sp>
    <dsp:sp modelId="{2E2462F3-4E52-4E2A-869D-7E3161F1A7BA}">
      <dsp:nvSpPr>
        <dsp:cNvPr id="0" name=""/>
        <dsp:cNvSpPr/>
      </dsp:nvSpPr>
      <dsp:spPr>
        <a:xfrm>
          <a:off x="1762728" y="1638808"/>
          <a:ext cx="2048510" cy="2048510"/>
        </a:xfrm>
        <a:prstGeom prst="gear6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În timpul colectării datelor</a:t>
          </a:r>
          <a:endParaRPr lang="en-GB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278447" y="2157644"/>
        <a:ext cx="1017072" cy="1010838"/>
      </dsp:txXfrm>
    </dsp:sp>
    <dsp:sp modelId="{D687B7C5-AAF8-4299-B049-DC830DA1CB76}">
      <dsp:nvSpPr>
        <dsp:cNvPr id="0" name=""/>
        <dsp:cNvSpPr/>
      </dsp:nvSpPr>
      <dsp:spPr>
        <a:xfrm rot="20700000">
          <a:off x="2910102" y="225545"/>
          <a:ext cx="2007121" cy="2007121"/>
        </a:xfrm>
        <a:prstGeom prst="gear6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Înainte de demararea vizitelor</a:t>
          </a:r>
          <a:endParaRPr lang="en-GB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20700000">
        <a:off x="3350323" y="665765"/>
        <a:ext cx="1126680" cy="1126680"/>
      </dsp:txXfrm>
    </dsp:sp>
    <dsp:sp modelId="{8FB93AB7-79EF-42A3-A451-7CFADB7040AE}">
      <dsp:nvSpPr>
        <dsp:cNvPr id="0" name=""/>
        <dsp:cNvSpPr/>
      </dsp:nvSpPr>
      <dsp:spPr>
        <a:xfrm>
          <a:off x="3195261" y="1873649"/>
          <a:ext cx="3605377" cy="3605377"/>
        </a:xfrm>
        <a:prstGeom prst="circularArrow">
          <a:avLst>
            <a:gd name="adj1" fmla="val 4687"/>
            <a:gd name="adj2" fmla="val 299029"/>
            <a:gd name="adj3" fmla="val 2534601"/>
            <a:gd name="adj4" fmla="val 15822121"/>
            <a:gd name="adj5" fmla="val 5469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F3687E-E3BC-4A5F-A946-65E8B3E16A23}">
      <dsp:nvSpPr>
        <dsp:cNvPr id="0" name=""/>
        <dsp:cNvSpPr/>
      </dsp:nvSpPr>
      <dsp:spPr>
        <a:xfrm>
          <a:off x="1399941" y="1181572"/>
          <a:ext cx="2619532" cy="261953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FA75A0-5B33-4FFF-A3D4-34F89672D1C4}">
      <dsp:nvSpPr>
        <dsp:cNvPr id="0" name=""/>
        <dsp:cNvSpPr/>
      </dsp:nvSpPr>
      <dsp:spPr>
        <a:xfrm>
          <a:off x="2445834" y="-218068"/>
          <a:ext cx="2824383" cy="282438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5418F-D8CC-4378-8793-0F3E3AB39968}">
      <dsp:nvSpPr>
        <dsp:cNvPr id="0" name=""/>
        <dsp:cNvSpPr/>
      </dsp:nvSpPr>
      <dsp:spPr>
        <a:xfrm>
          <a:off x="0" y="0"/>
          <a:ext cx="69871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4D4EE-344C-45CE-9B4E-57A4F9008969}">
      <dsp:nvSpPr>
        <dsp:cNvPr id="0" name=""/>
        <dsp:cNvSpPr/>
      </dsp:nvSpPr>
      <dsp:spPr>
        <a:xfrm>
          <a:off x="0" y="0"/>
          <a:ext cx="6987135" cy="1280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Nu o persoană, ci anumite sarcini specifice. Mai multe persoane pot juca același rol.</a:t>
          </a:r>
          <a:endParaRPr lang="en-US" sz="2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0"/>
        <a:ext cx="6987135" cy="1280159"/>
      </dsp:txXfrm>
    </dsp:sp>
    <dsp:sp modelId="{F7F46EB3-4CBA-446F-8C11-87EC2715B366}">
      <dsp:nvSpPr>
        <dsp:cNvPr id="0" name=""/>
        <dsp:cNvSpPr/>
      </dsp:nvSpPr>
      <dsp:spPr>
        <a:xfrm>
          <a:off x="0" y="1280160"/>
          <a:ext cx="69871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D18D9-D938-4C8C-AC78-7A9D5A7B14DF}">
      <dsp:nvSpPr>
        <dsp:cNvPr id="0" name=""/>
        <dsp:cNvSpPr/>
      </dsp:nvSpPr>
      <dsp:spPr>
        <a:xfrm>
          <a:off x="0" y="1280159"/>
          <a:ext cx="6987135" cy="1280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Definit prin responsabilități, sarcini, modul de interacțiune cu produsul. Poate fi intern sau extern în raport cu organizația.</a:t>
          </a:r>
          <a:endParaRPr lang="en-US" sz="2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1280159"/>
        <a:ext cx="6987135" cy="1280159"/>
      </dsp:txXfrm>
    </dsp:sp>
    <dsp:sp modelId="{56ACC538-4D82-4BA5-9D0B-C01EC7E0F8E3}">
      <dsp:nvSpPr>
        <dsp:cNvPr id="0" name=""/>
        <dsp:cNvSpPr/>
      </dsp:nvSpPr>
      <dsp:spPr>
        <a:xfrm>
          <a:off x="0" y="2560320"/>
          <a:ext cx="69871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C7CC8-A201-4BC5-B63B-1736DDBC4DB3}">
      <dsp:nvSpPr>
        <dsp:cNvPr id="0" name=""/>
        <dsp:cNvSpPr/>
      </dsp:nvSpPr>
      <dsp:spPr>
        <a:xfrm>
          <a:off x="0" y="2560319"/>
          <a:ext cx="6987135" cy="1280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Este util să fie considerate și subroluri. </a:t>
          </a:r>
          <a:r>
            <a:rPr lang="ro-RO" sz="2600" i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Există roluri mediate. </a:t>
          </a:r>
          <a:r>
            <a:rPr lang="ro-RO" sz="2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endParaRPr lang="en-US" sz="26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560319"/>
        <a:ext cx="6987135" cy="1280159"/>
      </dsp:txXfrm>
    </dsp:sp>
    <dsp:sp modelId="{770316F2-D803-423C-A03E-05B86754B574}">
      <dsp:nvSpPr>
        <dsp:cNvPr id="0" name=""/>
        <dsp:cNvSpPr/>
      </dsp:nvSpPr>
      <dsp:spPr>
        <a:xfrm>
          <a:off x="0" y="3840480"/>
          <a:ext cx="69871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F424E-13AC-48C7-9E60-D6100C02FECF}">
      <dsp:nvSpPr>
        <dsp:cNvPr id="0" name=""/>
        <dsp:cNvSpPr/>
      </dsp:nvSpPr>
      <dsp:spPr>
        <a:xfrm>
          <a:off x="0" y="3840479"/>
          <a:ext cx="6987135" cy="1280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b="1" i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Exemplu? </a:t>
          </a:r>
          <a:r>
            <a:rPr lang="ro-RO" sz="2600" b="0" i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Aplicație pentru vânzare de bilete pentru evenimente culturale. </a:t>
          </a:r>
          <a:r>
            <a:rPr lang="ro-RO" sz="2600" i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endParaRPr lang="en-US" sz="2600" i="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3840479"/>
        <a:ext cx="6987135" cy="12801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71A896-F9A3-4385-BBAC-007C18E6B658}">
      <dsp:nvSpPr>
        <dsp:cNvPr id="0" name=""/>
        <dsp:cNvSpPr/>
      </dsp:nvSpPr>
      <dsp:spPr>
        <a:xfrm>
          <a:off x="0" y="0"/>
          <a:ext cx="772826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07121-FDC6-4FAA-A8B7-8D07CCD39158}">
      <dsp:nvSpPr>
        <dsp:cNvPr id="0" name=""/>
        <dsp:cNvSpPr/>
      </dsp:nvSpPr>
      <dsp:spPr>
        <a:xfrm>
          <a:off x="0" y="0"/>
          <a:ext cx="7728267" cy="127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 clasă: definită printr-o descriere a caracteristicilor relevante ale comunității potențiale de utilizatori. Fiecare rol / subrol va avea asociată cel puțin o clasă de utilizatori.</a:t>
          </a:r>
        </a:p>
      </dsp:txBody>
      <dsp:txXfrm>
        <a:off x="0" y="0"/>
        <a:ext cx="7728267" cy="1271831"/>
      </dsp:txXfrm>
    </dsp:sp>
    <dsp:sp modelId="{2BE3C1E0-731E-40C2-9FDC-A1F23C881EE7}">
      <dsp:nvSpPr>
        <dsp:cNvPr id="0" name=""/>
        <dsp:cNvSpPr/>
      </dsp:nvSpPr>
      <dsp:spPr>
        <a:xfrm>
          <a:off x="0" y="1271831"/>
          <a:ext cx="7728267" cy="0"/>
        </a:xfrm>
        <a:prstGeom prst="line">
          <a:avLst/>
        </a:prstGeom>
        <a:solidFill>
          <a:schemeClr val="accent2">
            <a:hueOff val="651485"/>
            <a:satOff val="-10511"/>
            <a:lumOff val="-1830"/>
            <a:alphaOff val="0"/>
          </a:schemeClr>
        </a:solidFill>
        <a:ln w="10795" cap="flat" cmpd="sng" algn="ctr">
          <a:solidFill>
            <a:schemeClr val="accent2">
              <a:hueOff val="651485"/>
              <a:satOff val="-10511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EDE823-4382-4F40-83C5-78A210AACE34}">
      <dsp:nvSpPr>
        <dsp:cNvPr id="0" name=""/>
        <dsp:cNvSpPr/>
      </dsp:nvSpPr>
      <dsp:spPr>
        <a:xfrm>
          <a:off x="0" y="1271831"/>
          <a:ext cx="7728267" cy="127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Pot fi definite pe baza unor caracteristici cum ar fi aspecte demografice, abilități, cunoștințe, caracteristici personale/fiziologice, nevoi speciale.</a:t>
          </a:r>
          <a:r>
            <a:rPr lang="en-GB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1271831"/>
        <a:ext cx="7728267" cy="1271831"/>
      </dsp:txXfrm>
    </dsp:sp>
    <dsp:sp modelId="{CE1410D9-EB15-4DB2-9F5A-3A34F79167E7}">
      <dsp:nvSpPr>
        <dsp:cNvPr id="0" name=""/>
        <dsp:cNvSpPr/>
      </dsp:nvSpPr>
      <dsp:spPr>
        <a:xfrm>
          <a:off x="0" y="2543662"/>
          <a:ext cx="7728267" cy="0"/>
        </a:xfrm>
        <a:prstGeom prst="line">
          <a:avLst/>
        </a:prstGeom>
        <a:solidFill>
          <a:schemeClr val="accent2">
            <a:hueOff val="1302969"/>
            <a:satOff val="-21023"/>
            <a:lumOff val="-3660"/>
            <a:alphaOff val="0"/>
          </a:schemeClr>
        </a:solidFill>
        <a:ln w="10795" cap="flat" cmpd="sng" algn="ctr">
          <a:solidFill>
            <a:schemeClr val="accent2">
              <a:hueOff val="1302969"/>
              <a:satOff val="-21023"/>
              <a:lumOff val="-36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D9CEBA-B821-49B6-B8ED-53595BC3AF3A}">
      <dsp:nvSpPr>
        <dsp:cNvPr id="0" name=""/>
        <dsp:cNvSpPr/>
      </dsp:nvSpPr>
      <dsp:spPr>
        <a:xfrm>
          <a:off x="0" y="2543662"/>
          <a:ext cx="7728267" cy="127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Cunoștințe și abilități: educație, </a:t>
          </a:r>
          <a:r>
            <a:rPr lang="ro-RO" sz="2000" i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background, domenii de expertiză, abilități specifice unui anumit rol, experiența</a:t>
          </a:r>
          <a:r>
            <a:rPr lang="ro-RO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în domeniu, experiența de lucru la calculator, experiența de utilizare a unor sisteme similare.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543662"/>
        <a:ext cx="7728267" cy="1271831"/>
      </dsp:txXfrm>
    </dsp:sp>
    <dsp:sp modelId="{FF7B893F-178D-44F8-9BE5-14AEBD5A6EBC}">
      <dsp:nvSpPr>
        <dsp:cNvPr id="0" name=""/>
        <dsp:cNvSpPr/>
      </dsp:nvSpPr>
      <dsp:spPr>
        <a:xfrm>
          <a:off x="0" y="3815493"/>
          <a:ext cx="7728267" cy="0"/>
        </a:xfrm>
        <a:prstGeom prst="line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accent2">
              <a:hueOff val="1954454"/>
              <a:satOff val="-31534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E82CD7-C286-4DCC-9961-1D0182E754C9}">
      <dsp:nvSpPr>
        <dsp:cNvPr id="0" name=""/>
        <dsp:cNvSpPr/>
      </dsp:nvSpPr>
      <dsp:spPr>
        <a:xfrm>
          <a:off x="0" y="3815493"/>
          <a:ext cx="7728267" cy="127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b="0" i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Caracteristici personale/fiziologice: limitări, vârstă, etc. </a:t>
          </a:r>
          <a:endParaRPr lang="en-US" sz="2000" i="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3815493"/>
        <a:ext cx="7728267" cy="12718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8ADED-99B5-4593-AC97-948B10095E73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07B23-44BF-4274-99EE-5A1AB3FC9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4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07B23-44BF-4274-99EE-5A1AB3FC95D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013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9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3/10/2025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1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3/10/2025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2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94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6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3/10/2025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27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3/10/2025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79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7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5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pPr/>
              <a:t>3/10/2025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4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9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7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2" r:id="rId1"/>
    <p:sldLayoutId id="2147484173" r:id="rId2"/>
    <p:sldLayoutId id="2147484174" r:id="rId3"/>
    <p:sldLayoutId id="2147484175" r:id="rId4"/>
    <p:sldLayoutId id="2147484176" r:id="rId5"/>
    <p:sldLayoutId id="2147484177" r:id="rId6"/>
    <p:sldLayoutId id="2147484178" r:id="rId7"/>
    <p:sldLayoutId id="2147484179" r:id="rId8"/>
    <p:sldLayoutId id="2147484180" r:id="rId9"/>
    <p:sldLayoutId id="2147484181" r:id="rId10"/>
    <p:sldLayoutId id="21474841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12" Type="http://schemas.openxmlformats.org/officeDocument/2006/relationships/image" Target="../media/image5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slide" Target="slide13.xml"/><Relationship Id="rId5" Type="http://schemas.openxmlformats.org/officeDocument/2006/relationships/diagramColors" Target="../diagrams/colors2.xml"/><Relationship Id="rId15" Type="http://schemas.openxmlformats.org/officeDocument/2006/relationships/image" Target="../media/image60.png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png"/><Relationship Id="rId14" Type="http://schemas.openxmlformats.org/officeDocument/2006/relationships/slide" Target="slide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12" Type="http://schemas.openxmlformats.org/officeDocument/2006/relationships/image" Target="../media/image5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slide" Target="slide13.xml"/><Relationship Id="rId5" Type="http://schemas.openxmlformats.org/officeDocument/2006/relationships/diagramColors" Target="../diagrams/colors3.xml"/><Relationship Id="rId15" Type="http://schemas.openxmlformats.org/officeDocument/2006/relationships/image" Target="../media/image60.png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3.png"/><Relationship Id="rId14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12" Type="http://schemas.openxmlformats.org/officeDocument/2006/relationships/image" Target="../media/image5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slide" Target="slide13.xml"/><Relationship Id="rId5" Type="http://schemas.openxmlformats.org/officeDocument/2006/relationships/diagramColors" Target="../diagrams/colors4.xml"/><Relationship Id="rId15" Type="http://schemas.openxmlformats.org/officeDocument/2006/relationships/image" Target="../media/image60.png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3.png"/><Relationship Id="rId1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142694X11000275?casa_token=88ZhRezoF_cAAAAA:QGcdq8_JXkWdCUgb6gWdaB5ahRgrBhauFVswkhPiOVhaj1PMBAeJYHqekpgq3q0alDBz7v6sOQ" TargetMode="External"/><Relationship Id="rId2" Type="http://schemas.openxmlformats.org/officeDocument/2006/relationships/hyperlink" Target="https://link.springer.com/book/10.1007/978-1-4471-7427-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teraction-design.org/literature/book/the-encyclopedia-of-human-computer-interaction-2nd-ed/persona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iteseerx.ist.psu.edu/document?repid=rep1&amp;type=pdf&amp;doi=49811f59528176c5d4f81428a52099ab90d6795f" TargetMode="External"/><Relationship Id="rId2" Type="http://schemas.openxmlformats.org/officeDocument/2006/relationships/hyperlink" Target="https://unibucro0.sharepoint.com/:f:/r/sites/UXUIDesign2024-2025/Class%20Materials/Articole%20comentate?csf=1&amp;web=1&amp;e=WbSs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nteractions.acm.org/archive/view/november-december-2013/user-stories-dont-help-users-Introducing-persona-stories" TargetMode="External"/><Relationship Id="rId4" Type="http://schemas.openxmlformats.org/officeDocument/2006/relationships/hyperlink" Target="https://webspace.science.uu.nl/~dalpi001/papers/luca-dalp-werf-brin-16-refsq.pdf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90127733_The_Blind_Men_and_the_Elephant_A_Metaphor_to_Illuminate_the_Role_of_Researchers_and_Reviewers_in_Social_Science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C143-C00F-011F-D6D3-E661091AB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2" y="1275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GB" sz="3400" b="1" i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Experien</a:t>
            </a:r>
            <a:r>
              <a:rPr lang="ro-RO" sz="3400" b="1" i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ța de utilizare și interacțiunea cu utilizatorul</a:t>
            </a:r>
            <a:br>
              <a:rPr lang="ro-RO" sz="3400" b="1" i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</a:br>
            <a:r>
              <a:rPr lang="ro-RO" sz="3400" b="1" i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UX/UI Design</a:t>
            </a:r>
            <a:endParaRPr lang="en-GB" sz="3400" b="1" i="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B0EF9-0780-DB11-85D8-1EED3A2A3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Mihai-Sorin Stupariu</a:t>
            </a:r>
          </a:p>
          <a:p>
            <a:pPr algn="l"/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-202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pic>
        <p:nvPicPr>
          <p:cNvPr id="20" name="Picture 3" descr="Lightbulb idea concept">
            <a:extLst>
              <a:ext uri="{FF2B5EF4-FFF2-40B4-BE49-F238E27FC236}">
                <a16:creationId xmlns:a16="http://schemas.microsoft.com/office/drawing/2014/main" id="{A636C389-5482-1FDB-2F0A-A5A010A489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89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40909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51">
            <a:extLst>
              <a:ext uri="{FF2B5EF4-FFF2-40B4-BE49-F238E27FC236}">
                <a16:creationId xmlns:a16="http://schemas.microsoft.com/office/drawing/2014/main" id="{DCCCDCCF-DDE7-4FF9-BA8E-DFD3AC93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3">
            <a:extLst>
              <a:ext uri="{FF2B5EF4-FFF2-40B4-BE49-F238E27FC236}">
                <a16:creationId xmlns:a16="http://schemas.microsoft.com/office/drawing/2014/main" id="{C2352FE0-ACFA-479E-A574-CED1C035D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465DE-CB0A-7BF6-610A-29B36ED2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În ce etape are loc modelarea?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Rectangle 55">
            <a:extLst>
              <a:ext uri="{FF2B5EF4-FFF2-40B4-BE49-F238E27FC236}">
                <a16:creationId xmlns:a16="http://schemas.microsoft.com/office/drawing/2014/main" id="{401F5979-1992-492E-ABBD-62EBC101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77CB93F-A0E2-4BBE-B2FC-E93932C7E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4E6B28-1190-774D-41B9-3FE3C33BCB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8735770D-925B-EDA9-5447-EC61AC01665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84706" y="2474473"/>
              <a:ext cx="477737" cy="268727"/>
            </p:xfrm>
            <a:graphic>
              <a:graphicData uri="http://schemas.microsoft.com/office/powerpoint/2016/slidezoom">
                <pslz:sldZm>
                  <pslz:sldZmObj sldId="315" cId="3501991590">
                    <pslz:zmPr id="{358E13BC-7BE0-4A13-AB6A-60A4F9423216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77737" cy="26872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8735770D-925B-EDA9-5447-EC61AC0166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84706" y="2474473"/>
                <a:ext cx="477737" cy="26872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C0749BF1-383C-DE9C-D58F-6A8E9F5B02D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419794" y="3894712"/>
              <a:ext cx="477737" cy="268727"/>
            </p:xfrm>
            <a:graphic>
              <a:graphicData uri="http://schemas.microsoft.com/office/powerpoint/2016/slidezoom">
                <pslz:sldZm>
                  <pslz:sldZmObj sldId="314" cId="1374235905">
                    <pslz:zmPr id="{D7BB6F9B-5F5F-45B2-A127-FF6FA0902FC1}" returnToParent="0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77737" cy="26872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C0749BF1-383C-DE9C-D58F-6A8E9F5B02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19794" y="3894712"/>
                <a:ext cx="477737" cy="26872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B7D04879-03C2-7D00-F438-4D8F516F7F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258783" y="4964755"/>
              <a:ext cx="836579" cy="470576"/>
            </p:xfrm>
            <a:graphic>
              <a:graphicData uri="http://schemas.microsoft.com/office/powerpoint/2016/slidezoom">
                <pslz:sldZm>
                  <pslz:sldZmObj sldId="322" cId="2961195638">
                    <pslz:zmPr id="{37AE2182-87CC-4973-9256-91543E750B5A}" returnToParent="0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36579" cy="47057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B7D04879-03C2-7D00-F438-4D8F516F7F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258783" y="4964755"/>
                <a:ext cx="836579" cy="47057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394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F1D7602-6D2D-46C2-A7B2-434F3678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539253-EA7C-41D9-9930-0923683AA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810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465DE-CB0A-7BF6-610A-29B36ED2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123837"/>
            <a:ext cx="3073914" cy="4601183"/>
          </a:xfrm>
        </p:spPr>
        <p:txBody>
          <a:bodyPr>
            <a:normAutofit/>
          </a:bodyPr>
          <a:lstStyle/>
          <a:p>
            <a:pPr algn="r"/>
            <a:r>
              <a:rPr lang="ro-RO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Înainte de începerea vizitelor</a:t>
            </a:r>
            <a:endParaRPr lang="en-GB" sz="2500" dirty="0">
              <a:solidFill>
                <a:schemeClr val="tx1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480" y="2085681"/>
            <a:ext cx="0" cy="268663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A9A93-C719-E337-C777-F504C34F1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3580" y="864108"/>
            <a:ext cx="6144367" cy="51206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o-RO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Modelarea începe într-un stadiu incipient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 și informații despre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roluri și un posibil model al acestora </a:t>
            </a:r>
            <a:r>
              <a:rPr lang="ro-RO" sz="15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(user work role model</a:t>
            </a:r>
            <a:r>
              <a:rPr lang="ro-RO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ro-RO" sz="15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modelul de flux </a:t>
            </a:r>
            <a:r>
              <a:rPr lang="ro-RO" sz="15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(flow model</a:t>
            </a:r>
            <a:r>
              <a:rPr lang="ro-RO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ro-RO" sz="15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sarcinile </a:t>
            </a:r>
            <a:r>
              <a:rPr lang="ro-RO"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îndeplinit </a:t>
            </a:r>
            <a:r>
              <a:rPr lang="ro-RO" sz="1500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(task models</a:t>
            </a:r>
            <a:r>
              <a:rPr lang="ro-RO"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ro-RO" sz="1500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o-RO" sz="15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991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51">
            <a:extLst>
              <a:ext uri="{FF2B5EF4-FFF2-40B4-BE49-F238E27FC236}">
                <a16:creationId xmlns:a16="http://schemas.microsoft.com/office/drawing/2014/main" id="{DCCCDCCF-DDE7-4FF9-BA8E-DFD3AC93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3">
            <a:extLst>
              <a:ext uri="{FF2B5EF4-FFF2-40B4-BE49-F238E27FC236}">
                <a16:creationId xmlns:a16="http://schemas.microsoft.com/office/drawing/2014/main" id="{C2352FE0-ACFA-479E-A574-CED1C035D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465DE-CB0A-7BF6-610A-29B36ED2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În ce etape are loc modelarea?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Rectangle 55">
            <a:extLst>
              <a:ext uri="{FF2B5EF4-FFF2-40B4-BE49-F238E27FC236}">
                <a16:creationId xmlns:a16="http://schemas.microsoft.com/office/drawing/2014/main" id="{401F5979-1992-492E-ABBD-62EBC101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77CB93F-A0E2-4BBE-B2FC-E93932C7E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4E6B28-1190-774D-41B9-3FE3C33BCB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8735770D-925B-EDA9-5447-EC61AC01665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84706" y="2474473"/>
              <a:ext cx="477737" cy="268727"/>
            </p:xfrm>
            <a:graphic>
              <a:graphicData uri="http://schemas.microsoft.com/office/powerpoint/2016/slidezoom">
                <pslz:sldZm>
                  <pslz:sldZmObj sldId="315" cId="3501991590">
                    <pslz:zmPr id="{358E13BC-7BE0-4A13-AB6A-60A4F9423216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77737" cy="26872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8735770D-925B-EDA9-5447-EC61AC0166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84706" y="2474473"/>
                <a:ext cx="477737" cy="26872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C0749BF1-383C-DE9C-D58F-6A8E9F5B02D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419794" y="3894712"/>
              <a:ext cx="477737" cy="268727"/>
            </p:xfrm>
            <a:graphic>
              <a:graphicData uri="http://schemas.microsoft.com/office/powerpoint/2016/slidezoom">
                <pslz:sldZm>
                  <pslz:sldZmObj sldId="314" cId="1374235905">
                    <pslz:zmPr id="{D7BB6F9B-5F5F-45B2-A127-FF6FA0902FC1}" returnToParent="0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77737" cy="26872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C0749BF1-383C-DE9C-D58F-6A8E9F5B02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19794" y="3894712"/>
                <a:ext cx="477737" cy="26872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B7D04879-03C2-7D00-F438-4D8F516F7F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258783" y="4964755"/>
              <a:ext cx="836579" cy="470576"/>
            </p:xfrm>
            <a:graphic>
              <a:graphicData uri="http://schemas.microsoft.com/office/powerpoint/2016/slidezoom">
                <pslz:sldZm>
                  <pslz:sldZmObj sldId="322" cId="2961195638">
                    <pslz:zmPr id="{37AE2182-87CC-4973-9256-91543E750B5A}" returnToParent="0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36579" cy="47057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B7D04879-03C2-7D00-F438-4D8F516F7F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258783" y="4964755"/>
                <a:ext cx="836579" cy="47057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323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4D545DB-8A58-4FDC-8FF8-F99D917C3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F02532-0429-47BE-B7D5-89B31C0C8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729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44A45-7C2B-8EE9-7C7C-6C696C68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648" y="1123837"/>
            <a:ext cx="2947482" cy="4601183"/>
          </a:xfrm>
        </p:spPr>
        <p:txBody>
          <a:bodyPr>
            <a:normAutofit/>
          </a:bodyPr>
          <a:lstStyle/>
          <a:p>
            <a:r>
              <a:rPr lang="ro-RO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În timpul colectării datelor</a:t>
            </a:r>
            <a:endParaRPr lang="en-GB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4288E-5569-F6A3-EC75-7537C31E3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864108"/>
            <a:ext cx="6987135" cy="5120640"/>
          </a:xfrm>
        </p:spPr>
        <p:txBody>
          <a:bodyPr>
            <a:normAutofit/>
          </a:bodyPr>
          <a:lstStyle/>
          <a:p>
            <a:r>
              <a:rPr lang="ro-RO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Pot fi acoperite goluri de informație și pot fi rafinate concepte.</a:t>
            </a:r>
          </a:p>
          <a:p>
            <a:r>
              <a:rPr lang="ro-RO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Modelarea are suprapuneri cu etapa de colectare a datelor. </a:t>
            </a:r>
          </a:p>
          <a:p>
            <a:r>
              <a:rPr lang="ro-RO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pot extrage informații despre rolurile utilizatorilor și despre fluxul de informații.</a:t>
            </a:r>
          </a:p>
          <a:p>
            <a:r>
              <a:rPr lang="ro-RO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pot solicita informații suplimentare / confirmări de la client / utilizator.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401C9A-B20D-42B0-B7C0-0E4D1CE58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406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235905"/>
      </p:ext>
    </p:extLst>
  </p:cSld>
  <p:clrMapOvr>
    <a:masterClrMapping/>
  </p:clrMapOvr>
  <p:transition spd="slow">
    <p:wheel spokes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51">
            <a:extLst>
              <a:ext uri="{FF2B5EF4-FFF2-40B4-BE49-F238E27FC236}">
                <a16:creationId xmlns:a16="http://schemas.microsoft.com/office/drawing/2014/main" id="{DCCCDCCF-DDE7-4FF9-BA8E-DFD3AC93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3">
            <a:extLst>
              <a:ext uri="{FF2B5EF4-FFF2-40B4-BE49-F238E27FC236}">
                <a16:creationId xmlns:a16="http://schemas.microsoft.com/office/drawing/2014/main" id="{C2352FE0-ACFA-479E-A574-CED1C035D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465DE-CB0A-7BF6-610A-29B36ED2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În ce etape are loc modelarea?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Rectangle 55">
            <a:extLst>
              <a:ext uri="{FF2B5EF4-FFF2-40B4-BE49-F238E27FC236}">
                <a16:creationId xmlns:a16="http://schemas.microsoft.com/office/drawing/2014/main" id="{401F5979-1992-492E-ABBD-62EBC101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77CB93F-A0E2-4BBE-B2FC-E93932C7E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4E6B28-1190-774D-41B9-3FE3C33BCB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8735770D-925B-EDA9-5447-EC61AC01665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584706" y="2474473"/>
              <a:ext cx="477737" cy="268727"/>
            </p:xfrm>
            <a:graphic>
              <a:graphicData uri="http://schemas.microsoft.com/office/powerpoint/2016/slidezoom">
                <pslz:sldZm>
                  <pslz:sldZmObj sldId="315" cId="3501991590">
                    <pslz:zmPr id="{358E13BC-7BE0-4A13-AB6A-60A4F9423216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77737" cy="26872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8735770D-925B-EDA9-5447-EC61AC0166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84706" y="2474473"/>
                <a:ext cx="477737" cy="26872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C0749BF1-383C-DE9C-D58F-6A8E9F5B02D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419794" y="3894712"/>
              <a:ext cx="477737" cy="268727"/>
            </p:xfrm>
            <a:graphic>
              <a:graphicData uri="http://schemas.microsoft.com/office/powerpoint/2016/slidezoom">
                <pslz:sldZm>
                  <pslz:sldZmObj sldId="314" cId="1374235905">
                    <pslz:zmPr id="{D7BB6F9B-5F5F-45B2-A127-FF6FA0902FC1}" returnToParent="0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77737" cy="26872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C0749BF1-383C-DE9C-D58F-6A8E9F5B02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19794" y="3894712"/>
                <a:ext cx="477737" cy="26872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B7D04879-03C2-7D00-F438-4D8F516F7FE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34219853"/>
                  </p:ext>
                </p:extLst>
              </p:nvPr>
            </p:nvGraphicFramePr>
            <p:xfrm>
              <a:off x="8258783" y="4964755"/>
              <a:ext cx="836579" cy="470576"/>
            </p:xfrm>
            <a:graphic>
              <a:graphicData uri="http://schemas.microsoft.com/office/powerpoint/2016/slidezoom">
                <pslz:sldZm>
                  <pslz:sldZmObj sldId="322" cId="2961195638">
                    <pslz:zmPr id="{37AE2182-87CC-4973-9256-91543E750B5A}" returnToParent="0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36579" cy="47057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B7D04879-03C2-7D00-F438-4D8F516F7F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258783" y="4964755"/>
                <a:ext cx="836579" cy="47057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926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44A45-7C2B-8EE9-7C7C-6C696C68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ro-RO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Modelarea se suprapune cu analiza datelor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4288E-5569-F6A3-EC75-7537C31E3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ro-RO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Sunt confirmate idei, se răspunde la întrebări.</a:t>
            </a:r>
          </a:p>
          <a:p>
            <a:r>
              <a:rPr lang="ro-RO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Pot exista notițe referitoare la modele, caz în care sunt integrate în modelul adecvat (de exemplu este descoperit un nou </a:t>
            </a:r>
            <a:r>
              <a:rPr lang="ro-RO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work role</a:t>
            </a:r>
            <a:r>
              <a:rPr lang="ro-RO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95638"/>
      </p:ext>
    </p:extLst>
  </p:cSld>
  <p:clrMapOvr>
    <a:masterClrMapping/>
  </p:clrMapOvr>
  <p:transition spd="slow">
    <p:wheel spokes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4D545DB-8A58-4FDC-8FF8-F99D917C3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F02532-0429-47BE-B7D5-89B31C0C8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729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44A45-7C2B-8EE9-7C7C-6C696C68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648" y="1123837"/>
            <a:ext cx="2947482" cy="4601183"/>
          </a:xfrm>
        </p:spPr>
        <p:txBody>
          <a:bodyPr>
            <a:normAutofit/>
          </a:bodyPr>
          <a:lstStyle/>
          <a:p>
            <a:r>
              <a:rPr lang="ro-RO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Roluri </a:t>
            </a:r>
            <a:r>
              <a:rPr lang="ro-RO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(work roles)</a:t>
            </a:r>
            <a:endParaRPr lang="en-GB" i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8DFD33B-97F3-70A1-9508-8C5C9F7964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8757149"/>
              </p:ext>
            </p:extLst>
          </p:nvPr>
        </p:nvGraphicFramePr>
        <p:xfrm>
          <a:off x="643466" y="864108"/>
          <a:ext cx="6987135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E3401C9A-B20D-42B0-B7C0-0E4D1CE58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406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37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44A45-7C2B-8EE9-7C7C-6C696C68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ro-RO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Clase de utilizatori </a:t>
            </a:r>
            <a:r>
              <a:rPr lang="ro-RO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(user classes)</a:t>
            </a:r>
            <a:endParaRPr lang="en-GB" i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8DFD33B-97F3-70A1-9508-8C5C9F7964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2094439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509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50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465DE-CB0A-7BF6-610A-29B36ED2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r>
              <a:rPr lang="ro-RO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Alte elemente care pot fi luate în considerare</a:t>
            </a:r>
          </a:p>
        </p:txBody>
      </p:sp>
      <p:sp>
        <p:nvSpPr>
          <p:cNvPr id="62" name="Rectangle 52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63" name="Straight Connector 54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BD5A9A93-C719-E337-C777-F504C34F1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ro-RO" sz="17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Personaje (</a:t>
            </a:r>
            <a:r>
              <a:rPr lang="ro-RO" sz="1700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persona</a:t>
            </a:r>
            <a:r>
              <a:rPr lang="ro-RO" sz="17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</a:t>
            </a:r>
            <a:r>
              <a:rPr lang="en-GB" sz="1700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“A persona, or user persona, is a narrative description of a specific design target of a</a:t>
            </a:r>
            <a:r>
              <a:rPr lang="ro-RO" sz="1700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1700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UX design for a user in one work role. A persona is a</a:t>
            </a:r>
            <a:r>
              <a:rPr lang="ro-RO" sz="1700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1700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hypothetical but specific</a:t>
            </a:r>
            <a:r>
              <a:rPr lang="ro-RO" sz="1700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1700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“character” in a specific work role</a:t>
            </a:r>
            <a:r>
              <a:rPr lang="ro-RO" sz="1700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GB" sz="1700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r>
              <a:rPr lang="en-GB" sz="17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sz="17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GB" sz="17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Hartson</a:t>
            </a:r>
            <a:r>
              <a:rPr lang="en-GB" sz="17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sz="17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și Pyla, 2019). Resurse online despre </a:t>
            </a:r>
            <a:r>
              <a:rPr lang="ro-RO" sz="1700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personas: </a:t>
            </a:r>
            <a:r>
              <a:rPr lang="ro-RO" sz="17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Nielsen, 2013</a:t>
            </a:r>
            <a:r>
              <a:rPr lang="ro-RO" sz="17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o-RO" sz="17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Miaskiewicz si Kozar, 2011</a:t>
            </a:r>
            <a:r>
              <a:rPr lang="ro-RO" sz="17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17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</a:t>
            </a:r>
            <a:r>
              <a:rPr lang="en-GB" sz="17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encyclopedia</a:t>
            </a:r>
            <a:r>
              <a:rPr lang="en-GB" sz="17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of human-computer interaction</a:t>
            </a:r>
            <a:r>
              <a:rPr lang="ro-RO" sz="17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2019</a:t>
            </a:r>
            <a:r>
              <a:rPr lang="ro-RO" sz="17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ro-RO" sz="17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Poate fi creată o soluție de design relevantă pentru o </a:t>
            </a:r>
            <a:r>
              <a:rPr lang="ro-RO" sz="1700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persona</a:t>
            </a:r>
            <a:r>
              <a:rPr lang="ro-RO" sz="17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care să fie suficientă pentru restul </a:t>
            </a:r>
            <a:r>
              <a:rPr lang="ro-RO" sz="1700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personas</a:t>
            </a:r>
            <a:endParaRPr lang="ro-RO" sz="17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o-RO" sz="17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Modele de elemente tangibile (</a:t>
            </a:r>
            <a:r>
              <a:rPr lang="ro-RO" sz="1700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artifacts</a:t>
            </a:r>
            <a:r>
              <a:rPr lang="ro-RO" sz="17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endParaRPr lang="ro-RO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o-RO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5" name="Rectangle 56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6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A9A93-C719-E337-C777-F504C34F1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150" y="1496501"/>
            <a:ext cx="6461231" cy="3864998"/>
          </a:xfrm>
        </p:spPr>
        <p:txBody>
          <a:bodyPr>
            <a:normAutofit/>
          </a:bodyPr>
          <a:lstStyle/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Este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cel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general model.</a:t>
            </a:r>
          </a:p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rezentare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grafic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 a fluxului informațiilor / elementelor tangibile. </a:t>
            </a:r>
          </a:p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Noduri: entități active (roluri, inclusiv entități non-umane), arce: fluxuri de lucru, informații, comunicare.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465DE-CB0A-7BF6-610A-29B36ED2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805" y="1865740"/>
            <a:ext cx="2947482" cy="3126520"/>
          </a:xfrm>
        </p:spPr>
        <p:txBody>
          <a:bodyPr>
            <a:normAutofit/>
          </a:bodyPr>
          <a:lstStyle/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al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fluxului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GB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flow model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7584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4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C8C9CC-E2B5-6FCC-67CA-BB1CD14D0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4150" y="1496501"/>
            <a:ext cx="6461231" cy="38649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Freeform: Shape 16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8508CA-FE42-6ABD-5632-834AFEBE1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805" y="1865740"/>
            <a:ext cx="2947482" cy="3126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Înțelegerea cerințelor</a:t>
            </a:r>
            <a:endParaRPr lang="en-US" sz="3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708577-8C0B-E7EF-D13D-0340F0416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14" y="761999"/>
            <a:ext cx="6935168" cy="5048955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79F7CBA0-D9B6-F221-1CE8-A4BE79B58A3F}"/>
              </a:ext>
            </a:extLst>
          </p:cNvPr>
          <p:cNvSpPr/>
          <p:nvPr/>
        </p:nvSpPr>
        <p:spPr>
          <a:xfrm>
            <a:off x="261713" y="291831"/>
            <a:ext cx="4456202" cy="329767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73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A9A93-C719-E337-C777-F504C34F1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150" y="1496501"/>
            <a:ext cx="6461231" cy="3864998"/>
          </a:xfrm>
        </p:spPr>
        <p:txBody>
          <a:bodyPr>
            <a:normAutofit/>
          </a:bodyPr>
          <a:lstStyle/>
          <a:p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Modele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structurale (</a:t>
            </a:r>
            <a:r>
              <a:rPr lang="ro-RO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structure models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Modele secvențiale (</a:t>
            </a:r>
            <a:r>
              <a:rPr lang="ro-RO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sequence models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465DE-CB0A-7BF6-610A-29B36ED2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805" y="1865740"/>
            <a:ext cx="2947482" cy="3126520"/>
          </a:xfrm>
        </p:spPr>
        <p:txBody>
          <a:bodyPr>
            <a:normAutofit/>
          </a:bodyPr>
          <a:lstStyle/>
          <a:p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Modele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referitoare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 </a:t>
            </a:r>
            <a:r>
              <a:rPr lang="en-GB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uri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382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E9795-9D6C-3117-8446-0AFB8CA31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835" y="2928026"/>
            <a:ext cx="3025302" cy="223736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o-RO" sz="2400" spc="-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al fluxului de lucru pentru un sistem de vânzare a biletelor pentru </a:t>
            </a:r>
            <a:r>
              <a:rPr lang="en-GB" sz="2400" spc="-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diverse </a:t>
            </a:r>
            <a:r>
              <a:rPr lang="ro-RO" sz="2400" spc="-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evenimente într-o comunitate</a:t>
            </a:r>
            <a:r>
              <a:rPr lang="en-GB" sz="2400" spc="-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400" spc="-1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universitar</a:t>
            </a:r>
            <a:r>
              <a:rPr lang="ro-RO" sz="2400" spc="-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ă.</a:t>
            </a:r>
            <a:endParaRPr lang="en-US" sz="2400" spc="-1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D0068FB3-3F43-139F-3017-7932B13FF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35" y="5734163"/>
            <a:ext cx="2947482" cy="282102"/>
          </a:xfrm>
        </p:spPr>
        <p:txBody>
          <a:bodyPr anchor="t">
            <a:noAutofit/>
          </a:bodyPr>
          <a:lstStyle/>
          <a:p>
            <a:r>
              <a:rPr lang="ro-RO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Sursa: Hartson și Pyla, 2019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988F7B-C987-92A9-705B-89A2597C6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2"/>
          <a:stretch/>
        </p:blipFill>
        <p:spPr>
          <a:xfrm>
            <a:off x="3778897" y="758952"/>
            <a:ext cx="7772401" cy="53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3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43C5B7-AAD4-3237-9C08-234A1827C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5C85-300C-06F5-27FA-42E7D4860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835" y="2928026"/>
            <a:ext cx="3025302" cy="223736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o-RO" sz="2400" spc="-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al fluxului de lucru pentru un sistem de vânzare a biletelor pentru </a:t>
            </a:r>
            <a:r>
              <a:rPr lang="en-GB" sz="2400" spc="-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diverse </a:t>
            </a:r>
            <a:r>
              <a:rPr lang="ro-RO" sz="2400" spc="-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evenimente într-o comunitate</a:t>
            </a:r>
            <a:r>
              <a:rPr lang="en-GB" sz="2400" spc="-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2400" spc="-1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universitar</a:t>
            </a:r>
            <a:r>
              <a:rPr lang="ro-RO" sz="2400" spc="-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ă.</a:t>
            </a:r>
            <a:endParaRPr lang="en-US" sz="2400" spc="-1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3BEF09A6-C50B-EDDE-2704-6FCBD6569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35" y="5734163"/>
            <a:ext cx="2947482" cy="282102"/>
          </a:xfrm>
        </p:spPr>
        <p:txBody>
          <a:bodyPr anchor="t">
            <a:noAutofit/>
          </a:bodyPr>
          <a:lstStyle/>
          <a:p>
            <a:r>
              <a:rPr lang="ro-RO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Sursa: Hartson și Pyla, 2019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D61167-4366-5DE5-5A93-DE95DB24FA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" r="1885"/>
          <a:stretch/>
        </p:blipFill>
        <p:spPr>
          <a:xfrm>
            <a:off x="3778897" y="758952"/>
            <a:ext cx="7772401" cy="53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4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0" name="Rectangle 3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41" name="Rectangle 32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4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E9795-9D6C-3117-8446-0AFB8CA31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762" y="4523361"/>
            <a:ext cx="10384782" cy="158307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</a:t>
            </a:r>
            <a:r>
              <a:rPr lang="ro-RO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structural (</a:t>
            </a:r>
            <a:r>
              <a:rPr lang="ro-RO" sz="2800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structure model</a:t>
            </a:r>
            <a:r>
              <a:rPr lang="ro-RO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b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o-RO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ierarhic al </a:t>
            </a:r>
            <a:r>
              <a:rPr lang="ro-RO" sz="2800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</a:t>
            </a:r>
            <a:r>
              <a:rPr lang="ro-RO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-urilor </a:t>
            </a:r>
            <a:r>
              <a:rPr lang="en-GB" sz="2800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HTI (Hierarchical task inventory )</a:t>
            </a:r>
            <a:br>
              <a:rPr lang="ro-RO" sz="2000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o-RO" sz="2000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o-RO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poate fi legat de </a:t>
            </a:r>
            <a:r>
              <a:rPr lang="ro-RO" sz="2000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roles</a:t>
            </a:r>
            <a:br>
              <a:rPr lang="ro-RO" sz="2000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o-RO" sz="2000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o-RO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evitat implicațiile temporale</a:t>
            </a:r>
            <a:br>
              <a:rPr lang="ro-RO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o-RO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structura ierarhică face, în general, referire la sub-</a:t>
            </a:r>
            <a:r>
              <a:rPr lang="ro-RO" sz="2000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</a:t>
            </a:r>
            <a:r>
              <a:rPr lang="ro-RO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-uri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776452-4273-9D03-2142-59794FC14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955" y="87549"/>
            <a:ext cx="7776310" cy="4269649"/>
          </a:xfrm>
          <a:prstGeom prst="rect">
            <a:avLst/>
          </a:prstGeom>
        </p:spPr>
      </p:pic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D0068FB3-3F43-139F-3017-7932B13FF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770" y="4177606"/>
            <a:ext cx="2816286" cy="25172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Sursa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Hartson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și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Pyla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15186499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120" y="757325"/>
            <a:ext cx="4341880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E9795-9D6C-3117-8446-0AFB8CA31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1390" y="1079769"/>
            <a:ext cx="3654857" cy="2704291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ro-RO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  <a:r>
              <a:rPr lang="en-GB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secvențial (</a:t>
            </a:r>
            <a:r>
              <a:rPr lang="ro-RO" sz="2800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sequence models</a:t>
            </a:r>
            <a:r>
              <a:rPr lang="ro-RO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br>
              <a:rPr lang="ro-RO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o-RO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cum execută utilizatorii </a:t>
            </a:r>
            <a:r>
              <a:rPr lang="ro-RO" sz="2000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task-</a:t>
            </a:r>
            <a:r>
              <a:rPr lang="ro-RO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uri</a:t>
            </a:r>
            <a:br>
              <a:rPr lang="ro-RO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o-RO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descriere pas cu pas, ordonarea temporală este importantă</a:t>
            </a:r>
            <a:br>
              <a:rPr lang="ro-RO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o-RO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ro-RO" sz="2000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</a:t>
            </a:r>
            <a:r>
              <a:rPr lang="ro-RO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-urile  au scopuri și elemente declanșatoare (</a:t>
            </a:r>
            <a:r>
              <a:rPr lang="ro-RO" sz="2000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triggers</a:t>
            </a:r>
            <a:r>
              <a:rPr lang="ro-RO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GB" sz="2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C3976-D084-8EBC-9837-05EEAC540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-34709"/>
            <a:ext cx="4722628" cy="6892709"/>
          </a:xfrm>
          <a:prstGeom prst="rect">
            <a:avLst/>
          </a:prstGeom>
        </p:spPr>
      </p:pic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D0068FB3-3F43-139F-3017-7932B13FF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647" y="6597446"/>
            <a:ext cx="3443592" cy="295263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ro-RO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Sursa: Hartson și Pyla, 2019</a:t>
            </a:r>
            <a:endParaRPr lang="en-US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07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EE72CBEC-7BC8-4019-86DB-1B7604A47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619B0F-31FB-7A10-49B3-D8067DB6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346" y="2286000"/>
            <a:ext cx="6216879" cy="3810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spc="-1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3.4 </a:t>
            </a:r>
            <a:r>
              <a:rPr lang="en-US" sz="6600" spc="-1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Extragerea</a:t>
            </a:r>
            <a:r>
              <a:rPr lang="en-US" sz="6600" spc="-1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6600" spc="-1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cerințelor</a:t>
            </a:r>
            <a:br>
              <a:rPr lang="en-US" sz="6600" spc="-100" dirty="0">
                <a:solidFill>
                  <a:schemeClr val="accent1"/>
                </a:solidFill>
              </a:rPr>
            </a:br>
            <a:endParaRPr lang="en-US" sz="6600" spc="-100" dirty="0">
              <a:solidFill>
                <a:schemeClr val="accent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B3A7788-AA18-4395-B0A6-3C50CCB60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724447" cy="13953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848EF24-56BA-4684-8BB7-8280CBCE3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0323" y="767825"/>
            <a:ext cx="643467" cy="1395357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5C3D107-2A0D-4A60-B10A-7E5349D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5999"/>
            <a:ext cx="3731816" cy="38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E42B6A5-A12D-4C68-892C-4844407DA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0323" y="2285999"/>
            <a:ext cx="645258" cy="3809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23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7A31-E48F-C9E6-9CB6-1C5CABA8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stories 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și </a:t>
            </a:r>
            <a:r>
              <a:rPr lang="ro-RO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requirements</a:t>
            </a:r>
            <a:endParaRPr lang="en-GB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561CD-418C-A2CC-DEF2-561E3640B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stories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o-RO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Implică date referitoare la utilizare/utilizatori.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o-RO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Sunt formulate din perspectiva utilizării și a clientului.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o-RO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 ca scop oferirea unor funcționalități specifice, punctuale, utilizatorilor.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o-RO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poate considera că sunt orientate spre client/utilizator și sunt legate de dezvoltarea </a:t>
            </a:r>
            <a:r>
              <a:rPr lang="ro-RO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AGILE</a:t>
            </a:r>
            <a:r>
              <a:rPr lang="ro-RO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en-GB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Studii</a:t>
            </a:r>
            <a:r>
              <a:rPr lang="en-GB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(v. </a:t>
            </a:r>
            <a:r>
              <a:rPr lang="ro-RO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și </a:t>
            </a:r>
            <a:r>
              <a:rPr lang="ro-RO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comentarii</a:t>
            </a:r>
            <a:r>
              <a:rPr lang="ro-RO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GB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Lucassen et al., 2015</a:t>
            </a:r>
            <a:r>
              <a:rPr lang="en-GB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Lucassen et al., 2016</a:t>
            </a:r>
            <a:r>
              <a:rPr lang="ro-RO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o-RO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Hudson, 2013</a:t>
            </a:r>
            <a:endParaRPr lang="ro-RO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o-RO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o-RO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Privite ca scopuri de design, nu constrângeri.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o-RO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poate considera că sunt orientate spre sistem și sunt legate de </a:t>
            </a:r>
            <a:r>
              <a:rPr lang="ro-RO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waterfall model.</a:t>
            </a:r>
            <a:endParaRPr lang="en-GB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655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8874-77E4-E027-4816-2DC2EBD1D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02" y="1128408"/>
            <a:ext cx="3044758" cy="4601183"/>
          </a:xfrm>
        </p:spPr>
        <p:txBody>
          <a:bodyPr/>
          <a:lstStyle/>
          <a:p>
            <a:r>
              <a:rPr lang="ro-RO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la relatări la </a:t>
            </a:r>
            <a:r>
              <a:rPr lang="ro-RO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stories </a:t>
            </a:r>
            <a:r>
              <a:rPr lang="ro-RO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și posibile funcționalități: un exemplu </a:t>
            </a:r>
            <a:r>
              <a:rPr lang="ro-RO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(Sursa: Hartson și Pyla, 2019)</a:t>
            </a:r>
            <a:endParaRPr lang="en-GB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68CF89-AD06-6075-1228-073BE62787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28417" y="1293782"/>
            <a:ext cx="8005864" cy="1065965"/>
          </a:xfrm>
        </p:spPr>
      </p:pic>
    </p:spTree>
    <p:extLst>
      <p:ext uri="{BB962C8B-B14F-4D97-AF65-F5344CB8AC3E}">
        <p14:creationId xmlns:p14="http://schemas.microsoft.com/office/powerpoint/2010/main" val="140231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8874-77E4-E027-4816-2DC2EBD1D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02" y="1128408"/>
            <a:ext cx="3044758" cy="4601183"/>
          </a:xfrm>
        </p:spPr>
        <p:txBody>
          <a:bodyPr/>
          <a:lstStyle/>
          <a:p>
            <a:r>
              <a:rPr lang="ro-RO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la relatări la </a:t>
            </a:r>
            <a:r>
              <a:rPr lang="ro-RO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stories </a:t>
            </a:r>
            <a:r>
              <a:rPr lang="ro-RO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și posibile funcționalități: un exemplu </a:t>
            </a:r>
            <a:r>
              <a:rPr lang="ro-RO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(Sursa: Hartson și Pyla, 2019)</a:t>
            </a:r>
            <a:endParaRPr lang="en-GB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68CF89-AD06-6075-1228-073BE62787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28417" y="1293782"/>
            <a:ext cx="8005864" cy="106596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5EE5F19-C2F2-5770-45C7-A3BC63B554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61880" y="4098793"/>
            <a:ext cx="7898859" cy="1097398"/>
          </a:xfrm>
        </p:spPr>
      </p:pic>
    </p:spTree>
    <p:extLst>
      <p:ext uri="{BB962C8B-B14F-4D97-AF65-F5344CB8AC3E}">
        <p14:creationId xmlns:p14="http://schemas.microsoft.com/office/powerpoint/2010/main" val="100721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65DE-CB0A-7BF6-610A-29B36ED2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ro-RO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Înțelegerea cerințelor</a:t>
            </a:r>
            <a:endParaRPr lang="en-GB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F62BF9-959F-D7D1-E557-AA877E3CF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845411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708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465DE-CB0A-7BF6-610A-29B36ED2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83" y="1714875"/>
            <a:ext cx="6999748" cy="362841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o-RO" sz="5900" spc="-1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În cursul anterior: detalii despre</a:t>
            </a:r>
            <a:r>
              <a:rPr lang="en-GB" sz="5900" spc="-1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ro-RO" sz="5900" spc="-1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GB" sz="5900" spc="-1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3.1 – </a:t>
            </a:r>
            <a:r>
              <a:rPr lang="en-GB" sz="5900" spc="-1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colectarea</a:t>
            </a:r>
            <a:r>
              <a:rPr lang="en-GB" sz="5900" spc="-1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5900" spc="-1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datelor</a:t>
            </a:r>
            <a:r>
              <a:rPr lang="en-GB" sz="5900" spc="-1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sz="5900" spc="-1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și </a:t>
            </a:r>
            <a:br>
              <a:rPr lang="ro-RO" sz="5900" spc="-1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o-RO" sz="5900" spc="-1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</a:t>
            </a:r>
            <a:r>
              <a:rPr lang="en-GB" sz="5900" spc="-1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ro-RO" sz="5900" spc="-1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GB" sz="5900" spc="-1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analiza</a:t>
            </a:r>
            <a:r>
              <a:rPr lang="en-GB" sz="5900" spc="-1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5900" spc="-1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datelor</a:t>
            </a:r>
            <a:endParaRPr lang="en-US" sz="5900" spc="-100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008825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BDAAE7A-177F-4691-8F07-36CBBA611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619B0F-31FB-7A10-49B3-D8067DB6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667" y="762000"/>
            <a:ext cx="7462083" cy="5334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spc="-1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3.3 </a:t>
            </a:r>
            <a:r>
              <a:rPr lang="en-US" sz="7200" spc="-1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Modelarea</a:t>
            </a:r>
            <a:r>
              <a:rPr lang="en-US" sz="7200" spc="-1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7200" spc="-100" dirty="0" err="1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datelor</a:t>
            </a:r>
            <a:br>
              <a:rPr lang="en-US" sz="7200" spc="-100" dirty="0">
                <a:solidFill>
                  <a:schemeClr val="accent1"/>
                </a:solidFill>
              </a:rPr>
            </a:br>
            <a:endParaRPr lang="en-US" sz="7200" spc="-100" dirty="0">
              <a:solidFill>
                <a:schemeClr val="accent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F82D1D-28BC-4216-A1EA-F7D9C6D1A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0A1DC48-C242-4442-822C-570436B80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333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B220D2-700B-BFBA-F2C4-E70B328FF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87556-9CCB-892C-EF5D-C2167C755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933" y="1298448"/>
            <a:ext cx="3764604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5000" spc="-100" dirty="0"/>
            </a:br>
            <a:endParaRPr lang="en-US" sz="5000" spc="-100" dirty="0"/>
          </a:p>
        </p:txBody>
      </p:sp>
      <p:pic>
        <p:nvPicPr>
          <p:cNvPr id="4" name="Picture 3" descr="Cartoon of people standing on an elephant&#10;&#10;Description automatically generated">
            <a:extLst>
              <a:ext uri="{FF2B5EF4-FFF2-40B4-BE49-F238E27FC236}">
                <a16:creationId xmlns:a16="http://schemas.microsoft.com/office/drawing/2014/main" id="{B7E489EA-2D19-975A-711C-3967AE57E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856" y="759599"/>
            <a:ext cx="6144838" cy="533065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66BE35-E7CD-3B05-F1B6-0EBEE02BBCAC}"/>
              </a:ext>
            </a:extLst>
          </p:cNvPr>
          <p:cNvSpPr txBox="1"/>
          <p:nvPr/>
        </p:nvSpPr>
        <p:spPr>
          <a:xfrm>
            <a:off x="4768062" y="5693927"/>
            <a:ext cx="609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-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Sursa</a:t>
            </a:r>
            <a:r>
              <a:rPr lang="en-US" sz="1800" spc="-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800" spc="-1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Daigneault</a:t>
            </a:r>
            <a:r>
              <a:rPr lang="en-US" sz="1800" spc="-1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2013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8CD42-54BE-F984-40D8-7E11004A938A}"/>
              </a:ext>
            </a:extLst>
          </p:cNvPr>
          <p:cNvSpPr txBox="1"/>
          <p:nvPr/>
        </p:nvSpPr>
        <p:spPr>
          <a:xfrm>
            <a:off x="571846" y="3239762"/>
            <a:ext cx="375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“Understanding the elephant”</a:t>
            </a:r>
          </a:p>
        </p:txBody>
      </p:sp>
    </p:spTree>
    <p:extLst>
      <p:ext uri="{BB962C8B-B14F-4D97-AF65-F5344CB8AC3E}">
        <p14:creationId xmlns:p14="http://schemas.microsoft.com/office/powerpoint/2010/main" val="15676787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AEA8CB-A580-4798-38C6-2FBAB3E65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AAC4691-7CF7-6B85-FA6E-1292EA69D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0C05BA-C678-2F2B-14D6-3C414C650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1F51F-F911-5CF0-3B51-B10102990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en-GB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</a:t>
            </a:r>
            <a:r>
              <a: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 refer</a:t>
            </a:r>
            <a:r>
              <a:rPr lang="ro-RO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 conceptul de </a:t>
            </a:r>
            <a:r>
              <a:rPr lang="ro-RO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modelare</a:t>
            </a:r>
            <a:r>
              <a:rPr lang="ro-RO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C9A4B9-4389-621F-4A27-9B92B26A1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128578-2F49-87AA-909C-8A1F37CA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DF58F8-7F53-2640-0B00-3772AFD1A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7FC25-E5BE-8A04-316B-8129530FD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endParaRPr lang="en-GB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14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34ADBB-9158-A8E1-8EAD-522667CE4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3B487BD-D215-B7CD-39FA-5DB2045E5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9D25C6-68F6-59A8-09DB-6D4A0D386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B527B-974E-F523-13C5-ACB20628F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en-GB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</a:t>
            </a:r>
            <a:r>
              <a: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 refer</a:t>
            </a:r>
            <a:r>
              <a:rPr lang="ro-RO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 conceptul de </a:t>
            </a:r>
            <a:r>
              <a:rPr lang="ro-RO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modelare</a:t>
            </a:r>
            <a:r>
              <a:rPr lang="ro-RO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9B75AA-33B1-00DE-BEC0-357DFDC95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69E098-B488-5736-AF70-3AA552961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84AFE4-2858-DBFF-979A-5AE766C02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22F5F-0C15-ABA0-07DC-CDA4F953F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ro-RO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Modelare </a:t>
            </a:r>
            <a:r>
              <a:rPr lang="ro-RO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poate părea teoretic / academic / avansat.</a:t>
            </a:r>
          </a:p>
          <a:p>
            <a:r>
              <a:rPr lang="ro-RO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În contexul </a:t>
            </a:r>
            <a:r>
              <a:rPr lang="ro-RO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UX design </a:t>
            </a:r>
            <a:r>
              <a:rPr lang="ro-RO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referă la: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o-RO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organizare și vizualizare a datelor culese în prima parte,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o-RO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conceptualizare / sens pentru datele inițiale,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o-RO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abstractizare, în scopul descoperirii aspectelor esențiale și transformării datelor în elemente utile pentru procesul de design,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o-RO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într-o etapă ulterioară: transfer de informație pentru procesul de </a:t>
            </a:r>
            <a:r>
              <a:rPr lang="ro-RO" i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</a:t>
            </a:r>
            <a:r>
              <a:rPr lang="ro-RO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propriu-zis.</a:t>
            </a:r>
            <a:endParaRPr lang="en-GB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61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465DE-CB0A-7BF6-610A-29B36ED2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Diverse tipuri de modele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A9A93-C719-E337-C777-F504C34F1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8490" y="762000"/>
            <a:ext cx="6780494" cy="5334001"/>
          </a:xfrm>
        </p:spPr>
        <p:txBody>
          <a:bodyPr>
            <a:normAutofit lnSpcReduction="10000"/>
          </a:bodyPr>
          <a:lstStyle/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Roluri (</a:t>
            </a:r>
            <a:r>
              <a:rPr lang="ro-RO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work roles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ro-RO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Flux de lucru </a:t>
            </a:r>
            <a:r>
              <a:rPr lang="ro-RO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(flow model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ro-RO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Există și alte tipuri de modele, în funcțe de natura / complexitatea proiectului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persona</a:t>
            </a:r>
            <a:endParaRPr lang="ro-R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elemente tangibile </a:t>
            </a:r>
            <a:r>
              <a:rPr lang="ro-RO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(artifacts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ro-RO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model social.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Modelul trebuie adaptat in funcție de context: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dacă există multe caracteristici ale utilizatorilor pentru un anume rol, este util să fie considerate </a:t>
            </a:r>
            <a:r>
              <a:rPr lang="ro-RO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personas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dacă există multe sarcini (</a:t>
            </a:r>
            <a:r>
              <a:rPr lang="ro-RO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tasks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se poate utiliza un model de tip </a:t>
            </a:r>
            <a:r>
              <a:rPr lang="ro-RO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structure model,</a:t>
            </a:r>
            <a:endParaRPr lang="ro-R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dacă practica de lucru se bazează pe entități tangibile/intangibile (</a:t>
            </a:r>
            <a:r>
              <a:rPr lang="ro-RO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artifacts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poate fi utilizat un </a:t>
            </a:r>
            <a:r>
              <a:rPr lang="ro-RO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artifact model,</a:t>
            </a:r>
            <a:endParaRPr lang="ro-R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etc. (</a:t>
            </a:r>
            <a:r>
              <a:rPr lang="ro-RO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physical work environment model, social model, information architecture model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6804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58A5A0AE86014F80A5241FB0D7200D" ma:contentTypeVersion="4" ma:contentTypeDescription="Create a new document." ma:contentTypeScope="" ma:versionID="94078ee7c356570673608688e36ee0e8">
  <xsd:schema xmlns:xsd="http://www.w3.org/2001/XMLSchema" xmlns:xs="http://www.w3.org/2001/XMLSchema" xmlns:p="http://schemas.microsoft.com/office/2006/metadata/properties" xmlns:ns2="af6d7299-1f0f-48d7-b719-72d3a846a03e" targetNamespace="http://schemas.microsoft.com/office/2006/metadata/properties" ma:root="true" ma:fieldsID="092b47e0705d357d8dc07ca94bda197d" ns2:_="">
    <xsd:import namespace="af6d7299-1f0f-48d7-b719-72d3a846a0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6d7299-1f0f-48d7-b719-72d3a846a0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BF13D1-47C2-4590-9DE8-612C1CBD6CF3}"/>
</file>

<file path=customXml/itemProps2.xml><?xml version="1.0" encoding="utf-8"?>
<ds:datastoreItem xmlns:ds="http://schemas.openxmlformats.org/officeDocument/2006/customXml" ds:itemID="{1040436B-1264-4F18-B020-D9B008AE4427}"/>
</file>

<file path=customXml/itemProps3.xml><?xml version="1.0" encoding="utf-8"?>
<ds:datastoreItem xmlns:ds="http://schemas.openxmlformats.org/officeDocument/2006/customXml" ds:itemID="{E3140A6A-FEB5-450B-9A8D-290FDD63A5A1}"/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2819</TotalTime>
  <Words>1144</Words>
  <Application>Microsoft Office PowerPoint</Application>
  <PresentationFormat>Widescreen</PresentationFormat>
  <Paragraphs>106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Corbel</vt:lpstr>
      <vt:lpstr>Courier New</vt:lpstr>
      <vt:lpstr>Tahoma</vt:lpstr>
      <vt:lpstr>Wingdings</vt:lpstr>
      <vt:lpstr>Wingdings 2</vt:lpstr>
      <vt:lpstr>Frame</vt:lpstr>
      <vt:lpstr>Experiența de utilizare și interacțiunea cu utilizatorul UX/UI Design</vt:lpstr>
      <vt:lpstr>3. Înțelegerea cerințelor</vt:lpstr>
      <vt:lpstr>3. Înțelegerea cerințelor</vt:lpstr>
      <vt:lpstr>În cursul anterior: detalii despre  3.1 – colectarea datelor și  3.2 – analiza datelor</vt:lpstr>
      <vt:lpstr>3.3 Modelarea datelor </vt:lpstr>
      <vt:lpstr> </vt:lpstr>
      <vt:lpstr>La ce se referă conceptul de modelare?</vt:lpstr>
      <vt:lpstr>La ce se referă conceptul de modelare?</vt:lpstr>
      <vt:lpstr>Diverse tipuri de modele</vt:lpstr>
      <vt:lpstr>În ce etape are loc modelarea?</vt:lpstr>
      <vt:lpstr>Înainte de începerea vizitelor</vt:lpstr>
      <vt:lpstr>În ce etape are loc modelarea?</vt:lpstr>
      <vt:lpstr>În timpul colectării datelor</vt:lpstr>
      <vt:lpstr>În ce etape are loc modelarea?</vt:lpstr>
      <vt:lpstr>Modelarea se suprapune cu analiza datelor</vt:lpstr>
      <vt:lpstr>Roluri (work roles)</vt:lpstr>
      <vt:lpstr>Clase de utilizatori (user classes)</vt:lpstr>
      <vt:lpstr>Alte elemente care pot fi luate în considerare</vt:lpstr>
      <vt:lpstr>Model al fluxului (flow model)</vt:lpstr>
      <vt:lpstr>Modele referitoare la task-uri</vt:lpstr>
      <vt:lpstr>Model al fluxului de lucru pentru un sistem de vânzare a biletelor pentru diverse evenimente într-o comunitate universitară.</vt:lpstr>
      <vt:lpstr>Model al fluxului de lucru pentru un sistem de vânzare a biletelor pentru diverse evenimente într-o comunitate universitară.</vt:lpstr>
      <vt:lpstr>Model structural (task structure model) Model ierarhic al task-urilor HTI (Hierarchical task inventory ) - poate fi legat de user roles - de evitat implicațiile temporale - structura ierarhică face, în general, referire la sub-task-uri</vt:lpstr>
      <vt:lpstr>Model secvențial (task sequence models) - cum execută utilizatorii task-uri - descriere pas cu pas, ordonarea temporală este importantă - task-urile  au scopuri și elemente declanșatoare (triggers)</vt:lpstr>
      <vt:lpstr>3.4 Extragerea cerințelor </vt:lpstr>
      <vt:lpstr>User stories și requirements</vt:lpstr>
      <vt:lpstr>De la relatări la user stories și posibile funcționalități: un exemplu (Sursa: Hartson și Pyla, 2019)</vt:lpstr>
      <vt:lpstr>De la relatări la user stories și posibile funcționalități: un exemplu (Sursa: Hartson și Pyla, 2019)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Sorin Stupariu</dc:creator>
  <cp:lastModifiedBy>Mihai Sorin Stupariu</cp:lastModifiedBy>
  <cp:revision>220</cp:revision>
  <dcterms:created xsi:type="dcterms:W3CDTF">2023-02-16T13:01:46Z</dcterms:created>
  <dcterms:modified xsi:type="dcterms:W3CDTF">2025-03-10T10:06:40Z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0x010100F158A5A0AE86014F80A5241FB0D7200D</vt:lpwstr>
  </property>
</Properties>
</file>