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4.xml" ContentType="application/vnd.ms-office.drawingml.diagramDrawing+xml"/>
  <Override PartName="/ppt/diagrams/drawing6.xml" ContentType="application/vnd.ms-office.drawingml.diagramDrawing+xml"/>
  <Override PartName="/ppt/diagrams/layout5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6" r:id="rId1"/>
  </p:sldMasterIdLst>
  <p:notesMasterIdLst>
    <p:notesMasterId r:id="rId33"/>
  </p:notesMasterIdLst>
  <p:sldIdLst>
    <p:sldId id="256" r:id="rId2"/>
    <p:sldId id="299" r:id="rId3"/>
    <p:sldId id="368" r:id="rId4"/>
    <p:sldId id="361" r:id="rId5"/>
    <p:sldId id="362" r:id="rId6"/>
    <p:sldId id="363" r:id="rId7"/>
    <p:sldId id="364" r:id="rId8"/>
    <p:sldId id="365" r:id="rId9"/>
    <p:sldId id="366" r:id="rId10"/>
    <p:sldId id="346" r:id="rId11"/>
    <p:sldId id="351" r:id="rId12"/>
    <p:sldId id="369" r:id="rId13"/>
    <p:sldId id="367" r:id="rId14"/>
    <p:sldId id="379" r:id="rId15"/>
    <p:sldId id="370" r:id="rId16"/>
    <p:sldId id="371" r:id="rId17"/>
    <p:sldId id="265" r:id="rId18"/>
    <p:sldId id="337" r:id="rId19"/>
    <p:sldId id="262" r:id="rId20"/>
    <p:sldId id="375" r:id="rId21"/>
    <p:sldId id="372" r:id="rId22"/>
    <p:sldId id="376" r:id="rId23"/>
    <p:sldId id="373" r:id="rId24"/>
    <p:sldId id="377" r:id="rId25"/>
    <p:sldId id="374" r:id="rId26"/>
    <p:sldId id="378" r:id="rId27"/>
    <p:sldId id="380" r:id="rId28"/>
    <p:sldId id="381" r:id="rId29"/>
    <p:sldId id="382" r:id="rId30"/>
    <p:sldId id="383" r:id="rId31"/>
    <p:sldId id="3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235AE-4C38-4C16-AAE8-E5DB9181E816}">
          <p14:sldIdLst>
            <p14:sldId id="256"/>
            <p14:sldId id="299"/>
            <p14:sldId id="368"/>
            <p14:sldId id="361"/>
            <p14:sldId id="362"/>
            <p14:sldId id="363"/>
            <p14:sldId id="364"/>
            <p14:sldId id="365"/>
            <p14:sldId id="366"/>
            <p14:sldId id="346"/>
            <p14:sldId id="351"/>
            <p14:sldId id="369"/>
            <p14:sldId id="367"/>
            <p14:sldId id="379"/>
            <p14:sldId id="370"/>
            <p14:sldId id="371"/>
            <p14:sldId id="265"/>
            <p14:sldId id="337"/>
            <p14:sldId id="262"/>
            <p14:sldId id="375"/>
            <p14:sldId id="372"/>
            <p14:sldId id="376"/>
            <p14:sldId id="373"/>
            <p14:sldId id="377"/>
            <p14:sldId id="374"/>
            <p14:sldId id="378"/>
            <p14:sldId id="380"/>
            <p14:sldId id="38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629AE-9A5D-402B-813E-0179BBAFA6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3EDEC-6057-406D-997C-28258609DE6A}">
      <dgm:prSet/>
      <dgm:spPr/>
      <dgm:t>
        <a:bodyPr/>
        <a:lstStyle/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Obiectivă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observate direct de evaluator sau de participant) </a:t>
          </a:r>
        </a:p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Subiectivă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bazate pe opinii/judecăți – de exemplu chestionare).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9B10B6-8D2D-444D-A87F-A709AEB64D5D}" type="parTrans" cxnId="{9D2DDA8C-4812-46A8-A6D3-2DB4E99531D4}">
      <dgm:prSet/>
      <dgm:spPr/>
      <dgm:t>
        <a:bodyPr/>
        <a:lstStyle/>
        <a:p>
          <a:endParaRPr lang="en-US"/>
        </a:p>
      </dgm:t>
    </dgm:pt>
    <dgm:pt modelId="{C4FA6078-DFD0-4D73-AEC3-6326F1BB6678}" type="sibTrans" cxnId="{9D2DDA8C-4812-46A8-A6D3-2DB4E99531D4}">
      <dgm:prSet/>
      <dgm:spPr/>
      <dgm:t>
        <a:bodyPr/>
        <a:lstStyle/>
        <a:p>
          <a:endParaRPr lang="en-US"/>
        </a:p>
      </dgm:t>
    </dgm:pt>
    <dgm:pt modelId="{3DF4AC7D-A90C-45FC-98A5-EF087EB3B73C}">
      <dgm:prSet/>
      <dgm:spPr/>
      <dgm:t>
        <a:bodyPr/>
        <a:lstStyle/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Cantitativă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numerice)  </a:t>
          </a:r>
        </a:p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Calitativă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non-numerice, descriptive – pot reflecta probleme întâmpinate).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2FFFF3-79E2-468C-A944-66650D1FEDE2}" type="sibTrans" cxnId="{EAC45BB0-766D-4439-8159-A88BEED82068}">
      <dgm:prSet/>
      <dgm:spPr/>
      <dgm:t>
        <a:bodyPr/>
        <a:lstStyle/>
        <a:p>
          <a:endParaRPr lang="en-US"/>
        </a:p>
      </dgm:t>
    </dgm:pt>
    <dgm:pt modelId="{03C76BAB-915E-4C58-9DEA-D94C8D6F3B4B}" type="parTrans" cxnId="{EAC45BB0-766D-4439-8159-A88BEED82068}">
      <dgm:prSet/>
      <dgm:spPr/>
      <dgm:t>
        <a:bodyPr/>
        <a:lstStyle/>
        <a:p>
          <a:endParaRPr lang="en-US"/>
        </a:p>
      </dgm:t>
    </dgm:pt>
    <dgm:pt modelId="{6E037EDE-18B1-4A40-B3D5-D630F8A3B9A7}" type="pres">
      <dgm:prSet presAssocID="{D82629AE-9A5D-402B-813E-0179BBAFA608}" presName="linear" presStyleCnt="0">
        <dgm:presLayoutVars>
          <dgm:animLvl val="lvl"/>
          <dgm:resizeHandles val="exact"/>
        </dgm:presLayoutVars>
      </dgm:prSet>
      <dgm:spPr/>
    </dgm:pt>
    <dgm:pt modelId="{BC1EA20B-69A1-4086-9516-F3BA3C71DD59}" type="pres">
      <dgm:prSet presAssocID="{7BD3EDEC-6057-406D-997C-28258609DE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1D706F-B6EF-4077-8145-F424E0179E3A}" type="pres">
      <dgm:prSet presAssocID="{C4FA6078-DFD0-4D73-AEC3-6326F1BB6678}" presName="spacer" presStyleCnt="0"/>
      <dgm:spPr/>
    </dgm:pt>
    <dgm:pt modelId="{52DA7AA9-990D-4733-9DA9-A4CADBF9978E}" type="pres">
      <dgm:prSet presAssocID="{3DF4AC7D-A90C-45FC-98A5-EF087EB3B73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2DDA8C-4812-46A8-A6D3-2DB4E99531D4}" srcId="{D82629AE-9A5D-402B-813E-0179BBAFA608}" destId="{7BD3EDEC-6057-406D-997C-28258609DE6A}" srcOrd="0" destOrd="0" parTransId="{CB9B10B6-8D2D-444D-A87F-A709AEB64D5D}" sibTransId="{C4FA6078-DFD0-4D73-AEC3-6326F1BB6678}"/>
    <dgm:cxn modelId="{AA7F0F93-5BC5-49D6-98D7-AC0D1E524F0C}" type="presOf" srcId="{3DF4AC7D-A90C-45FC-98A5-EF087EB3B73C}" destId="{52DA7AA9-990D-4733-9DA9-A4CADBF9978E}" srcOrd="0" destOrd="0" presId="urn:microsoft.com/office/officeart/2005/8/layout/vList2"/>
    <dgm:cxn modelId="{EAC45BB0-766D-4439-8159-A88BEED82068}" srcId="{D82629AE-9A5D-402B-813E-0179BBAFA608}" destId="{3DF4AC7D-A90C-45FC-98A5-EF087EB3B73C}" srcOrd="1" destOrd="0" parTransId="{03C76BAB-915E-4C58-9DEA-D94C8D6F3B4B}" sibTransId="{CD2FFFF3-79E2-468C-A944-66650D1FEDE2}"/>
    <dgm:cxn modelId="{879D54CF-69E7-404B-9EB0-408C41DF8863}" type="presOf" srcId="{7BD3EDEC-6057-406D-997C-28258609DE6A}" destId="{BC1EA20B-69A1-4086-9516-F3BA3C71DD59}" srcOrd="0" destOrd="0" presId="urn:microsoft.com/office/officeart/2005/8/layout/vList2"/>
    <dgm:cxn modelId="{3C1280FA-040A-4D84-A4EB-D03AC09478F2}" type="presOf" srcId="{D82629AE-9A5D-402B-813E-0179BBAFA608}" destId="{6E037EDE-18B1-4A40-B3D5-D630F8A3B9A7}" srcOrd="0" destOrd="0" presId="urn:microsoft.com/office/officeart/2005/8/layout/vList2"/>
    <dgm:cxn modelId="{1E5948F9-13C6-4917-BC5D-4C5A0F8C65E8}" type="presParOf" srcId="{6E037EDE-18B1-4A40-B3D5-D630F8A3B9A7}" destId="{BC1EA20B-69A1-4086-9516-F3BA3C71DD59}" srcOrd="0" destOrd="0" presId="urn:microsoft.com/office/officeart/2005/8/layout/vList2"/>
    <dgm:cxn modelId="{2471242F-EEF4-430A-9527-B785BB78433B}" type="presParOf" srcId="{6E037EDE-18B1-4A40-B3D5-D630F8A3B9A7}" destId="{101D706F-B6EF-4077-8145-F424E0179E3A}" srcOrd="1" destOrd="0" presId="urn:microsoft.com/office/officeart/2005/8/layout/vList2"/>
    <dgm:cxn modelId="{F8082CBE-DC1A-4D79-8E77-119373ECFF3E}" type="presParOf" srcId="{6E037EDE-18B1-4A40-B3D5-D630F8A3B9A7}" destId="{52DA7AA9-990D-4733-9DA9-A4CADBF997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C640E-4CE4-4664-B5C5-FB1B208DB5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035C3-B5AD-4354-ABC1-B69BAC07B111}">
      <dgm:prSet/>
      <dgm:spPr/>
      <dgm:t>
        <a:bodyPr/>
        <a:lstStyle/>
        <a:p>
          <a:r>
            <a: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Metode de evaluare empirice: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legate de date provenind de la participanți și de observarea peformanței utilizatorilor. 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F24607-595D-4A65-9FD2-644931369482}" type="parTrans" cxnId="{3FBF4AC9-2F4E-4D9A-A0DA-F7E1A77A2352}">
      <dgm:prSet/>
      <dgm:spPr/>
      <dgm:t>
        <a:bodyPr/>
        <a:lstStyle/>
        <a:p>
          <a:endParaRPr lang="en-US"/>
        </a:p>
      </dgm:t>
    </dgm:pt>
    <dgm:pt modelId="{ABDD7618-F1F7-4F31-9DEA-AF6C610A5540}" type="sibTrans" cxnId="{3FBF4AC9-2F4E-4D9A-A0DA-F7E1A77A2352}">
      <dgm:prSet/>
      <dgm:spPr/>
      <dgm:t>
        <a:bodyPr/>
        <a:lstStyle/>
        <a:p>
          <a:endParaRPr lang="en-US"/>
        </a:p>
      </dgm:t>
    </dgm:pt>
    <dgm:pt modelId="{162E7229-76D6-487F-8FB5-A0746FB3CB2F}">
      <dgm:prSet/>
      <dgm:spPr/>
      <dgm:t>
        <a:bodyPr/>
        <a:lstStyle/>
        <a:p>
          <a:r>
            <a: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Metode de evaluare analitice: </a:t>
          </a:r>
          <a:r>
            <a:rPr lang="ro-RO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bazate pe examinarea atributelor soluției de </a:t>
          </a:r>
          <a:r>
            <a: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r>
            <a:rPr lang="ro-RO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2A34BA-3554-45AF-9308-2042E3C2BEEA}" type="parTrans" cxnId="{DFB7B97A-5506-4C16-B77F-F8795726B70D}">
      <dgm:prSet/>
      <dgm:spPr/>
      <dgm:t>
        <a:bodyPr/>
        <a:lstStyle/>
        <a:p>
          <a:endParaRPr lang="en-US"/>
        </a:p>
      </dgm:t>
    </dgm:pt>
    <dgm:pt modelId="{C6EEC523-2A01-4171-9EE9-14ACDA26C382}" type="sibTrans" cxnId="{DFB7B97A-5506-4C16-B77F-F8795726B70D}">
      <dgm:prSet/>
      <dgm:spPr/>
      <dgm:t>
        <a:bodyPr/>
        <a:lstStyle/>
        <a:p>
          <a:endParaRPr lang="en-US"/>
        </a:p>
      </dgm:t>
    </dgm:pt>
    <dgm:pt modelId="{9977C48C-3849-477A-8F6B-17D9B0E67634}" type="pres">
      <dgm:prSet presAssocID="{690C640E-4CE4-4664-B5C5-FB1B208DB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B99281-03E8-468D-A658-27CCB99450CB}" type="pres">
      <dgm:prSet presAssocID="{A74035C3-B5AD-4354-ABC1-B69BAC07B111}" presName="hierRoot1" presStyleCnt="0"/>
      <dgm:spPr/>
    </dgm:pt>
    <dgm:pt modelId="{62117D40-14CE-4B72-B6B8-A88F19E01396}" type="pres">
      <dgm:prSet presAssocID="{A74035C3-B5AD-4354-ABC1-B69BAC07B111}" presName="composite" presStyleCnt="0"/>
      <dgm:spPr/>
    </dgm:pt>
    <dgm:pt modelId="{065E9497-2C53-42F6-9315-AC3B6E602C81}" type="pres">
      <dgm:prSet presAssocID="{A74035C3-B5AD-4354-ABC1-B69BAC07B111}" presName="background" presStyleLbl="node0" presStyleIdx="0" presStyleCnt="2"/>
      <dgm:spPr/>
    </dgm:pt>
    <dgm:pt modelId="{809B850B-A9BA-4012-916D-5379D867DB0F}" type="pres">
      <dgm:prSet presAssocID="{A74035C3-B5AD-4354-ABC1-B69BAC07B111}" presName="text" presStyleLbl="fgAcc0" presStyleIdx="0" presStyleCnt="2">
        <dgm:presLayoutVars>
          <dgm:chPref val="3"/>
        </dgm:presLayoutVars>
      </dgm:prSet>
      <dgm:spPr/>
    </dgm:pt>
    <dgm:pt modelId="{C501FE14-017F-44BC-953C-D41C0F7872D1}" type="pres">
      <dgm:prSet presAssocID="{A74035C3-B5AD-4354-ABC1-B69BAC07B111}" presName="hierChild2" presStyleCnt="0"/>
      <dgm:spPr/>
    </dgm:pt>
    <dgm:pt modelId="{A3E6DB34-5598-43BF-894D-EEA76D7DC1A4}" type="pres">
      <dgm:prSet presAssocID="{162E7229-76D6-487F-8FB5-A0746FB3CB2F}" presName="hierRoot1" presStyleCnt="0"/>
      <dgm:spPr/>
    </dgm:pt>
    <dgm:pt modelId="{D3460FC9-3D86-4A8D-8CE2-24CEC4348039}" type="pres">
      <dgm:prSet presAssocID="{162E7229-76D6-487F-8FB5-A0746FB3CB2F}" presName="composite" presStyleCnt="0"/>
      <dgm:spPr/>
    </dgm:pt>
    <dgm:pt modelId="{3B6389CF-350C-4953-A14B-C5BF3A0FA2A3}" type="pres">
      <dgm:prSet presAssocID="{162E7229-76D6-487F-8FB5-A0746FB3CB2F}" presName="background" presStyleLbl="node0" presStyleIdx="1" presStyleCnt="2"/>
      <dgm:spPr/>
    </dgm:pt>
    <dgm:pt modelId="{5988E54E-A025-4171-BB52-E1DCB06C1FDC}" type="pres">
      <dgm:prSet presAssocID="{162E7229-76D6-487F-8FB5-A0746FB3CB2F}" presName="text" presStyleLbl="fgAcc0" presStyleIdx="1" presStyleCnt="2">
        <dgm:presLayoutVars>
          <dgm:chPref val="3"/>
        </dgm:presLayoutVars>
      </dgm:prSet>
      <dgm:spPr/>
    </dgm:pt>
    <dgm:pt modelId="{DC1073FA-950D-4AC0-ACF5-DA899FB0919C}" type="pres">
      <dgm:prSet presAssocID="{162E7229-76D6-487F-8FB5-A0746FB3CB2F}" presName="hierChild2" presStyleCnt="0"/>
      <dgm:spPr/>
    </dgm:pt>
  </dgm:ptLst>
  <dgm:cxnLst>
    <dgm:cxn modelId="{4027271E-3BCC-49E5-B492-7FF453E1E20C}" type="presOf" srcId="{162E7229-76D6-487F-8FB5-A0746FB3CB2F}" destId="{5988E54E-A025-4171-BB52-E1DCB06C1FDC}" srcOrd="0" destOrd="0" presId="urn:microsoft.com/office/officeart/2005/8/layout/hierarchy1"/>
    <dgm:cxn modelId="{0BE77625-BFEC-45F3-91A5-0B2E3CB1A31E}" type="presOf" srcId="{690C640E-4CE4-4664-B5C5-FB1B208DB571}" destId="{9977C48C-3849-477A-8F6B-17D9B0E67634}" srcOrd="0" destOrd="0" presId="urn:microsoft.com/office/officeart/2005/8/layout/hierarchy1"/>
    <dgm:cxn modelId="{DFB7B97A-5506-4C16-B77F-F8795726B70D}" srcId="{690C640E-4CE4-4664-B5C5-FB1B208DB571}" destId="{162E7229-76D6-487F-8FB5-A0746FB3CB2F}" srcOrd="1" destOrd="0" parTransId="{892A34BA-3554-45AF-9308-2042E3C2BEEA}" sibTransId="{C6EEC523-2A01-4171-9EE9-14ACDA26C382}"/>
    <dgm:cxn modelId="{0F7E20A4-78FE-4C01-AD14-0945861151DF}" type="presOf" srcId="{A74035C3-B5AD-4354-ABC1-B69BAC07B111}" destId="{809B850B-A9BA-4012-916D-5379D867DB0F}" srcOrd="0" destOrd="0" presId="urn:microsoft.com/office/officeart/2005/8/layout/hierarchy1"/>
    <dgm:cxn modelId="{3FBF4AC9-2F4E-4D9A-A0DA-F7E1A77A2352}" srcId="{690C640E-4CE4-4664-B5C5-FB1B208DB571}" destId="{A74035C3-B5AD-4354-ABC1-B69BAC07B111}" srcOrd="0" destOrd="0" parTransId="{90F24607-595D-4A65-9FD2-644931369482}" sibTransId="{ABDD7618-F1F7-4F31-9DEA-AF6C610A5540}"/>
    <dgm:cxn modelId="{4B9B99A1-0566-4FF9-A156-595CEAF0433F}" type="presParOf" srcId="{9977C48C-3849-477A-8F6B-17D9B0E67634}" destId="{25B99281-03E8-468D-A658-27CCB99450CB}" srcOrd="0" destOrd="0" presId="urn:microsoft.com/office/officeart/2005/8/layout/hierarchy1"/>
    <dgm:cxn modelId="{AB9930BC-E013-46BD-9064-99545C29DB8A}" type="presParOf" srcId="{25B99281-03E8-468D-A658-27CCB99450CB}" destId="{62117D40-14CE-4B72-B6B8-A88F19E01396}" srcOrd="0" destOrd="0" presId="urn:microsoft.com/office/officeart/2005/8/layout/hierarchy1"/>
    <dgm:cxn modelId="{64924A33-FC74-444F-8CDA-D2C22915F808}" type="presParOf" srcId="{62117D40-14CE-4B72-B6B8-A88F19E01396}" destId="{065E9497-2C53-42F6-9315-AC3B6E602C81}" srcOrd="0" destOrd="0" presId="urn:microsoft.com/office/officeart/2005/8/layout/hierarchy1"/>
    <dgm:cxn modelId="{849CA124-A6B2-4A52-BF2B-576A80ECC6CB}" type="presParOf" srcId="{62117D40-14CE-4B72-B6B8-A88F19E01396}" destId="{809B850B-A9BA-4012-916D-5379D867DB0F}" srcOrd="1" destOrd="0" presId="urn:microsoft.com/office/officeart/2005/8/layout/hierarchy1"/>
    <dgm:cxn modelId="{63DD2122-1E4F-4DBD-AC6F-21BC13B4325B}" type="presParOf" srcId="{25B99281-03E8-468D-A658-27CCB99450CB}" destId="{C501FE14-017F-44BC-953C-D41C0F7872D1}" srcOrd="1" destOrd="0" presId="urn:microsoft.com/office/officeart/2005/8/layout/hierarchy1"/>
    <dgm:cxn modelId="{E0A9E5DB-4283-4213-B86B-8E5A1B426B79}" type="presParOf" srcId="{9977C48C-3849-477A-8F6B-17D9B0E67634}" destId="{A3E6DB34-5598-43BF-894D-EEA76D7DC1A4}" srcOrd="1" destOrd="0" presId="urn:microsoft.com/office/officeart/2005/8/layout/hierarchy1"/>
    <dgm:cxn modelId="{775632A9-78BC-499F-8FA7-83B105B30E8B}" type="presParOf" srcId="{A3E6DB34-5598-43BF-894D-EEA76D7DC1A4}" destId="{D3460FC9-3D86-4A8D-8CE2-24CEC4348039}" srcOrd="0" destOrd="0" presId="urn:microsoft.com/office/officeart/2005/8/layout/hierarchy1"/>
    <dgm:cxn modelId="{0D447E93-0DE1-40BC-8C1E-0A706C34D09F}" type="presParOf" srcId="{D3460FC9-3D86-4A8D-8CE2-24CEC4348039}" destId="{3B6389CF-350C-4953-A14B-C5BF3A0FA2A3}" srcOrd="0" destOrd="0" presId="urn:microsoft.com/office/officeart/2005/8/layout/hierarchy1"/>
    <dgm:cxn modelId="{DE0E25C3-BC09-4938-B167-C3E6A715719D}" type="presParOf" srcId="{D3460FC9-3D86-4A8D-8CE2-24CEC4348039}" destId="{5988E54E-A025-4171-BB52-E1DCB06C1FDC}" srcOrd="1" destOrd="0" presId="urn:microsoft.com/office/officeart/2005/8/layout/hierarchy1"/>
    <dgm:cxn modelId="{C8680C31-6813-4E00-AB1F-33E1A9F00712}" type="presParOf" srcId="{A3E6DB34-5598-43BF-894D-EEA76D7DC1A4}" destId="{DC1073FA-950D-4AC0-ACF5-DA899FB091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1121FB-0164-4D00-BB88-C8F10F2C2E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3F2354-FE9D-4872-BD3F-A8DD00ADF324}">
      <dgm:prSet/>
      <dgm:spPr/>
      <dgm:t>
        <a:bodyPr/>
        <a:lstStyle/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Scopul: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diferă de la etapă la etapă, poate fi evaluat întregul sistem/produs, </a:t>
          </a:r>
          <a:r>
            <a: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-ul conceptual, etc. Pot exista și scopuri restrânse.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019B39-F2BC-4D7D-A4DE-287F97C9A6E1}" type="parTrans" cxnId="{79C3444D-E589-43E8-A1AD-CCD32D751CC8}">
      <dgm:prSet/>
      <dgm:spPr/>
      <dgm:t>
        <a:bodyPr/>
        <a:lstStyle/>
        <a:p>
          <a:endParaRPr lang="en-US"/>
        </a:p>
      </dgm:t>
    </dgm:pt>
    <dgm:pt modelId="{458172D5-AB34-4F04-9DF4-CB0CB564D33C}" type="sibTrans" cxnId="{79C3444D-E589-43E8-A1AD-CCD32D751CC8}">
      <dgm:prSet/>
      <dgm:spPr/>
      <dgm:t>
        <a:bodyPr/>
        <a:lstStyle/>
        <a:p>
          <a:endParaRPr lang="en-US"/>
        </a:p>
      </dgm:t>
    </dgm:pt>
    <dgm:pt modelId="{E477AABE-770D-456A-A6D7-AECE0ADD8C78}">
      <dgm:prSet/>
      <dgm:spPr/>
      <dgm:t>
        <a:bodyPr/>
        <a:lstStyle/>
        <a:p>
          <a:r>
            <a:rPr lang="ro-RO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Rigoarea: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orice nivel de rigoare, depinde de etapă (în etapele inițiale un nivel ridicat de rigoare nu ar fi util), de context (</a:t>
          </a:r>
          <a:r>
            <a: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enterprise systems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– rigoare adecvată).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6E65CB-A12A-4F07-8395-2BAA75CAAC80}" type="parTrans" cxnId="{6B4F7010-3D96-4082-9EDE-DC4E4F819C15}">
      <dgm:prSet/>
      <dgm:spPr/>
      <dgm:t>
        <a:bodyPr/>
        <a:lstStyle/>
        <a:p>
          <a:endParaRPr lang="en-US"/>
        </a:p>
      </dgm:t>
    </dgm:pt>
    <dgm:pt modelId="{9600788B-0E1D-4B99-A099-21FDCAD50066}" type="sibTrans" cxnId="{6B4F7010-3D96-4082-9EDE-DC4E4F819C15}">
      <dgm:prSet/>
      <dgm:spPr/>
      <dgm:t>
        <a:bodyPr/>
        <a:lstStyle/>
        <a:p>
          <a:endParaRPr lang="en-US"/>
        </a:p>
      </dgm:t>
    </dgm:pt>
    <dgm:pt modelId="{895F651B-D0A7-44D3-A858-263A94BD83E2}" type="pres">
      <dgm:prSet presAssocID="{771121FB-0164-4D00-BB88-C8F10F2C2ECC}" presName="linear" presStyleCnt="0">
        <dgm:presLayoutVars>
          <dgm:animLvl val="lvl"/>
          <dgm:resizeHandles val="exact"/>
        </dgm:presLayoutVars>
      </dgm:prSet>
      <dgm:spPr/>
    </dgm:pt>
    <dgm:pt modelId="{C8087F9D-FCA3-49AC-9401-B9FF4F0DE0CE}" type="pres">
      <dgm:prSet presAssocID="{0E3F2354-FE9D-4872-BD3F-A8DD00ADF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3F91B5-F3CF-4DA5-9B03-3CE8E33FB045}" type="pres">
      <dgm:prSet presAssocID="{458172D5-AB34-4F04-9DF4-CB0CB564D33C}" presName="spacer" presStyleCnt="0"/>
      <dgm:spPr/>
    </dgm:pt>
    <dgm:pt modelId="{D3465791-B748-4F7A-A9D2-D698DDDA18CB}" type="pres">
      <dgm:prSet presAssocID="{E477AABE-770D-456A-A6D7-AECE0ADD8C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4F7010-3D96-4082-9EDE-DC4E4F819C15}" srcId="{771121FB-0164-4D00-BB88-C8F10F2C2ECC}" destId="{E477AABE-770D-456A-A6D7-AECE0ADD8C78}" srcOrd="1" destOrd="0" parTransId="{1E6E65CB-A12A-4F07-8395-2BAA75CAAC80}" sibTransId="{9600788B-0E1D-4B99-A099-21FDCAD50066}"/>
    <dgm:cxn modelId="{79C3444D-E589-43E8-A1AD-CCD32D751CC8}" srcId="{771121FB-0164-4D00-BB88-C8F10F2C2ECC}" destId="{0E3F2354-FE9D-4872-BD3F-A8DD00ADF324}" srcOrd="0" destOrd="0" parTransId="{E6019B39-F2BC-4D7D-A4DE-287F97C9A6E1}" sibTransId="{458172D5-AB34-4F04-9DF4-CB0CB564D33C}"/>
    <dgm:cxn modelId="{E406C17A-8799-43C3-8EE2-A289C174E37F}" type="presOf" srcId="{771121FB-0164-4D00-BB88-C8F10F2C2ECC}" destId="{895F651B-D0A7-44D3-A858-263A94BD83E2}" srcOrd="0" destOrd="0" presId="urn:microsoft.com/office/officeart/2005/8/layout/vList2"/>
    <dgm:cxn modelId="{35BD9BBA-0622-4A0C-8036-B47D4CAF860A}" type="presOf" srcId="{E477AABE-770D-456A-A6D7-AECE0ADD8C78}" destId="{D3465791-B748-4F7A-A9D2-D698DDDA18CB}" srcOrd="0" destOrd="0" presId="urn:microsoft.com/office/officeart/2005/8/layout/vList2"/>
    <dgm:cxn modelId="{CBEE7ACE-F177-4082-A24A-65AE099DFCEE}" type="presOf" srcId="{0E3F2354-FE9D-4872-BD3F-A8DD00ADF324}" destId="{C8087F9D-FCA3-49AC-9401-B9FF4F0DE0CE}" srcOrd="0" destOrd="0" presId="urn:microsoft.com/office/officeart/2005/8/layout/vList2"/>
    <dgm:cxn modelId="{1B7BEB60-B3C2-42F5-9B8A-C42CC22F6174}" type="presParOf" srcId="{895F651B-D0A7-44D3-A858-263A94BD83E2}" destId="{C8087F9D-FCA3-49AC-9401-B9FF4F0DE0CE}" srcOrd="0" destOrd="0" presId="urn:microsoft.com/office/officeart/2005/8/layout/vList2"/>
    <dgm:cxn modelId="{0D114520-7C24-48DC-96B2-121B3D2A8292}" type="presParOf" srcId="{895F651B-D0A7-44D3-A858-263A94BD83E2}" destId="{8C3F91B5-F3CF-4DA5-9B03-3CE8E33FB045}" srcOrd="1" destOrd="0" presId="urn:microsoft.com/office/officeart/2005/8/layout/vList2"/>
    <dgm:cxn modelId="{4CE880CC-9E18-4859-8D8E-FC805EE44E76}" type="presParOf" srcId="{895F651B-D0A7-44D3-A858-263A94BD83E2}" destId="{D3465791-B748-4F7A-A9D2-D698DDDA18C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D40EA-B62C-42F3-8A14-749B72209AF1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49AA93-F16D-4C53-858C-B4317B36704F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gm:t>
    </dgm:pt>
    <dgm:pt modelId="{C2EA2FB6-CF44-453B-8040-23BA2FB16619}" type="parTrans" cxnId="{9DAA5942-7B72-460C-A528-C8B7442CD8FD}">
      <dgm:prSet/>
      <dgm:spPr/>
      <dgm:t>
        <a:bodyPr/>
        <a:lstStyle/>
        <a:p>
          <a:endParaRPr lang="en-US" sz="1600"/>
        </a:p>
      </dgm:t>
    </dgm:pt>
    <dgm:pt modelId="{9DCECE12-2DD5-469A-817F-91CBF4B3E4AB}" type="sibTrans" cxnId="{9DAA5942-7B72-460C-A528-C8B7442CD8FD}">
      <dgm:prSet/>
      <dgm:spPr/>
      <dgm:t>
        <a:bodyPr/>
        <a:lstStyle/>
        <a:p>
          <a:endParaRPr lang="en-US"/>
        </a:p>
      </dgm:t>
    </dgm:pt>
    <dgm:pt modelId="{EA11EC18-831F-4F1C-9478-B91B106AA56A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DAA819-68A6-41B2-B6E8-428FD4321EDD}" type="parTrans" cxnId="{2215EDBE-0703-4E25-8684-2E073DAD08A8}">
      <dgm:prSet/>
      <dgm:spPr/>
      <dgm:t>
        <a:bodyPr/>
        <a:lstStyle/>
        <a:p>
          <a:endParaRPr lang="en-US" sz="1600"/>
        </a:p>
      </dgm:t>
    </dgm:pt>
    <dgm:pt modelId="{1F231C1F-9EBE-455A-B08E-8EE15C32B023}" type="sibTrans" cxnId="{2215EDBE-0703-4E25-8684-2E073DAD08A8}">
      <dgm:prSet/>
      <dgm:spPr/>
      <dgm:t>
        <a:bodyPr/>
        <a:lstStyle/>
        <a:p>
          <a:endParaRPr lang="en-US"/>
        </a:p>
      </dgm:t>
    </dgm:pt>
    <dgm:pt modelId="{151861CF-A383-41A4-A726-AA682B2AB72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gm:t>
    </dgm:pt>
    <dgm:pt modelId="{7534258B-82A2-4D80-AC73-AABB4A4B7787}" type="parTrans" cxnId="{F9DA16B6-9CE1-45F0-9665-79F2A5AAA32F}">
      <dgm:prSet/>
      <dgm:spPr/>
      <dgm:t>
        <a:bodyPr/>
        <a:lstStyle/>
        <a:p>
          <a:endParaRPr lang="en-US" sz="1600"/>
        </a:p>
      </dgm:t>
    </dgm:pt>
    <dgm:pt modelId="{14C6ADF9-77AF-4959-A22A-9113C4FC22BC}" type="sibTrans" cxnId="{F9DA16B6-9CE1-45F0-9665-79F2A5AAA32F}">
      <dgm:prSet/>
      <dgm:spPr/>
      <dgm:t>
        <a:bodyPr/>
        <a:lstStyle/>
        <a:p>
          <a:endParaRPr lang="en-US"/>
        </a:p>
      </dgm:t>
    </dgm:pt>
    <dgm:pt modelId="{3DB914EB-9DDA-4132-889A-F547513F4CF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b="0" i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6D71-5A7B-4D53-BF54-7332ED52760E}" type="parTrans" cxnId="{1BB4421C-A850-4319-9C4C-4D36FB7CA54F}">
      <dgm:prSet/>
      <dgm:spPr/>
      <dgm:t>
        <a:bodyPr/>
        <a:lstStyle/>
        <a:p>
          <a:endParaRPr lang="en-US" sz="1600"/>
        </a:p>
      </dgm:t>
    </dgm:pt>
    <dgm:pt modelId="{7982089E-BFDF-437E-AB6F-32629628B52B}" type="sibTrans" cxnId="{1BB4421C-A850-4319-9C4C-4D36FB7CA54F}">
      <dgm:prSet/>
      <dgm:spPr/>
      <dgm:t>
        <a:bodyPr/>
        <a:lstStyle/>
        <a:p>
          <a:endParaRPr lang="en-US"/>
        </a:p>
      </dgm:t>
    </dgm:pt>
    <dgm:pt modelId="{320174FF-2818-4485-B0A5-AFEEA22A7D39}" type="pres">
      <dgm:prSet presAssocID="{D85D40EA-B62C-42F3-8A14-749B72209AF1}" presName="vert0" presStyleCnt="0">
        <dgm:presLayoutVars>
          <dgm:dir/>
          <dgm:animOne val="branch"/>
          <dgm:animLvl val="lvl"/>
        </dgm:presLayoutVars>
      </dgm:prSet>
      <dgm:spPr/>
    </dgm:pt>
    <dgm:pt modelId="{1B1585B3-47F7-4711-B243-4229685E248F}" type="pres">
      <dgm:prSet presAssocID="{A449AA93-F16D-4C53-858C-B4317B36704F}" presName="thickLine" presStyleLbl="alignNode1" presStyleIdx="0" presStyleCnt="4"/>
      <dgm:spPr/>
    </dgm:pt>
    <dgm:pt modelId="{21CBA0B7-FA7F-4823-815A-73375AB0899D}" type="pres">
      <dgm:prSet presAssocID="{A449AA93-F16D-4C53-858C-B4317B36704F}" presName="horz1" presStyleCnt="0"/>
      <dgm:spPr/>
    </dgm:pt>
    <dgm:pt modelId="{1CAEA323-F758-4F8A-8272-A05F881B1AC2}" type="pres">
      <dgm:prSet presAssocID="{A449AA93-F16D-4C53-858C-B4317B36704F}" presName="tx1" presStyleLbl="revTx" presStyleIdx="0" presStyleCnt="4"/>
      <dgm:spPr/>
    </dgm:pt>
    <dgm:pt modelId="{4223348C-47A9-4BDC-A8F5-06666F39C0AC}" type="pres">
      <dgm:prSet presAssocID="{A449AA93-F16D-4C53-858C-B4317B36704F}" presName="vert1" presStyleCnt="0"/>
      <dgm:spPr/>
    </dgm:pt>
    <dgm:pt modelId="{154270D9-90E9-46AC-96BD-169BB70C92DA}" type="pres">
      <dgm:prSet presAssocID="{EA11EC18-831F-4F1C-9478-B91B106AA56A}" presName="thickLine" presStyleLbl="alignNode1" presStyleIdx="1" presStyleCnt="4"/>
      <dgm:spPr/>
    </dgm:pt>
    <dgm:pt modelId="{B080F3E6-A5A8-44D1-B919-0DFAD978E066}" type="pres">
      <dgm:prSet presAssocID="{EA11EC18-831F-4F1C-9478-B91B106AA56A}" presName="horz1" presStyleCnt="0"/>
      <dgm:spPr/>
    </dgm:pt>
    <dgm:pt modelId="{04A91696-FE7F-4847-94CE-2A8EB68555EA}" type="pres">
      <dgm:prSet presAssocID="{EA11EC18-831F-4F1C-9478-B91B106AA56A}" presName="tx1" presStyleLbl="revTx" presStyleIdx="1" presStyleCnt="4"/>
      <dgm:spPr/>
    </dgm:pt>
    <dgm:pt modelId="{AB0E1E87-D915-46F3-8B6A-2FE79007F14D}" type="pres">
      <dgm:prSet presAssocID="{EA11EC18-831F-4F1C-9478-B91B106AA56A}" presName="vert1" presStyleCnt="0"/>
      <dgm:spPr/>
    </dgm:pt>
    <dgm:pt modelId="{0D8A3FF3-F8CD-4240-98F2-66D96E7E4351}" type="pres">
      <dgm:prSet presAssocID="{151861CF-A383-41A4-A726-AA682B2AB720}" presName="thickLine" presStyleLbl="alignNode1" presStyleIdx="2" presStyleCnt="4"/>
      <dgm:spPr/>
    </dgm:pt>
    <dgm:pt modelId="{8E067B65-68D6-403F-AA8F-E5D9BF4B6E56}" type="pres">
      <dgm:prSet presAssocID="{151861CF-A383-41A4-A726-AA682B2AB720}" presName="horz1" presStyleCnt="0"/>
      <dgm:spPr/>
    </dgm:pt>
    <dgm:pt modelId="{FB0ADD8E-606E-4A67-9F44-07AED5165A82}" type="pres">
      <dgm:prSet presAssocID="{151861CF-A383-41A4-A726-AA682B2AB720}" presName="tx1" presStyleLbl="revTx" presStyleIdx="2" presStyleCnt="4"/>
      <dgm:spPr/>
    </dgm:pt>
    <dgm:pt modelId="{16F5A4CD-84D6-4EDE-A2DB-B3ED25DAE384}" type="pres">
      <dgm:prSet presAssocID="{151861CF-A383-41A4-A726-AA682B2AB720}" presName="vert1" presStyleCnt="0"/>
      <dgm:spPr/>
    </dgm:pt>
    <dgm:pt modelId="{EDA4067C-8B95-48B4-AE84-996A6BBF5883}" type="pres">
      <dgm:prSet presAssocID="{3DB914EB-9DDA-4132-889A-F547513F4CF0}" presName="thickLine" presStyleLbl="alignNode1" presStyleIdx="3" presStyleCnt="4"/>
      <dgm:spPr/>
    </dgm:pt>
    <dgm:pt modelId="{3A5BB2AB-9BFA-429F-A684-2B9E38EB096B}" type="pres">
      <dgm:prSet presAssocID="{3DB914EB-9DDA-4132-889A-F547513F4CF0}" presName="horz1" presStyleCnt="0"/>
      <dgm:spPr/>
    </dgm:pt>
    <dgm:pt modelId="{F3BF6AA3-A835-43FB-A804-AE1197C5EBEC}" type="pres">
      <dgm:prSet presAssocID="{3DB914EB-9DDA-4132-889A-F547513F4CF0}" presName="tx1" presStyleLbl="revTx" presStyleIdx="3" presStyleCnt="4"/>
      <dgm:spPr/>
    </dgm:pt>
    <dgm:pt modelId="{1958D3E7-8A63-4B14-8487-CFDA378BAFBE}" type="pres">
      <dgm:prSet presAssocID="{3DB914EB-9DDA-4132-889A-F547513F4CF0}" presName="vert1" presStyleCnt="0"/>
      <dgm:spPr/>
    </dgm:pt>
  </dgm:ptLst>
  <dgm:cxnLst>
    <dgm:cxn modelId="{3CB4B005-E43C-4768-A4D4-833C13B34783}" type="presOf" srcId="{A449AA93-F16D-4C53-858C-B4317B36704F}" destId="{1CAEA323-F758-4F8A-8272-A05F881B1AC2}" srcOrd="0" destOrd="0" presId="urn:microsoft.com/office/officeart/2008/layout/LinedList"/>
    <dgm:cxn modelId="{EA3BF009-5ABA-426F-8884-D1F4ABCDBD98}" type="presOf" srcId="{3DB914EB-9DDA-4132-889A-F547513F4CF0}" destId="{F3BF6AA3-A835-43FB-A804-AE1197C5EBEC}" srcOrd="0" destOrd="0" presId="urn:microsoft.com/office/officeart/2008/layout/LinedList"/>
    <dgm:cxn modelId="{1BB4421C-A850-4319-9C4C-4D36FB7CA54F}" srcId="{D85D40EA-B62C-42F3-8A14-749B72209AF1}" destId="{3DB914EB-9DDA-4132-889A-F547513F4CF0}" srcOrd="3" destOrd="0" parTransId="{A2196D71-5A7B-4D53-BF54-7332ED52760E}" sibTransId="{7982089E-BFDF-437E-AB6F-32629628B52B}"/>
    <dgm:cxn modelId="{47DB305E-2196-4CC1-AB90-1FF58868EF6A}" type="presOf" srcId="{D85D40EA-B62C-42F3-8A14-749B72209AF1}" destId="{320174FF-2818-4485-B0A5-AFEEA22A7D39}" srcOrd="0" destOrd="0" presId="urn:microsoft.com/office/officeart/2008/layout/LinedList"/>
    <dgm:cxn modelId="{9DAA5942-7B72-460C-A528-C8B7442CD8FD}" srcId="{D85D40EA-B62C-42F3-8A14-749B72209AF1}" destId="{A449AA93-F16D-4C53-858C-B4317B36704F}" srcOrd="0" destOrd="0" parTransId="{C2EA2FB6-CF44-453B-8040-23BA2FB16619}" sibTransId="{9DCECE12-2DD5-469A-817F-91CBF4B3E4AB}"/>
    <dgm:cxn modelId="{BA9E8B69-9D73-49B8-932C-82C5798A6512}" type="presOf" srcId="{151861CF-A383-41A4-A726-AA682B2AB720}" destId="{FB0ADD8E-606E-4A67-9F44-07AED5165A82}" srcOrd="0" destOrd="0" presId="urn:microsoft.com/office/officeart/2008/layout/LinedList"/>
    <dgm:cxn modelId="{F9DA16B6-9CE1-45F0-9665-79F2A5AAA32F}" srcId="{D85D40EA-B62C-42F3-8A14-749B72209AF1}" destId="{151861CF-A383-41A4-A726-AA682B2AB720}" srcOrd="2" destOrd="0" parTransId="{7534258B-82A2-4D80-AC73-AABB4A4B7787}" sibTransId="{14C6ADF9-77AF-4959-A22A-9113C4FC22BC}"/>
    <dgm:cxn modelId="{2215EDBE-0703-4E25-8684-2E073DAD08A8}" srcId="{D85D40EA-B62C-42F3-8A14-749B72209AF1}" destId="{EA11EC18-831F-4F1C-9478-B91B106AA56A}" srcOrd="1" destOrd="0" parTransId="{D0DAA819-68A6-41B2-B6E8-428FD4321EDD}" sibTransId="{1F231C1F-9EBE-455A-B08E-8EE15C32B023}"/>
    <dgm:cxn modelId="{8B16FEBE-DD87-464E-88B6-92D241A5E3D8}" type="presOf" srcId="{EA11EC18-831F-4F1C-9478-B91B106AA56A}" destId="{04A91696-FE7F-4847-94CE-2A8EB68555EA}" srcOrd="0" destOrd="0" presId="urn:microsoft.com/office/officeart/2008/layout/LinedList"/>
    <dgm:cxn modelId="{12CFAEA7-718B-47E7-B07C-F9B7CF5D5350}" type="presParOf" srcId="{320174FF-2818-4485-B0A5-AFEEA22A7D39}" destId="{1B1585B3-47F7-4711-B243-4229685E248F}" srcOrd="0" destOrd="0" presId="urn:microsoft.com/office/officeart/2008/layout/LinedList"/>
    <dgm:cxn modelId="{06CF6CC2-A762-49F1-8288-17671BCFDB49}" type="presParOf" srcId="{320174FF-2818-4485-B0A5-AFEEA22A7D39}" destId="{21CBA0B7-FA7F-4823-815A-73375AB0899D}" srcOrd="1" destOrd="0" presId="urn:microsoft.com/office/officeart/2008/layout/LinedList"/>
    <dgm:cxn modelId="{62A1C1AC-4D3E-4ECC-99C3-C4F5A8FBEA85}" type="presParOf" srcId="{21CBA0B7-FA7F-4823-815A-73375AB0899D}" destId="{1CAEA323-F758-4F8A-8272-A05F881B1AC2}" srcOrd="0" destOrd="0" presId="urn:microsoft.com/office/officeart/2008/layout/LinedList"/>
    <dgm:cxn modelId="{7B35B35F-A5A5-4CDB-9F4B-F91FE09A1B40}" type="presParOf" srcId="{21CBA0B7-FA7F-4823-815A-73375AB0899D}" destId="{4223348C-47A9-4BDC-A8F5-06666F39C0AC}" srcOrd="1" destOrd="0" presId="urn:microsoft.com/office/officeart/2008/layout/LinedList"/>
    <dgm:cxn modelId="{14319348-8F4B-4327-B701-F25B916D0B39}" type="presParOf" srcId="{320174FF-2818-4485-B0A5-AFEEA22A7D39}" destId="{154270D9-90E9-46AC-96BD-169BB70C92DA}" srcOrd="2" destOrd="0" presId="urn:microsoft.com/office/officeart/2008/layout/LinedList"/>
    <dgm:cxn modelId="{76059C21-0905-438E-B8A9-FACBAE526D5F}" type="presParOf" srcId="{320174FF-2818-4485-B0A5-AFEEA22A7D39}" destId="{B080F3E6-A5A8-44D1-B919-0DFAD978E066}" srcOrd="3" destOrd="0" presId="urn:microsoft.com/office/officeart/2008/layout/LinedList"/>
    <dgm:cxn modelId="{1086A73D-9515-4991-9261-8D8717FC256A}" type="presParOf" srcId="{B080F3E6-A5A8-44D1-B919-0DFAD978E066}" destId="{04A91696-FE7F-4847-94CE-2A8EB68555EA}" srcOrd="0" destOrd="0" presId="urn:microsoft.com/office/officeart/2008/layout/LinedList"/>
    <dgm:cxn modelId="{252F83AA-420F-4225-8EA3-75EDA8166880}" type="presParOf" srcId="{B080F3E6-A5A8-44D1-B919-0DFAD978E066}" destId="{AB0E1E87-D915-46F3-8B6A-2FE79007F14D}" srcOrd="1" destOrd="0" presId="urn:microsoft.com/office/officeart/2008/layout/LinedList"/>
    <dgm:cxn modelId="{E2610C6A-759F-4B12-B550-F50DB79C941B}" type="presParOf" srcId="{320174FF-2818-4485-B0A5-AFEEA22A7D39}" destId="{0D8A3FF3-F8CD-4240-98F2-66D96E7E4351}" srcOrd="4" destOrd="0" presId="urn:microsoft.com/office/officeart/2008/layout/LinedList"/>
    <dgm:cxn modelId="{04BAEAA2-1DA8-4C12-BDC0-F6EC61A62852}" type="presParOf" srcId="{320174FF-2818-4485-B0A5-AFEEA22A7D39}" destId="{8E067B65-68D6-403F-AA8F-E5D9BF4B6E56}" srcOrd="5" destOrd="0" presId="urn:microsoft.com/office/officeart/2008/layout/LinedList"/>
    <dgm:cxn modelId="{4E2727B4-A326-4019-8D5B-6E46296F4953}" type="presParOf" srcId="{8E067B65-68D6-403F-AA8F-E5D9BF4B6E56}" destId="{FB0ADD8E-606E-4A67-9F44-07AED5165A82}" srcOrd="0" destOrd="0" presId="urn:microsoft.com/office/officeart/2008/layout/LinedList"/>
    <dgm:cxn modelId="{6FD0A8C0-9A57-4C53-BBBA-4086BB2D0B3B}" type="presParOf" srcId="{8E067B65-68D6-403F-AA8F-E5D9BF4B6E56}" destId="{16F5A4CD-84D6-4EDE-A2DB-B3ED25DAE384}" srcOrd="1" destOrd="0" presId="urn:microsoft.com/office/officeart/2008/layout/LinedList"/>
    <dgm:cxn modelId="{2AC25023-A021-4552-A379-E8C9C98AA447}" type="presParOf" srcId="{320174FF-2818-4485-B0A5-AFEEA22A7D39}" destId="{EDA4067C-8B95-48B4-AE84-996A6BBF5883}" srcOrd="6" destOrd="0" presId="urn:microsoft.com/office/officeart/2008/layout/LinedList"/>
    <dgm:cxn modelId="{1B3ADA81-2FF5-4FED-AFBF-A9CB19102F49}" type="presParOf" srcId="{320174FF-2818-4485-B0A5-AFEEA22A7D39}" destId="{3A5BB2AB-9BFA-429F-A684-2B9E38EB096B}" srcOrd="7" destOrd="0" presId="urn:microsoft.com/office/officeart/2008/layout/LinedList"/>
    <dgm:cxn modelId="{203F5663-5E1C-4BA9-9891-BFEE2A5CAE4F}" type="presParOf" srcId="{3A5BB2AB-9BFA-429F-A684-2B9E38EB096B}" destId="{F3BF6AA3-A835-43FB-A804-AE1197C5EBEC}" srcOrd="0" destOrd="0" presId="urn:microsoft.com/office/officeart/2008/layout/LinedList"/>
    <dgm:cxn modelId="{29C1BA35-84C0-4305-A55D-3E7679AE03E8}" type="presParOf" srcId="{3A5BB2AB-9BFA-429F-A684-2B9E38EB096B}" destId="{1958D3E7-8A63-4B14-8487-CFDA378BA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D40EA-B62C-42F3-8A14-749B72209AF1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49AA93-F16D-4C53-858C-B4317B36704F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gm:t>
    </dgm:pt>
    <dgm:pt modelId="{C2EA2FB6-CF44-453B-8040-23BA2FB16619}" type="parTrans" cxnId="{9DAA5942-7B72-460C-A528-C8B7442CD8FD}">
      <dgm:prSet/>
      <dgm:spPr/>
      <dgm:t>
        <a:bodyPr/>
        <a:lstStyle/>
        <a:p>
          <a:endParaRPr lang="en-US" sz="1600"/>
        </a:p>
      </dgm:t>
    </dgm:pt>
    <dgm:pt modelId="{9DCECE12-2DD5-469A-817F-91CBF4B3E4AB}" type="sibTrans" cxnId="{9DAA5942-7B72-460C-A528-C8B7442CD8FD}">
      <dgm:prSet/>
      <dgm:spPr/>
      <dgm:t>
        <a:bodyPr/>
        <a:lstStyle/>
        <a:p>
          <a:endParaRPr lang="en-US"/>
        </a:p>
      </dgm:t>
    </dgm:pt>
    <dgm:pt modelId="{EA11EC18-831F-4F1C-9478-B91B106AA56A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unor incidente critice (obiectivă, calitativă).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DAA819-68A6-41B2-B6E8-428FD4321EDD}" type="parTrans" cxnId="{2215EDBE-0703-4E25-8684-2E073DAD08A8}">
      <dgm:prSet/>
      <dgm:spPr/>
      <dgm:t>
        <a:bodyPr/>
        <a:lstStyle/>
        <a:p>
          <a:endParaRPr lang="en-US" sz="1600"/>
        </a:p>
      </dgm:t>
    </dgm:pt>
    <dgm:pt modelId="{1F231C1F-9EBE-455A-B08E-8EE15C32B023}" type="sibTrans" cxnId="{2215EDBE-0703-4E25-8684-2E073DAD08A8}">
      <dgm:prSet/>
      <dgm:spPr/>
      <dgm:t>
        <a:bodyPr/>
        <a:lstStyle/>
        <a:p>
          <a:endParaRPr lang="en-US"/>
        </a:p>
      </dgm:t>
    </dgm:pt>
    <dgm:pt modelId="{151861CF-A383-41A4-A726-AA682B2AB72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gm:t>
    </dgm:pt>
    <dgm:pt modelId="{7534258B-82A2-4D80-AC73-AABB4A4B7787}" type="parTrans" cxnId="{F9DA16B6-9CE1-45F0-9665-79F2A5AAA32F}">
      <dgm:prSet/>
      <dgm:spPr/>
      <dgm:t>
        <a:bodyPr/>
        <a:lstStyle/>
        <a:p>
          <a:endParaRPr lang="en-US" sz="1600"/>
        </a:p>
      </dgm:t>
    </dgm:pt>
    <dgm:pt modelId="{14C6ADF9-77AF-4959-A22A-9113C4FC22BC}" type="sibTrans" cxnId="{F9DA16B6-9CE1-45F0-9665-79F2A5AAA32F}">
      <dgm:prSet/>
      <dgm:spPr/>
      <dgm:t>
        <a:bodyPr/>
        <a:lstStyle/>
        <a:p>
          <a:endParaRPr lang="en-US"/>
        </a:p>
      </dgm:t>
    </dgm:pt>
    <dgm:pt modelId="{3DB914EB-9DDA-4132-889A-F547513F4CF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b="0" i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6D71-5A7B-4D53-BF54-7332ED52760E}" type="parTrans" cxnId="{1BB4421C-A850-4319-9C4C-4D36FB7CA54F}">
      <dgm:prSet/>
      <dgm:spPr/>
      <dgm:t>
        <a:bodyPr/>
        <a:lstStyle/>
        <a:p>
          <a:endParaRPr lang="en-US" sz="1600"/>
        </a:p>
      </dgm:t>
    </dgm:pt>
    <dgm:pt modelId="{7982089E-BFDF-437E-AB6F-32629628B52B}" type="sibTrans" cxnId="{1BB4421C-A850-4319-9C4C-4D36FB7CA54F}">
      <dgm:prSet/>
      <dgm:spPr/>
      <dgm:t>
        <a:bodyPr/>
        <a:lstStyle/>
        <a:p>
          <a:endParaRPr lang="en-US"/>
        </a:p>
      </dgm:t>
    </dgm:pt>
    <dgm:pt modelId="{320174FF-2818-4485-B0A5-AFEEA22A7D39}" type="pres">
      <dgm:prSet presAssocID="{D85D40EA-B62C-42F3-8A14-749B72209AF1}" presName="vert0" presStyleCnt="0">
        <dgm:presLayoutVars>
          <dgm:dir/>
          <dgm:animOne val="branch"/>
          <dgm:animLvl val="lvl"/>
        </dgm:presLayoutVars>
      </dgm:prSet>
      <dgm:spPr/>
    </dgm:pt>
    <dgm:pt modelId="{1B1585B3-47F7-4711-B243-4229685E248F}" type="pres">
      <dgm:prSet presAssocID="{A449AA93-F16D-4C53-858C-B4317B36704F}" presName="thickLine" presStyleLbl="alignNode1" presStyleIdx="0" presStyleCnt="4"/>
      <dgm:spPr/>
    </dgm:pt>
    <dgm:pt modelId="{21CBA0B7-FA7F-4823-815A-73375AB0899D}" type="pres">
      <dgm:prSet presAssocID="{A449AA93-F16D-4C53-858C-B4317B36704F}" presName="horz1" presStyleCnt="0"/>
      <dgm:spPr/>
    </dgm:pt>
    <dgm:pt modelId="{1CAEA323-F758-4F8A-8272-A05F881B1AC2}" type="pres">
      <dgm:prSet presAssocID="{A449AA93-F16D-4C53-858C-B4317B36704F}" presName="tx1" presStyleLbl="revTx" presStyleIdx="0" presStyleCnt="4"/>
      <dgm:spPr/>
    </dgm:pt>
    <dgm:pt modelId="{4223348C-47A9-4BDC-A8F5-06666F39C0AC}" type="pres">
      <dgm:prSet presAssocID="{A449AA93-F16D-4C53-858C-B4317B36704F}" presName="vert1" presStyleCnt="0"/>
      <dgm:spPr/>
    </dgm:pt>
    <dgm:pt modelId="{154270D9-90E9-46AC-96BD-169BB70C92DA}" type="pres">
      <dgm:prSet presAssocID="{EA11EC18-831F-4F1C-9478-B91B106AA56A}" presName="thickLine" presStyleLbl="alignNode1" presStyleIdx="1" presStyleCnt="4"/>
      <dgm:spPr/>
    </dgm:pt>
    <dgm:pt modelId="{B080F3E6-A5A8-44D1-B919-0DFAD978E066}" type="pres">
      <dgm:prSet presAssocID="{EA11EC18-831F-4F1C-9478-B91B106AA56A}" presName="horz1" presStyleCnt="0"/>
      <dgm:spPr/>
    </dgm:pt>
    <dgm:pt modelId="{04A91696-FE7F-4847-94CE-2A8EB68555EA}" type="pres">
      <dgm:prSet presAssocID="{EA11EC18-831F-4F1C-9478-B91B106AA56A}" presName="tx1" presStyleLbl="revTx" presStyleIdx="1" presStyleCnt="4"/>
      <dgm:spPr/>
    </dgm:pt>
    <dgm:pt modelId="{AB0E1E87-D915-46F3-8B6A-2FE79007F14D}" type="pres">
      <dgm:prSet presAssocID="{EA11EC18-831F-4F1C-9478-B91B106AA56A}" presName="vert1" presStyleCnt="0"/>
      <dgm:spPr/>
    </dgm:pt>
    <dgm:pt modelId="{0D8A3FF3-F8CD-4240-98F2-66D96E7E4351}" type="pres">
      <dgm:prSet presAssocID="{151861CF-A383-41A4-A726-AA682B2AB720}" presName="thickLine" presStyleLbl="alignNode1" presStyleIdx="2" presStyleCnt="4"/>
      <dgm:spPr/>
    </dgm:pt>
    <dgm:pt modelId="{8E067B65-68D6-403F-AA8F-E5D9BF4B6E56}" type="pres">
      <dgm:prSet presAssocID="{151861CF-A383-41A4-A726-AA682B2AB720}" presName="horz1" presStyleCnt="0"/>
      <dgm:spPr/>
    </dgm:pt>
    <dgm:pt modelId="{FB0ADD8E-606E-4A67-9F44-07AED5165A82}" type="pres">
      <dgm:prSet presAssocID="{151861CF-A383-41A4-A726-AA682B2AB720}" presName="tx1" presStyleLbl="revTx" presStyleIdx="2" presStyleCnt="4"/>
      <dgm:spPr/>
    </dgm:pt>
    <dgm:pt modelId="{16F5A4CD-84D6-4EDE-A2DB-B3ED25DAE384}" type="pres">
      <dgm:prSet presAssocID="{151861CF-A383-41A4-A726-AA682B2AB720}" presName="vert1" presStyleCnt="0"/>
      <dgm:spPr/>
    </dgm:pt>
    <dgm:pt modelId="{EDA4067C-8B95-48B4-AE84-996A6BBF5883}" type="pres">
      <dgm:prSet presAssocID="{3DB914EB-9DDA-4132-889A-F547513F4CF0}" presName="thickLine" presStyleLbl="alignNode1" presStyleIdx="3" presStyleCnt="4"/>
      <dgm:spPr/>
    </dgm:pt>
    <dgm:pt modelId="{3A5BB2AB-9BFA-429F-A684-2B9E38EB096B}" type="pres">
      <dgm:prSet presAssocID="{3DB914EB-9DDA-4132-889A-F547513F4CF0}" presName="horz1" presStyleCnt="0"/>
      <dgm:spPr/>
    </dgm:pt>
    <dgm:pt modelId="{F3BF6AA3-A835-43FB-A804-AE1197C5EBEC}" type="pres">
      <dgm:prSet presAssocID="{3DB914EB-9DDA-4132-889A-F547513F4CF0}" presName="tx1" presStyleLbl="revTx" presStyleIdx="3" presStyleCnt="4"/>
      <dgm:spPr/>
    </dgm:pt>
    <dgm:pt modelId="{1958D3E7-8A63-4B14-8487-CFDA378BAFBE}" type="pres">
      <dgm:prSet presAssocID="{3DB914EB-9DDA-4132-889A-F547513F4CF0}" presName="vert1" presStyleCnt="0"/>
      <dgm:spPr/>
    </dgm:pt>
  </dgm:ptLst>
  <dgm:cxnLst>
    <dgm:cxn modelId="{3CB4B005-E43C-4768-A4D4-833C13B34783}" type="presOf" srcId="{A449AA93-F16D-4C53-858C-B4317B36704F}" destId="{1CAEA323-F758-4F8A-8272-A05F881B1AC2}" srcOrd="0" destOrd="0" presId="urn:microsoft.com/office/officeart/2008/layout/LinedList"/>
    <dgm:cxn modelId="{EA3BF009-5ABA-426F-8884-D1F4ABCDBD98}" type="presOf" srcId="{3DB914EB-9DDA-4132-889A-F547513F4CF0}" destId="{F3BF6AA3-A835-43FB-A804-AE1197C5EBEC}" srcOrd="0" destOrd="0" presId="urn:microsoft.com/office/officeart/2008/layout/LinedList"/>
    <dgm:cxn modelId="{1BB4421C-A850-4319-9C4C-4D36FB7CA54F}" srcId="{D85D40EA-B62C-42F3-8A14-749B72209AF1}" destId="{3DB914EB-9DDA-4132-889A-F547513F4CF0}" srcOrd="3" destOrd="0" parTransId="{A2196D71-5A7B-4D53-BF54-7332ED52760E}" sibTransId="{7982089E-BFDF-437E-AB6F-32629628B52B}"/>
    <dgm:cxn modelId="{47DB305E-2196-4CC1-AB90-1FF58868EF6A}" type="presOf" srcId="{D85D40EA-B62C-42F3-8A14-749B72209AF1}" destId="{320174FF-2818-4485-B0A5-AFEEA22A7D39}" srcOrd="0" destOrd="0" presId="urn:microsoft.com/office/officeart/2008/layout/LinedList"/>
    <dgm:cxn modelId="{9DAA5942-7B72-460C-A528-C8B7442CD8FD}" srcId="{D85D40EA-B62C-42F3-8A14-749B72209AF1}" destId="{A449AA93-F16D-4C53-858C-B4317B36704F}" srcOrd="0" destOrd="0" parTransId="{C2EA2FB6-CF44-453B-8040-23BA2FB16619}" sibTransId="{9DCECE12-2DD5-469A-817F-91CBF4B3E4AB}"/>
    <dgm:cxn modelId="{BA9E8B69-9D73-49B8-932C-82C5798A6512}" type="presOf" srcId="{151861CF-A383-41A4-A726-AA682B2AB720}" destId="{FB0ADD8E-606E-4A67-9F44-07AED5165A82}" srcOrd="0" destOrd="0" presId="urn:microsoft.com/office/officeart/2008/layout/LinedList"/>
    <dgm:cxn modelId="{F9DA16B6-9CE1-45F0-9665-79F2A5AAA32F}" srcId="{D85D40EA-B62C-42F3-8A14-749B72209AF1}" destId="{151861CF-A383-41A4-A726-AA682B2AB720}" srcOrd="2" destOrd="0" parTransId="{7534258B-82A2-4D80-AC73-AABB4A4B7787}" sibTransId="{14C6ADF9-77AF-4959-A22A-9113C4FC22BC}"/>
    <dgm:cxn modelId="{2215EDBE-0703-4E25-8684-2E073DAD08A8}" srcId="{D85D40EA-B62C-42F3-8A14-749B72209AF1}" destId="{EA11EC18-831F-4F1C-9478-B91B106AA56A}" srcOrd="1" destOrd="0" parTransId="{D0DAA819-68A6-41B2-B6E8-428FD4321EDD}" sibTransId="{1F231C1F-9EBE-455A-B08E-8EE15C32B023}"/>
    <dgm:cxn modelId="{8B16FEBE-DD87-464E-88B6-92D241A5E3D8}" type="presOf" srcId="{EA11EC18-831F-4F1C-9478-B91B106AA56A}" destId="{04A91696-FE7F-4847-94CE-2A8EB68555EA}" srcOrd="0" destOrd="0" presId="urn:microsoft.com/office/officeart/2008/layout/LinedList"/>
    <dgm:cxn modelId="{12CFAEA7-718B-47E7-B07C-F9B7CF5D5350}" type="presParOf" srcId="{320174FF-2818-4485-B0A5-AFEEA22A7D39}" destId="{1B1585B3-47F7-4711-B243-4229685E248F}" srcOrd="0" destOrd="0" presId="urn:microsoft.com/office/officeart/2008/layout/LinedList"/>
    <dgm:cxn modelId="{06CF6CC2-A762-49F1-8288-17671BCFDB49}" type="presParOf" srcId="{320174FF-2818-4485-B0A5-AFEEA22A7D39}" destId="{21CBA0B7-FA7F-4823-815A-73375AB0899D}" srcOrd="1" destOrd="0" presId="urn:microsoft.com/office/officeart/2008/layout/LinedList"/>
    <dgm:cxn modelId="{62A1C1AC-4D3E-4ECC-99C3-C4F5A8FBEA85}" type="presParOf" srcId="{21CBA0B7-FA7F-4823-815A-73375AB0899D}" destId="{1CAEA323-F758-4F8A-8272-A05F881B1AC2}" srcOrd="0" destOrd="0" presId="urn:microsoft.com/office/officeart/2008/layout/LinedList"/>
    <dgm:cxn modelId="{7B35B35F-A5A5-4CDB-9F4B-F91FE09A1B40}" type="presParOf" srcId="{21CBA0B7-FA7F-4823-815A-73375AB0899D}" destId="{4223348C-47A9-4BDC-A8F5-06666F39C0AC}" srcOrd="1" destOrd="0" presId="urn:microsoft.com/office/officeart/2008/layout/LinedList"/>
    <dgm:cxn modelId="{14319348-8F4B-4327-B701-F25B916D0B39}" type="presParOf" srcId="{320174FF-2818-4485-B0A5-AFEEA22A7D39}" destId="{154270D9-90E9-46AC-96BD-169BB70C92DA}" srcOrd="2" destOrd="0" presId="urn:microsoft.com/office/officeart/2008/layout/LinedList"/>
    <dgm:cxn modelId="{76059C21-0905-438E-B8A9-FACBAE526D5F}" type="presParOf" srcId="{320174FF-2818-4485-B0A5-AFEEA22A7D39}" destId="{B080F3E6-A5A8-44D1-B919-0DFAD978E066}" srcOrd="3" destOrd="0" presId="urn:microsoft.com/office/officeart/2008/layout/LinedList"/>
    <dgm:cxn modelId="{1086A73D-9515-4991-9261-8D8717FC256A}" type="presParOf" srcId="{B080F3E6-A5A8-44D1-B919-0DFAD978E066}" destId="{04A91696-FE7F-4847-94CE-2A8EB68555EA}" srcOrd="0" destOrd="0" presId="urn:microsoft.com/office/officeart/2008/layout/LinedList"/>
    <dgm:cxn modelId="{252F83AA-420F-4225-8EA3-75EDA8166880}" type="presParOf" srcId="{B080F3E6-A5A8-44D1-B919-0DFAD978E066}" destId="{AB0E1E87-D915-46F3-8B6A-2FE79007F14D}" srcOrd="1" destOrd="0" presId="urn:microsoft.com/office/officeart/2008/layout/LinedList"/>
    <dgm:cxn modelId="{E2610C6A-759F-4B12-B550-F50DB79C941B}" type="presParOf" srcId="{320174FF-2818-4485-B0A5-AFEEA22A7D39}" destId="{0D8A3FF3-F8CD-4240-98F2-66D96E7E4351}" srcOrd="4" destOrd="0" presId="urn:microsoft.com/office/officeart/2008/layout/LinedList"/>
    <dgm:cxn modelId="{04BAEAA2-1DA8-4C12-BDC0-F6EC61A62852}" type="presParOf" srcId="{320174FF-2818-4485-B0A5-AFEEA22A7D39}" destId="{8E067B65-68D6-403F-AA8F-E5D9BF4B6E56}" srcOrd="5" destOrd="0" presId="urn:microsoft.com/office/officeart/2008/layout/LinedList"/>
    <dgm:cxn modelId="{4E2727B4-A326-4019-8D5B-6E46296F4953}" type="presParOf" srcId="{8E067B65-68D6-403F-AA8F-E5D9BF4B6E56}" destId="{FB0ADD8E-606E-4A67-9F44-07AED5165A82}" srcOrd="0" destOrd="0" presId="urn:microsoft.com/office/officeart/2008/layout/LinedList"/>
    <dgm:cxn modelId="{6FD0A8C0-9A57-4C53-BBBA-4086BB2D0B3B}" type="presParOf" srcId="{8E067B65-68D6-403F-AA8F-E5D9BF4B6E56}" destId="{16F5A4CD-84D6-4EDE-A2DB-B3ED25DAE384}" srcOrd="1" destOrd="0" presId="urn:microsoft.com/office/officeart/2008/layout/LinedList"/>
    <dgm:cxn modelId="{2AC25023-A021-4552-A379-E8C9C98AA447}" type="presParOf" srcId="{320174FF-2818-4485-B0A5-AFEEA22A7D39}" destId="{EDA4067C-8B95-48B4-AE84-996A6BBF5883}" srcOrd="6" destOrd="0" presId="urn:microsoft.com/office/officeart/2008/layout/LinedList"/>
    <dgm:cxn modelId="{1B3ADA81-2FF5-4FED-AFBF-A9CB19102F49}" type="presParOf" srcId="{320174FF-2818-4485-B0A5-AFEEA22A7D39}" destId="{3A5BB2AB-9BFA-429F-A684-2B9E38EB096B}" srcOrd="7" destOrd="0" presId="urn:microsoft.com/office/officeart/2008/layout/LinedList"/>
    <dgm:cxn modelId="{203F5663-5E1C-4BA9-9891-BFEE2A5CAE4F}" type="presParOf" srcId="{3A5BB2AB-9BFA-429F-A684-2B9E38EB096B}" destId="{F3BF6AA3-A835-43FB-A804-AE1197C5EBEC}" srcOrd="0" destOrd="0" presId="urn:microsoft.com/office/officeart/2008/layout/LinedList"/>
    <dgm:cxn modelId="{29C1BA35-84C0-4305-A55D-3E7679AE03E8}" type="presParOf" srcId="{3A5BB2AB-9BFA-429F-A684-2B9E38EB096B}" destId="{1958D3E7-8A63-4B14-8487-CFDA378BA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5D40EA-B62C-42F3-8A14-749B72209AF1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49AA93-F16D-4C53-858C-B4317B36704F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gm:t>
    </dgm:pt>
    <dgm:pt modelId="{C2EA2FB6-CF44-453B-8040-23BA2FB16619}" type="parTrans" cxnId="{9DAA5942-7B72-460C-A528-C8B7442CD8FD}">
      <dgm:prSet/>
      <dgm:spPr/>
      <dgm:t>
        <a:bodyPr/>
        <a:lstStyle/>
        <a:p>
          <a:endParaRPr lang="en-US" sz="1600"/>
        </a:p>
      </dgm:t>
    </dgm:pt>
    <dgm:pt modelId="{9DCECE12-2DD5-469A-817F-91CBF4B3E4AB}" type="sibTrans" cxnId="{9DAA5942-7B72-460C-A528-C8B7442CD8FD}">
      <dgm:prSet/>
      <dgm:spPr/>
      <dgm:t>
        <a:bodyPr/>
        <a:lstStyle/>
        <a:p>
          <a:endParaRPr lang="en-US"/>
        </a:p>
      </dgm:t>
    </dgm:pt>
    <dgm:pt modelId="{EA11EC18-831F-4F1C-9478-B91B106AA56A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DAA819-68A6-41B2-B6E8-428FD4321EDD}" type="parTrans" cxnId="{2215EDBE-0703-4E25-8684-2E073DAD08A8}">
      <dgm:prSet/>
      <dgm:spPr/>
      <dgm:t>
        <a:bodyPr/>
        <a:lstStyle/>
        <a:p>
          <a:endParaRPr lang="en-US" sz="1600"/>
        </a:p>
      </dgm:t>
    </dgm:pt>
    <dgm:pt modelId="{1F231C1F-9EBE-455A-B08E-8EE15C32B023}" type="sibTrans" cxnId="{2215EDBE-0703-4E25-8684-2E073DAD08A8}">
      <dgm:prSet/>
      <dgm:spPr/>
      <dgm:t>
        <a:bodyPr/>
        <a:lstStyle/>
        <a:p>
          <a:endParaRPr lang="en-US"/>
        </a:p>
      </dgm:t>
    </dgm:pt>
    <dgm:pt modelId="{151861CF-A383-41A4-A726-AA682B2AB72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gm:t>
    </dgm:pt>
    <dgm:pt modelId="{7534258B-82A2-4D80-AC73-AABB4A4B7787}" type="parTrans" cxnId="{F9DA16B6-9CE1-45F0-9665-79F2A5AAA32F}">
      <dgm:prSet/>
      <dgm:spPr/>
      <dgm:t>
        <a:bodyPr/>
        <a:lstStyle/>
        <a:p>
          <a:endParaRPr lang="en-US" sz="1600"/>
        </a:p>
      </dgm:t>
    </dgm:pt>
    <dgm:pt modelId="{14C6ADF9-77AF-4959-A22A-9113C4FC22BC}" type="sibTrans" cxnId="{F9DA16B6-9CE1-45F0-9665-79F2A5AAA32F}">
      <dgm:prSet/>
      <dgm:spPr/>
      <dgm:t>
        <a:bodyPr/>
        <a:lstStyle/>
        <a:p>
          <a:endParaRPr lang="en-US"/>
        </a:p>
      </dgm:t>
    </dgm:pt>
    <dgm:pt modelId="{3DB914EB-9DDA-4132-889A-F547513F4CF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b="0" i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6D71-5A7B-4D53-BF54-7332ED52760E}" type="parTrans" cxnId="{1BB4421C-A850-4319-9C4C-4D36FB7CA54F}">
      <dgm:prSet/>
      <dgm:spPr/>
      <dgm:t>
        <a:bodyPr/>
        <a:lstStyle/>
        <a:p>
          <a:endParaRPr lang="en-US" sz="1600"/>
        </a:p>
      </dgm:t>
    </dgm:pt>
    <dgm:pt modelId="{7982089E-BFDF-437E-AB6F-32629628B52B}" type="sibTrans" cxnId="{1BB4421C-A850-4319-9C4C-4D36FB7CA54F}">
      <dgm:prSet/>
      <dgm:spPr/>
      <dgm:t>
        <a:bodyPr/>
        <a:lstStyle/>
        <a:p>
          <a:endParaRPr lang="en-US"/>
        </a:p>
      </dgm:t>
    </dgm:pt>
    <dgm:pt modelId="{320174FF-2818-4485-B0A5-AFEEA22A7D39}" type="pres">
      <dgm:prSet presAssocID="{D85D40EA-B62C-42F3-8A14-749B72209AF1}" presName="vert0" presStyleCnt="0">
        <dgm:presLayoutVars>
          <dgm:dir/>
          <dgm:animOne val="branch"/>
          <dgm:animLvl val="lvl"/>
        </dgm:presLayoutVars>
      </dgm:prSet>
      <dgm:spPr/>
    </dgm:pt>
    <dgm:pt modelId="{1B1585B3-47F7-4711-B243-4229685E248F}" type="pres">
      <dgm:prSet presAssocID="{A449AA93-F16D-4C53-858C-B4317B36704F}" presName="thickLine" presStyleLbl="alignNode1" presStyleIdx="0" presStyleCnt="4"/>
      <dgm:spPr/>
    </dgm:pt>
    <dgm:pt modelId="{21CBA0B7-FA7F-4823-815A-73375AB0899D}" type="pres">
      <dgm:prSet presAssocID="{A449AA93-F16D-4C53-858C-B4317B36704F}" presName="horz1" presStyleCnt="0"/>
      <dgm:spPr/>
    </dgm:pt>
    <dgm:pt modelId="{1CAEA323-F758-4F8A-8272-A05F881B1AC2}" type="pres">
      <dgm:prSet presAssocID="{A449AA93-F16D-4C53-858C-B4317B36704F}" presName="tx1" presStyleLbl="revTx" presStyleIdx="0" presStyleCnt="4"/>
      <dgm:spPr/>
    </dgm:pt>
    <dgm:pt modelId="{4223348C-47A9-4BDC-A8F5-06666F39C0AC}" type="pres">
      <dgm:prSet presAssocID="{A449AA93-F16D-4C53-858C-B4317B36704F}" presName="vert1" presStyleCnt="0"/>
      <dgm:spPr/>
    </dgm:pt>
    <dgm:pt modelId="{154270D9-90E9-46AC-96BD-169BB70C92DA}" type="pres">
      <dgm:prSet presAssocID="{EA11EC18-831F-4F1C-9478-B91B106AA56A}" presName="thickLine" presStyleLbl="alignNode1" presStyleIdx="1" presStyleCnt="4"/>
      <dgm:spPr/>
    </dgm:pt>
    <dgm:pt modelId="{B080F3E6-A5A8-44D1-B919-0DFAD978E066}" type="pres">
      <dgm:prSet presAssocID="{EA11EC18-831F-4F1C-9478-B91B106AA56A}" presName="horz1" presStyleCnt="0"/>
      <dgm:spPr/>
    </dgm:pt>
    <dgm:pt modelId="{04A91696-FE7F-4847-94CE-2A8EB68555EA}" type="pres">
      <dgm:prSet presAssocID="{EA11EC18-831F-4F1C-9478-B91B106AA56A}" presName="tx1" presStyleLbl="revTx" presStyleIdx="1" presStyleCnt="4"/>
      <dgm:spPr/>
    </dgm:pt>
    <dgm:pt modelId="{AB0E1E87-D915-46F3-8B6A-2FE79007F14D}" type="pres">
      <dgm:prSet presAssocID="{EA11EC18-831F-4F1C-9478-B91B106AA56A}" presName="vert1" presStyleCnt="0"/>
      <dgm:spPr/>
    </dgm:pt>
    <dgm:pt modelId="{0D8A3FF3-F8CD-4240-98F2-66D96E7E4351}" type="pres">
      <dgm:prSet presAssocID="{151861CF-A383-41A4-A726-AA682B2AB720}" presName="thickLine" presStyleLbl="alignNode1" presStyleIdx="2" presStyleCnt="4"/>
      <dgm:spPr/>
    </dgm:pt>
    <dgm:pt modelId="{8E067B65-68D6-403F-AA8F-E5D9BF4B6E56}" type="pres">
      <dgm:prSet presAssocID="{151861CF-A383-41A4-A726-AA682B2AB720}" presName="horz1" presStyleCnt="0"/>
      <dgm:spPr/>
    </dgm:pt>
    <dgm:pt modelId="{FB0ADD8E-606E-4A67-9F44-07AED5165A82}" type="pres">
      <dgm:prSet presAssocID="{151861CF-A383-41A4-A726-AA682B2AB720}" presName="tx1" presStyleLbl="revTx" presStyleIdx="2" presStyleCnt="4"/>
      <dgm:spPr/>
    </dgm:pt>
    <dgm:pt modelId="{16F5A4CD-84D6-4EDE-A2DB-B3ED25DAE384}" type="pres">
      <dgm:prSet presAssocID="{151861CF-A383-41A4-A726-AA682B2AB720}" presName="vert1" presStyleCnt="0"/>
      <dgm:spPr/>
    </dgm:pt>
    <dgm:pt modelId="{EDA4067C-8B95-48B4-AE84-996A6BBF5883}" type="pres">
      <dgm:prSet presAssocID="{3DB914EB-9DDA-4132-889A-F547513F4CF0}" presName="thickLine" presStyleLbl="alignNode1" presStyleIdx="3" presStyleCnt="4"/>
      <dgm:spPr/>
    </dgm:pt>
    <dgm:pt modelId="{3A5BB2AB-9BFA-429F-A684-2B9E38EB096B}" type="pres">
      <dgm:prSet presAssocID="{3DB914EB-9DDA-4132-889A-F547513F4CF0}" presName="horz1" presStyleCnt="0"/>
      <dgm:spPr/>
    </dgm:pt>
    <dgm:pt modelId="{F3BF6AA3-A835-43FB-A804-AE1197C5EBEC}" type="pres">
      <dgm:prSet presAssocID="{3DB914EB-9DDA-4132-889A-F547513F4CF0}" presName="tx1" presStyleLbl="revTx" presStyleIdx="3" presStyleCnt="4"/>
      <dgm:spPr/>
    </dgm:pt>
    <dgm:pt modelId="{1958D3E7-8A63-4B14-8487-CFDA378BAFBE}" type="pres">
      <dgm:prSet presAssocID="{3DB914EB-9DDA-4132-889A-F547513F4CF0}" presName="vert1" presStyleCnt="0"/>
      <dgm:spPr/>
    </dgm:pt>
  </dgm:ptLst>
  <dgm:cxnLst>
    <dgm:cxn modelId="{3CB4B005-E43C-4768-A4D4-833C13B34783}" type="presOf" srcId="{A449AA93-F16D-4C53-858C-B4317B36704F}" destId="{1CAEA323-F758-4F8A-8272-A05F881B1AC2}" srcOrd="0" destOrd="0" presId="urn:microsoft.com/office/officeart/2008/layout/LinedList"/>
    <dgm:cxn modelId="{EA3BF009-5ABA-426F-8884-D1F4ABCDBD98}" type="presOf" srcId="{3DB914EB-9DDA-4132-889A-F547513F4CF0}" destId="{F3BF6AA3-A835-43FB-A804-AE1197C5EBEC}" srcOrd="0" destOrd="0" presId="urn:microsoft.com/office/officeart/2008/layout/LinedList"/>
    <dgm:cxn modelId="{1BB4421C-A850-4319-9C4C-4D36FB7CA54F}" srcId="{D85D40EA-B62C-42F3-8A14-749B72209AF1}" destId="{3DB914EB-9DDA-4132-889A-F547513F4CF0}" srcOrd="3" destOrd="0" parTransId="{A2196D71-5A7B-4D53-BF54-7332ED52760E}" sibTransId="{7982089E-BFDF-437E-AB6F-32629628B52B}"/>
    <dgm:cxn modelId="{47DB305E-2196-4CC1-AB90-1FF58868EF6A}" type="presOf" srcId="{D85D40EA-B62C-42F3-8A14-749B72209AF1}" destId="{320174FF-2818-4485-B0A5-AFEEA22A7D39}" srcOrd="0" destOrd="0" presId="urn:microsoft.com/office/officeart/2008/layout/LinedList"/>
    <dgm:cxn modelId="{9DAA5942-7B72-460C-A528-C8B7442CD8FD}" srcId="{D85D40EA-B62C-42F3-8A14-749B72209AF1}" destId="{A449AA93-F16D-4C53-858C-B4317B36704F}" srcOrd="0" destOrd="0" parTransId="{C2EA2FB6-CF44-453B-8040-23BA2FB16619}" sibTransId="{9DCECE12-2DD5-469A-817F-91CBF4B3E4AB}"/>
    <dgm:cxn modelId="{BA9E8B69-9D73-49B8-932C-82C5798A6512}" type="presOf" srcId="{151861CF-A383-41A4-A726-AA682B2AB720}" destId="{FB0ADD8E-606E-4A67-9F44-07AED5165A82}" srcOrd="0" destOrd="0" presId="urn:microsoft.com/office/officeart/2008/layout/LinedList"/>
    <dgm:cxn modelId="{F9DA16B6-9CE1-45F0-9665-79F2A5AAA32F}" srcId="{D85D40EA-B62C-42F3-8A14-749B72209AF1}" destId="{151861CF-A383-41A4-A726-AA682B2AB720}" srcOrd="2" destOrd="0" parTransId="{7534258B-82A2-4D80-AC73-AABB4A4B7787}" sibTransId="{14C6ADF9-77AF-4959-A22A-9113C4FC22BC}"/>
    <dgm:cxn modelId="{2215EDBE-0703-4E25-8684-2E073DAD08A8}" srcId="{D85D40EA-B62C-42F3-8A14-749B72209AF1}" destId="{EA11EC18-831F-4F1C-9478-B91B106AA56A}" srcOrd="1" destOrd="0" parTransId="{D0DAA819-68A6-41B2-B6E8-428FD4321EDD}" sibTransId="{1F231C1F-9EBE-455A-B08E-8EE15C32B023}"/>
    <dgm:cxn modelId="{8B16FEBE-DD87-464E-88B6-92D241A5E3D8}" type="presOf" srcId="{EA11EC18-831F-4F1C-9478-B91B106AA56A}" destId="{04A91696-FE7F-4847-94CE-2A8EB68555EA}" srcOrd="0" destOrd="0" presId="urn:microsoft.com/office/officeart/2008/layout/LinedList"/>
    <dgm:cxn modelId="{12CFAEA7-718B-47E7-B07C-F9B7CF5D5350}" type="presParOf" srcId="{320174FF-2818-4485-B0A5-AFEEA22A7D39}" destId="{1B1585B3-47F7-4711-B243-4229685E248F}" srcOrd="0" destOrd="0" presId="urn:microsoft.com/office/officeart/2008/layout/LinedList"/>
    <dgm:cxn modelId="{06CF6CC2-A762-49F1-8288-17671BCFDB49}" type="presParOf" srcId="{320174FF-2818-4485-B0A5-AFEEA22A7D39}" destId="{21CBA0B7-FA7F-4823-815A-73375AB0899D}" srcOrd="1" destOrd="0" presId="urn:microsoft.com/office/officeart/2008/layout/LinedList"/>
    <dgm:cxn modelId="{62A1C1AC-4D3E-4ECC-99C3-C4F5A8FBEA85}" type="presParOf" srcId="{21CBA0B7-FA7F-4823-815A-73375AB0899D}" destId="{1CAEA323-F758-4F8A-8272-A05F881B1AC2}" srcOrd="0" destOrd="0" presId="urn:microsoft.com/office/officeart/2008/layout/LinedList"/>
    <dgm:cxn modelId="{7B35B35F-A5A5-4CDB-9F4B-F91FE09A1B40}" type="presParOf" srcId="{21CBA0B7-FA7F-4823-815A-73375AB0899D}" destId="{4223348C-47A9-4BDC-A8F5-06666F39C0AC}" srcOrd="1" destOrd="0" presId="urn:microsoft.com/office/officeart/2008/layout/LinedList"/>
    <dgm:cxn modelId="{14319348-8F4B-4327-B701-F25B916D0B39}" type="presParOf" srcId="{320174FF-2818-4485-B0A5-AFEEA22A7D39}" destId="{154270D9-90E9-46AC-96BD-169BB70C92DA}" srcOrd="2" destOrd="0" presId="urn:microsoft.com/office/officeart/2008/layout/LinedList"/>
    <dgm:cxn modelId="{76059C21-0905-438E-B8A9-FACBAE526D5F}" type="presParOf" srcId="{320174FF-2818-4485-B0A5-AFEEA22A7D39}" destId="{B080F3E6-A5A8-44D1-B919-0DFAD978E066}" srcOrd="3" destOrd="0" presId="urn:microsoft.com/office/officeart/2008/layout/LinedList"/>
    <dgm:cxn modelId="{1086A73D-9515-4991-9261-8D8717FC256A}" type="presParOf" srcId="{B080F3E6-A5A8-44D1-B919-0DFAD978E066}" destId="{04A91696-FE7F-4847-94CE-2A8EB68555EA}" srcOrd="0" destOrd="0" presId="urn:microsoft.com/office/officeart/2008/layout/LinedList"/>
    <dgm:cxn modelId="{252F83AA-420F-4225-8EA3-75EDA8166880}" type="presParOf" srcId="{B080F3E6-A5A8-44D1-B919-0DFAD978E066}" destId="{AB0E1E87-D915-46F3-8B6A-2FE79007F14D}" srcOrd="1" destOrd="0" presId="urn:microsoft.com/office/officeart/2008/layout/LinedList"/>
    <dgm:cxn modelId="{E2610C6A-759F-4B12-B550-F50DB79C941B}" type="presParOf" srcId="{320174FF-2818-4485-B0A5-AFEEA22A7D39}" destId="{0D8A3FF3-F8CD-4240-98F2-66D96E7E4351}" srcOrd="4" destOrd="0" presId="urn:microsoft.com/office/officeart/2008/layout/LinedList"/>
    <dgm:cxn modelId="{04BAEAA2-1DA8-4C12-BDC0-F6EC61A62852}" type="presParOf" srcId="{320174FF-2818-4485-B0A5-AFEEA22A7D39}" destId="{8E067B65-68D6-403F-AA8F-E5D9BF4B6E56}" srcOrd="5" destOrd="0" presId="urn:microsoft.com/office/officeart/2008/layout/LinedList"/>
    <dgm:cxn modelId="{4E2727B4-A326-4019-8D5B-6E46296F4953}" type="presParOf" srcId="{8E067B65-68D6-403F-AA8F-E5D9BF4B6E56}" destId="{FB0ADD8E-606E-4A67-9F44-07AED5165A82}" srcOrd="0" destOrd="0" presId="urn:microsoft.com/office/officeart/2008/layout/LinedList"/>
    <dgm:cxn modelId="{6FD0A8C0-9A57-4C53-BBBA-4086BB2D0B3B}" type="presParOf" srcId="{8E067B65-68D6-403F-AA8F-E5D9BF4B6E56}" destId="{16F5A4CD-84D6-4EDE-A2DB-B3ED25DAE384}" srcOrd="1" destOrd="0" presId="urn:microsoft.com/office/officeart/2008/layout/LinedList"/>
    <dgm:cxn modelId="{2AC25023-A021-4552-A379-E8C9C98AA447}" type="presParOf" srcId="{320174FF-2818-4485-B0A5-AFEEA22A7D39}" destId="{EDA4067C-8B95-48B4-AE84-996A6BBF5883}" srcOrd="6" destOrd="0" presId="urn:microsoft.com/office/officeart/2008/layout/LinedList"/>
    <dgm:cxn modelId="{1B3ADA81-2FF5-4FED-AFBF-A9CB19102F49}" type="presParOf" srcId="{320174FF-2818-4485-B0A5-AFEEA22A7D39}" destId="{3A5BB2AB-9BFA-429F-A684-2B9E38EB096B}" srcOrd="7" destOrd="0" presId="urn:microsoft.com/office/officeart/2008/layout/LinedList"/>
    <dgm:cxn modelId="{203F5663-5E1C-4BA9-9891-BFEE2A5CAE4F}" type="presParOf" srcId="{3A5BB2AB-9BFA-429F-A684-2B9E38EB096B}" destId="{F3BF6AA3-A835-43FB-A804-AE1197C5EBEC}" srcOrd="0" destOrd="0" presId="urn:microsoft.com/office/officeart/2008/layout/LinedList"/>
    <dgm:cxn modelId="{29C1BA35-84C0-4305-A55D-3E7679AE03E8}" type="presParOf" srcId="{3A5BB2AB-9BFA-429F-A684-2B9E38EB096B}" destId="{1958D3E7-8A63-4B14-8487-CFDA378BA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D40EA-B62C-42F3-8A14-749B72209AF1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49AA93-F16D-4C53-858C-B4317B36704F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gm:t>
    </dgm:pt>
    <dgm:pt modelId="{C2EA2FB6-CF44-453B-8040-23BA2FB16619}" type="parTrans" cxnId="{9DAA5942-7B72-460C-A528-C8B7442CD8FD}">
      <dgm:prSet/>
      <dgm:spPr/>
      <dgm:t>
        <a:bodyPr/>
        <a:lstStyle/>
        <a:p>
          <a:endParaRPr lang="en-US" sz="1600"/>
        </a:p>
      </dgm:t>
    </dgm:pt>
    <dgm:pt modelId="{9DCECE12-2DD5-469A-817F-91CBF4B3E4AB}" type="sibTrans" cxnId="{9DAA5942-7B72-460C-A528-C8B7442CD8FD}">
      <dgm:prSet/>
      <dgm:spPr/>
      <dgm:t>
        <a:bodyPr/>
        <a:lstStyle/>
        <a:p>
          <a:endParaRPr lang="en-US"/>
        </a:p>
      </dgm:t>
    </dgm:pt>
    <dgm:pt modelId="{EA11EC18-831F-4F1C-9478-B91B106AA56A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DAA819-68A6-41B2-B6E8-428FD4321EDD}" type="parTrans" cxnId="{2215EDBE-0703-4E25-8684-2E073DAD08A8}">
      <dgm:prSet/>
      <dgm:spPr/>
      <dgm:t>
        <a:bodyPr/>
        <a:lstStyle/>
        <a:p>
          <a:endParaRPr lang="en-US" sz="1600"/>
        </a:p>
      </dgm:t>
    </dgm:pt>
    <dgm:pt modelId="{1F231C1F-9EBE-455A-B08E-8EE15C32B023}" type="sibTrans" cxnId="{2215EDBE-0703-4E25-8684-2E073DAD08A8}">
      <dgm:prSet/>
      <dgm:spPr/>
      <dgm:t>
        <a:bodyPr/>
        <a:lstStyle/>
        <a:p>
          <a:endParaRPr lang="en-US"/>
        </a:p>
      </dgm:t>
    </dgm:pt>
    <dgm:pt modelId="{151861CF-A383-41A4-A726-AA682B2AB72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gm:t>
    </dgm:pt>
    <dgm:pt modelId="{7534258B-82A2-4D80-AC73-AABB4A4B7787}" type="parTrans" cxnId="{F9DA16B6-9CE1-45F0-9665-79F2A5AAA32F}">
      <dgm:prSet/>
      <dgm:spPr/>
      <dgm:t>
        <a:bodyPr/>
        <a:lstStyle/>
        <a:p>
          <a:endParaRPr lang="en-US" sz="1600"/>
        </a:p>
      </dgm:t>
    </dgm:pt>
    <dgm:pt modelId="{14C6ADF9-77AF-4959-A22A-9113C4FC22BC}" type="sibTrans" cxnId="{F9DA16B6-9CE1-45F0-9665-79F2A5AAA32F}">
      <dgm:prSet/>
      <dgm:spPr/>
      <dgm:t>
        <a:bodyPr/>
        <a:lstStyle/>
        <a:p>
          <a:endParaRPr lang="en-US"/>
        </a:p>
      </dgm:t>
    </dgm:pt>
    <dgm:pt modelId="{3DB914EB-9DDA-4132-889A-F547513F4CF0}">
      <dgm:prSet/>
      <dgm:spPr/>
      <dgm:t>
        <a:bodyPr/>
        <a:lstStyle/>
        <a:p>
          <a:r>
            <a:rPr lang="ro-RO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b="0" i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6D71-5A7B-4D53-BF54-7332ED52760E}" type="parTrans" cxnId="{1BB4421C-A850-4319-9C4C-4D36FB7CA54F}">
      <dgm:prSet/>
      <dgm:spPr/>
      <dgm:t>
        <a:bodyPr/>
        <a:lstStyle/>
        <a:p>
          <a:endParaRPr lang="en-US" sz="1600"/>
        </a:p>
      </dgm:t>
    </dgm:pt>
    <dgm:pt modelId="{7982089E-BFDF-437E-AB6F-32629628B52B}" type="sibTrans" cxnId="{1BB4421C-A850-4319-9C4C-4D36FB7CA54F}">
      <dgm:prSet/>
      <dgm:spPr/>
      <dgm:t>
        <a:bodyPr/>
        <a:lstStyle/>
        <a:p>
          <a:endParaRPr lang="en-US"/>
        </a:p>
      </dgm:t>
    </dgm:pt>
    <dgm:pt modelId="{320174FF-2818-4485-B0A5-AFEEA22A7D39}" type="pres">
      <dgm:prSet presAssocID="{D85D40EA-B62C-42F3-8A14-749B72209AF1}" presName="vert0" presStyleCnt="0">
        <dgm:presLayoutVars>
          <dgm:dir/>
          <dgm:animOne val="branch"/>
          <dgm:animLvl val="lvl"/>
        </dgm:presLayoutVars>
      </dgm:prSet>
      <dgm:spPr/>
    </dgm:pt>
    <dgm:pt modelId="{1B1585B3-47F7-4711-B243-4229685E248F}" type="pres">
      <dgm:prSet presAssocID="{A449AA93-F16D-4C53-858C-B4317B36704F}" presName="thickLine" presStyleLbl="alignNode1" presStyleIdx="0" presStyleCnt="4"/>
      <dgm:spPr/>
    </dgm:pt>
    <dgm:pt modelId="{21CBA0B7-FA7F-4823-815A-73375AB0899D}" type="pres">
      <dgm:prSet presAssocID="{A449AA93-F16D-4C53-858C-B4317B36704F}" presName="horz1" presStyleCnt="0"/>
      <dgm:spPr/>
    </dgm:pt>
    <dgm:pt modelId="{1CAEA323-F758-4F8A-8272-A05F881B1AC2}" type="pres">
      <dgm:prSet presAssocID="{A449AA93-F16D-4C53-858C-B4317B36704F}" presName="tx1" presStyleLbl="revTx" presStyleIdx="0" presStyleCnt="4"/>
      <dgm:spPr/>
    </dgm:pt>
    <dgm:pt modelId="{4223348C-47A9-4BDC-A8F5-06666F39C0AC}" type="pres">
      <dgm:prSet presAssocID="{A449AA93-F16D-4C53-858C-B4317B36704F}" presName="vert1" presStyleCnt="0"/>
      <dgm:spPr/>
    </dgm:pt>
    <dgm:pt modelId="{154270D9-90E9-46AC-96BD-169BB70C92DA}" type="pres">
      <dgm:prSet presAssocID="{EA11EC18-831F-4F1C-9478-B91B106AA56A}" presName="thickLine" presStyleLbl="alignNode1" presStyleIdx="1" presStyleCnt="4"/>
      <dgm:spPr/>
    </dgm:pt>
    <dgm:pt modelId="{B080F3E6-A5A8-44D1-B919-0DFAD978E066}" type="pres">
      <dgm:prSet presAssocID="{EA11EC18-831F-4F1C-9478-B91B106AA56A}" presName="horz1" presStyleCnt="0"/>
      <dgm:spPr/>
    </dgm:pt>
    <dgm:pt modelId="{04A91696-FE7F-4847-94CE-2A8EB68555EA}" type="pres">
      <dgm:prSet presAssocID="{EA11EC18-831F-4F1C-9478-B91B106AA56A}" presName="tx1" presStyleLbl="revTx" presStyleIdx="1" presStyleCnt="4"/>
      <dgm:spPr/>
    </dgm:pt>
    <dgm:pt modelId="{AB0E1E87-D915-46F3-8B6A-2FE79007F14D}" type="pres">
      <dgm:prSet presAssocID="{EA11EC18-831F-4F1C-9478-B91B106AA56A}" presName="vert1" presStyleCnt="0"/>
      <dgm:spPr/>
    </dgm:pt>
    <dgm:pt modelId="{0D8A3FF3-F8CD-4240-98F2-66D96E7E4351}" type="pres">
      <dgm:prSet presAssocID="{151861CF-A383-41A4-A726-AA682B2AB720}" presName="thickLine" presStyleLbl="alignNode1" presStyleIdx="2" presStyleCnt="4"/>
      <dgm:spPr/>
    </dgm:pt>
    <dgm:pt modelId="{8E067B65-68D6-403F-AA8F-E5D9BF4B6E56}" type="pres">
      <dgm:prSet presAssocID="{151861CF-A383-41A4-A726-AA682B2AB720}" presName="horz1" presStyleCnt="0"/>
      <dgm:spPr/>
    </dgm:pt>
    <dgm:pt modelId="{FB0ADD8E-606E-4A67-9F44-07AED5165A82}" type="pres">
      <dgm:prSet presAssocID="{151861CF-A383-41A4-A726-AA682B2AB720}" presName="tx1" presStyleLbl="revTx" presStyleIdx="2" presStyleCnt="4"/>
      <dgm:spPr/>
    </dgm:pt>
    <dgm:pt modelId="{16F5A4CD-84D6-4EDE-A2DB-B3ED25DAE384}" type="pres">
      <dgm:prSet presAssocID="{151861CF-A383-41A4-A726-AA682B2AB720}" presName="vert1" presStyleCnt="0"/>
      <dgm:spPr/>
    </dgm:pt>
    <dgm:pt modelId="{EDA4067C-8B95-48B4-AE84-996A6BBF5883}" type="pres">
      <dgm:prSet presAssocID="{3DB914EB-9DDA-4132-889A-F547513F4CF0}" presName="thickLine" presStyleLbl="alignNode1" presStyleIdx="3" presStyleCnt="4"/>
      <dgm:spPr/>
    </dgm:pt>
    <dgm:pt modelId="{3A5BB2AB-9BFA-429F-A684-2B9E38EB096B}" type="pres">
      <dgm:prSet presAssocID="{3DB914EB-9DDA-4132-889A-F547513F4CF0}" presName="horz1" presStyleCnt="0"/>
      <dgm:spPr/>
    </dgm:pt>
    <dgm:pt modelId="{F3BF6AA3-A835-43FB-A804-AE1197C5EBEC}" type="pres">
      <dgm:prSet presAssocID="{3DB914EB-9DDA-4132-889A-F547513F4CF0}" presName="tx1" presStyleLbl="revTx" presStyleIdx="3" presStyleCnt="4"/>
      <dgm:spPr/>
    </dgm:pt>
    <dgm:pt modelId="{1958D3E7-8A63-4B14-8487-CFDA378BAFBE}" type="pres">
      <dgm:prSet presAssocID="{3DB914EB-9DDA-4132-889A-F547513F4CF0}" presName="vert1" presStyleCnt="0"/>
      <dgm:spPr/>
    </dgm:pt>
  </dgm:ptLst>
  <dgm:cxnLst>
    <dgm:cxn modelId="{3CB4B005-E43C-4768-A4D4-833C13B34783}" type="presOf" srcId="{A449AA93-F16D-4C53-858C-B4317B36704F}" destId="{1CAEA323-F758-4F8A-8272-A05F881B1AC2}" srcOrd="0" destOrd="0" presId="urn:microsoft.com/office/officeart/2008/layout/LinedList"/>
    <dgm:cxn modelId="{EA3BF009-5ABA-426F-8884-D1F4ABCDBD98}" type="presOf" srcId="{3DB914EB-9DDA-4132-889A-F547513F4CF0}" destId="{F3BF6AA3-A835-43FB-A804-AE1197C5EBEC}" srcOrd="0" destOrd="0" presId="urn:microsoft.com/office/officeart/2008/layout/LinedList"/>
    <dgm:cxn modelId="{1BB4421C-A850-4319-9C4C-4D36FB7CA54F}" srcId="{D85D40EA-B62C-42F3-8A14-749B72209AF1}" destId="{3DB914EB-9DDA-4132-889A-F547513F4CF0}" srcOrd="3" destOrd="0" parTransId="{A2196D71-5A7B-4D53-BF54-7332ED52760E}" sibTransId="{7982089E-BFDF-437E-AB6F-32629628B52B}"/>
    <dgm:cxn modelId="{47DB305E-2196-4CC1-AB90-1FF58868EF6A}" type="presOf" srcId="{D85D40EA-B62C-42F3-8A14-749B72209AF1}" destId="{320174FF-2818-4485-B0A5-AFEEA22A7D39}" srcOrd="0" destOrd="0" presId="urn:microsoft.com/office/officeart/2008/layout/LinedList"/>
    <dgm:cxn modelId="{9DAA5942-7B72-460C-A528-C8B7442CD8FD}" srcId="{D85D40EA-B62C-42F3-8A14-749B72209AF1}" destId="{A449AA93-F16D-4C53-858C-B4317B36704F}" srcOrd="0" destOrd="0" parTransId="{C2EA2FB6-CF44-453B-8040-23BA2FB16619}" sibTransId="{9DCECE12-2DD5-469A-817F-91CBF4B3E4AB}"/>
    <dgm:cxn modelId="{BA9E8B69-9D73-49B8-932C-82C5798A6512}" type="presOf" srcId="{151861CF-A383-41A4-A726-AA682B2AB720}" destId="{FB0ADD8E-606E-4A67-9F44-07AED5165A82}" srcOrd="0" destOrd="0" presId="urn:microsoft.com/office/officeart/2008/layout/LinedList"/>
    <dgm:cxn modelId="{F9DA16B6-9CE1-45F0-9665-79F2A5AAA32F}" srcId="{D85D40EA-B62C-42F3-8A14-749B72209AF1}" destId="{151861CF-A383-41A4-A726-AA682B2AB720}" srcOrd="2" destOrd="0" parTransId="{7534258B-82A2-4D80-AC73-AABB4A4B7787}" sibTransId="{14C6ADF9-77AF-4959-A22A-9113C4FC22BC}"/>
    <dgm:cxn modelId="{2215EDBE-0703-4E25-8684-2E073DAD08A8}" srcId="{D85D40EA-B62C-42F3-8A14-749B72209AF1}" destId="{EA11EC18-831F-4F1C-9478-B91B106AA56A}" srcOrd="1" destOrd="0" parTransId="{D0DAA819-68A6-41B2-B6E8-428FD4321EDD}" sibTransId="{1F231C1F-9EBE-455A-B08E-8EE15C32B023}"/>
    <dgm:cxn modelId="{8B16FEBE-DD87-464E-88B6-92D241A5E3D8}" type="presOf" srcId="{EA11EC18-831F-4F1C-9478-B91B106AA56A}" destId="{04A91696-FE7F-4847-94CE-2A8EB68555EA}" srcOrd="0" destOrd="0" presId="urn:microsoft.com/office/officeart/2008/layout/LinedList"/>
    <dgm:cxn modelId="{12CFAEA7-718B-47E7-B07C-F9B7CF5D5350}" type="presParOf" srcId="{320174FF-2818-4485-B0A5-AFEEA22A7D39}" destId="{1B1585B3-47F7-4711-B243-4229685E248F}" srcOrd="0" destOrd="0" presId="urn:microsoft.com/office/officeart/2008/layout/LinedList"/>
    <dgm:cxn modelId="{06CF6CC2-A762-49F1-8288-17671BCFDB49}" type="presParOf" srcId="{320174FF-2818-4485-B0A5-AFEEA22A7D39}" destId="{21CBA0B7-FA7F-4823-815A-73375AB0899D}" srcOrd="1" destOrd="0" presId="urn:microsoft.com/office/officeart/2008/layout/LinedList"/>
    <dgm:cxn modelId="{62A1C1AC-4D3E-4ECC-99C3-C4F5A8FBEA85}" type="presParOf" srcId="{21CBA0B7-FA7F-4823-815A-73375AB0899D}" destId="{1CAEA323-F758-4F8A-8272-A05F881B1AC2}" srcOrd="0" destOrd="0" presId="urn:microsoft.com/office/officeart/2008/layout/LinedList"/>
    <dgm:cxn modelId="{7B35B35F-A5A5-4CDB-9F4B-F91FE09A1B40}" type="presParOf" srcId="{21CBA0B7-FA7F-4823-815A-73375AB0899D}" destId="{4223348C-47A9-4BDC-A8F5-06666F39C0AC}" srcOrd="1" destOrd="0" presId="urn:microsoft.com/office/officeart/2008/layout/LinedList"/>
    <dgm:cxn modelId="{14319348-8F4B-4327-B701-F25B916D0B39}" type="presParOf" srcId="{320174FF-2818-4485-B0A5-AFEEA22A7D39}" destId="{154270D9-90E9-46AC-96BD-169BB70C92DA}" srcOrd="2" destOrd="0" presId="urn:microsoft.com/office/officeart/2008/layout/LinedList"/>
    <dgm:cxn modelId="{76059C21-0905-438E-B8A9-FACBAE526D5F}" type="presParOf" srcId="{320174FF-2818-4485-B0A5-AFEEA22A7D39}" destId="{B080F3E6-A5A8-44D1-B919-0DFAD978E066}" srcOrd="3" destOrd="0" presId="urn:microsoft.com/office/officeart/2008/layout/LinedList"/>
    <dgm:cxn modelId="{1086A73D-9515-4991-9261-8D8717FC256A}" type="presParOf" srcId="{B080F3E6-A5A8-44D1-B919-0DFAD978E066}" destId="{04A91696-FE7F-4847-94CE-2A8EB68555EA}" srcOrd="0" destOrd="0" presId="urn:microsoft.com/office/officeart/2008/layout/LinedList"/>
    <dgm:cxn modelId="{252F83AA-420F-4225-8EA3-75EDA8166880}" type="presParOf" srcId="{B080F3E6-A5A8-44D1-B919-0DFAD978E066}" destId="{AB0E1E87-D915-46F3-8B6A-2FE79007F14D}" srcOrd="1" destOrd="0" presId="urn:microsoft.com/office/officeart/2008/layout/LinedList"/>
    <dgm:cxn modelId="{E2610C6A-759F-4B12-B550-F50DB79C941B}" type="presParOf" srcId="{320174FF-2818-4485-B0A5-AFEEA22A7D39}" destId="{0D8A3FF3-F8CD-4240-98F2-66D96E7E4351}" srcOrd="4" destOrd="0" presId="urn:microsoft.com/office/officeart/2008/layout/LinedList"/>
    <dgm:cxn modelId="{04BAEAA2-1DA8-4C12-BDC0-F6EC61A62852}" type="presParOf" srcId="{320174FF-2818-4485-B0A5-AFEEA22A7D39}" destId="{8E067B65-68D6-403F-AA8F-E5D9BF4B6E56}" srcOrd="5" destOrd="0" presId="urn:microsoft.com/office/officeart/2008/layout/LinedList"/>
    <dgm:cxn modelId="{4E2727B4-A326-4019-8D5B-6E46296F4953}" type="presParOf" srcId="{8E067B65-68D6-403F-AA8F-E5D9BF4B6E56}" destId="{FB0ADD8E-606E-4A67-9F44-07AED5165A82}" srcOrd="0" destOrd="0" presId="urn:microsoft.com/office/officeart/2008/layout/LinedList"/>
    <dgm:cxn modelId="{6FD0A8C0-9A57-4C53-BBBA-4086BB2D0B3B}" type="presParOf" srcId="{8E067B65-68D6-403F-AA8F-E5D9BF4B6E56}" destId="{16F5A4CD-84D6-4EDE-A2DB-B3ED25DAE384}" srcOrd="1" destOrd="0" presId="urn:microsoft.com/office/officeart/2008/layout/LinedList"/>
    <dgm:cxn modelId="{2AC25023-A021-4552-A379-E8C9C98AA447}" type="presParOf" srcId="{320174FF-2818-4485-B0A5-AFEEA22A7D39}" destId="{EDA4067C-8B95-48B4-AE84-996A6BBF5883}" srcOrd="6" destOrd="0" presId="urn:microsoft.com/office/officeart/2008/layout/LinedList"/>
    <dgm:cxn modelId="{1B3ADA81-2FF5-4FED-AFBF-A9CB19102F49}" type="presParOf" srcId="{320174FF-2818-4485-B0A5-AFEEA22A7D39}" destId="{3A5BB2AB-9BFA-429F-A684-2B9E38EB096B}" srcOrd="7" destOrd="0" presId="urn:microsoft.com/office/officeart/2008/layout/LinedList"/>
    <dgm:cxn modelId="{203F5663-5E1C-4BA9-9891-BFEE2A5CAE4F}" type="presParOf" srcId="{3A5BB2AB-9BFA-429F-A684-2B9E38EB096B}" destId="{F3BF6AA3-A835-43FB-A804-AE1197C5EBEC}" srcOrd="0" destOrd="0" presId="urn:microsoft.com/office/officeart/2008/layout/LinedList"/>
    <dgm:cxn modelId="{29C1BA35-84C0-4305-A55D-3E7679AE03E8}" type="presParOf" srcId="{3A5BB2AB-9BFA-429F-A684-2B9E38EB096B}" destId="{1958D3E7-8A63-4B14-8487-CFDA378BA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A20B-69A1-4086-9516-F3BA3C71DD59}">
      <dsp:nvSpPr>
        <dsp:cNvPr id="0" name=""/>
        <dsp:cNvSpPr/>
      </dsp:nvSpPr>
      <dsp:spPr>
        <a:xfrm>
          <a:off x="0" y="395305"/>
          <a:ext cx="6237359" cy="1853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Obiectivă</a:t>
          </a: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observate direct de evaluator sau de participant)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Subiectivă</a:t>
          </a: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bazate pe opinii/judecăți – de exemplu chestionare).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0470" y="485775"/>
        <a:ext cx="6056419" cy="1672339"/>
      </dsp:txXfrm>
    </dsp:sp>
    <dsp:sp modelId="{52DA7AA9-990D-4733-9DA9-A4CADBF9978E}">
      <dsp:nvSpPr>
        <dsp:cNvPr id="0" name=""/>
        <dsp:cNvSpPr/>
      </dsp:nvSpPr>
      <dsp:spPr>
        <a:xfrm>
          <a:off x="0" y="2317705"/>
          <a:ext cx="6237359" cy="1853279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Cantitativă</a:t>
          </a: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numerice)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Calitativă</a:t>
          </a: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(date non-numerice, descriptive – pot reflecta probleme întâmpinate).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0470" y="2408175"/>
        <a:ext cx="6056419" cy="1672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E9497-2C53-42F6-9315-AC3B6E602C81}">
      <dsp:nvSpPr>
        <dsp:cNvPr id="0" name=""/>
        <dsp:cNvSpPr/>
      </dsp:nvSpPr>
      <dsp:spPr>
        <a:xfrm>
          <a:off x="1269" y="141881"/>
          <a:ext cx="4454719" cy="282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B850B-A9BA-4012-916D-5379D867DB0F}">
      <dsp:nvSpPr>
        <dsp:cNvPr id="0" name=""/>
        <dsp:cNvSpPr/>
      </dsp:nvSpPr>
      <dsp:spPr>
        <a:xfrm>
          <a:off x="496237" y="612101"/>
          <a:ext cx="4454719" cy="282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Metode de evaluare empirice: </a:t>
          </a:r>
          <a:r>
            <a:rPr lang="ro-RO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legate de date provenind de la participanți și de observarea peformanței utilizatorilor.  </a:t>
          </a:r>
          <a:endParaRPr lang="en-US" sz="2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9088" y="694952"/>
        <a:ext cx="4289017" cy="2663044"/>
      </dsp:txXfrm>
    </dsp:sp>
    <dsp:sp modelId="{3B6389CF-350C-4953-A14B-C5BF3A0FA2A3}">
      <dsp:nvSpPr>
        <dsp:cNvPr id="0" name=""/>
        <dsp:cNvSpPr/>
      </dsp:nvSpPr>
      <dsp:spPr>
        <a:xfrm>
          <a:off x="5445925" y="141881"/>
          <a:ext cx="4454719" cy="282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E54E-A025-4171-BB52-E1DCB06C1FDC}">
      <dsp:nvSpPr>
        <dsp:cNvPr id="0" name=""/>
        <dsp:cNvSpPr/>
      </dsp:nvSpPr>
      <dsp:spPr>
        <a:xfrm>
          <a:off x="5940894" y="612101"/>
          <a:ext cx="4454719" cy="282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Metode de evaluare analitice: </a:t>
          </a:r>
          <a:r>
            <a:rPr lang="ro-RO" sz="29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bazate pe examinarea atributelor soluției de </a:t>
          </a:r>
          <a:r>
            <a:rPr lang="ro-RO" sz="29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r>
            <a:rPr lang="ro-RO" sz="29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n-US" sz="290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23745" y="694952"/>
        <a:ext cx="4289017" cy="2663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87F9D-FCA3-49AC-9401-B9FF4F0DE0CE}">
      <dsp:nvSpPr>
        <dsp:cNvPr id="0" name=""/>
        <dsp:cNvSpPr/>
      </dsp:nvSpPr>
      <dsp:spPr>
        <a:xfrm>
          <a:off x="0" y="111320"/>
          <a:ext cx="7633423" cy="196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Scopul: </a:t>
          </a:r>
          <a:r>
            <a:rPr lang="ro-RO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diferă de la etapă la etapă, poate fi evaluat întregul sistem/produs, </a:t>
          </a:r>
          <a:r>
            <a:rPr lang="ro-RO" sz="2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</a:t>
          </a:r>
          <a:r>
            <a:rPr lang="ro-RO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-ul conceptual, etc. Pot exista și scopuri restrânse. 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5953" y="207273"/>
        <a:ext cx="7441517" cy="1773694"/>
      </dsp:txXfrm>
    </dsp:sp>
    <dsp:sp modelId="{D3465791-B748-4F7A-A9D2-D698DDDA18CB}">
      <dsp:nvSpPr>
        <dsp:cNvPr id="0" name=""/>
        <dsp:cNvSpPr/>
      </dsp:nvSpPr>
      <dsp:spPr>
        <a:xfrm>
          <a:off x="0" y="2157560"/>
          <a:ext cx="7633423" cy="196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Rigoarea: </a:t>
          </a:r>
          <a:r>
            <a:rPr lang="ro-RO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 orice nivel de rigoare, depinde de etapă (în etapele inițiale un nivel ridicat de rigoare nu ar fi util), de context (</a:t>
          </a:r>
          <a:r>
            <a:rPr lang="ro-RO" sz="280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enterprise systems </a:t>
          </a:r>
          <a:r>
            <a:rPr lang="ro-RO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– rigoare adecvată).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5953" y="2253513"/>
        <a:ext cx="7441517" cy="1773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585B3-47F7-4711-B243-4229685E248F}">
      <dsp:nvSpPr>
        <dsp:cNvPr id="0" name=""/>
        <dsp:cNvSpPr/>
      </dsp:nvSpPr>
      <dsp:spPr>
        <a:xfrm>
          <a:off x="0" y="0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EA323-F758-4F8A-8272-A05F881B1AC2}">
      <dsp:nvSpPr>
        <dsp:cNvPr id="0" name=""/>
        <dsp:cNvSpPr/>
      </dsp:nvSpPr>
      <dsp:spPr>
        <a:xfrm>
          <a:off x="0" y="0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sp:txBody>
      <dsp:txXfrm>
        <a:off x="0" y="0"/>
        <a:ext cx="11247120" cy="901382"/>
      </dsp:txXfrm>
    </dsp:sp>
    <dsp:sp modelId="{154270D9-90E9-46AC-96BD-169BB70C92DA}">
      <dsp:nvSpPr>
        <dsp:cNvPr id="0" name=""/>
        <dsp:cNvSpPr/>
      </dsp:nvSpPr>
      <dsp:spPr>
        <a:xfrm>
          <a:off x="0" y="901382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91696-FE7F-4847-94CE-2A8EB68555EA}">
      <dsp:nvSpPr>
        <dsp:cNvPr id="0" name=""/>
        <dsp:cNvSpPr/>
      </dsp:nvSpPr>
      <dsp:spPr>
        <a:xfrm>
          <a:off x="0" y="901382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sz="36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01382"/>
        <a:ext cx="11247120" cy="901382"/>
      </dsp:txXfrm>
    </dsp:sp>
    <dsp:sp modelId="{0D8A3FF3-F8CD-4240-98F2-66D96E7E4351}">
      <dsp:nvSpPr>
        <dsp:cNvPr id="0" name=""/>
        <dsp:cNvSpPr/>
      </dsp:nvSpPr>
      <dsp:spPr>
        <a:xfrm>
          <a:off x="0" y="1802765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ADD8E-606E-4A67-9F44-07AED5165A82}">
      <dsp:nvSpPr>
        <dsp:cNvPr id="0" name=""/>
        <dsp:cNvSpPr/>
      </dsp:nvSpPr>
      <dsp:spPr>
        <a:xfrm>
          <a:off x="0" y="1802765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sp:txBody>
      <dsp:txXfrm>
        <a:off x="0" y="1802765"/>
        <a:ext cx="11247120" cy="901382"/>
      </dsp:txXfrm>
    </dsp:sp>
    <dsp:sp modelId="{EDA4067C-8B95-48B4-AE84-996A6BBF5883}">
      <dsp:nvSpPr>
        <dsp:cNvPr id="0" name=""/>
        <dsp:cNvSpPr/>
      </dsp:nvSpPr>
      <dsp:spPr>
        <a:xfrm>
          <a:off x="0" y="2704147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F6AA3-A835-43FB-A804-AE1197C5EBEC}">
      <dsp:nvSpPr>
        <dsp:cNvPr id="0" name=""/>
        <dsp:cNvSpPr/>
      </dsp:nvSpPr>
      <dsp:spPr>
        <a:xfrm>
          <a:off x="0" y="2704147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sz="3600" b="0" i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04147"/>
        <a:ext cx="11247120" cy="901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585B3-47F7-4711-B243-4229685E248F}">
      <dsp:nvSpPr>
        <dsp:cNvPr id="0" name=""/>
        <dsp:cNvSpPr/>
      </dsp:nvSpPr>
      <dsp:spPr>
        <a:xfrm>
          <a:off x="0" y="0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EA323-F758-4F8A-8272-A05F881B1AC2}">
      <dsp:nvSpPr>
        <dsp:cNvPr id="0" name=""/>
        <dsp:cNvSpPr/>
      </dsp:nvSpPr>
      <dsp:spPr>
        <a:xfrm>
          <a:off x="0" y="0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sp:txBody>
      <dsp:txXfrm>
        <a:off x="0" y="0"/>
        <a:ext cx="11247120" cy="901382"/>
      </dsp:txXfrm>
    </dsp:sp>
    <dsp:sp modelId="{154270D9-90E9-46AC-96BD-169BB70C92DA}">
      <dsp:nvSpPr>
        <dsp:cNvPr id="0" name=""/>
        <dsp:cNvSpPr/>
      </dsp:nvSpPr>
      <dsp:spPr>
        <a:xfrm>
          <a:off x="0" y="901382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91696-FE7F-4847-94CE-2A8EB68555EA}">
      <dsp:nvSpPr>
        <dsp:cNvPr id="0" name=""/>
        <dsp:cNvSpPr/>
      </dsp:nvSpPr>
      <dsp:spPr>
        <a:xfrm>
          <a:off x="0" y="901382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unor incidente critice (obiectivă, calitativă).</a:t>
          </a:r>
          <a:endParaRPr lang="en-US" sz="3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01382"/>
        <a:ext cx="11247120" cy="901382"/>
      </dsp:txXfrm>
    </dsp:sp>
    <dsp:sp modelId="{0D8A3FF3-F8CD-4240-98F2-66D96E7E4351}">
      <dsp:nvSpPr>
        <dsp:cNvPr id="0" name=""/>
        <dsp:cNvSpPr/>
      </dsp:nvSpPr>
      <dsp:spPr>
        <a:xfrm>
          <a:off x="0" y="1802765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ADD8E-606E-4A67-9F44-07AED5165A82}">
      <dsp:nvSpPr>
        <dsp:cNvPr id="0" name=""/>
        <dsp:cNvSpPr/>
      </dsp:nvSpPr>
      <dsp:spPr>
        <a:xfrm>
          <a:off x="0" y="1802765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sp:txBody>
      <dsp:txXfrm>
        <a:off x="0" y="1802765"/>
        <a:ext cx="11247120" cy="901382"/>
      </dsp:txXfrm>
    </dsp:sp>
    <dsp:sp modelId="{EDA4067C-8B95-48B4-AE84-996A6BBF5883}">
      <dsp:nvSpPr>
        <dsp:cNvPr id="0" name=""/>
        <dsp:cNvSpPr/>
      </dsp:nvSpPr>
      <dsp:spPr>
        <a:xfrm>
          <a:off x="0" y="2704147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F6AA3-A835-43FB-A804-AE1197C5EBEC}">
      <dsp:nvSpPr>
        <dsp:cNvPr id="0" name=""/>
        <dsp:cNvSpPr/>
      </dsp:nvSpPr>
      <dsp:spPr>
        <a:xfrm>
          <a:off x="0" y="2704147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sz="3400" b="0" i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04147"/>
        <a:ext cx="11247120" cy="901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585B3-47F7-4711-B243-4229685E248F}">
      <dsp:nvSpPr>
        <dsp:cNvPr id="0" name=""/>
        <dsp:cNvSpPr/>
      </dsp:nvSpPr>
      <dsp:spPr>
        <a:xfrm>
          <a:off x="0" y="0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EA323-F758-4F8A-8272-A05F881B1AC2}">
      <dsp:nvSpPr>
        <dsp:cNvPr id="0" name=""/>
        <dsp:cNvSpPr/>
      </dsp:nvSpPr>
      <dsp:spPr>
        <a:xfrm>
          <a:off x="0" y="0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sp:txBody>
      <dsp:txXfrm>
        <a:off x="0" y="0"/>
        <a:ext cx="11247120" cy="901382"/>
      </dsp:txXfrm>
    </dsp:sp>
    <dsp:sp modelId="{154270D9-90E9-46AC-96BD-169BB70C92DA}">
      <dsp:nvSpPr>
        <dsp:cNvPr id="0" name=""/>
        <dsp:cNvSpPr/>
      </dsp:nvSpPr>
      <dsp:spPr>
        <a:xfrm>
          <a:off x="0" y="901382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91696-FE7F-4847-94CE-2A8EB68555EA}">
      <dsp:nvSpPr>
        <dsp:cNvPr id="0" name=""/>
        <dsp:cNvSpPr/>
      </dsp:nvSpPr>
      <dsp:spPr>
        <a:xfrm>
          <a:off x="0" y="901382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sz="36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01382"/>
        <a:ext cx="11247120" cy="901382"/>
      </dsp:txXfrm>
    </dsp:sp>
    <dsp:sp modelId="{0D8A3FF3-F8CD-4240-98F2-66D96E7E4351}">
      <dsp:nvSpPr>
        <dsp:cNvPr id="0" name=""/>
        <dsp:cNvSpPr/>
      </dsp:nvSpPr>
      <dsp:spPr>
        <a:xfrm>
          <a:off x="0" y="1802765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ADD8E-606E-4A67-9F44-07AED5165A82}">
      <dsp:nvSpPr>
        <dsp:cNvPr id="0" name=""/>
        <dsp:cNvSpPr/>
      </dsp:nvSpPr>
      <dsp:spPr>
        <a:xfrm>
          <a:off x="0" y="1802765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sp:txBody>
      <dsp:txXfrm>
        <a:off x="0" y="1802765"/>
        <a:ext cx="11247120" cy="901382"/>
      </dsp:txXfrm>
    </dsp:sp>
    <dsp:sp modelId="{EDA4067C-8B95-48B4-AE84-996A6BBF5883}">
      <dsp:nvSpPr>
        <dsp:cNvPr id="0" name=""/>
        <dsp:cNvSpPr/>
      </dsp:nvSpPr>
      <dsp:spPr>
        <a:xfrm>
          <a:off x="0" y="2704147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F6AA3-A835-43FB-A804-AE1197C5EBEC}">
      <dsp:nvSpPr>
        <dsp:cNvPr id="0" name=""/>
        <dsp:cNvSpPr/>
      </dsp:nvSpPr>
      <dsp:spPr>
        <a:xfrm>
          <a:off x="0" y="2704147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sz="3600" b="0" i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04147"/>
        <a:ext cx="11247120" cy="901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585B3-47F7-4711-B243-4229685E248F}">
      <dsp:nvSpPr>
        <dsp:cNvPr id="0" name=""/>
        <dsp:cNvSpPr/>
      </dsp:nvSpPr>
      <dsp:spPr>
        <a:xfrm>
          <a:off x="0" y="0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EA323-F758-4F8A-8272-A05F881B1AC2}">
      <dsp:nvSpPr>
        <dsp:cNvPr id="0" name=""/>
        <dsp:cNvSpPr/>
      </dsp:nvSpPr>
      <dsp:spPr>
        <a:xfrm>
          <a:off x="0" y="0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Performanța utilizatorului (obiectivă, cantitativă).</a:t>
          </a:r>
        </a:p>
      </dsp:txBody>
      <dsp:txXfrm>
        <a:off x="0" y="0"/>
        <a:ext cx="11247120" cy="901382"/>
      </dsp:txXfrm>
    </dsp:sp>
    <dsp:sp modelId="{154270D9-90E9-46AC-96BD-169BB70C92DA}">
      <dsp:nvSpPr>
        <dsp:cNvPr id="0" name=""/>
        <dsp:cNvSpPr/>
      </dsp:nvSpPr>
      <dsp:spPr>
        <a:xfrm>
          <a:off x="0" y="901382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91696-FE7F-4847-94CE-2A8EB68555EA}">
      <dsp:nvSpPr>
        <dsp:cNvPr id="0" name=""/>
        <dsp:cNvSpPr/>
      </dsp:nvSpPr>
      <dsp:spPr>
        <a:xfrm>
          <a:off x="0" y="901382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Identificarea incidentelor critice (obiectivă, calitativă).</a:t>
          </a:r>
          <a:endParaRPr lang="en-US" sz="36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01382"/>
        <a:ext cx="11247120" cy="901382"/>
      </dsp:txXfrm>
    </dsp:sp>
    <dsp:sp modelId="{0D8A3FF3-F8CD-4240-98F2-66D96E7E4351}">
      <dsp:nvSpPr>
        <dsp:cNvPr id="0" name=""/>
        <dsp:cNvSpPr/>
      </dsp:nvSpPr>
      <dsp:spPr>
        <a:xfrm>
          <a:off x="0" y="1802765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ADD8E-606E-4A67-9F44-07AED5165A82}">
      <dsp:nvSpPr>
        <dsp:cNvPr id="0" name=""/>
        <dsp:cNvSpPr/>
      </dsp:nvSpPr>
      <dsp:spPr>
        <a:xfrm>
          <a:off x="0" y="1802765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Gândirea cu voce tare (subiectivă, calitativă).</a:t>
          </a:r>
        </a:p>
      </dsp:txBody>
      <dsp:txXfrm>
        <a:off x="0" y="1802765"/>
        <a:ext cx="11247120" cy="901382"/>
      </dsp:txXfrm>
    </dsp:sp>
    <dsp:sp modelId="{EDA4067C-8B95-48B4-AE84-996A6BBF5883}">
      <dsp:nvSpPr>
        <dsp:cNvPr id="0" name=""/>
        <dsp:cNvSpPr/>
      </dsp:nvSpPr>
      <dsp:spPr>
        <a:xfrm>
          <a:off x="0" y="2704147"/>
          <a:ext cx="1124712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F6AA3-A835-43FB-A804-AE1197C5EBEC}">
      <dsp:nvSpPr>
        <dsp:cNvPr id="0" name=""/>
        <dsp:cNvSpPr/>
      </dsp:nvSpPr>
      <dsp:spPr>
        <a:xfrm>
          <a:off x="0" y="2704147"/>
          <a:ext cx="11247120" cy="901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Chestionare (subiectivă, cantitativă).</a:t>
          </a:r>
          <a:endParaRPr lang="en-US" sz="3600" b="0" i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04147"/>
        <a:ext cx="11247120" cy="901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ADED-99B5-4593-AC97-948B10095E73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7B23-44BF-4274-99EE-5A1AB3FC9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13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0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1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6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80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2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1E1FAD-7351-4908-963A-08EA8E4AB7A0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0.png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20.png"/><Relationship Id="rId4" Type="http://schemas.openxmlformats.org/officeDocument/2006/relationships/diagramLayout" Target="../diagrams/layout4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50.png"/><Relationship Id="rId4" Type="http://schemas.openxmlformats.org/officeDocument/2006/relationships/diagramLayout" Target="../diagrams/layout5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70.png"/><Relationship Id="rId4" Type="http://schemas.openxmlformats.org/officeDocument/2006/relationships/diagramLayout" Target="../diagrams/layout6.xml"/><Relationship Id="rId9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00.png"/><Relationship Id="rId4" Type="http://schemas.openxmlformats.org/officeDocument/2006/relationships/diagramLayout" Target="../diagrams/layout7.xml"/><Relationship Id="rId9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x.princeton.edu/document/30" TargetMode="External"/><Relationship Id="rId3" Type="http://schemas.openxmlformats.org/officeDocument/2006/relationships/hyperlink" Target="http://intranet.di.unisa.it/~delmal/research/usability/TLT.pdf" TargetMode="External"/><Relationship Id="rId7" Type="http://schemas.openxmlformats.org/officeDocument/2006/relationships/hyperlink" Target="https://www.nngroup.com/articles/usability-testing-101/" TargetMode="External"/><Relationship Id="rId2" Type="http://schemas.openxmlformats.org/officeDocument/2006/relationships/hyperlink" Target="https://dl.acm.org/doi/pdf/10.1145/57167.57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fu-berlin.de/hci2023/files/2023/07/Test-Observation-Coding-Form.pdf" TargetMode="External"/><Relationship Id="rId5" Type="http://schemas.openxmlformats.org/officeDocument/2006/relationships/hyperlink" Target="https://www.usability.gov/how-to-and-tools/methods/system-usability-scale.html" TargetMode="External"/><Relationship Id="rId4" Type="http://schemas.openxmlformats.org/officeDocument/2006/relationships/hyperlink" Target="https://citeseerx.ist.psu.edu/document?repid=rep1&amp;type=pdf&amp;doi=48d2c0c854297ece0507a233bce4bbee509dd16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ciencedirect.com/book/9780124157811/measuring-the-user-exper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arc-Hassenzahl/publication/200085886_AttrakDiff_Ein_Fragebogen_zur_Messung_wahrgenommener_hedonischer_und_pragmatischer_Qualitat/links/5cc2b9bb92851c8d22050d2d/AttrakDiff-Ein-Fragebogen-zur-Messung-wahrgenommener-hedonischer-und-pragmatischer-Qualitaet.pdf" TargetMode="External"/><Relationship Id="rId2" Type="http://schemas.openxmlformats.org/officeDocument/2006/relationships/hyperlink" Target="https://attrakdiff.de/index-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ompetenzzentrum-usability.digital/kos/WNetz?art=File.download&amp;id=1296&amp;name=AttrakDiff_EN_UID.pdf" TargetMode="External"/><Relationship Id="rId5" Type="http://schemas.openxmlformats.org/officeDocument/2006/relationships/hyperlink" Target="https://citeseerx.ist.psu.edu/document?repid=rep1&amp;type=pdf&amp;doi=b06bfdb30d34862f9a74fcc338d2cf7b92b697db" TargetMode="External"/><Relationship Id="rId4" Type="http://schemas.openxmlformats.org/officeDocument/2006/relationships/hyperlink" Target="https://dl.acm.org/doi/pdf/10.1145/332040.332432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iteseerx.ist.psu.edu/document?repid=rep1&amp;type=pdf&amp;doi=5340ef8a91900840263a4036b0433a389b7097b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143-C00F-011F-D6D3-E661091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275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 i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Experien</a:t>
            </a: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ța de utilizare și interacțiunea cu utilizatorul</a:t>
            </a:r>
            <a:b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UX/UI Design</a:t>
            </a:r>
            <a:endParaRPr lang="en-GB" sz="3400" b="1" i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EF9-0780-DB11-85D8-1EED3A2A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Mihai-Sorin Stupariu</a:t>
            </a:r>
          </a:p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-202</a:t>
            </a:r>
            <a:r>
              <a:rPr lang="en-GB" sz="2000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3" descr="Lightbulb idea concept">
            <a:extLst>
              <a:ext uri="{FF2B5EF4-FFF2-40B4-BE49-F238E27FC236}">
                <a16:creationId xmlns:a16="http://schemas.microsoft.com/office/drawing/2014/main" id="{A636C389-5482-1FDB-2F0A-A5A010A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90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17A55-AFD7-D4EC-DB15-25CA6703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1" y="121596"/>
            <a:ext cx="10167389" cy="1045723"/>
          </a:xfrm>
        </p:spPr>
        <p:txBody>
          <a:bodyPr>
            <a:noAutofit/>
          </a:bodyPr>
          <a:lstStyle/>
          <a:p>
            <a:r>
              <a:rPr lang="ro-RO" sz="36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 de evaluare</a:t>
            </a:r>
            <a:endParaRPr lang="en-GB" sz="4000" i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460616F-1326-B292-012F-8B87ECB39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56508"/>
              </p:ext>
            </p:extLst>
          </p:nvPr>
        </p:nvGraphicFramePr>
        <p:xfrm>
          <a:off x="685800" y="1791856"/>
          <a:ext cx="10396883" cy="35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70539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1247774"/>
            <a:ext cx="6880223" cy="18097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>
              <a:lnSpc>
                <a:spcPct val="90000"/>
              </a:lnSpc>
            </a:pPr>
            <a:r>
              <a:rPr lang="ro-RO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empirică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pregătiri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53E6-104A-0EC8-1732-5378A3646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27" r="19252" b="2"/>
          <a:stretch/>
        </p:blipFill>
        <p:spPr>
          <a:xfrm rot="43200000">
            <a:off x="8127998" y="10"/>
            <a:ext cx="4064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02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4704-B62C-1DCD-AA19-9C13995F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o-RO" sz="44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evaluare</a:t>
            </a:r>
            <a:endParaRPr lang="en-GB" sz="4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B31E-27EE-F86C-5537-194445526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Obiectivele evaluării. Pot include aspecte legate de scop și rigoare,         nivelurile piramidei necesităților umane, tipurile de date colectate, etc. 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Utilizatorii implicați, metodele vizate.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Activități, plan.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responsabil.</a:t>
            </a:r>
          </a:p>
          <a:p>
            <a:pPr marL="0" indent="0">
              <a:buNone/>
            </a:pP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5E43E05-8CE1-2E77-F22B-F460193479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8623982"/>
                  </p:ext>
                </p:extLst>
              </p:nvPr>
            </p:nvGraphicFramePr>
            <p:xfrm>
              <a:off x="7284031" y="2202296"/>
              <a:ext cx="519569" cy="292258"/>
            </p:xfrm>
            <a:graphic>
              <a:graphicData uri="http://schemas.microsoft.com/office/powerpoint/2016/slidezoom">
                <pslz:sldZm>
                  <pslz:sldZmObj sldId="367" cId="292416778">
                    <pslz:zmPr id="{11AE2E6F-318F-4D4F-BD32-9758F39D389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9569" cy="2922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E43E05-8CE1-2E77-F22B-F460193479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4031" y="2202296"/>
                <a:ext cx="519569" cy="29225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116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AFC6D-D012-7176-6710-A8149034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120" y="217922"/>
            <a:ext cx="7257455" cy="801254"/>
          </a:xfrm>
        </p:spPr>
        <p:txBody>
          <a:bodyPr>
            <a:normAutofit/>
          </a:bodyPr>
          <a:lstStyle/>
          <a:p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 și rigoare</a:t>
            </a:r>
            <a:endParaRPr lang="en-GB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A4695D2-0324-55D8-6B84-36A947A1FAD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5529501"/>
              </p:ext>
            </p:extLst>
          </p:nvPr>
        </p:nvGraphicFramePr>
        <p:xfrm>
          <a:off x="3180050" y="1976582"/>
          <a:ext cx="7633423" cy="423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4704-B62C-1DCD-AA19-9C13995F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o-RO" sz="44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evaluare</a:t>
            </a:r>
            <a:endParaRPr lang="en-GB" sz="4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B31E-27EE-F86C-5537-194445526D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Obiectivele evaluării. Pot include aspecte legate de scop și rigoare, nivelurile piramidei necesităților umane, tipurile de date colectate, etc. 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Utilizatorii implicați, metodele vizate.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Activități, plan.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responsabil.</a:t>
            </a:r>
          </a:p>
          <a:p>
            <a:pPr marL="0" indent="0">
              <a:buNone/>
            </a:pP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2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60FBAD-B7CC-5FD3-96AD-6D37CAC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o-RO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Roluri în evaluarea empirică</a:t>
            </a: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F91F-E1D9-DCE2-2301-E91E26347A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Lider (facilitator).</a:t>
            </a:r>
          </a:p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Executant al prototipului.</a:t>
            </a:r>
          </a:p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Colectori de date cantitative.</a:t>
            </a:r>
          </a:p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Colectori de date calitative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FBAD-B7CC-5FD3-96AD-6D37CAC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 elemente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F91F-E1D9-DCE2-2301-E91E26347A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Pregătirea unor sarcini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valori de prag, etc. Pot exista și abordări exploratorii.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Selectarea și recrutarea participanților.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Pregătirea documentelor (instrucțiuni pentru participanți, declarații, etc.), a materialelor.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Pregătirea cadrului în care va avea loc evaluarea, a programului.</a:t>
            </a:r>
          </a:p>
        </p:txBody>
      </p:sp>
      <p:pic>
        <p:nvPicPr>
          <p:cNvPr id="29" name="Picture 28" descr="Adults writing and consulting textbooks">
            <a:extLst>
              <a:ext uri="{FF2B5EF4-FFF2-40B4-BE49-F238E27FC236}">
                <a16:creationId xmlns:a16="http://schemas.microsoft.com/office/drawing/2014/main" id="{689126AC-C329-928B-7940-B0AE7BD2E9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4387" b="1"/>
          <a:stretch/>
        </p:blipFill>
        <p:spPr>
          <a:xfrm>
            <a:off x="8636000" y="2655930"/>
            <a:ext cx="3200399" cy="23416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255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4477A3-7936-4C6B-B46C-52E99531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4DEACC-B2E6-413E-B2B5-32022595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2924236-7127-4774-B233-D9124F0C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D053C6F-7187-4EE6-BAD9-1C484F29F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26FAE39-4CC5-465A-ACFE-BE1C0E2F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521EE7A0-BD65-4FD1-BD1D-B4674892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334E0A56-DA50-4F91-9938-4CDBECA73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CD203DCD-B4AF-4693-A330-F23545344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00" y="648930"/>
            <a:ext cx="6390723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ro-RO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.3.</a:t>
            </a:r>
            <a:r>
              <a:rPr lang="ro-RO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 și t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ehnici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</a:t>
            </a:r>
            <a:r>
              <a:rPr lang="en-US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empirică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C29A1D40-470D-401E-8548-6FF3CF377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53E6-104A-0EC8-1732-5378A3646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5" r="4" b="4"/>
          <a:stretch/>
        </p:blipFill>
        <p:spPr>
          <a:xfrm rot="43200000">
            <a:off x="977551" y="1771123"/>
            <a:ext cx="3341190" cy="30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8" name="Picture 7" descr="Group of students working in library">
            <a:extLst>
              <a:ext uri="{FF2B5EF4-FFF2-40B4-BE49-F238E27FC236}">
                <a16:creationId xmlns:a16="http://schemas.microsoft.com/office/drawing/2014/main" id="{D7BFFC78-ED96-7068-0576-C4E09A70B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4CD7CFD-2E8F-D6FA-A197-8F2811F5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5" y="1322069"/>
            <a:ext cx="9065479" cy="45605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Pregătirea participanților.</a:t>
            </a:r>
            <a:b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pentru echipa de </a:t>
            </a:r>
            <a:r>
              <a:rPr lang="ro-RO" sz="4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design.</a:t>
            </a:r>
            <a:br>
              <a:rPr lang="ro-RO" sz="4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4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Coordonarea unei sesiuni de evaluare.</a:t>
            </a:r>
            <a:b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evaluează? (gradul de înțelegere, dacă este adecvat conceptul propus)  </a:t>
            </a:r>
            <a:r>
              <a:rPr lang="en-US" sz="29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1F27B-9E4E-F2BA-1FBC-CBA8861E1D13}"/>
              </a:ext>
            </a:extLst>
          </p:cNvPr>
          <p:cNvSpPr txBox="1"/>
          <p:nvPr/>
        </p:nvSpPr>
        <p:spPr>
          <a:xfrm>
            <a:off x="2127230" y="152400"/>
            <a:ext cx="77025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preliminarii</a:t>
            </a:r>
            <a:endParaRPr lang="en-GB" sz="4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309842"/>
            <a:ext cx="11064240" cy="1151965"/>
          </a:xfrm>
        </p:spPr>
        <p:txBody>
          <a:bodyPr>
            <a:no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Evaluare: tehnici empirice de colectare a datelor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2BF9-959F-D7D1-E557-AA877E3C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71477"/>
              </p:ext>
            </p:extLst>
          </p:nvPr>
        </p:nvGraphicFramePr>
        <p:xfrm>
          <a:off x="762000" y="2078991"/>
          <a:ext cx="11247120" cy="36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C1EEC2CD-87F3-A49D-FC17-2AA851F8B9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0942595"/>
                  </p:ext>
                </p:extLst>
              </p:nvPr>
            </p:nvGraphicFramePr>
            <p:xfrm>
              <a:off x="11051309" y="2248478"/>
              <a:ext cx="757382" cy="426027"/>
            </p:xfrm>
            <a:graphic>
              <a:graphicData uri="http://schemas.microsoft.com/office/powerpoint/2016/slidezoom">
                <pslz:sldZm>
                  <pslz:sldZmObj sldId="375" cId="563479697">
                    <pslz:zmPr id="{221F5BA9-528B-405F-8F58-FEC511E0EE99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7382" cy="4260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1EEC2CD-87F3-A49D-FC17-2AA851F8B9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51309" y="2248478"/>
                <a:ext cx="757382" cy="4260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085080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08CA-FE42-6ABD-5632-834AFEBE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378" y="5430983"/>
            <a:ext cx="4153022" cy="1173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en-GB" sz="4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</a:t>
            </a:r>
            <a:r>
              <a:rPr lang="en-GB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UX</a:t>
            </a:r>
            <a:endParaRPr lang="en-US" sz="4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8C9CC-E2B5-6FCC-67CA-BB1CD14D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4150" y="1496501"/>
            <a:ext cx="6461231" cy="3864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08577-8C0B-E7EF-D13D-0340F041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2534" y="450714"/>
            <a:ext cx="6935168" cy="504895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9F7CBA0-D9B6-F221-1CE8-A4BE79B58A3F}"/>
              </a:ext>
            </a:extLst>
          </p:cNvPr>
          <p:cNvSpPr/>
          <p:nvPr/>
        </p:nvSpPr>
        <p:spPr>
          <a:xfrm>
            <a:off x="3248987" y="2551252"/>
            <a:ext cx="4456202" cy="32976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3E70-B4C2-ADDD-85A1-6912EFF5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Performanța utilizatorului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 descr="Clock with solid fill">
            <a:extLst>
              <a:ext uri="{FF2B5EF4-FFF2-40B4-BE49-F238E27FC236}">
                <a16:creationId xmlns:a16="http://schemas.microsoft.com/office/drawing/2014/main" id="{86D7DF52-1148-5F1C-7D02-50E1A3164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366" r="11366"/>
          <a:stretch/>
        </p:blipFill>
        <p:spPr>
          <a:xfrm>
            <a:off x="1064307" y="2133213"/>
            <a:ext cx="2720881" cy="35213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70D4-0E6C-C32E-B559-38603635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3" y="1998133"/>
            <a:ext cx="7272868" cy="3793067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 pe baza unor valori de referință, eventual simultan cu alte elemente.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Măsurarea timpului de execuție a unor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 ale sistemului.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Numărarea erorilor utilizatorului (erori reale!)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309842"/>
            <a:ext cx="11064240" cy="1151965"/>
          </a:xfrm>
        </p:spPr>
        <p:txBody>
          <a:bodyPr>
            <a:no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Evaluare: tehnici empirice de colectare a datelor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2BF9-959F-D7D1-E557-AA877E3C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26359"/>
              </p:ext>
            </p:extLst>
          </p:nvPr>
        </p:nvGraphicFramePr>
        <p:xfrm>
          <a:off x="762000" y="2078991"/>
          <a:ext cx="11247120" cy="36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54C0BC8C-4C62-4BB4-EDB5-0FD79D5579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6642664"/>
                  </p:ext>
                </p:extLst>
              </p:nvPr>
            </p:nvGraphicFramePr>
            <p:xfrm>
              <a:off x="11584247" y="3580420"/>
              <a:ext cx="535709" cy="301336"/>
            </p:xfrm>
            <a:graphic>
              <a:graphicData uri="http://schemas.microsoft.com/office/powerpoint/2016/slidezoom">
                <pslz:sldZm>
                  <pslz:sldZmObj sldId="376" cId="274669313">
                    <pslz:zmPr id="{ADD44CC8-D7EC-4F76-93B5-7FD898421DC6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5709" cy="3013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4C0BC8C-4C62-4BB4-EDB5-0FD79D5579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84247" y="3580420"/>
                <a:ext cx="535709" cy="3013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4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7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B989D3-BBFB-E20B-6FFF-6A8DCEB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537" y="155474"/>
            <a:ext cx="8431213" cy="1413933"/>
          </a:xfrm>
        </p:spPr>
        <p:txBody>
          <a:bodyPr>
            <a:normAutofit/>
          </a:bodyPr>
          <a:lstStyle/>
          <a:p>
            <a:r>
              <a:rPr lang="ro-RO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Identificarea unor incidente critice </a:t>
            </a:r>
            <a:endParaRPr lang="en-GB" dirty="0"/>
          </a:p>
        </p:txBody>
      </p:sp>
      <p:pic>
        <p:nvPicPr>
          <p:cNvPr id="22" name="Picture 21" descr="Desk with stethoscope and computer keyboard">
            <a:extLst>
              <a:ext uri="{FF2B5EF4-FFF2-40B4-BE49-F238E27FC236}">
                <a16:creationId xmlns:a16="http://schemas.microsoft.com/office/drawing/2014/main" id="{E7175679-A071-89D0-1078-EAA8D0B9B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2" r="5830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C255-D37D-7A7C-824D-11CACF5B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Eveniment/dificultate/neplăcere legată de experiența de utilizare observat(e) în timpul executării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-urilor. Poate indica o problemă a conceptului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design. 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Înregistrare: Ce caracteristică este implicată? Ce încerca să facă participantul? Ce a făcut greșit/ce nu a funcționat? Ce parte a conceptului de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cauzat problema? ... Și alte elemente.</a:t>
            </a:r>
          </a:p>
          <a:p>
            <a:pPr>
              <a:lnSpc>
                <a:spcPct val="90000"/>
              </a:lnSpc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Tehnică utilizată ca alternativă.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309842"/>
            <a:ext cx="11064240" cy="1151965"/>
          </a:xfrm>
        </p:spPr>
        <p:txBody>
          <a:bodyPr>
            <a:no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Evaluare: tehnici empirice de colectare a datelor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2BF9-959F-D7D1-E557-AA877E3CF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078991"/>
          <a:ext cx="11247120" cy="36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F4E153C-EEF3-AA78-BFC5-408820C59F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138037"/>
                  </p:ext>
                </p:extLst>
              </p:nvPr>
            </p:nvGraphicFramePr>
            <p:xfrm>
              <a:off x="10797309" y="4123459"/>
              <a:ext cx="1126836" cy="633845"/>
            </p:xfrm>
            <a:graphic>
              <a:graphicData uri="http://schemas.microsoft.com/office/powerpoint/2016/slidezoom">
                <pslz:sldZm>
                  <pslz:sldZmObj sldId="377" cId="2081367533">
                    <pslz:zmPr id="{46654CA1-D3CE-4E25-871B-5D1A567BA26F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6836" cy="6338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F4E153C-EEF3-AA78-BFC5-408820C59F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97309" y="4123459"/>
                <a:ext cx="1126836" cy="6338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8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CE64C-0141-2DE8-9B07-1A772A28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98" y="238270"/>
            <a:ext cx="8077037" cy="616527"/>
          </a:xfrm>
        </p:spPr>
        <p:txBody>
          <a:bodyPr>
            <a:normAutofit fontScale="90000"/>
          </a:bodyPr>
          <a:lstStyle/>
          <a:p>
            <a:r>
              <a:rPr lang="ro-RO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Gândirea cu voce tare</a:t>
            </a:r>
            <a:endParaRPr lang="en-GB" sz="3600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43DA-6801-63B9-5904-DDB08ADA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1277310"/>
            <a:ext cx="7830618" cy="4805878"/>
          </a:xfrm>
        </p:spPr>
        <p:txBody>
          <a:bodyPr anchor="t">
            <a:normAutofit/>
          </a:bodyPr>
          <a:lstStyle/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Numită și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verbal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utilizatorii își exprimă gândurile în timpul experienței de interacțiune. 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Participanții comunică intenții, rațiuni, percepții.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în abordări riguroase și în abordări rapide.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Necesară când utilizatorul ezită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probleme reale dar ascunse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Notate același tip de informații ca în cazul incidentelor critice.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necesară o bună comunicare între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participant. Pot fi implicați mai mulți participanți.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Tehnică utilă și pentru înțelegerea impactului emoțional.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Tehnică efectivă. 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C67F6508-E323-44C3-EE3B-C3ECBDCB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372" y="1112308"/>
            <a:ext cx="2213820" cy="22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309842"/>
            <a:ext cx="11064240" cy="1151965"/>
          </a:xfrm>
        </p:spPr>
        <p:txBody>
          <a:bodyPr>
            <a:no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Evaluare: tehnici empirice de colectare a datelor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2BF9-959F-D7D1-E557-AA877E3CF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078991"/>
          <a:ext cx="11247120" cy="36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A9E6CA6-B9D1-1E5E-7E6C-024BC4128C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201470"/>
                  </p:ext>
                </p:extLst>
              </p:nvPr>
            </p:nvGraphicFramePr>
            <p:xfrm flipV="1">
              <a:off x="9799782" y="5179867"/>
              <a:ext cx="692727" cy="389659"/>
            </p:xfrm>
            <a:graphic>
              <a:graphicData uri="http://schemas.microsoft.com/office/powerpoint/2016/slidezoom">
                <pslz:sldZm>
                  <pslz:sldZmObj sldId="378" cId="4220037426">
                    <pslz:zmPr id="{99D54A2B-0137-4EE1-83D7-B3EB4F728CFB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692727" cy="38965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A9E6CA6-B9D1-1E5E-7E6C-024BC4128C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9799782" y="5179867"/>
                <a:ext cx="692727" cy="38965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4E2C-D42F-3004-9652-CB92369D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9165216" cy="551872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Chestionare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8DD3-B97B-6445-5489-68D4066C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551709"/>
            <a:ext cx="10018713" cy="4849091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uestionnaire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nterface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atisfaction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Chin et al., 1988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http://intranet.di.unisa.it/~delmal/research/usability/TLT.pdf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Usability Scale (SUS)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Brooke, 1996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https://www.usability.gov/how-to-and-tools/methods/system-usability-scale.html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 referințe: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Usability Test Observation Form 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https://www.nngroup.com/articles/usability-testing-101/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https://ux.princeton.edu/document/30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948B-BDA3-F99B-484E-B5B71346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50" y="328757"/>
            <a:ext cx="7257455" cy="1091045"/>
          </a:xfrm>
        </p:spPr>
        <p:txBody>
          <a:bodyPr>
            <a:normAutofit fontScale="90000"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impactului emoțional</a:t>
            </a:r>
            <a:r>
              <a:rPr lang="en-GB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</a:t>
            </a: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 directă </a:t>
            </a:r>
            <a:endParaRPr lang="en-GB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CA77-30E8-C3C3-B099-D6B9FFE2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1419802"/>
            <a:ext cx="7750088" cy="4132645"/>
          </a:xfrm>
        </p:spPr>
        <p:txBody>
          <a:bodyPr anchor="t"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Indicații ale impactului emoțional bazate pe interacțiunea directă cu participanții (detectarea incidentelor critice, gândire cu voce tare).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Limbaj verbal/non-verbal.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Emoția are multe fațete/indicatori: gesturi, expresii faciale, alte aspecte care țin de comportament – aspecte psihologice.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Listă de comportamente verbale și non-verbale (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Tullis și Albert, 2008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Smiling face outline with solid fill">
            <a:extLst>
              <a:ext uri="{FF2B5EF4-FFF2-40B4-BE49-F238E27FC236}">
                <a16:creationId xmlns:a16="http://schemas.microsoft.com/office/drawing/2014/main" id="{62C10966-FE0B-8B98-6107-FFABCB277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880" y="1595209"/>
            <a:ext cx="1825970" cy="18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948B-BDA3-F99B-484E-B5B71346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50" y="328757"/>
            <a:ext cx="7257455" cy="1091045"/>
          </a:xfrm>
        </p:spPr>
        <p:txBody>
          <a:bodyPr>
            <a:normAutofit fontScale="90000"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impactului emoțional</a:t>
            </a:r>
            <a:r>
              <a:rPr lang="en-GB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b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auto-raportarea</a:t>
            </a:r>
            <a:endParaRPr lang="en-GB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CA77-30E8-C3C3-B099-D6B9FFE2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398" y="1419802"/>
            <a:ext cx="8656927" cy="5438198"/>
          </a:xfrm>
        </p:spPr>
        <p:txBody>
          <a:bodyPr anchor="t">
            <a:normAutofit fontScale="92500" lnSpcReduction="1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Impactul emoțional face referire la estetică, valori emoționale, bucuria de a utiliza produsul, etc. </a:t>
            </a:r>
          </a:p>
          <a:p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verbale (g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ândirea cu voce tare, chestionare). Există și tehnici non-verbale (biometrice).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Indicatorii corespunzători: observați indirect (reacțiile emoționale sunt legate direct de participant, nu sunt observate neapărat de către observator).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 adecvat (pregătire, desfășurare, aspecte cate țin de specificul cultural).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Auto-raportarea poate fi concomitentă pentru mai mulți participanți, retrospectivă.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fi utilizate chestionare: de exemplu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AttrakDiff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Hassenzahl et al, 2003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v și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Hassenzahl et al., 2000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sau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Hassenzahl et al., 2008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AttrakDiff este un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chestionar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pentru a colecta informații despre impactul emoțional.</a:t>
            </a:r>
          </a:p>
        </p:txBody>
      </p:sp>
    </p:spTree>
    <p:extLst>
      <p:ext uri="{BB962C8B-B14F-4D97-AF65-F5344CB8AC3E}">
        <p14:creationId xmlns:p14="http://schemas.microsoft.com/office/powerpoint/2010/main" val="823911282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0EA4-F2E7-28DA-C542-28AE07A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57175"/>
            <a:ext cx="4286250" cy="1114425"/>
          </a:xfrm>
        </p:spPr>
        <p:txBody>
          <a:bodyPr>
            <a:normAutofit/>
          </a:bodyPr>
          <a:lstStyle/>
          <a:p>
            <a:pPr algn="l"/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A510-A3E6-9F0F-7D4B-B0152B91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395413"/>
            <a:ext cx="6129572" cy="53292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emo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țional de-a lungul timpului.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Prezența produsului în viața de zi cu zi, în activitățile curente (de ex. telefon mobil). Este vorba despre activități umane/stil de viață, nu despre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Studii longitudinale. Tehnici specifice, auto-raportare, discuții/chestionare periodice.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Utilizarea unor jurnale/alte tehnici (experiențe, probleme, aspecte legate de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meaningfulness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Necesară implicarea participantului: identificarea evenimentelor importante, raportarea imediată a acestora.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0BFD76-BA34-68EB-BB5F-1132C0979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6" r="28775" b="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99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5" y="4365419"/>
            <a:ext cx="11969750" cy="1073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ro-RO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en-US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.1 </a:t>
            </a:r>
            <a:r>
              <a:rPr lang="en-GB" sz="5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</a:t>
            </a:r>
            <a:r>
              <a:rPr lang="en-GB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GB" sz="5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</a:t>
            </a:r>
            <a:r>
              <a:rPr lang="en-GB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5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generalit</a:t>
            </a:r>
            <a:r>
              <a:rPr lang="ro-RO" sz="5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ăți</a:t>
            </a:r>
            <a:endParaRPr lang="en-US" sz="5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253E6-104A-0EC8-1732-5378A3646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920" r="-2" b="33007"/>
          <a:stretch/>
        </p:blipFill>
        <p:spPr>
          <a:xfrm rot="43200000">
            <a:off x="691547" y="691546"/>
            <a:ext cx="10805789" cy="28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6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2C9B-C7BC-DE5C-44B7-2E721B10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4" y="1072609"/>
            <a:ext cx="2104930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</a:t>
            </a:r>
            <a:r>
              <a:rPr lang="en-GB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cvasi-empiri</a:t>
            </a:r>
            <a:r>
              <a:rPr lang="ro-RO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</a:t>
            </a:r>
            <a:endParaRPr lang="en-GB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64DF-6256-A20B-4244-CA52120B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08" y="1072609"/>
            <a:ext cx="7396031" cy="4522647"/>
          </a:xfrm>
        </p:spPr>
        <p:txBody>
          <a:bodyPr anchor="ctr">
            <a:normAutofit/>
          </a:bodyPr>
          <a:lstStyle/>
          <a:p>
            <a:r>
              <a:rPr lang="ro-RO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colectează date de la participanți, dar nu sunt aplicate protocoale formale și proceduri.</a:t>
            </a:r>
          </a:p>
          <a:p>
            <a:r>
              <a:rPr lang="ro-RO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sunt colectate date cantitative. Accentul este pus pe date calitative, pentru a identifica probleme de UX care pot fi remediate.  </a:t>
            </a:r>
          </a:p>
          <a:p>
            <a:r>
              <a:rPr lang="ro-RO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Metode:</a:t>
            </a:r>
            <a:r>
              <a:rPr lang="ro-RO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inovative, libertate pentru practicieni, flexibilitate, abordare a problemelor de la apariția lor.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A1B-6B78-A7DD-D65A-B17DBF58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Metodă cvasi-empirică:</a:t>
            </a:r>
            <a:b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RITE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DE8C-990B-4E28-2AE3-3020071C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396240"/>
            <a:ext cx="7086600" cy="6294120"/>
          </a:xfrm>
        </p:spPr>
        <p:txBody>
          <a:bodyPr anchor="ctr">
            <a:normAutofit/>
          </a:bodyPr>
          <a:lstStyle/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RITE = Rapid Iterative Testing and Evaluation (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Medlock et al., 2002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Mecanism colaborativ rapid de tipul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test-and-fix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Metode: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participă întreaga echipă, problemele sunt analizate imediat după evaluare. Întreaga echipă decide asupra schimbărilor. Pregătire: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 critice.</a:t>
            </a:r>
          </a:p>
          <a:p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Colectarea datelor: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participarea întregii echipe, participanții execută un număr redus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-uri, toți cei implicați în proiect observă, participanții gândesc cu voce tare. Problemele legate de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identificate împreună cu participanții. </a:t>
            </a:r>
          </a:p>
          <a:p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 datelor: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întreaga echipă. Sunt rezolvate mai întâi problemele evidente, apoi sunt discutate posibile abordări pentru cele mai dificile. </a:t>
            </a:r>
          </a:p>
          <a:p>
            <a:r>
              <a:rPr lang="ro-RO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Sesiune de evaluare: 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implicați noi participanți, au de efectuat </a:t>
            </a:r>
            <a:r>
              <a:rPr lang="ro-RO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 legate de problemele rezolvate, pentru a stabili dacă schimbările au fost efective.</a:t>
            </a:r>
            <a:endParaRPr lang="en-GB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7821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7EDC-DF4A-652E-637E-577C77DE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4" y="491837"/>
            <a:ext cx="10018713" cy="644236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Considerații generale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4F22-93AA-8A9C-CBD2-4BED7E90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este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testing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ci evaluarea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Utilizatorul este implicat, însă în calitate de participant, nu de subiect.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Presupune aplicarea unor metode (nivel înalt) și tehnici (pas specific) adecvate (delimitarea nu este extrem de riguroasă). Sunt diverse, pot fi alese în funcție de scopul urmărit.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Utilizabilitatea nu este direct măsurabilă, pot fi utilizați indicatori (de exemplu timpul de execuție, numărul de erori), pot fi utilizate chestionare.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Rigoare/acuratețe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versus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rapididate/viteză.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79639C-B809-90DC-53BE-93B5328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ro-RO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Tipuri de evaluare</a:t>
            </a:r>
            <a:endParaRPr lang="en-GB" sz="3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45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05E17597-4022-8F98-5DCC-CFC275A3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54884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98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E8D1-E893-D1C4-11FE-DD81D377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ro-RO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</a:t>
            </a:r>
            <a:endParaRPr lang="en-GB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5E46-30B8-5ECA-A950-0C9E129C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Obiectivă, cantitativă: măsurarea performanței de utilizare (de exemplu timpul de execuție a unei sarcini).</a:t>
            </a:r>
          </a:p>
          <a:p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Obiectivă, calitativă: descrierea unei probleme de </a:t>
            </a:r>
            <a:r>
              <a:rPr lang="ro-RO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sau de utilizabilitate observate.</a:t>
            </a:r>
          </a:p>
          <a:p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Subiectivă, cantitativă: măsurarea opiniilor (de exemplu scoruri în chestionare).</a:t>
            </a:r>
          </a:p>
          <a:p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Subiectivă, calitativă: descrierea unei probleme de </a:t>
            </a:r>
            <a:r>
              <a:rPr lang="ro-RO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sau de utilizabilitate experimentate de utilizator.</a:t>
            </a:r>
          </a:p>
        </p:txBody>
      </p:sp>
    </p:spTree>
    <p:extLst>
      <p:ext uri="{BB962C8B-B14F-4D97-AF65-F5344CB8AC3E}">
        <p14:creationId xmlns:p14="http://schemas.microsoft.com/office/powerpoint/2010/main" val="184035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F3CC-724B-1B02-BA96-74E1ADBB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2236"/>
          </a:xfrm>
        </p:spPr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Formativ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versus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sumativ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6778-6DA5-3EAC-89C1-685B8C08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36" y="1838038"/>
            <a:ext cx="8297291" cy="3990108"/>
          </a:xfrm>
        </p:spPr>
        <p:txBody>
          <a:bodyPr>
            <a:normAutofit fontScale="85000" lnSpcReduction="2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formativă are ca obiectiv realizarea / detalierea unui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utilizând date calitative, în scopul identificării și rezolvării problemelor: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soluționarea unor probleme și rafinarea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-ului.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sumativă are ca scop de a rezuma / concluziona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up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design-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apreciere/evaluare a succesului unei soluții de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design.</a:t>
            </a:r>
            <a:endPara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sumativă poate fi formal sumativă (bazată pe rezultate statistic semnificative) și informal sumativă (nu este bazată pe rezultate statistic semnificative). </a:t>
            </a:r>
          </a:p>
          <a:p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formativ + informal sumativ.</a:t>
            </a:r>
          </a:p>
          <a:p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“When the cook tastes the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soup, that’s formative; when the guests taste the soup, that’s summative”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(Stake,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2004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C80F-4D52-8CB0-21B6-359B724C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64" y="1820021"/>
            <a:ext cx="2854036" cy="391814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5F4B9C0-D1D8-14D5-6EFF-D4932E3AD6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0534493"/>
                  </p:ext>
                </p:extLst>
              </p:nvPr>
            </p:nvGraphicFramePr>
            <p:xfrm>
              <a:off x="6817303" y="4363605"/>
              <a:ext cx="600363" cy="337704"/>
            </p:xfrm>
            <a:graphic>
              <a:graphicData uri="http://schemas.microsoft.com/office/powerpoint/2016/slidezoom">
                <pslz:sldZm>
                  <pslz:sldZmObj sldId="365" cId="2623928092">
                    <pslz:zmPr id="{CD6C41D5-D08F-4983-BBBC-EB78B2C027E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0363" cy="33770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5F4B9C0-D1D8-14D5-6EFF-D4932E3AD6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7303" y="4363605"/>
                <a:ext cx="600363" cy="33770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1568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3E08E-339B-915A-4713-3ABC8E4C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90021"/>
            <a:ext cx="1086909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0EB99-F7C0-647D-DF02-A0AA50CB5407}"/>
              </a:ext>
            </a:extLst>
          </p:cNvPr>
          <p:cNvSpPr txBox="1"/>
          <p:nvPr/>
        </p:nvSpPr>
        <p:spPr>
          <a:xfrm>
            <a:off x="5819036" y="6614090"/>
            <a:ext cx="249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Hartson și Pyla, 2019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28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F3CC-724B-1B02-BA96-74E1ADBB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2236"/>
          </a:xfrm>
        </p:spPr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Formativ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versus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sumativ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6778-6DA5-3EAC-89C1-685B8C08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36" y="1838038"/>
            <a:ext cx="8297291" cy="3990108"/>
          </a:xfrm>
        </p:spPr>
        <p:txBody>
          <a:bodyPr>
            <a:normAutofit fontScale="85000" lnSpcReduction="2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formativă are ca obiectiv realizarea / detalierea unui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utilizând date calitative, în scopul identificării și rezolvării problemelor: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soluționarea unor probleme și rafinarea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-ului.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sumativă are ca scop de a rezuma / concluziona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 up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design-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apreciere/evaluare a succesului unei soluții de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design.</a:t>
            </a:r>
            <a:endPara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Evaluarea sumativă poate fi formal sumativă (bazată pe rezultate statistic semnificative) și informal sumativă (nu este bazată pe rezultate statistic semnificative). </a:t>
            </a:r>
          </a:p>
          <a:p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</a:t>
            </a:r>
            <a:r>
              <a:rPr lang="ro-RO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design: </a:t>
            </a:r>
            <a:r>
              <a:rPr lang="ro-RO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formativ + informal sumativ.</a:t>
            </a:r>
          </a:p>
          <a:p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“When the cook tastes the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soup, that’s formative; when the guests taste the soup, that’s summative”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(Stake,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2004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C80F-4D52-8CB0-21B6-359B724C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64" y="1820021"/>
            <a:ext cx="2854036" cy="39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A5A0AE86014F80A5241FB0D7200D" ma:contentTypeVersion="4" ma:contentTypeDescription="Create a new document." ma:contentTypeScope="" ma:versionID="94078ee7c356570673608688e36ee0e8">
  <xsd:schema xmlns:xsd="http://www.w3.org/2001/XMLSchema" xmlns:xs="http://www.w3.org/2001/XMLSchema" xmlns:p="http://schemas.microsoft.com/office/2006/metadata/properties" xmlns:ns2="af6d7299-1f0f-48d7-b719-72d3a846a03e" targetNamespace="http://schemas.microsoft.com/office/2006/metadata/properties" ma:root="true" ma:fieldsID="092b47e0705d357d8dc07ca94bda197d" ns2:_="">
    <xsd:import namespace="af6d7299-1f0f-48d7-b719-72d3a846a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d7299-1f0f-48d7-b719-72d3a846a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70211-CAEC-409A-9516-6847DB3B5F8A}"/>
</file>

<file path=customXml/itemProps2.xml><?xml version="1.0" encoding="utf-8"?>
<ds:datastoreItem xmlns:ds="http://schemas.openxmlformats.org/officeDocument/2006/customXml" ds:itemID="{660C6595-A8AA-444B-A14C-C3A965ADC241}"/>
</file>

<file path=customXml/itemProps3.xml><?xml version="1.0" encoding="utf-8"?>
<ds:datastoreItem xmlns:ds="http://schemas.openxmlformats.org/officeDocument/2006/customXml" ds:itemID="{6F789CAB-3155-4525-8DD4-1AC490C96443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7332</TotalTime>
  <Words>1705</Words>
  <Application>Microsoft Office PowerPoint</Application>
  <PresentationFormat>Widescreen</PresentationFormat>
  <Paragraphs>143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Courier New</vt:lpstr>
      <vt:lpstr>Tahoma</vt:lpstr>
      <vt:lpstr>Wingdings 2</vt:lpstr>
      <vt:lpstr>Parallax</vt:lpstr>
      <vt:lpstr>Experiența de utilizare și interacțiunea cu utilizatorul UX/UI Design</vt:lpstr>
      <vt:lpstr>7. Evaluarea UX</vt:lpstr>
      <vt:lpstr>7.1 Metode de evaluare – generalități</vt:lpstr>
      <vt:lpstr>Considerații generale</vt:lpstr>
      <vt:lpstr>Tipuri de evaluare</vt:lpstr>
      <vt:lpstr>Exemple</vt:lpstr>
      <vt:lpstr>Formativ versus sumativ</vt:lpstr>
      <vt:lpstr>PowerPoint Presentation</vt:lpstr>
      <vt:lpstr>Formativ versus sumativ</vt:lpstr>
      <vt:lpstr>Metode de evaluare</vt:lpstr>
      <vt:lpstr>7.2 Evaluarea empirică – pregătiri</vt:lpstr>
      <vt:lpstr>Plan de evaluare</vt:lpstr>
      <vt:lpstr>Scop și rigoare</vt:lpstr>
      <vt:lpstr>Plan de evaluare</vt:lpstr>
      <vt:lpstr>Roluri în evaluarea empirică</vt:lpstr>
      <vt:lpstr>Alte elemente</vt:lpstr>
      <vt:lpstr>7.3.Metode și tehnici de evaluare empirică</vt:lpstr>
      <vt:lpstr>Pregătirea participanților.  Protocol pentru echipa de design.  Coordonarea unei sesiuni de evaluare.  Ce se evaluează? (gradul de înțelegere, dacă este adecvat conceptul propus)   </vt:lpstr>
      <vt:lpstr>Evaluare: tehnici empirice de colectare a datelor</vt:lpstr>
      <vt:lpstr>Performanța utilizatorului</vt:lpstr>
      <vt:lpstr>Evaluare: tehnici empirice de colectare a datelor</vt:lpstr>
      <vt:lpstr>Identificarea unor incidente critice </vt:lpstr>
      <vt:lpstr>Evaluare: tehnici empirice de colectare a datelor</vt:lpstr>
      <vt:lpstr>Gândirea cu voce tare</vt:lpstr>
      <vt:lpstr>Evaluare: tehnici empirice de colectare a datelor</vt:lpstr>
      <vt:lpstr>Chestionare</vt:lpstr>
      <vt:lpstr>Evaluarea impactului emoțional – observarea directă </vt:lpstr>
      <vt:lpstr>Evaluarea impactului emoțional –  auto-raportarea</vt:lpstr>
      <vt:lpstr>Meaningfulness</vt:lpstr>
      <vt:lpstr>Evaluare cvasi-empirică</vt:lpstr>
      <vt:lpstr>Metodă cvasi-empirică: 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Sorin Stupariu</dc:creator>
  <cp:lastModifiedBy>Mihai Sorin Stupariu</cp:lastModifiedBy>
  <cp:revision>408</cp:revision>
  <dcterms:created xsi:type="dcterms:W3CDTF">2023-02-16T13:01:46Z</dcterms:created>
  <dcterms:modified xsi:type="dcterms:W3CDTF">2025-05-12T11:13:58Z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0x010100F158A5A0AE86014F80A5241FB0D7200D</vt:lpwstr>
  </property>
</Properties>
</file>