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3"/>
  </p:sldMasterIdLst>
  <p:notesMasterIdLst>
    <p:notesMasterId r:id="rId45"/>
  </p:notesMasterIdLst>
  <p:sldIdLst>
    <p:sldId id="256" r:id="rId4"/>
    <p:sldId id="478" r:id="rId5"/>
    <p:sldId id="479" r:id="rId6"/>
    <p:sldId id="522" r:id="rId7"/>
    <p:sldId id="480" r:id="rId8"/>
    <p:sldId id="481" r:id="rId9"/>
    <p:sldId id="483" r:id="rId10"/>
    <p:sldId id="484" r:id="rId11"/>
    <p:sldId id="485" r:id="rId12"/>
    <p:sldId id="486" r:id="rId13"/>
    <p:sldId id="488" r:id="rId14"/>
    <p:sldId id="489" r:id="rId15"/>
    <p:sldId id="490" r:id="rId16"/>
    <p:sldId id="491" r:id="rId17"/>
    <p:sldId id="492" r:id="rId18"/>
    <p:sldId id="493" r:id="rId19"/>
    <p:sldId id="521" r:id="rId20"/>
    <p:sldId id="520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19" r:id="rId44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10" y="17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;n">
            <a:extLst>
              <a:ext uri="{FF2B5EF4-FFF2-40B4-BE49-F238E27FC236}">
                <a16:creationId xmlns:a16="http://schemas.microsoft.com/office/drawing/2014/main" id="{55605D90-E599-4387-8AEC-65794DACE1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Google Shape;4;n">
            <a:extLst>
              <a:ext uri="{FF2B5EF4-FFF2-40B4-BE49-F238E27FC236}">
                <a16:creationId xmlns:a16="http://schemas.microsoft.com/office/drawing/2014/main" id="{DA3A86AE-3504-45C1-9BF8-F3891678C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0;p1:notes">
            <a:extLst>
              <a:ext uri="{FF2B5EF4-FFF2-40B4-BE49-F238E27FC236}">
                <a16:creationId xmlns:a16="http://schemas.microsoft.com/office/drawing/2014/main" id="{74EB1A6D-D187-488D-B3E1-2EE8667B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91AE6F2-BCE5-4B0E-BEAC-B22BA6E218A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59" name="Google Shape;61;p1:notes">
            <a:extLst>
              <a:ext uri="{FF2B5EF4-FFF2-40B4-BE49-F238E27FC236}">
                <a16:creationId xmlns:a16="http://schemas.microsoft.com/office/drawing/2014/main" id="{698DCFFF-DAC7-4748-BBF1-0B31DA4D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40190EB-C254-4C37-8F5E-374A1B1AB144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60" name="Google Shape;62;p1:notes">
            <a:extLst>
              <a:ext uri="{FF2B5EF4-FFF2-40B4-BE49-F238E27FC236}">
                <a16:creationId xmlns:a16="http://schemas.microsoft.com/office/drawing/2014/main" id="{173E0CDB-4EE5-4EAC-B8FC-569FFB9A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ro-RO" altLang="en-US"/>
          </a:p>
        </p:txBody>
      </p:sp>
      <p:sp>
        <p:nvSpPr>
          <p:cNvPr id="45061" name="Google Shape;63;p1:notes">
            <a:extLst>
              <a:ext uri="{FF2B5EF4-FFF2-40B4-BE49-F238E27FC236}">
                <a16:creationId xmlns:a16="http://schemas.microsoft.com/office/drawing/2014/main" id="{A6E7FAB9-02CE-4135-926A-8794F5527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22.4.2020</a:t>
            </a:r>
            <a:endParaRPr lang="ro-RO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2" name="Google Shape;64;p1:notes">
            <a:extLst>
              <a:ext uri="{FF2B5EF4-FFF2-40B4-BE49-F238E27FC236}">
                <a16:creationId xmlns:a16="http://schemas.microsoft.com/office/drawing/2014/main" id="{FAC41CB2-37F6-4F01-B7D5-C5CCCE63CC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70;p10:notes">
            <a:extLst>
              <a:ext uri="{FF2B5EF4-FFF2-40B4-BE49-F238E27FC236}">
                <a16:creationId xmlns:a16="http://schemas.microsoft.com/office/drawing/2014/main" id="{D572B6BA-EE68-46DA-8669-D39E815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6BD4F1C-EA79-4B3F-80D1-64701A5B6D7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4275" name="Google Shape;171;p10:notes">
            <a:extLst>
              <a:ext uri="{FF2B5EF4-FFF2-40B4-BE49-F238E27FC236}">
                <a16:creationId xmlns:a16="http://schemas.microsoft.com/office/drawing/2014/main" id="{2C9A56C2-0D30-4393-9C32-D2A8CD82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8E417CD-EE7F-4205-9545-988CA3A1A58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4276" name="Google Shape;172;p10:notes">
            <a:extLst>
              <a:ext uri="{FF2B5EF4-FFF2-40B4-BE49-F238E27FC236}">
                <a16:creationId xmlns:a16="http://schemas.microsoft.com/office/drawing/2014/main" id="{E8F41DA2-8DC5-473F-ABF3-AC11E06E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4277" name="Google Shape;173;p10:notes">
            <a:extLst>
              <a:ext uri="{FF2B5EF4-FFF2-40B4-BE49-F238E27FC236}">
                <a16:creationId xmlns:a16="http://schemas.microsoft.com/office/drawing/2014/main" id="{3BA2FCBE-B35F-4827-A6E7-3CEF0BE7D2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8" name="Google Shape;174;p10:notes">
            <a:extLst>
              <a:ext uri="{FF2B5EF4-FFF2-40B4-BE49-F238E27FC236}">
                <a16:creationId xmlns:a16="http://schemas.microsoft.com/office/drawing/2014/main" id="{A68D8C5F-0D31-4C21-BE76-4DA6D5E7A14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4;p12:notes">
            <a:extLst>
              <a:ext uri="{FF2B5EF4-FFF2-40B4-BE49-F238E27FC236}">
                <a16:creationId xmlns:a16="http://schemas.microsoft.com/office/drawing/2014/main" id="{9F6823EB-9222-4E93-A802-5DE47F87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821B3A6-0E0D-4436-A94F-3610FAC71B8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5299" name="Google Shape;195;p12:notes">
            <a:extLst>
              <a:ext uri="{FF2B5EF4-FFF2-40B4-BE49-F238E27FC236}">
                <a16:creationId xmlns:a16="http://schemas.microsoft.com/office/drawing/2014/main" id="{17205F88-A8B3-497E-9E66-94E0C6BC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63A55A0-4C6A-4180-8079-7D5B2E079843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5300" name="Google Shape;196;p12:notes">
            <a:extLst>
              <a:ext uri="{FF2B5EF4-FFF2-40B4-BE49-F238E27FC236}">
                <a16:creationId xmlns:a16="http://schemas.microsoft.com/office/drawing/2014/main" id="{F486225F-3D8C-4961-B58F-E4F05986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5301" name="Google Shape;197;p12:notes">
            <a:extLst>
              <a:ext uri="{FF2B5EF4-FFF2-40B4-BE49-F238E27FC236}">
                <a16:creationId xmlns:a16="http://schemas.microsoft.com/office/drawing/2014/main" id="{EF157F53-F038-4C64-BDDF-A8168F7EC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2" name="Google Shape;198;p12:notes">
            <a:extLst>
              <a:ext uri="{FF2B5EF4-FFF2-40B4-BE49-F238E27FC236}">
                <a16:creationId xmlns:a16="http://schemas.microsoft.com/office/drawing/2014/main" id="{114CA19E-C17C-42D7-8F39-9263EC8A551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6;p13:notes">
            <a:extLst>
              <a:ext uri="{FF2B5EF4-FFF2-40B4-BE49-F238E27FC236}">
                <a16:creationId xmlns:a16="http://schemas.microsoft.com/office/drawing/2014/main" id="{9DAA05B3-3172-4403-906A-50D4D780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5E2C0331-19F2-4977-BA42-43AC5C5F0D6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6323" name="Google Shape;207;p13:notes">
            <a:extLst>
              <a:ext uri="{FF2B5EF4-FFF2-40B4-BE49-F238E27FC236}">
                <a16:creationId xmlns:a16="http://schemas.microsoft.com/office/drawing/2014/main" id="{9EBAC900-3128-4A8A-AAD7-73AAD0F43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9FBECDC1-9304-4297-A78E-CA124940180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6324" name="Google Shape;208;p13:notes">
            <a:extLst>
              <a:ext uri="{FF2B5EF4-FFF2-40B4-BE49-F238E27FC236}">
                <a16:creationId xmlns:a16="http://schemas.microsoft.com/office/drawing/2014/main" id="{293951B2-A6B9-4465-A86A-EF806B99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6325" name="Google Shape;209;p13:notes">
            <a:extLst>
              <a:ext uri="{FF2B5EF4-FFF2-40B4-BE49-F238E27FC236}">
                <a16:creationId xmlns:a16="http://schemas.microsoft.com/office/drawing/2014/main" id="{F53F59FB-52D6-4CEB-B909-EDD999523E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6" name="Google Shape;210;p13:notes">
            <a:extLst>
              <a:ext uri="{FF2B5EF4-FFF2-40B4-BE49-F238E27FC236}">
                <a16:creationId xmlns:a16="http://schemas.microsoft.com/office/drawing/2014/main" id="{7BAEAAAE-15F0-411B-B2B2-86BC5CEBF49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8;g7baa87592e_0_0:notes">
            <a:extLst>
              <a:ext uri="{FF2B5EF4-FFF2-40B4-BE49-F238E27FC236}">
                <a16:creationId xmlns:a16="http://schemas.microsoft.com/office/drawing/2014/main" id="{C758EA88-D7EC-4ECF-B51C-F15996E1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1F0D746-3DCF-40F7-BB4F-3A77928CD5A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7347" name="Google Shape;219;g7baa87592e_0_0:notes">
            <a:extLst>
              <a:ext uri="{FF2B5EF4-FFF2-40B4-BE49-F238E27FC236}">
                <a16:creationId xmlns:a16="http://schemas.microsoft.com/office/drawing/2014/main" id="{611D8D21-5B5E-4C57-81A1-B565DFEB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217D959-A6EB-4663-A57A-7137E442F69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7348" name="Google Shape;220;g7baa87592e_0_0:notes">
            <a:extLst>
              <a:ext uri="{FF2B5EF4-FFF2-40B4-BE49-F238E27FC236}">
                <a16:creationId xmlns:a16="http://schemas.microsoft.com/office/drawing/2014/main" id="{51D15C31-D956-46C5-BEA8-446DB571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7349" name="Google Shape;221;g7baa87592e_0_0:notes">
            <a:extLst>
              <a:ext uri="{FF2B5EF4-FFF2-40B4-BE49-F238E27FC236}">
                <a16:creationId xmlns:a16="http://schemas.microsoft.com/office/drawing/2014/main" id="{12308C67-6FA9-4566-9611-2D758E0CF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0" name="Google Shape;222;g7baa87592e_0_0:notes">
            <a:extLst>
              <a:ext uri="{FF2B5EF4-FFF2-40B4-BE49-F238E27FC236}">
                <a16:creationId xmlns:a16="http://schemas.microsoft.com/office/drawing/2014/main" id="{0257F53C-B087-4FE1-B8B9-ADC3962D3E4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0;p14:notes">
            <a:extLst>
              <a:ext uri="{FF2B5EF4-FFF2-40B4-BE49-F238E27FC236}">
                <a16:creationId xmlns:a16="http://schemas.microsoft.com/office/drawing/2014/main" id="{9B703C71-435E-4A37-ADDB-C337B5E7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C369F15-2AC7-4575-BFC8-90F5F195934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8371" name="Google Shape;231;p14:notes">
            <a:extLst>
              <a:ext uri="{FF2B5EF4-FFF2-40B4-BE49-F238E27FC236}">
                <a16:creationId xmlns:a16="http://schemas.microsoft.com/office/drawing/2014/main" id="{651ED7ED-8225-45F2-B30F-9930438D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E2E2C4D-F4D9-49AF-B01F-CC2F4050B5F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8372" name="Google Shape;232;p14:notes">
            <a:extLst>
              <a:ext uri="{FF2B5EF4-FFF2-40B4-BE49-F238E27FC236}">
                <a16:creationId xmlns:a16="http://schemas.microsoft.com/office/drawing/2014/main" id="{16595BF3-3443-40A9-B464-ED07AAC92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8373" name="Google Shape;233;p14:notes">
            <a:extLst>
              <a:ext uri="{FF2B5EF4-FFF2-40B4-BE49-F238E27FC236}">
                <a16:creationId xmlns:a16="http://schemas.microsoft.com/office/drawing/2014/main" id="{D6C65728-E505-4A0F-9530-F5425D67F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4" name="Google Shape;234;p14:notes">
            <a:extLst>
              <a:ext uri="{FF2B5EF4-FFF2-40B4-BE49-F238E27FC236}">
                <a16:creationId xmlns:a16="http://schemas.microsoft.com/office/drawing/2014/main" id="{BCCF265E-14EF-4BC5-AD40-2FEB3033AFB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2;g6ca74e178e_0_0:notes">
            <a:extLst>
              <a:ext uri="{FF2B5EF4-FFF2-40B4-BE49-F238E27FC236}">
                <a16:creationId xmlns:a16="http://schemas.microsoft.com/office/drawing/2014/main" id="{7476D6B7-573F-41AA-A732-24356B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701B67D-9743-401D-85F9-C6E18E3435C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59395" name="Google Shape;243;g6ca74e178e_0_0:notes">
            <a:extLst>
              <a:ext uri="{FF2B5EF4-FFF2-40B4-BE49-F238E27FC236}">
                <a16:creationId xmlns:a16="http://schemas.microsoft.com/office/drawing/2014/main" id="{2E97393D-E972-49F2-9846-BF6C5957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6B74EFF-EA14-4CF6-9032-F8F47D8B484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59396" name="Google Shape;244;g6ca74e178e_0_0:notes">
            <a:extLst>
              <a:ext uri="{FF2B5EF4-FFF2-40B4-BE49-F238E27FC236}">
                <a16:creationId xmlns:a16="http://schemas.microsoft.com/office/drawing/2014/main" id="{C9420073-6290-4962-801A-E96D8A088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9397" name="Google Shape;245;g6ca74e178e_0_0:notes">
            <a:extLst>
              <a:ext uri="{FF2B5EF4-FFF2-40B4-BE49-F238E27FC236}">
                <a16:creationId xmlns:a16="http://schemas.microsoft.com/office/drawing/2014/main" id="{29A64F9C-0ABC-4631-97F2-631C48D5AC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8" name="Google Shape;246;g6ca74e178e_0_0:notes">
            <a:extLst>
              <a:ext uri="{FF2B5EF4-FFF2-40B4-BE49-F238E27FC236}">
                <a16:creationId xmlns:a16="http://schemas.microsoft.com/office/drawing/2014/main" id="{48222F71-1CA1-4B59-B354-51425184D21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4;p15:notes">
            <a:extLst>
              <a:ext uri="{FF2B5EF4-FFF2-40B4-BE49-F238E27FC236}">
                <a16:creationId xmlns:a16="http://schemas.microsoft.com/office/drawing/2014/main" id="{153A2BA3-F6E1-4993-BD08-4038CF63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F8D8F0D-3101-4AFF-93B6-E8C04F2ECE0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0419" name="Google Shape;255;p15:notes">
            <a:extLst>
              <a:ext uri="{FF2B5EF4-FFF2-40B4-BE49-F238E27FC236}">
                <a16:creationId xmlns:a16="http://schemas.microsoft.com/office/drawing/2014/main" id="{84ABF0EC-D1D5-476D-A5F5-E1BF81C46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6099048-9AEF-41B4-AA6A-0AF086947F83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0420" name="Google Shape;256;p15:notes">
            <a:extLst>
              <a:ext uri="{FF2B5EF4-FFF2-40B4-BE49-F238E27FC236}">
                <a16:creationId xmlns:a16="http://schemas.microsoft.com/office/drawing/2014/main" id="{CE9A2372-B889-4E85-855D-8809EDE9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0421" name="Google Shape;257;p15:notes">
            <a:extLst>
              <a:ext uri="{FF2B5EF4-FFF2-40B4-BE49-F238E27FC236}">
                <a16:creationId xmlns:a16="http://schemas.microsoft.com/office/drawing/2014/main" id="{70BAABEE-7D30-4CFA-86DB-574882AA01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2" name="Google Shape;258;p15:notes">
            <a:extLst>
              <a:ext uri="{FF2B5EF4-FFF2-40B4-BE49-F238E27FC236}">
                <a16:creationId xmlns:a16="http://schemas.microsoft.com/office/drawing/2014/main" id="{7E8FD053-64DA-474A-B349-BFBF0E1A135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54;p15:notes">
            <a:extLst>
              <a:ext uri="{FF2B5EF4-FFF2-40B4-BE49-F238E27FC236}">
                <a16:creationId xmlns:a16="http://schemas.microsoft.com/office/drawing/2014/main" id="{8DC8DD73-8F53-48CC-855D-74814B19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E0CE6A3-17ED-4481-9E50-3EE24C413C7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1443" name="Google Shape;255;p15:notes">
            <a:extLst>
              <a:ext uri="{FF2B5EF4-FFF2-40B4-BE49-F238E27FC236}">
                <a16:creationId xmlns:a16="http://schemas.microsoft.com/office/drawing/2014/main" id="{7E8D4110-9B1D-4272-AC04-466F74CF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8D978D3-707D-442A-8BE6-9F6BC05846D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1444" name="Google Shape;256;p15:notes">
            <a:extLst>
              <a:ext uri="{FF2B5EF4-FFF2-40B4-BE49-F238E27FC236}">
                <a16:creationId xmlns:a16="http://schemas.microsoft.com/office/drawing/2014/main" id="{36905270-066A-4B24-96F2-5AE2ABA2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1445" name="Google Shape;257;p15:notes">
            <a:extLst>
              <a:ext uri="{FF2B5EF4-FFF2-40B4-BE49-F238E27FC236}">
                <a16:creationId xmlns:a16="http://schemas.microsoft.com/office/drawing/2014/main" id="{CEB1BC56-2497-4B29-AF0B-CABFA497F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6" name="Google Shape;258;p15:notes">
            <a:extLst>
              <a:ext uri="{FF2B5EF4-FFF2-40B4-BE49-F238E27FC236}">
                <a16:creationId xmlns:a16="http://schemas.microsoft.com/office/drawing/2014/main" id="{F788803E-B3D3-48D3-9891-69BB6EF7331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54;p15:notes">
            <a:extLst>
              <a:ext uri="{FF2B5EF4-FFF2-40B4-BE49-F238E27FC236}">
                <a16:creationId xmlns:a16="http://schemas.microsoft.com/office/drawing/2014/main" id="{BAB1A9CE-DED7-440B-94DB-36B6744F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AF2422F-57E8-4267-B98B-D73A12DB09A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2467" name="Google Shape;255;p15:notes">
            <a:extLst>
              <a:ext uri="{FF2B5EF4-FFF2-40B4-BE49-F238E27FC236}">
                <a16:creationId xmlns:a16="http://schemas.microsoft.com/office/drawing/2014/main" id="{75042175-1A40-4F33-883D-6CB9CB9E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4D13258-50F4-4166-A3E1-7701BC8659D4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2468" name="Google Shape;256;p15:notes">
            <a:extLst>
              <a:ext uri="{FF2B5EF4-FFF2-40B4-BE49-F238E27FC236}">
                <a16:creationId xmlns:a16="http://schemas.microsoft.com/office/drawing/2014/main" id="{D8895988-FA27-45B3-84E6-CF44B10B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2469" name="Google Shape;257;p15:notes">
            <a:extLst>
              <a:ext uri="{FF2B5EF4-FFF2-40B4-BE49-F238E27FC236}">
                <a16:creationId xmlns:a16="http://schemas.microsoft.com/office/drawing/2014/main" id="{ADEC7028-2ECE-4B0F-810B-274CD1653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70" name="Google Shape;258;p15:notes">
            <a:extLst>
              <a:ext uri="{FF2B5EF4-FFF2-40B4-BE49-F238E27FC236}">
                <a16:creationId xmlns:a16="http://schemas.microsoft.com/office/drawing/2014/main" id="{09FF985F-28A7-47C3-BB68-36EB17DD963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78;p17:notes">
            <a:extLst>
              <a:ext uri="{FF2B5EF4-FFF2-40B4-BE49-F238E27FC236}">
                <a16:creationId xmlns:a16="http://schemas.microsoft.com/office/drawing/2014/main" id="{9FA12C06-4C19-4A8C-9B85-EF23F01D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8982725-7B36-4A29-A0DC-1E353473214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3491" name="Google Shape;279;p17:notes">
            <a:extLst>
              <a:ext uri="{FF2B5EF4-FFF2-40B4-BE49-F238E27FC236}">
                <a16:creationId xmlns:a16="http://schemas.microsoft.com/office/drawing/2014/main" id="{0AC35F97-9A4A-41CF-99A4-BC150E0F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CD59906-9B8D-419E-AE68-F9E10D9355A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3492" name="Google Shape;280;p17:notes">
            <a:extLst>
              <a:ext uri="{FF2B5EF4-FFF2-40B4-BE49-F238E27FC236}">
                <a16:creationId xmlns:a16="http://schemas.microsoft.com/office/drawing/2014/main" id="{0B0C43D3-4EE8-40CC-A855-B78AC843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3493" name="Google Shape;281;p17:notes">
            <a:extLst>
              <a:ext uri="{FF2B5EF4-FFF2-40B4-BE49-F238E27FC236}">
                <a16:creationId xmlns:a16="http://schemas.microsoft.com/office/drawing/2014/main" id="{CCDA782B-9AC4-494B-973E-0B83884A2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4" name="Google Shape;282;p17:notes">
            <a:extLst>
              <a:ext uri="{FF2B5EF4-FFF2-40B4-BE49-F238E27FC236}">
                <a16:creationId xmlns:a16="http://schemas.microsoft.com/office/drawing/2014/main" id="{E823224E-2E35-4EFD-A392-322B871E339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4;p2:notes">
            <a:extLst>
              <a:ext uri="{FF2B5EF4-FFF2-40B4-BE49-F238E27FC236}">
                <a16:creationId xmlns:a16="http://schemas.microsoft.com/office/drawing/2014/main" id="{3AA2F04B-92DB-425E-AF98-476AE165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B40791A-AB7E-40FC-92C3-31C6DCD5AC03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3" name="Google Shape;75;p2:notes">
            <a:extLst>
              <a:ext uri="{FF2B5EF4-FFF2-40B4-BE49-F238E27FC236}">
                <a16:creationId xmlns:a16="http://schemas.microsoft.com/office/drawing/2014/main" id="{1BBD5CEB-952D-4812-A242-91B3E2BD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BA1359E-250D-4692-A480-E99CF763E4D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4" name="Google Shape;76;p2:notes">
            <a:extLst>
              <a:ext uri="{FF2B5EF4-FFF2-40B4-BE49-F238E27FC236}">
                <a16:creationId xmlns:a16="http://schemas.microsoft.com/office/drawing/2014/main" id="{F18CBE34-B12A-4BC3-9436-080305E5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6085" name="Google Shape;77;p2:notes">
            <a:extLst>
              <a:ext uri="{FF2B5EF4-FFF2-40B4-BE49-F238E27FC236}">
                <a16:creationId xmlns:a16="http://schemas.microsoft.com/office/drawing/2014/main" id="{07514369-F748-4B36-BF9F-C07F9D7C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6" name="Google Shape;78;p2:notes">
            <a:extLst>
              <a:ext uri="{FF2B5EF4-FFF2-40B4-BE49-F238E27FC236}">
                <a16:creationId xmlns:a16="http://schemas.microsoft.com/office/drawing/2014/main" id="{1A4F0603-D2A2-4BDD-A424-233718F1F53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90;p18:notes">
            <a:extLst>
              <a:ext uri="{FF2B5EF4-FFF2-40B4-BE49-F238E27FC236}">
                <a16:creationId xmlns:a16="http://schemas.microsoft.com/office/drawing/2014/main" id="{84060F26-1A92-4FA6-817D-0A3A8CD4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2E2DC9F-9A00-4E97-ADEF-8B443E0637B4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4515" name="Google Shape;291;p18:notes">
            <a:extLst>
              <a:ext uri="{FF2B5EF4-FFF2-40B4-BE49-F238E27FC236}">
                <a16:creationId xmlns:a16="http://schemas.microsoft.com/office/drawing/2014/main" id="{9D00B684-ACB9-48B5-806C-4013FC13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4B820DE-B8F8-4FEF-837C-E7CBB1CC960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4516" name="Google Shape;292;p18:notes">
            <a:extLst>
              <a:ext uri="{FF2B5EF4-FFF2-40B4-BE49-F238E27FC236}">
                <a16:creationId xmlns:a16="http://schemas.microsoft.com/office/drawing/2014/main" id="{609F1924-F8B9-45D0-9368-21828AC2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4517" name="Google Shape;293;p18:notes">
            <a:extLst>
              <a:ext uri="{FF2B5EF4-FFF2-40B4-BE49-F238E27FC236}">
                <a16:creationId xmlns:a16="http://schemas.microsoft.com/office/drawing/2014/main" id="{BEA488B9-750C-42CA-B39B-1BB5552C0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8" name="Google Shape;294;p18:notes">
            <a:extLst>
              <a:ext uri="{FF2B5EF4-FFF2-40B4-BE49-F238E27FC236}">
                <a16:creationId xmlns:a16="http://schemas.microsoft.com/office/drawing/2014/main" id="{11B97F82-49C2-4A60-A7EA-B09D3D5A42C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03;p19:notes">
            <a:extLst>
              <a:ext uri="{FF2B5EF4-FFF2-40B4-BE49-F238E27FC236}">
                <a16:creationId xmlns:a16="http://schemas.microsoft.com/office/drawing/2014/main" id="{967B1728-B705-4A36-8F73-615F502E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2572D37-0A44-4D87-828D-DCDA13C1D98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5539" name="Google Shape;304;p19:notes">
            <a:extLst>
              <a:ext uri="{FF2B5EF4-FFF2-40B4-BE49-F238E27FC236}">
                <a16:creationId xmlns:a16="http://schemas.microsoft.com/office/drawing/2014/main" id="{43274C75-D88A-4492-95F0-BFB2FEBA5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90ABA5C-4327-4252-ABCA-4B5CE5285BC4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5540" name="Google Shape;305;p19:notes">
            <a:extLst>
              <a:ext uri="{FF2B5EF4-FFF2-40B4-BE49-F238E27FC236}">
                <a16:creationId xmlns:a16="http://schemas.microsoft.com/office/drawing/2014/main" id="{5B5AA654-D9DD-494D-AB93-0D80B9B45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5541" name="Google Shape;306;p19:notes">
            <a:extLst>
              <a:ext uri="{FF2B5EF4-FFF2-40B4-BE49-F238E27FC236}">
                <a16:creationId xmlns:a16="http://schemas.microsoft.com/office/drawing/2014/main" id="{36801D15-4126-4B84-93F2-4CA956C173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2" name="Google Shape;307;p19:notes">
            <a:extLst>
              <a:ext uri="{FF2B5EF4-FFF2-40B4-BE49-F238E27FC236}">
                <a16:creationId xmlns:a16="http://schemas.microsoft.com/office/drawing/2014/main" id="{B278EBCE-218B-4F46-A4BF-586386B434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16;p20:notes">
            <a:extLst>
              <a:ext uri="{FF2B5EF4-FFF2-40B4-BE49-F238E27FC236}">
                <a16:creationId xmlns:a16="http://schemas.microsoft.com/office/drawing/2014/main" id="{19EF96BE-19DB-42CA-B9CE-717E4B00F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3139074-1367-4C30-AC87-ABC33DD00819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6563" name="Google Shape;317;p20:notes">
            <a:extLst>
              <a:ext uri="{FF2B5EF4-FFF2-40B4-BE49-F238E27FC236}">
                <a16:creationId xmlns:a16="http://schemas.microsoft.com/office/drawing/2014/main" id="{58395B94-AB57-4C2D-B07E-FC7988EE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71DD265-F40E-4CAD-B01C-09243D8C3E0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6564" name="Google Shape;318;p20:notes">
            <a:extLst>
              <a:ext uri="{FF2B5EF4-FFF2-40B4-BE49-F238E27FC236}">
                <a16:creationId xmlns:a16="http://schemas.microsoft.com/office/drawing/2014/main" id="{35BB7ACB-82FC-4184-9FD4-381F0014D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6565" name="Google Shape;319;p20:notes">
            <a:extLst>
              <a:ext uri="{FF2B5EF4-FFF2-40B4-BE49-F238E27FC236}">
                <a16:creationId xmlns:a16="http://schemas.microsoft.com/office/drawing/2014/main" id="{1AAD883C-6006-4A17-AC11-98FED29AE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6" name="Google Shape;320;p20:notes">
            <a:extLst>
              <a:ext uri="{FF2B5EF4-FFF2-40B4-BE49-F238E27FC236}">
                <a16:creationId xmlns:a16="http://schemas.microsoft.com/office/drawing/2014/main" id="{3C882784-686F-4E01-9F1F-B4FD9C2375F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28;p21:notes">
            <a:extLst>
              <a:ext uri="{FF2B5EF4-FFF2-40B4-BE49-F238E27FC236}">
                <a16:creationId xmlns:a16="http://schemas.microsoft.com/office/drawing/2014/main" id="{AD7D6785-4494-4913-BFCB-93F68897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0165DC2-9778-4DC6-B574-10F0679F536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7587" name="Google Shape;329;p21:notes">
            <a:extLst>
              <a:ext uri="{FF2B5EF4-FFF2-40B4-BE49-F238E27FC236}">
                <a16:creationId xmlns:a16="http://schemas.microsoft.com/office/drawing/2014/main" id="{72659D96-D491-4C89-94FC-BAA74F17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8282473-C3F7-4049-9FA8-D65A44D1FF3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7588" name="Google Shape;330;p21:notes">
            <a:extLst>
              <a:ext uri="{FF2B5EF4-FFF2-40B4-BE49-F238E27FC236}">
                <a16:creationId xmlns:a16="http://schemas.microsoft.com/office/drawing/2014/main" id="{1E11C044-399F-4BBD-8D68-7D96FFEB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7589" name="Google Shape;331;p21:notes">
            <a:extLst>
              <a:ext uri="{FF2B5EF4-FFF2-40B4-BE49-F238E27FC236}">
                <a16:creationId xmlns:a16="http://schemas.microsoft.com/office/drawing/2014/main" id="{D6C8C31B-0753-4512-8404-44028FC89E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0" name="Google Shape;332;p21:notes">
            <a:extLst>
              <a:ext uri="{FF2B5EF4-FFF2-40B4-BE49-F238E27FC236}">
                <a16:creationId xmlns:a16="http://schemas.microsoft.com/office/drawing/2014/main" id="{AEBB4EAF-8929-4891-83C4-8CD751989B8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40;p22:notes">
            <a:extLst>
              <a:ext uri="{FF2B5EF4-FFF2-40B4-BE49-F238E27FC236}">
                <a16:creationId xmlns:a16="http://schemas.microsoft.com/office/drawing/2014/main" id="{A5C069B0-5738-4EFB-8F76-96D87D31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EA904E7-01BB-4FB6-ADB7-B2CA9FD7A35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8611" name="Google Shape;341;p22:notes">
            <a:extLst>
              <a:ext uri="{FF2B5EF4-FFF2-40B4-BE49-F238E27FC236}">
                <a16:creationId xmlns:a16="http://schemas.microsoft.com/office/drawing/2014/main" id="{E3B9C21F-EACE-47C6-B436-6BECBED7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7AAE911-79CE-4DF7-9CF4-0CFF15CF255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8612" name="Google Shape;342;p22:notes">
            <a:extLst>
              <a:ext uri="{FF2B5EF4-FFF2-40B4-BE49-F238E27FC236}">
                <a16:creationId xmlns:a16="http://schemas.microsoft.com/office/drawing/2014/main" id="{8FB13C3C-8F76-41CF-9C9E-5CEA05FC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8613" name="Google Shape;343;p22:notes">
            <a:extLst>
              <a:ext uri="{FF2B5EF4-FFF2-40B4-BE49-F238E27FC236}">
                <a16:creationId xmlns:a16="http://schemas.microsoft.com/office/drawing/2014/main" id="{12F971A7-8B84-482A-8200-B24190299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4" name="Google Shape;344;p22:notes">
            <a:extLst>
              <a:ext uri="{FF2B5EF4-FFF2-40B4-BE49-F238E27FC236}">
                <a16:creationId xmlns:a16="http://schemas.microsoft.com/office/drawing/2014/main" id="{BD15B88D-6372-4804-A74A-A7214DA34FF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52;p23:notes">
            <a:extLst>
              <a:ext uri="{FF2B5EF4-FFF2-40B4-BE49-F238E27FC236}">
                <a16:creationId xmlns:a16="http://schemas.microsoft.com/office/drawing/2014/main" id="{38AA85B8-DC8E-4B28-A6AA-EFF59E5E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5A9F189-6A6E-4AF6-9627-4D356CFCA57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69635" name="Google Shape;353;p23:notes">
            <a:extLst>
              <a:ext uri="{FF2B5EF4-FFF2-40B4-BE49-F238E27FC236}">
                <a16:creationId xmlns:a16="http://schemas.microsoft.com/office/drawing/2014/main" id="{6169A153-F954-4B15-AFF2-052F5368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F6CAAA6-1E60-4EBB-B312-3374014948D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69636" name="Google Shape;354;p23:notes">
            <a:extLst>
              <a:ext uri="{FF2B5EF4-FFF2-40B4-BE49-F238E27FC236}">
                <a16:creationId xmlns:a16="http://schemas.microsoft.com/office/drawing/2014/main" id="{E4A0AD19-C4A9-4F0D-BA16-4111ECEC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9637" name="Google Shape;355;p23:notes">
            <a:extLst>
              <a:ext uri="{FF2B5EF4-FFF2-40B4-BE49-F238E27FC236}">
                <a16:creationId xmlns:a16="http://schemas.microsoft.com/office/drawing/2014/main" id="{42658B05-CB4A-42E5-93F4-984BA5AFF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8" name="Google Shape;356;p23:notes">
            <a:extLst>
              <a:ext uri="{FF2B5EF4-FFF2-40B4-BE49-F238E27FC236}">
                <a16:creationId xmlns:a16="http://schemas.microsoft.com/office/drawing/2014/main" id="{4DB0445A-42BA-48DB-AE39-146797B8493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5;p24:notes">
            <a:extLst>
              <a:ext uri="{FF2B5EF4-FFF2-40B4-BE49-F238E27FC236}">
                <a16:creationId xmlns:a16="http://schemas.microsoft.com/office/drawing/2014/main" id="{A1D4D976-961D-4242-98E3-9A9DD932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5E99274-502C-4E84-BE48-0AFF8EA3F32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0659" name="Google Shape;366;p24:notes">
            <a:extLst>
              <a:ext uri="{FF2B5EF4-FFF2-40B4-BE49-F238E27FC236}">
                <a16:creationId xmlns:a16="http://schemas.microsoft.com/office/drawing/2014/main" id="{F2C1AA5C-3AA1-4215-90D3-1C3566D4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ACBABE1-0269-4219-AF4E-C9E85D79A7BD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0660" name="Google Shape;367;p24:notes">
            <a:extLst>
              <a:ext uri="{FF2B5EF4-FFF2-40B4-BE49-F238E27FC236}">
                <a16:creationId xmlns:a16="http://schemas.microsoft.com/office/drawing/2014/main" id="{9938261D-3B84-4305-8C31-6430DB3F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0661" name="Google Shape;368;p24:notes">
            <a:extLst>
              <a:ext uri="{FF2B5EF4-FFF2-40B4-BE49-F238E27FC236}">
                <a16:creationId xmlns:a16="http://schemas.microsoft.com/office/drawing/2014/main" id="{8E14370B-5E50-43BF-B466-7CF5DEE96B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2" name="Google Shape;369;p24:notes">
            <a:extLst>
              <a:ext uri="{FF2B5EF4-FFF2-40B4-BE49-F238E27FC236}">
                <a16:creationId xmlns:a16="http://schemas.microsoft.com/office/drawing/2014/main" id="{974EF8EE-100C-4493-826F-0D705914464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77;p25:notes">
            <a:extLst>
              <a:ext uri="{FF2B5EF4-FFF2-40B4-BE49-F238E27FC236}">
                <a16:creationId xmlns:a16="http://schemas.microsoft.com/office/drawing/2014/main" id="{668AF57E-4615-45BE-9A76-3A0403DA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788A1DE-C1AF-4832-A58E-D3E8130F3DB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1683" name="Google Shape;378;p25:notes">
            <a:extLst>
              <a:ext uri="{FF2B5EF4-FFF2-40B4-BE49-F238E27FC236}">
                <a16:creationId xmlns:a16="http://schemas.microsoft.com/office/drawing/2014/main" id="{EC64F5ED-35B8-4DF1-A79B-52D9092B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238536B-1DBB-4FF1-9F22-EF32CD97FC5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1684" name="Google Shape;379;p25:notes">
            <a:extLst>
              <a:ext uri="{FF2B5EF4-FFF2-40B4-BE49-F238E27FC236}">
                <a16:creationId xmlns:a16="http://schemas.microsoft.com/office/drawing/2014/main" id="{6A0AB4C2-369F-4617-9508-C1550A34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1685" name="Google Shape;380;p25:notes">
            <a:extLst>
              <a:ext uri="{FF2B5EF4-FFF2-40B4-BE49-F238E27FC236}">
                <a16:creationId xmlns:a16="http://schemas.microsoft.com/office/drawing/2014/main" id="{63CF53EA-5C79-4DE7-A4AB-BA430EDA3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6" name="Google Shape;381;p25:notes">
            <a:extLst>
              <a:ext uri="{FF2B5EF4-FFF2-40B4-BE49-F238E27FC236}">
                <a16:creationId xmlns:a16="http://schemas.microsoft.com/office/drawing/2014/main" id="{0B3AC3DD-34D5-4B53-8AF6-EF102CE3FBA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401;p27:notes">
            <a:extLst>
              <a:ext uri="{FF2B5EF4-FFF2-40B4-BE49-F238E27FC236}">
                <a16:creationId xmlns:a16="http://schemas.microsoft.com/office/drawing/2014/main" id="{B86B817F-8ED5-462E-9932-CCD4A419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35044FC-8635-482C-A367-D82A16228E1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2707" name="Google Shape;402;p27:notes">
            <a:extLst>
              <a:ext uri="{FF2B5EF4-FFF2-40B4-BE49-F238E27FC236}">
                <a16:creationId xmlns:a16="http://schemas.microsoft.com/office/drawing/2014/main" id="{0FEBCB77-ABBC-413F-9F5F-A58C9CB0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0E95D34-BEDB-4F1D-8302-A035A722CF4D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2708" name="Google Shape;403;p27:notes">
            <a:extLst>
              <a:ext uri="{FF2B5EF4-FFF2-40B4-BE49-F238E27FC236}">
                <a16:creationId xmlns:a16="http://schemas.microsoft.com/office/drawing/2014/main" id="{6471FF61-B549-44B3-B1CC-D20D219E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2709" name="Google Shape;404;p27:notes">
            <a:extLst>
              <a:ext uri="{FF2B5EF4-FFF2-40B4-BE49-F238E27FC236}">
                <a16:creationId xmlns:a16="http://schemas.microsoft.com/office/drawing/2014/main" id="{18B4C7D2-BB6B-4D89-BECF-A1D5DDB60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0" name="Google Shape;405;p27:notes">
            <a:extLst>
              <a:ext uri="{FF2B5EF4-FFF2-40B4-BE49-F238E27FC236}">
                <a16:creationId xmlns:a16="http://schemas.microsoft.com/office/drawing/2014/main" id="{D08899A7-878D-4781-AC56-38D0A8D4616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13;p28:notes">
            <a:extLst>
              <a:ext uri="{FF2B5EF4-FFF2-40B4-BE49-F238E27FC236}">
                <a16:creationId xmlns:a16="http://schemas.microsoft.com/office/drawing/2014/main" id="{3362A3A2-3219-4789-8D95-B1BAE0DB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C3F23A4-91AC-4F1A-A968-70A8D20F8E2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3731" name="Google Shape;414;p28:notes">
            <a:extLst>
              <a:ext uri="{FF2B5EF4-FFF2-40B4-BE49-F238E27FC236}">
                <a16:creationId xmlns:a16="http://schemas.microsoft.com/office/drawing/2014/main" id="{DAC681BE-B98D-4A7A-AEC8-CE3C926E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13FBC45-945B-4EE4-AB5D-C01D9A7A372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3732" name="Google Shape;415;p28:notes">
            <a:extLst>
              <a:ext uri="{FF2B5EF4-FFF2-40B4-BE49-F238E27FC236}">
                <a16:creationId xmlns:a16="http://schemas.microsoft.com/office/drawing/2014/main" id="{9340CD3D-8DB7-4CAD-9424-377352DC4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3733" name="Google Shape;416;p28:notes">
            <a:extLst>
              <a:ext uri="{FF2B5EF4-FFF2-40B4-BE49-F238E27FC236}">
                <a16:creationId xmlns:a16="http://schemas.microsoft.com/office/drawing/2014/main" id="{9D00151A-6078-4DB0-91C3-F116AFCA3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4" name="Google Shape;417;p28:notes">
            <a:extLst>
              <a:ext uri="{FF2B5EF4-FFF2-40B4-BE49-F238E27FC236}">
                <a16:creationId xmlns:a16="http://schemas.microsoft.com/office/drawing/2014/main" id="{27DECF19-9E0E-4E8D-A06C-B230905D4BC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p3:notes">
            <a:extLst>
              <a:ext uri="{FF2B5EF4-FFF2-40B4-BE49-F238E27FC236}">
                <a16:creationId xmlns:a16="http://schemas.microsoft.com/office/drawing/2014/main" id="{E405D25B-5BD2-4FAD-83F6-AEA7726C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06325E2-5530-4810-9F8B-3F0F8D5663A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7" name="Google Shape;87;p3:notes">
            <a:extLst>
              <a:ext uri="{FF2B5EF4-FFF2-40B4-BE49-F238E27FC236}">
                <a16:creationId xmlns:a16="http://schemas.microsoft.com/office/drawing/2014/main" id="{B3378DA6-F8AD-4CB1-8904-FB7CE9FF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B2E12F8-46FD-44B0-9E27-6B280DFDF85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8" name="Google Shape;88;p3:notes">
            <a:extLst>
              <a:ext uri="{FF2B5EF4-FFF2-40B4-BE49-F238E27FC236}">
                <a16:creationId xmlns:a16="http://schemas.microsoft.com/office/drawing/2014/main" id="{9F22BEB4-C3B7-4DE6-8D78-52A533B3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7109" name="Google Shape;89;p3:notes">
            <a:extLst>
              <a:ext uri="{FF2B5EF4-FFF2-40B4-BE49-F238E27FC236}">
                <a16:creationId xmlns:a16="http://schemas.microsoft.com/office/drawing/2014/main" id="{DC9ED8C3-1920-4718-A3E8-9F5938903A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10" name="Google Shape;90;p3:notes">
            <a:extLst>
              <a:ext uri="{FF2B5EF4-FFF2-40B4-BE49-F238E27FC236}">
                <a16:creationId xmlns:a16="http://schemas.microsoft.com/office/drawing/2014/main" id="{40CF0445-8F50-4DCB-AAAE-EE2A497453F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25;p29:notes">
            <a:extLst>
              <a:ext uri="{FF2B5EF4-FFF2-40B4-BE49-F238E27FC236}">
                <a16:creationId xmlns:a16="http://schemas.microsoft.com/office/drawing/2014/main" id="{79CEBCB5-FB43-489F-A16F-93F2819D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322CA09-2C1C-40B3-8EB4-8EC2E1DF963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4755" name="Google Shape;426;p29:notes">
            <a:extLst>
              <a:ext uri="{FF2B5EF4-FFF2-40B4-BE49-F238E27FC236}">
                <a16:creationId xmlns:a16="http://schemas.microsoft.com/office/drawing/2014/main" id="{F47A4E74-4F16-4C1B-A802-6A24F663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E02024E-59F4-4FDA-B33E-9C31662A90C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4756" name="Google Shape;427;p29:notes">
            <a:extLst>
              <a:ext uri="{FF2B5EF4-FFF2-40B4-BE49-F238E27FC236}">
                <a16:creationId xmlns:a16="http://schemas.microsoft.com/office/drawing/2014/main" id="{7A13DB08-9CC6-416A-8900-801A348C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4757" name="Google Shape;428;p29:notes">
            <a:extLst>
              <a:ext uri="{FF2B5EF4-FFF2-40B4-BE49-F238E27FC236}">
                <a16:creationId xmlns:a16="http://schemas.microsoft.com/office/drawing/2014/main" id="{D5A2B380-7906-48E8-AC9A-48D307049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8" name="Google Shape;429;p29:notes">
            <a:extLst>
              <a:ext uri="{FF2B5EF4-FFF2-40B4-BE49-F238E27FC236}">
                <a16:creationId xmlns:a16="http://schemas.microsoft.com/office/drawing/2014/main" id="{35FFC565-600E-4055-826A-3F7C72B74AE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37;p30:notes">
            <a:extLst>
              <a:ext uri="{FF2B5EF4-FFF2-40B4-BE49-F238E27FC236}">
                <a16:creationId xmlns:a16="http://schemas.microsoft.com/office/drawing/2014/main" id="{50636DBF-22E6-4F98-8B97-956B9F5DB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A7385DA-2FE7-453C-BF75-95C933E8791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5779" name="Google Shape;438;p30:notes">
            <a:extLst>
              <a:ext uri="{FF2B5EF4-FFF2-40B4-BE49-F238E27FC236}">
                <a16:creationId xmlns:a16="http://schemas.microsoft.com/office/drawing/2014/main" id="{FA0973B8-538D-436B-A24F-5D11E860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32B640E-58CA-4CDD-A340-105EAF6A2F6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5780" name="Google Shape;439;p30:notes">
            <a:extLst>
              <a:ext uri="{FF2B5EF4-FFF2-40B4-BE49-F238E27FC236}">
                <a16:creationId xmlns:a16="http://schemas.microsoft.com/office/drawing/2014/main" id="{048A75B6-9426-41B8-812F-49E114CD0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5781" name="Google Shape;440;p30:notes">
            <a:extLst>
              <a:ext uri="{FF2B5EF4-FFF2-40B4-BE49-F238E27FC236}">
                <a16:creationId xmlns:a16="http://schemas.microsoft.com/office/drawing/2014/main" id="{AF653B2C-60C2-4D6B-81BE-809FC600F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82" name="Google Shape;441;p30:notes">
            <a:extLst>
              <a:ext uri="{FF2B5EF4-FFF2-40B4-BE49-F238E27FC236}">
                <a16:creationId xmlns:a16="http://schemas.microsoft.com/office/drawing/2014/main" id="{F70338A8-2AE7-4572-A1A1-4C4ED479182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>
            <a:extLst>
              <a:ext uri="{FF2B5EF4-FFF2-40B4-BE49-F238E27FC236}">
                <a16:creationId xmlns:a16="http://schemas.microsoft.com/office/drawing/2014/main" id="{A307BE05-AF06-463A-B7FB-654D1577A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157150E-395F-4E82-AE6C-26871BA4FD7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6803" name="Google Shape;450;p31:notes">
            <a:extLst>
              <a:ext uri="{FF2B5EF4-FFF2-40B4-BE49-F238E27FC236}">
                <a16:creationId xmlns:a16="http://schemas.microsoft.com/office/drawing/2014/main" id="{FC12BE91-1E40-4560-B529-3214B7D0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8988DB1-35D9-4907-ACF7-A88C1DB6CEE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6804" name="Google Shape;451;p31:notes">
            <a:extLst>
              <a:ext uri="{FF2B5EF4-FFF2-40B4-BE49-F238E27FC236}">
                <a16:creationId xmlns:a16="http://schemas.microsoft.com/office/drawing/2014/main" id="{306ADE1C-74A2-4F32-8832-823C997BF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6805" name="Google Shape;452;p31:notes">
            <a:extLst>
              <a:ext uri="{FF2B5EF4-FFF2-40B4-BE49-F238E27FC236}">
                <a16:creationId xmlns:a16="http://schemas.microsoft.com/office/drawing/2014/main" id="{F630FA38-0947-4509-B080-D229DE93BE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6" name="Google Shape;453;p31:notes">
            <a:extLst>
              <a:ext uri="{FF2B5EF4-FFF2-40B4-BE49-F238E27FC236}">
                <a16:creationId xmlns:a16="http://schemas.microsoft.com/office/drawing/2014/main" id="{2BBA07F0-6BF9-4CD6-85A0-98D4CEA9675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61;p32:notes">
            <a:extLst>
              <a:ext uri="{FF2B5EF4-FFF2-40B4-BE49-F238E27FC236}">
                <a16:creationId xmlns:a16="http://schemas.microsoft.com/office/drawing/2014/main" id="{A8802A94-1953-49C1-AB61-8BF89C50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9AB6DC6D-1005-41AD-AC68-50AAFD35C52D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7827" name="Google Shape;462;p32:notes">
            <a:extLst>
              <a:ext uri="{FF2B5EF4-FFF2-40B4-BE49-F238E27FC236}">
                <a16:creationId xmlns:a16="http://schemas.microsoft.com/office/drawing/2014/main" id="{F5D34AA0-5DA7-4CE2-BE73-2D947B97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159EF84-A7EE-44CD-95FF-8147DB6D35A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7828" name="Google Shape;463;p32:notes">
            <a:extLst>
              <a:ext uri="{FF2B5EF4-FFF2-40B4-BE49-F238E27FC236}">
                <a16:creationId xmlns:a16="http://schemas.microsoft.com/office/drawing/2014/main" id="{46FB8E05-0032-4A49-9585-3FE1DA54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7829" name="Google Shape;464;p32:notes">
            <a:extLst>
              <a:ext uri="{FF2B5EF4-FFF2-40B4-BE49-F238E27FC236}">
                <a16:creationId xmlns:a16="http://schemas.microsoft.com/office/drawing/2014/main" id="{5BF638AB-B5C4-4104-8CFF-BB79A1DE02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0" name="Google Shape;465;p32:notes">
            <a:extLst>
              <a:ext uri="{FF2B5EF4-FFF2-40B4-BE49-F238E27FC236}">
                <a16:creationId xmlns:a16="http://schemas.microsoft.com/office/drawing/2014/main" id="{2B26AA23-4343-4C3C-9F12-829191278C7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>
            <a:extLst>
              <a:ext uri="{FF2B5EF4-FFF2-40B4-BE49-F238E27FC236}">
                <a16:creationId xmlns:a16="http://schemas.microsoft.com/office/drawing/2014/main" id="{D935479E-018F-47CA-8CFE-3A952508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51A25F21-E051-41D5-B7D6-4C53D50BE9F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78851" name="Google Shape;474;p33:notes">
            <a:extLst>
              <a:ext uri="{FF2B5EF4-FFF2-40B4-BE49-F238E27FC236}">
                <a16:creationId xmlns:a16="http://schemas.microsoft.com/office/drawing/2014/main" id="{5E99727E-B336-438D-AA49-09E3A095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95CA00-79D0-4442-BA50-CD18E68B51C3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78852" name="Google Shape;475;p33:notes">
            <a:extLst>
              <a:ext uri="{FF2B5EF4-FFF2-40B4-BE49-F238E27FC236}">
                <a16:creationId xmlns:a16="http://schemas.microsoft.com/office/drawing/2014/main" id="{D138F567-5440-4E13-8EBB-E4339B5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8853" name="Google Shape;476;p33:notes">
            <a:extLst>
              <a:ext uri="{FF2B5EF4-FFF2-40B4-BE49-F238E27FC236}">
                <a16:creationId xmlns:a16="http://schemas.microsoft.com/office/drawing/2014/main" id="{D4E8ED29-8A72-4B84-9DF0-6CDE59A8F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4" name="Google Shape;477;p33:notes">
            <a:extLst>
              <a:ext uri="{FF2B5EF4-FFF2-40B4-BE49-F238E27FC236}">
                <a16:creationId xmlns:a16="http://schemas.microsoft.com/office/drawing/2014/main" id="{3D6557C8-616B-48BF-B5DF-086EAC18654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86;p34:notes">
            <a:extLst>
              <a:ext uri="{FF2B5EF4-FFF2-40B4-BE49-F238E27FC236}">
                <a16:creationId xmlns:a16="http://schemas.microsoft.com/office/drawing/2014/main" id="{7C389EEA-D663-4289-857F-9CBE56C1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D4DF2C9-F4E4-4090-9203-B42A14B3C62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79875" name="Google Shape;487;p34:notes">
            <a:extLst>
              <a:ext uri="{FF2B5EF4-FFF2-40B4-BE49-F238E27FC236}">
                <a16:creationId xmlns:a16="http://schemas.microsoft.com/office/drawing/2014/main" id="{C0E9E5AD-8EBD-4FCD-AA53-D232BB38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1DC4389-4DAA-4720-B715-C0BBC0C6720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79876" name="Google Shape;488;p34:notes">
            <a:extLst>
              <a:ext uri="{FF2B5EF4-FFF2-40B4-BE49-F238E27FC236}">
                <a16:creationId xmlns:a16="http://schemas.microsoft.com/office/drawing/2014/main" id="{D7B57D03-C36E-4E47-8662-379BC12B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9877" name="Google Shape;489;p34:notes">
            <a:extLst>
              <a:ext uri="{FF2B5EF4-FFF2-40B4-BE49-F238E27FC236}">
                <a16:creationId xmlns:a16="http://schemas.microsoft.com/office/drawing/2014/main" id="{5CEF05AB-BA31-47B7-87B4-7452B1176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8" name="Google Shape;490;p34:notes">
            <a:extLst>
              <a:ext uri="{FF2B5EF4-FFF2-40B4-BE49-F238E27FC236}">
                <a16:creationId xmlns:a16="http://schemas.microsoft.com/office/drawing/2014/main" id="{396C9863-2D32-4631-B457-D6423694B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8;p35:notes">
            <a:extLst>
              <a:ext uri="{FF2B5EF4-FFF2-40B4-BE49-F238E27FC236}">
                <a16:creationId xmlns:a16="http://schemas.microsoft.com/office/drawing/2014/main" id="{28975CDD-042B-4E4B-8121-B3E967556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2F22482-BB39-4CFD-BDB4-51801AD9C42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0899" name="Google Shape;499;p35:notes">
            <a:extLst>
              <a:ext uri="{FF2B5EF4-FFF2-40B4-BE49-F238E27FC236}">
                <a16:creationId xmlns:a16="http://schemas.microsoft.com/office/drawing/2014/main" id="{AAF65995-3E99-4CF5-AB07-09734E413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5DA18528-23A8-4693-8182-C9D1D227459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0900" name="Google Shape;500;p35:notes">
            <a:extLst>
              <a:ext uri="{FF2B5EF4-FFF2-40B4-BE49-F238E27FC236}">
                <a16:creationId xmlns:a16="http://schemas.microsoft.com/office/drawing/2014/main" id="{A98D188C-68B5-4859-B2F9-0E1BF29C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0901" name="Google Shape;501;p35:notes">
            <a:extLst>
              <a:ext uri="{FF2B5EF4-FFF2-40B4-BE49-F238E27FC236}">
                <a16:creationId xmlns:a16="http://schemas.microsoft.com/office/drawing/2014/main" id="{873B202B-0FA3-49D1-9537-8DCB239561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2" name="Google Shape;502;p35:notes">
            <a:extLst>
              <a:ext uri="{FF2B5EF4-FFF2-40B4-BE49-F238E27FC236}">
                <a16:creationId xmlns:a16="http://schemas.microsoft.com/office/drawing/2014/main" id="{D7D88E56-CB3C-41CC-9526-789AC1A98A2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>
            <a:extLst>
              <a:ext uri="{FF2B5EF4-FFF2-40B4-BE49-F238E27FC236}">
                <a16:creationId xmlns:a16="http://schemas.microsoft.com/office/drawing/2014/main" id="{A627AB85-B0A5-48DA-B99A-920EE2AF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40C66A2-D12A-49D8-80BD-BBF0CACC0D8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1923" name="Google Shape;511;p36:notes">
            <a:extLst>
              <a:ext uri="{FF2B5EF4-FFF2-40B4-BE49-F238E27FC236}">
                <a16:creationId xmlns:a16="http://schemas.microsoft.com/office/drawing/2014/main" id="{997220FA-340C-463A-B751-FB394D98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C83CA69-8E16-4A72-A02A-20E7449D6EE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1924" name="Google Shape;512;p36:notes">
            <a:extLst>
              <a:ext uri="{FF2B5EF4-FFF2-40B4-BE49-F238E27FC236}">
                <a16:creationId xmlns:a16="http://schemas.microsoft.com/office/drawing/2014/main" id="{22C43FC4-E4A6-47AA-AC2F-5DF6D7CA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1925" name="Google Shape;513;p36:notes">
            <a:extLst>
              <a:ext uri="{FF2B5EF4-FFF2-40B4-BE49-F238E27FC236}">
                <a16:creationId xmlns:a16="http://schemas.microsoft.com/office/drawing/2014/main" id="{0930647D-510D-4E38-AD5F-520031755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6" name="Google Shape;514;p36:notes">
            <a:extLst>
              <a:ext uri="{FF2B5EF4-FFF2-40B4-BE49-F238E27FC236}">
                <a16:creationId xmlns:a16="http://schemas.microsoft.com/office/drawing/2014/main" id="{84454278-00A0-446E-B908-07203E3E1F2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>
            <a:extLst>
              <a:ext uri="{FF2B5EF4-FFF2-40B4-BE49-F238E27FC236}">
                <a16:creationId xmlns:a16="http://schemas.microsoft.com/office/drawing/2014/main" id="{79AE167F-C119-47E4-A7F7-7BEA3FC5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B8149D7-6F62-4BB3-855D-6752B50D664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7" name="Google Shape;523;p37:notes">
            <a:extLst>
              <a:ext uri="{FF2B5EF4-FFF2-40B4-BE49-F238E27FC236}">
                <a16:creationId xmlns:a16="http://schemas.microsoft.com/office/drawing/2014/main" id="{619171F0-E40C-42E6-95E3-CE15065C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D869F9D-FDBF-484D-A219-5540A3882CA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8" name="Google Shape;524;p37:notes">
            <a:extLst>
              <a:ext uri="{FF2B5EF4-FFF2-40B4-BE49-F238E27FC236}">
                <a16:creationId xmlns:a16="http://schemas.microsoft.com/office/drawing/2014/main" id="{A07EBD18-CA58-4AEA-8405-0B5375C0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2949" name="Google Shape;525;p37:notes">
            <a:extLst>
              <a:ext uri="{FF2B5EF4-FFF2-40B4-BE49-F238E27FC236}">
                <a16:creationId xmlns:a16="http://schemas.microsoft.com/office/drawing/2014/main" id="{25580562-D553-406F-93BD-A03F291036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0" name="Google Shape;526;p37:notes">
            <a:extLst>
              <a:ext uri="{FF2B5EF4-FFF2-40B4-BE49-F238E27FC236}">
                <a16:creationId xmlns:a16="http://schemas.microsoft.com/office/drawing/2014/main" id="{C5FE4CA7-C036-4F47-9D2D-0EEBB8B77F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34;p38:notes">
            <a:extLst>
              <a:ext uri="{FF2B5EF4-FFF2-40B4-BE49-F238E27FC236}">
                <a16:creationId xmlns:a16="http://schemas.microsoft.com/office/drawing/2014/main" id="{63249219-CB92-49F5-893B-D5229E42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53C5401B-7034-4EB2-9431-38E220806279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3971" name="Google Shape;535;p38:notes">
            <a:extLst>
              <a:ext uri="{FF2B5EF4-FFF2-40B4-BE49-F238E27FC236}">
                <a16:creationId xmlns:a16="http://schemas.microsoft.com/office/drawing/2014/main" id="{A206F477-E66A-4C0F-B211-608E59BE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5741EE-7338-4D28-B815-260C3BD81A8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3972" name="Google Shape;536;p38:notes">
            <a:extLst>
              <a:ext uri="{FF2B5EF4-FFF2-40B4-BE49-F238E27FC236}">
                <a16:creationId xmlns:a16="http://schemas.microsoft.com/office/drawing/2014/main" id="{D398A93C-EBAD-47E0-B617-D899AA4E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3973" name="Google Shape;537;p38:notes">
            <a:extLst>
              <a:ext uri="{FF2B5EF4-FFF2-40B4-BE49-F238E27FC236}">
                <a16:creationId xmlns:a16="http://schemas.microsoft.com/office/drawing/2014/main" id="{B660DFE2-5D78-4F4A-87B6-2173C4874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4" name="Google Shape;538;p38:notes">
            <a:extLst>
              <a:ext uri="{FF2B5EF4-FFF2-40B4-BE49-F238E27FC236}">
                <a16:creationId xmlns:a16="http://schemas.microsoft.com/office/drawing/2014/main" id="{C6BAD4A8-1451-4517-8B4E-0C815797D34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86;p3:notes">
            <a:extLst>
              <a:ext uri="{FF2B5EF4-FFF2-40B4-BE49-F238E27FC236}">
                <a16:creationId xmlns:a16="http://schemas.microsoft.com/office/drawing/2014/main" id="{E5ACFD42-7CED-483D-9164-85CB459D0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FB676F1-28CE-4D2D-93F8-E7D53090951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8131" name="Google Shape;87;p3:notes">
            <a:extLst>
              <a:ext uri="{FF2B5EF4-FFF2-40B4-BE49-F238E27FC236}">
                <a16:creationId xmlns:a16="http://schemas.microsoft.com/office/drawing/2014/main" id="{27579EFF-ABD8-4EA3-890F-27015DC4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5A018B2A-2DE9-460D-BC02-BC99A998FB4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8132" name="Google Shape;88;p3:notes">
            <a:extLst>
              <a:ext uri="{FF2B5EF4-FFF2-40B4-BE49-F238E27FC236}">
                <a16:creationId xmlns:a16="http://schemas.microsoft.com/office/drawing/2014/main" id="{685B5A31-7814-4F4A-8FB8-4AC5DDF1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8133" name="Google Shape;89;p3:notes">
            <a:extLst>
              <a:ext uri="{FF2B5EF4-FFF2-40B4-BE49-F238E27FC236}">
                <a16:creationId xmlns:a16="http://schemas.microsoft.com/office/drawing/2014/main" id="{BFA7F5FE-0B43-45D2-B0FB-5D1EFB549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4" name="Google Shape;90;p3:notes">
            <a:extLst>
              <a:ext uri="{FF2B5EF4-FFF2-40B4-BE49-F238E27FC236}">
                <a16:creationId xmlns:a16="http://schemas.microsoft.com/office/drawing/2014/main" id="{0EC0AADC-2C34-421C-BE3C-1849EDFC8F0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546;p39:notes">
            <a:extLst>
              <a:ext uri="{FF2B5EF4-FFF2-40B4-BE49-F238E27FC236}">
                <a16:creationId xmlns:a16="http://schemas.microsoft.com/office/drawing/2014/main" id="{CF7EF3F2-C46A-4123-BEA6-5293EB07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374DE39-23B0-4A1D-A497-E3936981FBB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84995" name="Google Shape;547;p39:notes">
            <a:extLst>
              <a:ext uri="{FF2B5EF4-FFF2-40B4-BE49-F238E27FC236}">
                <a16:creationId xmlns:a16="http://schemas.microsoft.com/office/drawing/2014/main" id="{91762291-3E42-45E2-B23C-99395DD7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D7B3ECD-7DBF-4FF2-9EC3-28A6B9A46B8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84996" name="Google Shape;548;p39:notes">
            <a:extLst>
              <a:ext uri="{FF2B5EF4-FFF2-40B4-BE49-F238E27FC236}">
                <a16:creationId xmlns:a16="http://schemas.microsoft.com/office/drawing/2014/main" id="{9FA42F19-B2FC-4142-877F-6E558EA3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4997" name="Google Shape;549;p39:notes">
            <a:extLst>
              <a:ext uri="{FF2B5EF4-FFF2-40B4-BE49-F238E27FC236}">
                <a16:creationId xmlns:a16="http://schemas.microsoft.com/office/drawing/2014/main" id="{8BC0BE51-B145-45F1-B69F-FCF5346EE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8" name="Google Shape;550;p39:notes">
            <a:extLst>
              <a:ext uri="{FF2B5EF4-FFF2-40B4-BE49-F238E27FC236}">
                <a16:creationId xmlns:a16="http://schemas.microsoft.com/office/drawing/2014/main" id="{BFE129FB-7BC9-4D01-A10E-331E7E633D5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570;p41:notes">
            <a:extLst>
              <a:ext uri="{FF2B5EF4-FFF2-40B4-BE49-F238E27FC236}">
                <a16:creationId xmlns:a16="http://schemas.microsoft.com/office/drawing/2014/main" id="{1A506841-CC08-486B-B42C-364462CE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556A36CD-E591-4ADA-B57E-3E02C54573B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86019" name="Google Shape;571;p41:notes">
            <a:extLst>
              <a:ext uri="{FF2B5EF4-FFF2-40B4-BE49-F238E27FC236}">
                <a16:creationId xmlns:a16="http://schemas.microsoft.com/office/drawing/2014/main" id="{B8AE3F37-5718-4E93-900A-F0BED018D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789B753-0EBB-4B3F-A4DF-E8E807D9561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86020" name="Google Shape;572;p41:notes">
            <a:extLst>
              <a:ext uri="{FF2B5EF4-FFF2-40B4-BE49-F238E27FC236}">
                <a16:creationId xmlns:a16="http://schemas.microsoft.com/office/drawing/2014/main" id="{4658E144-3A97-42BD-8EEA-BC86DCEF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86021" name="Google Shape;573;p41:notes">
            <a:extLst>
              <a:ext uri="{FF2B5EF4-FFF2-40B4-BE49-F238E27FC236}">
                <a16:creationId xmlns:a16="http://schemas.microsoft.com/office/drawing/2014/main" id="{AC4F6F17-84F7-438D-A60C-631D3FDEF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2" name="Google Shape;574;p41:notes">
            <a:extLst>
              <a:ext uri="{FF2B5EF4-FFF2-40B4-BE49-F238E27FC236}">
                <a16:creationId xmlns:a16="http://schemas.microsoft.com/office/drawing/2014/main" id="{D75478BA-596F-4D41-A174-E3D09879BE4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98;p4:notes">
            <a:extLst>
              <a:ext uri="{FF2B5EF4-FFF2-40B4-BE49-F238E27FC236}">
                <a16:creationId xmlns:a16="http://schemas.microsoft.com/office/drawing/2014/main" id="{4EC9FFC3-1B54-4FC2-9D72-CC282086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F94C7B1-F72C-4110-94F5-5FFFE52D8A9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49155" name="Google Shape;99;p4:notes">
            <a:extLst>
              <a:ext uri="{FF2B5EF4-FFF2-40B4-BE49-F238E27FC236}">
                <a16:creationId xmlns:a16="http://schemas.microsoft.com/office/drawing/2014/main" id="{338E1420-D7D4-48E9-974F-625559EE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0070D12-A493-41E9-8F0F-126749C8260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49156" name="Google Shape;100;p4:notes">
            <a:extLst>
              <a:ext uri="{FF2B5EF4-FFF2-40B4-BE49-F238E27FC236}">
                <a16:creationId xmlns:a16="http://schemas.microsoft.com/office/drawing/2014/main" id="{241C0C43-4278-40EC-BF3B-69F9588A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9157" name="Google Shape;101;p4:notes">
            <a:extLst>
              <a:ext uri="{FF2B5EF4-FFF2-40B4-BE49-F238E27FC236}">
                <a16:creationId xmlns:a16="http://schemas.microsoft.com/office/drawing/2014/main" id="{E246EC90-9112-4AC0-97FC-BA6B5C78B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8" name="Google Shape;102;p4:notes">
            <a:extLst>
              <a:ext uri="{FF2B5EF4-FFF2-40B4-BE49-F238E27FC236}">
                <a16:creationId xmlns:a16="http://schemas.microsoft.com/office/drawing/2014/main" id="{FE1AA07B-C679-4C43-A218-565D54C0951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0;p5:notes">
            <a:extLst>
              <a:ext uri="{FF2B5EF4-FFF2-40B4-BE49-F238E27FC236}">
                <a16:creationId xmlns:a16="http://schemas.microsoft.com/office/drawing/2014/main" id="{44E40A9C-56E0-42CE-AEEB-CDB6045E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8F5477D-AC38-4FFD-91C5-FE120212C47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0179" name="Google Shape;111;p5:notes">
            <a:extLst>
              <a:ext uri="{FF2B5EF4-FFF2-40B4-BE49-F238E27FC236}">
                <a16:creationId xmlns:a16="http://schemas.microsoft.com/office/drawing/2014/main" id="{E771DB5D-CAAE-45E6-8CCE-4166EF86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33224D9-103A-4518-86E2-B437994168A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0180" name="Google Shape;112;p5:notes">
            <a:extLst>
              <a:ext uri="{FF2B5EF4-FFF2-40B4-BE49-F238E27FC236}">
                <a16:creationId xmlns:a16="http://schemas.microsoft.com/office/drawing/2014/main" id="{CA8DCB21-6B37-4227-9B1C-168A8993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0181" name="Google Shape;113;p5:notes">
            <a:extLst>
              <a:ext uri="{FF2B5EF4-FFF2-40B4-BE49-F238E27FC236}">
                <a16:creationId xmlns:a16="http://schemas.microsoft.com/office/drawing/2014/main" id="{93BD0D58-45D9-454F-BD1E-B5E44BD87B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82" name="Google Shape;114;p5:notes">
            <a:extLst>
              <a:ext uri="{FF2B5EF4-FFF2-40B4-BE49-F238E27FC236}">
                <a16:creationId xmlns:a16="http://schemas.microsoft.com/office/drawing/2014/main" id="{342DEE56-95D2-448F-8D25-C4DBDDEFA2A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34;p7:notes">
            <a:extLst>
              <a:ext uri="{FF2B5EF4-FFF2-40B4-BE49-F238E27FC236}">
                <a16:creationId xmlns:a16="http://schemas.microsoft.com/office/drawing/2014/main" id="{684686EF-AD39-4E7F-A9BB-910981BB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8606968-7970-4EC5-9A59-E549837114B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1203" name="Google Shape;135;p7:notes">
            <a:extLst>
              <a:ext uri="{FF2B5EF4-FFF2-40B4-BE49-F238E27FC236}">
                <a16:creationId xmlns:a16="http://schemas.microsoft.com/office/drawing/2014/main" id="{45C08D1A-80ED-41E5-BA99-D505746E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011F89D-A9BC-4517-9D63-EB612E5B215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1204" name="Google Shape;136;p7:notes">
            <a:extLst>
              <a:ext uri="{FF2B5EF4-FFF2-40B4-BE49-F238E27FC236}">
                <a16:creationId xmlns:a16="http://schemas.microsoft.com/office/drawing/2014/main" id="{C0591906-0A36-4889-BF88-4F21E946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1205" name="Google Shape;137;p7:notes">
            <a:extLst>
              <a:ext uri="{FF2B5EF4-FFF2-40B4-BE49-F238E27FC236}">
                <a16:creationId xmlns:a16="http://schemas.microsoft.com/office/drawing/2014/main" id="{BFE318BA-4EE9-42B8-8E00-FBFEAFC22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6" name="Google Shape;138;p7:notes">
            <a:extLst>
              <a:ext uri="{FF2B5EF4-FFF2-40B4-BE49-F238E27FC236}">
                <a16:creationId xmlns:a16="http://schemas.microsoft.com/office/drawing/2014/main" id="{8428AD43-598A-4C7B-BAA7-AEED228321E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46;p8:notes">
            <a:extLst>
              <a:ext uri="{FF2B5EF4-FFF2-40B4-BE49-F238E27FC236}">
                <a16:creationId xmlns:a16="http://schemas.microsoft.com/office/drawing/2014/main" id="{04E1E2D0-862F-4685-A3CC-8CEEAD1F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B3F5E37-A309-4E6B-ABD9-4E66DB8B31B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2227" name="Google Shape;147;p8:notes">
            <a:extLst>
              <a:ext uri="{FF2B5EF4-FFF2-40B4-BE49-F238E27FC236}">
                <a16:creationId xmlns:a16="http://schemas.microsoft.com/office/drawing/2014/main" id="{991BA0F9-DD5E-4F72-A62B-3BC082D5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1C38FD1-C10D-43A6-B9A3-B5628EA8CF0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2228" name="Google Shape;148;p8:notes">
            <a:extLst>
              <a:ext uri="{FF2B5EF4-FFF2-40B4-BE49-F238E27FC236}">
                <a16:creationId xmlns:a16="http://schemas.microsoft.com/office/drawing/2014/main" id="{83B279F4-355E-40D9-A46D-761B9177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2229" name="Google Shape;149;p8:notes">
            <a:extLst>
              <a:ext uri="{FF2B5EF4-FFF2-40B4-BE49-F238E27FC236}">
                <a16:creationId xmlns:a16="http://schemas.microsoft.com/office/drawing/2014/main" id="{742AEDCF-7951-44E2-924C-34285E057F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30" name="Google Shape;150;p8:notes">
            <a:extLst>
              <a:ext uri="{FF2B5EF4-FFF2-40B4-BE49-F238E27FC236}">
                <a16:creationId xmlns:a16="http://schemas.microsoft.com/office/drawing/2014/main" id="{82DBDAEB-565B-42DE-ADE7-C96BC11E8EA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8;p9:notes">
            <a:extLst>
              <a:ext uri="{FF2B5EF4-FFF2-40B4-BE49-F238E27FC236}">
                <a16:creationId xmlns:a16="http://schemas.microsoft.com/office/drawing/2014/main" id="{CBC78A54-ED46-4168-879E-CB37C320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1BE27E3-7035-4849-B334-ABBCEEDB9E6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3251" name="Google Shape;159;p9:notes">
            <a:extLst>
              <a:ext uri="{FF2B5EF4-FFF2-40B4-BE49-F238E27FC236}">
                <a16:creationId xmlns:a16="http://schemas.microsoft.com/office/drawing/2014/main" id="{BBCABCE0-7D5E-445A-A636-C9FB82B2A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D3792A7-19DE-4F9F-92AB-4D1293DAB24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3252" name="Google Shape;160;p9:notes">
            <a:extLst>
              <a:ext uri="{FF2B5EF4-FFF2-40B4-BE49-F238E27FC236}">
                <a16:creationId xmlns:a16="http://schemas.microsoft.com/office/drawing/2014/main" id="{6110AC98-AF50-4D0F-9E29-8066AD7A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3253" name="Google Shape;161;p9:notes">
            <a:extLst>
              <a:ext uri="{FF2B5EF4-FFF2-40B4-BE49-F238E27FC236}">
                <a16:creationId xmlns:a16="http://schemas.microsoft.com/office/drawing/2014/main" id="{BADA201A-9BAE-4855-A78D-C737701D2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4" name="Google Shape;162;p9:notes">
            <a:extLst>
              <a:ext uri="{FF2B5EF4-FFF2-40B4-BE49-F238E27FC236}">
                <a16:creationId xmlns:a16="http://schemas.microsoft.com/office/drawing/2014/main" id="{1DD5E1C4-8458-499E-9E95-3018418237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63B7-C84D-42BD-9053-DF01D551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D4A35-0950-4133-BF9F-68A2F3DEB587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66F3-5BDC-4DC5-9BF7-D137069A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0F1A-0828-4773-BD26-3F7FED0F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DF3BA-ECC3-442A-A2B0-C05041CFA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54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45E3-4F83-4821-BF34-5A22E334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134C8-6703-4B3F-80DA-8F9CFC08BCBB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F735-1922-42D1-B1A4-AF552A53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745E-F536-416F-B2B4-91C2699B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7D9D5-5598-46E4-B622-2E9EA85A9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8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1F0F-0589-4E62-A921-DF5658BB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C14E4-707B-4A35-87C9-476641B4444B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234B-26ED-416A-94CD-031D6CE4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BC51-A28A-47E1-AD68-A4F39006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0E731-4A3E-4250-B84E-898CE62496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31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98C6-16B1-479E-83C7-BCAE4196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10D93-0C37-4CDD-A314-A64A127DF794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4FFB-7031-460A-9F93-45B33698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322A-C0FD-4A2F-9E66-B2352053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078BC-5B64-4EA1-A874-5C9993E671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26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D30A-F5CD-426F-A98C-8BB2DF7D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9FF00-4E3B-489D-9DD0-A34EB5C8C0E2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D933-2E1E-40EB-BF3B-A11AF49C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C1F4-3A36-4E9F-A86D-2E37BD6C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4D1E6-91A4-4D8E-BF81-D27F131B8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8468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09C4AC-FF7E-4374-BC5D-8B8EF91D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001B-899A-4467-B7A3-5E78CB1A7D0F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372ED4-E6C0-4B7A-B394-DD13F3BA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C8FE8D-C093-4841-B4A6-CC77019C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BB108-8B98-4865-8536-1786825527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449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795048-19C6-46FE-A2E7-97BA3445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F91CE-4DF7-463C-A4F9-D45481930844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4F9F6EC-7B89-4AFF-90DD-74A8E594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8CF19B-5FE1-4444-954B-323A0258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879A5-C2C2-4B34-BBBB-A6C0184C3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0926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97FC997-4EF5-4F6E-B3E9-E1A97496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6EEE8-A6F6-4618-8974-7CF81C5C7C86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E3A434-0F36-49B6-8819-BC29EA45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5F07D0-AB4D-44A3-973B-08FF321F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9EBB7-44CB-429B-98D0-E06A5059B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3FFD752-A30B-49A4-A692-D767C273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2F2C2-575C-40A7-8D50-A2AA4B562FA7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E0624D-7D6D-4BE3-9D48-E7B04096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BF8B89-8B28-47C0-A441-B438216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56EC05-E08B-4361-9D5C-D98E34266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775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1611F1-B05B-4CEF-B787-7AF246EC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60A2F-E3E7-4B71-BC7D-A226BFEFCDDA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629DB6-A64D-424F-9E86-DE9223E6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C695AA-06C3-4F91-BCA9-2D7E04E3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7FB2A-B973-4178-8CCD-FE40FF456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120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57123-5862-45DD-BA00-928F3C35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12D14-9274-4BCE-B1EE-477D645D1A91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D52DB8-ECF4-4B7A-B61F-AC5B3D52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752AA8-3E3E-432E-A0A0-1ED9A35A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29BE-B12F-489A-9BFC-1705375B6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3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83B17DB-D7D7-46B9-AF4E-9088E66643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7284587-1CFE-4D75-9618-9D791130CA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BE72-B139-4397-98E7-DAB4F3940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7AFBBA41-F769-450E-AB8F-AC87CA381015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F575-3EA7-439C-8629-D8328C3DD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32DD-DCC5-49A9-BF43-63AE9E43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300">
                <a:solidFill>
                  <a:srgbClr val="898989"/>
                </a:solidFill>
              </a:defRPr>
            </a:lvl1pPr>
          </a:lstStyle>
          <a:p>
            <a:fld id="{8C0A99A2-B649-4421-B810-1A56F0F464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face_segregation_principle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Liskov_substitution_princi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pen%E2%80%93closed_principle" TargetMode="External"/><Relationship Id="rId5" Type="http://schemas.openxmlformats.org/officeDocument/2006/relationships/hyperlink" Target="https://en.wikipedia.org/wiki/Class_(computer_programming)" TargetMode="External"/><Relationship Id="rId4" Type="http://schemas.openxmlformats.org/officeDocument/2006/relationships/hyperlink" Target="https://en.wikipedia.org/wiki/Single-responsibility_principle" TargetMode="External"/><Relationship Id="rId9" Type="http://schemas.openxmlformats.org/officeDocument/2006/relationships/hyperlink" Target="https://en.wikipedia.org/wiki/Dependency_inversion_principl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>
            <a:extLst>
              <a:ext uri="{FF2B5EF4-FFF2-40B4-BE49-F238E27FC236}">
                <a16:creationId xmlns:a16="http://schemas.microsoft.com/office/drawing/2014/main" id="{4816BE9D-6704-4B54-8183-E68CA00A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en-US" altLang="en-US" sz="1800" b="1"/>
              <a:t>Facultatea de Matematic</a:t>
            </a:r>
            <a:r>
              <a:rPr lang="vi-VN" altLang="en-US" sz="1800" b="1"/>
              <a:t>ă</a:t>
            </a:r>
            <a:r>
              <a:rPr lang="en-US" altLang="en-US" sz="1800" b="1"/>
              <a:t> şi Informatic</a:t>
            </a:r>
            <a:r>
              <a:rPr lang="vi-VN" altLang="en-US" sz="1800" b="1"/>
              <a:t>ă</a:t>
            </a:r>
            <a:r>
              <a:rPr lang="en-US" altLang="en-US" sz="1800" b="1"/>
              <a:t> Universitatea din Bucureşti</a:t>
            </a:r>
            <a:endParaRPr lang="en-US" altLang="en-US" sz="1800"/>
          </a:p>
        </p:txBody>
      </p:sp>
      <p:pic>
        <p:nvPicPr>
          <p:cNvPr id="2051" name="Google Shape;68;p14">
            <a:extLst>
              <a:ext uri="{FF2B5EF4-FFF2-40B4-BE49-F238E27FC236}">
                <a16:creationId xmlns:a16="http://schemas.microsoft.com/office/drawing/2014/main" id="{B7931F50-0763-42F5-B8E5-1837C4B0424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Google Shape;70;p14">
            <a:extLst>
              <a:ext uri="{FF2B5EF4-FFF2-40B4-BE49-F238E27FC236}">
                <a16:creationId xmlns:a16="http://schemas.microsoft.com/office/drawing/2014/main" id="{9FC6B238-FA9C-4866-9919-0993A9B6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6599238"/>
            <a:ext cx="25161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en-US" altLang="en-US" sz="1800" b="1"/>
              <a:t>21/05/2021</a:t>
            </a:r>
            <a:endParaRPr lang="en-US" altLang="en-US" sz="1800"/>
          </a:p>
        </p:txBody>
      </p:sp>
      <p:sp>
        <p:nvSpPr>
          <p:cNvPr id="2053" name="Google Shape;71;p14">
            <a:extLst>
              <a:ext uri="{FF2B5EF4-FFF2-40B4-BE49-F238E27FC236}">
                <a16:creationId xmlns:a16="http://schemas.microsoft.com/office/drawing/2014/main" id="{17428D7D-0B2E-402E-BCD5-B9E684E3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39025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4000"/>
              <a:buFont typeface="Arial" panose="020B0604020202020204" pitchFamily="34" charset="0"/>
              <a:buNone/>
            </a:pPr>
            <a:r>
              <a:rPr lang="en-US" altLang="en-US" sz="4000" b="1"/>
              <a:t>Programare orientat</a:t>
            </a:r>
            <a:r>
              <a:rPr lang="vi-VN" altLang="en-US" sz="4000" b="1"/>
              <a:t>ă</a:t>
            </a:r>
            <a:r>
              <a:rPr lang="en-US" altLang="en-US" sz="4000" b="1"/>
              <a:t> pe obiecte</a:t>
            </a: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2600"/>
              <a:buFont typeface="Arial" panose="020B0604020202020204" pitchFamily="34" charset="0"/>
              <a:buNone/>
            </a:pPr>
            <a:r>
              <a:rPr lang="en-US" altLang="en-US" sz="2600" b="1"/>
              <a:t>- suport de curs -</a:t>
            </a:r>
            <a:endParaRPr lang="en-US" altLang="en-US" sz="1800"/>
          </a:p>
        </p:txBody>
      </p:sp>
      <p:sp>
        <p:nvSpPr>
          <p:cNvPr id="2054" name="Google Shape;126;p27">
            <a:extLst>
              <a:ext uri="{FF2B5EF4-FFF2-40B4-BE49-F238E27FC236}">
                <a16:creationId xmlns:a16="http://schemas.microsoft.com/office/drawing/2014/main" id="{690E7FA7-C7DC-4E8E-B14C-27413067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/>
              <a:t>Andrei Păun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en-US" altLang="en-US" sz="2600" b="1"/>
              <a:t>Anca Dobrov</a:t>
            </a:r>
            <a:r>
              <a:rPr lang="ro-RO" altLang="ro-RO" sz="2600" b="1"/>
              <a:t>ăț</a:t>
            </a:r>
            <a:endParaRPr lang="ro-RO" altLang="en-US" sz="1800"/>
          </a:p>
        </p:txBody>
      </p:sp>
      <p:sp>
        <p:nvSpPr>
          <p:cNvPr id="2055" name="Google Shape;129;p27">
            <a:extLst>
              <a:ext uri="{FF2B5EF4-FFF2-40B4-BE49-F238E27FC236}">
                <a16:creationId xmlns:a16="http://schemas.microsoft.com/office/drawing/2014/main" id="{E5276481-79F5-428F-8CC9-3E0648E52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US" altLang="en-US" sz="2000" b="1">
                <a:latin typeface="Calibri" panose="020F0502020204030204" pitchFamily="34" charset="0"/>
              </a:rPr>
              <a:t>An universitar 2020 – 2021</a:t>
            </a:r>
            <a:endParaRPr lang="en-US" altLang="en-US" sz="2000"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US" altLang="en-US" sz="2000" b="1">
                <a:latin typeface="Calibri" panose="020F0502020204030204" pitchFamily="34" charset="0"/>
              </a:rPr>
              <a:t>Semestrul II</a:t>
            </a:r>
            <a:endParaRPr lang="en-US" altLang="en-US" sz="2000"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altLang="en-US" sz="2000" b="1">
                <a:latin typeface="Calibri" panose="020F0502020204030204" pitchFamily="34" charset="0"/>
              </a:rPr>
              <a:t>Seriile 13, </a:t>
            </a:r>
            <a:r>
              <a:rPr lang="ro-RO" altLang="ro-RO" sz="2000" b="1">
                <a:latin typeface="Calibri" panose="020F0502020204030204" pitchFamily="34" charset="0"/>
              </a:rPr>
              <a:t>14 şi </a:t>
            </a:r>
            <a:r>
              <a:rPr lang="en-US" altLang="ro-RO" sz="2000" b="1">
                <a:latin typeface="Calibri" panose="020F0502020204030204" pitchFamily="34" charset="0"/>
              </a:rPr>
              <a:t>15</a:t>
            </a:r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ts val="2400"/>
              <a:buFont typeface="Arial" panose="020B0604020202020204" pitchFamily="34" charset="0"/>
              <a:buNone/>
            </a:pPr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US" altLang="en-US" sz="2000" b="1">
                <a:latin typeface="Calibri" panose="020F0502020204030204" pitchFamily="34" charset="0"/>
              </a:rPr>
              <a:t>Curs 13</a:t>
            </a: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76;p23">
            <a:extLst>
              <a:ext uri="{FF2B5EF4-FFF2-40B4-BE49-F238E27FC236}">
                <a16:creationId xmlns:a16="http://schemas.microsoft.com/office/drawing/2014/main" id="{5CC713A2-B4C8-4294-B6F4-BFC3780B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B76DF6C-3498-40F4-972C-8C8BB17FE6B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11267" name="Google Shape;177;p23">
            <a:extLst>
              <a:ext uri="{FF2B5EF4-FFF2-40B4-BE49-F238E27FC236}">
                <a16:creationId xmlns:a16="http://schemas.microsoft.com/office/drawing/2014/main" id="{791471F0-CA63-4E14-BC0F-7E63BFBE4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1268" name="Google Shape;178;p23">
            <a:extLst>
              <a:ext uri="{FF2B5EF4-FFF2-40B4-BE49-F238E27FC236}">
                <a16:creationId xmlns:a16="http://schemas.microsoft.com/office/drawing/2014/main" id="{35727D5B-20CC-42F5-8070-B13B702E5BD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Google Shape;179;p23">
            <a:extLst>
              <a:ext uri="{FF2B5EF4-FFF2-40B4-BE49-F238E27FC236}">
                <a16:creationId xmlns:a16="http://schemas.microsoft.com/office/drawing/2014/main" id="{8557B7BD-83C6-49E1-8FEF-D57098C21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1270" name="Google Shape;180;p23">
            <a:extLst>
              <a:ext uri="{FF2B5EF4-FFF2-40B4-BE49-F238E27FC236}">
                <a16:creationId xmlns:a16="http://schemas.microsoft.com/office/drawing/2014/main" id="{EDA6CD9A-7708-4329-90F7-8DEBAFAC7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593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Structura unui sablon</a:t>
            </a:r>
          </a:p>
          <a:p>
            <a:pPr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1800"/>
              <a:t>	 	 	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1800"/>
              <a:t> In cartea de referinta (GoF), descrierea unui sablon este alcatuita din urmatoarele sectiuni: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Numele sablonului si clasificarea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Intentia</a:t>
            </a:r>
            <a:br>
              <a:rPr lang="en-US" altLang="en-US" sz="1800"/>
            </a:br>
            <a:r>
              <a:rPr lang="en-US" altLang="en-US" sz="1800" b="1"/>
              <a:t>Alte nume prin care este cunoscut</a:t>
            </a:r>
            <a:r>
              <a:rPr lang="en-US" altLang="en-US" sz="1800"/>
              <a:t>, daca exista. 	</a:t>
            </a:r>
            <a:br>
              <a:rPr lang="en-US" altLang="en-US" sz="1800"/>
            </a:br>
            <a:r>
              <a:rPr lang="en-US" altLang="en-US" sz="1800" b="1"/>
              <a:t>Motivatia - </a:t>
            </a:r>
            <a:r>
              <a:rPr lang="en-US" altLang="en-US" sz="1800"/>
              <a:t>scenariu care ilustreaza o problema de proiectare si rezolvarea ;	</a:t>
            </a:r>
            <a:br>
              <a:rPr lang="en-US" altLang="en-US" sz="1800"/>
            </a:br>
            <a:r>
              <a:rPr lang="en-US" altLang="en-US" sz="1800" b="1"/>
              <a:t>Aplicabilitatea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Structura</a:t>
            </a:r>
            <a:r>
              <a:rPr lang="en-US" altLang="en-US" sz="1800"/>
              <a:t> - reprezentata grafic prin diagrame de clase si de interactiune (UML) ;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Participanti - </a:t>
            </a:r>
            <a:r>
              <a:rPr lang="en-US" altLang="en-US" sz="1800"/>
              <a:t>clasele si obiectele si responsabilitatile lor;</a:t>
            </a:r>
            <a:br>
              <a:rPr lang="en-US" altLang="en-US" sz="1800"/>
            </a:br>
            <a:r>
              <a:rPr lang="en-US" altLang="en-US" sz="1800" b="1"/>
              <a:t>Colaborari</a:t>
            </a:r>
            <a:r>
              <a:rPr lang="en-US" altLang="en-US" sz="1800"/>
              <a:t> 	</a:t>
            </a:r>
            <a:br>
              <a:rPr lang="en-US" altLang="en-US" sz="1800"/>
            </a:br>
            <a:r>
              <a:rPr lang="en-US" altLang="en-US" sz="1800" b="1"/>
              <a:t>Consecinte </a:t>
            </a:r>
            <a:r>
              <a:rPr lang="en-US" altLang="en-US" sz="1800"/>
              <a:t>- compromisurile si rezultatele utilizarii sablonului.</a:t>
            </a:r>
            <a:br>
              <a:rPr lang="en-US" altLang="en-US" sz="1800"/>
            </a:br>
            <a:r>
              <a:rPr lang="en-US" altLang="en-US" sz="1800" b="1"/>
              <a:t>Implement are - </a:t>
            </a:r>
            <a:r>
              <a:rPr lang="en-US" altLang="en-US" sz="1800"/>
              <a:t>tehnici de implementare, aspectele dependente de limbaj</a:t>
            </a:r>
            <a:br>
              <a:rPr lang="en-US" altLang="en-US" sz="1800"/>
            </a:br>
            <a:r>
              <a:rPr lang="en-US" altLang="en-US" sz="1800" b="1"/>
              <a:t>Exemplu de cod </a:t>
            </a:r>
            <a:br>
              <a:rPr lang="en-US" altLang="en-US" sz="1800"/>
            </a:br>
            <a:r>
              <a:rPr lang="en-US" altLang="en-US" sz="1800" b="1"/>
              <a:t>Utilizari cunoscute</a:t>
            </a:r>
            <a:br>
              <a:rPr lang="en-US" altLang="en-US" sz="1800"/>
            </a:br>
            <a:r>
              <a:rPr lang="en-US" altLang="en-US" sz="1800" b="1"/>
              <a:t>Sabloane corelate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</a:pPr>
            <a:endParaRPr lang="en-US" altLang="en-US"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00;p25">
            <a:extLst>
              <a:ext uri="{FF2B5EF4-FFF2-40B4-BE49-F238E27FC236}">
                <a16:creationId xmlns:a16="http://schemas.microsoft.com/office/drawing/2014/main" id="{250E5ECE-BC97-4395-96F6-0C80D02E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1D81D96-CA7A-45BB-A1BE-E893B913DCDB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12291" name="Google Shape;201;p25">
            <a:extLst>
              <a:ext uri="{FF2B5EF4-FFF2-40B4-BE49-F238E27FC236}">
                <a16:creationId xmlns:a16="http://schemas.microsoft.com/office/drawing/2014/main" id="{C0773FAD-BC6D-441A-BC45-70E771D71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2292" name="Google Shape;202;p25">
            <a:extLst>
              <a:ext uri="{FF2B5EF4-FFF2-40B4-BE49-F238E27FC236}">
                <a16:creationId xmlns:a16="http://schemas.microsoft.com/office/drawing/2014/main" id="{45CAE894-2B5C-4C27-A6FC-4D55EAFDE8D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Google Shape;203;p25">
            <a:extLst>
              <a:ext uri="{FF2B5EF4-FFF2-40B4-BE49-F238E27FC236}">
                <a16:creationId xmlns:a16="http://schemas.microsoft.com/office/drawing/2014/main" id="{19F1F1A1-BD43-41F9-B603-B988DD37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04" name="Google Shape;204;p25">
            <a:extLst>
              <a:ext uri="{FF2B5EF4-FFF2-40B4-BE49-F238E27FC236}">
                <a16:creationId xmlns:a16="http://schemas.microsoft.com/office/drawing/2014/main" id="{05EA1474-32E7-4D05-8606-EF5E292309B0}"/>
              </a:ext>
            </a:extLst>
          </p:cNvPr>
          <p:cNvSpPr txBox="1"/>
          <p:nvPr/>
        </p:nvSpPr>
        <p:spPr>
          <a:xfrm>
            <a:off x="273925" y="1564937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sabloanele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un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direct de server,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incalcat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facute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server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client,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clientul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capabil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foloseasca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servere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similare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acela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care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20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Situatia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imbunatati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server,</a:t>
            </a:r>
            <a:endParaRPr sz="20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Manager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2;p26">
            <a:extLst>
              <a:ext uri="{FF2B5EF4-FFF2-40B4-BE49-F238E27FC236}">
                <a16:creationId xmlns:a16="http://schemas.microsoft.com/office/drawing/2014/main" id="{9BF809BD-1A53-4838-AFEA-2BD19C21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AD4168FA-D327-4346-AE0D-F3E0A0C1DD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13315" name="Google Shape;213;p26">
            <a:extLst>
              <a:ext uri="{FF2B5EF4-FFF2-40B4-BE49-F238E27FC236}">
                <a16:creationId xmlns:a16="http://schemas.microsoft.com/office/drawing/2014/main" id="{6615133F-0467-4C8D-80E9-40666B20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3316" name="Google Shape;214;p26">
            <a:extLst>
              <a:ext uri="{FF2B5EF4-FFF2-40B4-BE49-F238E27FC236}">
                <a16:creationId xmlns:a16="http://schemas.microsoft.com/office/drawing/2014/main" id="{CAED46FF-07D9-4C17-B655-C7EF3AE3EAE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Google Shape;215;p26">
            <a:extLst>
              <a:ext uri="{FF2B5EF4-FFF2-40B4-BE49-F238E27FC236}">
                <a16:creationId xmlns:a16="http://schemas.microsoft.com/office/drawing/2014/main" id="{DABA7B56-0EEF-4BAB-BC10-A56002DCA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16" name="Google Shape;216;p26">
            <a:extLst>
              <a:ext uri="{FF2B5EF4-FFF2-40B4-BE49-F238E27FC236}">
                <a16:creationId xmlns:a16="http://schemas.microsoft.com/office/drawing/2014/main" id="{3F7540D0-1FA6-427E-9B12-57A632377321}"/>
              </a:ext>
            </a:extLst>
          </p:cNvPr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(third party ISV)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care-l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ADAPTER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server.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Adapter -&gt;Manager.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4;p27">
            <a:extLst>
              <a:ext uri="{FF2B5EF4-FFF2-40B4-BE49-F238E27FC236}">
                <a16:creationId xmlns:a16="http://schemas.microsoft.com/office/drawing/2014/main" id="{153C42A1-2323-46A9-9BE5-BE8CBD6D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53963F94-6B53-4F32-808C-5E6BA76CD6A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14339" name="Google Shape;225;p27">
            <a:extLst>
              <a:ext uri="{FF2B5EF4-FFF2-40B4-BE49-F238E27FC236}">
                <a16:creationId xmlns:a16="http://schemas.microsoft.com/office/drawing/2014/main" id="{225BF09F-32DA-412A-8CEC-E924BC45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4340" name="Google Shape;226;p27">
            <a:extLst>
              <a:ext uri="{FF2B5EF4-FFF2-40B4-BE49-F238E27FC236}">
                <a16:creationId xmlns:a16="http://schemas.microsoft.com/office/drawing/2014/main" id="{298C879B-0F64-46CD-A8DC-541EB86FC4B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Google Shape;227;p27">
            <a:extLst>
              <a:ext uri="{FF2B5EF4-FFF2-40B4-BE49-F238E27FC236}">
                <a16:creationId xmlns:a16="http://schemas.microsoft.com/office/drawing/2014/main" id="{A78ADA87-C64E-4483-AD1F-E1CFBBC22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28" name="Google Shape;228;p27">
            <a:extLst>
              <a:ext uri="{FF2B5EF4-FFF2-40B4-BE49-F238E27FC236}">
                <a16:creationId xmlns:a16="http://schemas.microsoft.com/office/drawing/2014/main" id="{EE4F06A7-38B4-4158-A992-00791F94FB60}"/>
              </a:ext>
            </a:extLst>
          </p:cNvPr>
          <p:cNvSpPr txBox="1"/>
          <p:nvPr/>
        </p:nvSpPr>
        <p:spPr>
          <a:xfrm>
            <a:off x="273925" y="1272050"/>
            <a:ext cx="9659700" cy="52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i="1" dirty="0">
              <a:solidFill>
                <a:srgbClr val="171717"/>
              </a:solidFill>
              <a:latin typeface="Arial" charset="0"/>
              <a:cs typeface="Arial" charset="0"/>
              <a:sym typeface="Arial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 charset="0"/>
                <a:cs typeface="Arial" charset="0"/>
                <a:sym typeface="Arial" charset="0"/>
              </a:rPr>
              <a:t>Intentia</a:t>
            </a:r>
            <a:endParaRPr lang="en-US" sz="2000" b="1" dirty="0">
              <a:solidFill>
                <a:schemeClr val="accent1"/>
              </a:solidFill>
              <a:latin typeface="Arial" charset="0"/>
              <a:cs typeface="Arial" charset="0"/>
              <a:sym typeface="Arial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instanţă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Motivatia</a:t>
            </a:r>
            <a:endParaRPr lang="en-US" sz="2000" b="1" dirty="0">
              <a:solidFill>
                <a:schemeClr val="accent1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fişiere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ferestre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: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aiba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36;p28">
            <a:extLst>
              <a:ext uri="{FF2B5EF4-FFF2-40B4-BE49-F238E27FC236}">
                <a16:creationId xmlns:a16="http://schemas.microsoft.com/office/drawing/2014/main" id="{8397CE05-C896-4796-831C-4714BB7A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42CDA781-D5E7-4311-AF1F-52E83C1CF768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15363" name="Google Shape;237;p28">
            <a:extLst>
              <a:ext uri="{FF2B5EF4-FFF2-40B4-BE49-F238E27FC236}">
                <a16:creationId xmlns:a16="http://schemas.microsoft.com/office/drawing/2014/main" id="{08D05928-D5CB-4FDC-B30F-18A486E3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5364" name="Google Shape;238;p28">
            <a:extLst>
              <a:ext uri="{FF2B5EF4-FFF2-40B4-BE49-F238E27FC236}">
                <a16:creationId xmlns:a16="http://schemas.microsoft.com/office/drawing/2014/main" id="{5093A548-2008-49DF-8C3D-52BD92EE230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Google Shape;239;p28">
            <a:extLst>
              <a:ext uri="{FF2B5EF4-FFF2-40B4-BE49-F238E27FC236}">
                <a16:creationId xmlns:a16="http://schemas.microsoft.com/office/drawing/2014/main" id="{9B62A364-8B4D-48C7-A95D-DC86EB86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40" name="Google Shape;240;p28">
            <a:extLst>
              <a:ext uri="{FF2B5EF4-FFF2-40B4-BE49-F238E27FC236}">
                <a16:creationId xmlns:a16="http://schemas.microsoft.com/office/drawing/2014/main" id="{8C0C1E0C-73B7-4DA8-953D-783FF594C4BB}"/>
              </a:ext>
            </a:extLst>
          </p:cNvPr>
          <p:cNvSpPr txBox="1"/>
          <p:nvPr/>
        </p:nvSpPr>
        <p:spPr>
          <a:xfrm>
            <a:off x="273925" y="1272050"/>
            <a:ext cx="9659700" cy="4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Consecinţe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spaţiului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reprezentării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insţante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 charset="0"/>
              <a:cs typeface="Arial" charset="0"/>
              <a:sym typeface="Arial" charset="0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decât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48;p29">
            <a:extLst>
              <a:ext uri="{FF2B5EF4-FFF2-40B4-BE49-F238E27FC236}">
                <a16:creationId xmlns:a16="http://schemas.microsoft.com/office/drawing/2014/main" id="{70D563DA-88BE-4E1E-A9E6-04888666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AC2A53C-9993-465A-9FB6-7F5D56DD526B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16387" name="Google Shape;249;p29">
            <a:extLst>
              <a:ext uri="{FF2B5EF4-FFF2-40B4-BE49-F238E27FC236}">
                <a16:creationId xmlns:a16="http://schemas.microsoft.com/office/drawing/2014/main" id="{15FB6983-B612-448C-93DF-C1325DEF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6388" name="Google Shape;250;p29">
            <a:extLst>
              <a:ext uri="{FF2B5EF4-FFF2-40B4-BE49-F238E27FC236}">
                <a16:creationId xmlns:a16="http://schemas.microsoft.com/office/drawing/2014/main" id="{B339591A-4103-4BAB-8F9C-D468A7EFC9E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Google Shape;251;p29">
            <a:extLst>
              <a:ext uri="{FF2B5EF4-FFF2-40B4-BE49-F238E27FC236}">
                <a16:creationId xmlns:a16="http://schemas.microsoft.com/office/drawing/2014/main" id="{B936C570-CDCF-4068-84B3-543666B7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390" name="Google Shape;252;p29">
            <a:extLst>
              <a:ext uri="{FF2B5EF4-FFF2-40B4-BE49-F238E27FC236}">
                <a16:creationId xmlns:a16="http://schemas.microsoft.com/office/drawing/2014/main" id="{EFC8D29A-8901-40B7-BCF2-5527348C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527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referinte</a:t>
            </a:r>
          </a:p>
        </p:txBody>
      </p:sp>
      <p:sp>
        <p:nvSpPr>
          <p:cNvPr id="16391" name="Rectangle 8">
            <a:extLst>
              <a:ext uri="{FF2B5EF4-FFF2-40B4-BE49-F238E27FC236}">
                <a16:creationId xmlns:a16="http://schemas.microsoft.com/office/drawing/2014/main" id="{6688F323-CE33-4DEE-9D40-99DCE96AA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413000"/>
            <a:ext cx="6324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b="1">
                <a:latin typeface="Courier New" panose="02070309020205020404" pitchFamily="49" charset="0"/>
              </a:rPr>
              <a:t> Singleton uniqueInstance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b="1">
                <a:latin typeface="Courier New" panose="02070309020205020404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=(</a:t>
            </a:r>
            <a:r>
              <a:rPr lang="en-US" altLang="en-US" b="1">
                <a:latin typeface="Courier New" panose="02070309020205020404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!=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latin typeface="Courier New" panose="02070309020205020404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Singleton Singleton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6392" name="Rectangle 9">
            <a:extLst>
              <a:ext uri="{FF2B5EF4-FFF2-40B4-BE49-F238E27FC236}">
                <a16:creationId xmlns:a16="http://schemas.microsoft.com/office/drawing/2014/main" id="{1309120F-22D0-47AB-8119-0D109F0E2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1839913"/>
            <a:ext cx="50387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0;p30">
            <a:extLst>
              <a:ext uri="{FF2B5EF4-FFF2-40B4-BE49-F238E27FC236}">
                <a16:creationId xmlns:a16="http://schemas.microsoft.com/office/drawing/2014/main" id="{A213CCEF-1C91-417D-B4E8-ECA0D7E9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FE456C8A-5041-4BF9-919A-394BE342083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17411" name="Google Shape;261;p30">
            <a:extLst>
              <a:ext uri="{FF2B5EF4-FFF2-40B4-BE49-F238E27FC236}">
                <a16:creationId xmlns:a16="http://schemas.microsoft.com/office/drawing/2014/main" id="{9D89931D-B870-4CF7-AB27-BCD6E0CC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7412" name="Google Shape;262;p30">
            <a:extLst>
              <a:ext uri="{FF2B5EF4-FFF2-40B4-BE49-F238E27FC236}">
                <a16:creationId xmlns:a16="http://schemas.microsoft.com/office/drawing/2014/main" id="{3EB206B8-7159-4790-9649-FA673916467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Google Shape;263;p30">
            <a:extLst>
              <a:ext uri="{FF2B5EF4-FFF2-40B4-BE49-F238E27FC236}">
                <a16:creationId xmlns:a16="http://schemas.microsoft.com/office/drawing/2014/main" id="{BFC1504F-97B0-4B43-9C19-FA0D6B69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7414" name="Google Shape;264;p30">
            <a:extLst>
              <a:ext uri="{FF2B5EF4-FFF2-40B4-BE49-F238E27FC236}">
                <a16:creationId xmlns:a16="http://schemas.microsoft.com/office/drawing/2014/main" id="{E6E304D6-7638-4792-92FC-8A1669768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pointeri</a:t>
            </a: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F8A66654-C02F-4A9C-9558-85936B4F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874838"/>
            <a:ext cx="6477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   uniqueInstance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b="1">
                <a:latin typeface="Courier New" panose="02070309020205020404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=(</a:t>
            </a:r>
            <a:r>
              <a:rPr lang="en-US" altLang="en-US" b="1">
                <a:latin typeface="Courier New" panose="02070309020205020404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     if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!=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latin typeface="Courier New" panose="02070309020205020404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FD20EA1B-80CC-4407-9AD1-FB251743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3043238"/>
            <a:ext cx="4657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60;p30">
            <a:extLst>
              <a:ext uri="{FF2B5EF4-FFF2-40B4-BE49-F238E27FC236}">
                <a16:creationId xmlns:a16="http://schemas.microsoft.com/office/drawing/2014/main" id="{E078880D-DBC8-453F-A1F8-A701CDF9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7679B12B-7CE8-43AB-859D-60FE87E5027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18435" name="Google Shape;261;p30">
            <a:extLst>
              <a:ext uri="{FF2B5EF4-FFF2-40B4-BE49-F238E27FC236}">
                <a16:creationId xmlns:a16="http://schemas.microsoft.com/office/drawing/2014/main" id="{C3C9A5E7-3C12-4745-BBDC-8075F9BE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8436" name="Google Shape;262;p30">
            <a:extLst>
              <a:ext uri="{FF2B5EF4-FFF2-40B4-BE49-F238E27FC236}">
                <a16:creationId xmlns:a16="http://schemas.microsoft.com/office/drawing/2014/main" id="{F803A353-ED68-4D50-A9A8-41B2262F9C8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263;p30">
            <a:extLst>
              <a:ext uri="{FF2B5EF4-FFF2-40B4-BE49-F238E27FC236}">
                <a16:creationId xmlns:a16="http://schemas.microsoft.com/office/drawing/2014/main" id="{8DAFED86-AC7A-4224-A2A0-0020DB8E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>
            <a:extLst>
              <a:ext uri="{FF2B5EF4-FFF2-40B4-BE49-F238E27FC236}">
                <a16:creationId xmlns:a16="http://schemas.microsoft.com/office/drawing/2014/main" id="{D7068F93-63C7-4EC8-B528-659A8C902D42}"/>
              </a:ext>
            </a:extLst>
          </p:cNvPr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1998ACCE-799B-4C25-BB59-9C37DD36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7986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b="1">
                <a:solidFill>
                  <a:srgbClr val="40015A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namespace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66616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b="1">
                <a:latin typeface="Courier New" panose="02070309020205020404" pitchFamily="49" charset="0"/>
              </a:rPr>
              <a:t>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Ceas_intern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=(</a:t>
            </a:r>
            <a:r>
              <a:rPr lang="en-US" altLang="en-US" b="1">
                <a:latin typeface="Courier New" panose="02070309020205020404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latin typeface="Courier New" panose="02070309020205020404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get_instanta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instanta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adauga_zile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adauga_luni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get_timestamp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60;p30">
            <a:extLst>
              <a:ext uri="{FF2B5EF4-FFF2-40B4-BE49-F238E27FC236}">
                <a16:creationId xmlns:a16="http://schemas.microsoft.com/office/drawing/2014/main" id="{92FEC132-0E0D-4318-BF4E-BA59F5E75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57EDA688-8811-4AD7-BE11-CC6396C0C4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19459" name="Google Shape;261;p30">
            <a:extLst>
              <a:ext uri="{FF2B5EF4-FFF2-40B4-BE49-F238E27FC236}">
                <a16:creationId xmlns:a16="http://schemas.microsoft.com/office/drawing/2014/main" id="{2C243AE7-3A64-4F88-906B-48BA30F9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9460" name="Google Shape;262;p30">
            <a:extLst>
              <a:ext uri="{FF2B5EF4-FFF2-40B4-BE49-F238E27FC236}">
                <a16:creationId xmlns:a16="http://schemas.microsoft.com/office/drawing/2014/main" id="{41CB726B-DAA5-4246-A4EC-6508A05690E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Google Shape;263;p30">
            <a:extLst>
              <a:ext uri="{FF2B5EF4-FFF2-40B4-BE49-F238E27FC236}">
                <a16:creationId xmlns:a16="http://schemas.microsoft.com/office/drawing/2014/main" id="{A3CBE98E-F373-4FF4-A194-5B0F3935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>
            <a:extLst>
              <a:ext uri="{FF2B5EF4-FFF2-40B4-BE49-F238E27FC236}">
                <a16:creationId xmlns:a16="http://schemas.microsoft.com/office/drawing/2014/main" id="{1AB4B037-AEA2-4912-8202-7018799F3F97}"/>
              </a:ext>
            </a:extLst>
          </p:cNvPr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90B90BD7-57F7-403D-BC31-4F015DA0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730375"/>
            <a:ext cx="640556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=(</a:t>
            </a:r>
            <a:r>
              <a:rPr lang="en-US" altLang="en-US" b="1">
                <a:latin typeface="Courier New" panose="02070309020205020404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!=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    timestamp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latin typeface="Courier New" panose="02070309020205020404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timestamp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d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+=</a:t>
            </a:r>
            <a:r>
              <a:rPr lang="en-US" altLang="en-US" b="1">
                <a:latin typeface="Courier New" panose="02070309020205020404" pitchFamily="49" charset="0"/>
              </a:rPr>
              <a:t>d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adauga_luni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m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+=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22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m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4C7CCE12-F21D-4D9E-ACBE-473A5412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4454525"/>
            <a:ext cx="56499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ob1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b="1">
                <a:latin typeface="Courier New" panose="02070309020205020404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ob1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ob2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>
                <a:latin typeface="Courier New" panose="02070309020205020404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ob2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>
                <a:latin typeface="Courier New" panose="02070309020205020404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C08D1261-0188-4F03-9EAB-F6F26E5D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2609850"/>
            <a:ext cx="614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20</a:t>
            </a:r>
          </a:p>
          <a:p>
            <a:pPr eaLnBrk="1" hangingPunct="1"/>
            <a:r>
              <a:rPr lang="en-US" altLang="en-US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4;p32">
            <a:extLst>
              <a:ext uri="{FF2B5EF4-FFF2-40B4-BE49-F238E27FC236}">
                <a16:creationId xmlns:a16="http://schemas.microsoft.com/office/drawing/2014/main" id="{3F8A0B76-4140-4CEC-9B8E-022C5F87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4A4F8EB2-41DA-4F31-80AA-6B80FDD2745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20483" name="Google Shape;285;p32">
            <a:extLst>
              <a:ext uri="{FF2B5EF4-FFF2-40B4-BE49-F238E27FC236}">
                <a16:creationId xmlns:a16="http://schemas.microsoft.com/office/drawing/2014/main" id="{170AD281-3408-4C4B-8191-01674AD7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0484" name="Google Shape;286;p32">
            <a:extLst>
              <a:ext uri="{FF2B5EF4-FFF2-40B4-BE49-F238E27FC236}">
                <a16:creationId xmlns:a16="http://schemas.microsoft.com/office/drawing/2014/main" id="{3FC436DC-F1E6-4EC6-851C-2D4EBC468C9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Google Shape;287;p32">
            <a:extLst>
              <a:ext uri="{FF2B5EF4-FFF2-40B4-BE49-F238E27FC236}">
                <a16:creationId xmlns:a16="http://schemas.microsoft.com/office/drawing/2014/main" id="{FF562375-47F5-436D-80DC-B6F734B3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8" name="Google Shape;288;p32">
            <a:extLst>
              <a:ext uri="{FF2B5EF4-FFF2-40B4-BE49-F238E27FC236}">
                <a16:creationId xmlns:a16="http://schemas.microsoft.com/office/drawing/2014/main" id="{CF4E5A7E-961B-41A5-A4A1-0969F311349B}"/>
              </a:ext>
            </a:extLst>
          </p:cNvPr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Intentia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cunoscut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Dependents, 	Publish-Subscribe.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cum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stabileasca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a-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>
            <a:extLst>
              <a:ext uri="{FF2B5EF4-FFF2-40B4-BE49-F238E27FC236}">
                <a16:creationId xmlns:a16="http://schemas.microsoft.com/office/drawing/2014/main" id="{B302701F-2A7C-47F4-A559-30E86A16F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A29AFBA4-E2D2-4E38-BF45-8DB8E460199B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3075" name="Google Shape;81;p15">
            <a:extLst>
              <a:ext uri="{FF2B5EF4-FFF2-40B4-BE49-F238E27FC236}">
                <a16:creationId xmlns:a16="http://schemas.microsoft.com/office/drawing/2014/main" id="{0A28DAF9-397B-4801-AEF3-6FB025174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6" name="Google Shape;82;p15">
            <a:extLst>
              <a:ext uri="{FF2B5EF4-FFF2-40B4-BE49-F238E27FC236}">
                <a16:creationId xmlns:a16="http://schemas.microsoft.com/office/drawing/2014/main" id="{B76796D6-B3AA-44AA-AD07-D27DE744A22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Google Shape;83;p15">
            <a:extLst>
              <a:ext uri="{FF2B5EF4-FFF2-40B4-BE49-F238E27FC236}">
                <a16:creationId xmlns:a16="http://schemas.microsoft.com/office/drawing/2014/main" id="{2E05189E-6BB6-4A1E-A266-E7DDC03D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0C1C1D"/>
                </a:solidFill>
              </a:rPr>
              <a:t>Agenda cursului</a:t>
            </a:r>
            <a:endParaRPr lang="en-US" altLang="en-US" sz="1800"/>
          </a:p>
        </p:txBody>
      </p:sp>
      <p:sp>
        <p:nvSpPr>
          <p:cNvPr id="3078" name="Google Shape;84;p15">
            <a:extLst>
              <a:ext uri="{FF2B5EF4-FFF2-40B4-BE49-F238E27FC236}">
                <a16:creationId xmlns:a16="http://schemas.microsoft.com/office/drawing/2014/main" id="{44B9822A-7769-4B82-91B9-30FA9FE5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33575"/>
            <a:ext cx="923448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400"/>
              <a:t>Şabloane de proiectare (Design Patterns)</a:t>
            </a:r>
          </a:p>
          <a:p>
            <a:pPr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/>
              <a:t>- Definiţie şi clasificare.</a:t>
            </a:r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/>
              <a:t>- Exemple de şabloane de proiectare (Singleton, Abstract Object Factory, Observer).</a:t>
            </a:r>
          </a:p>
          <a:p>
            <a:pPr eaLnBrk="1" hangingPunct="1">
              <a:buClr>
                <a:srgbClr val="000000"/>
              </a:buClr>
              <a:buSzPts val="1100"/>
            </a:pPr>
            <a:endParaRPr lang="en-US" altLang="en-US" sz="2400"/>
          </a:p>
          <a:p>
            <a:pPr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1"/>
                </a:solidFill>
              </a:rPr>
              <a:t>Obs: Prezentare bazata pe GoF</a:t>
            </a:r>
          </a:p>
          <a:p>
            <a:pPr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/>
              <a:t>(</a:t>
            </a:r>
            <a:r>
              <a:rPr lang="en-US" altLang="en-US" sz="2000" b="1" i="1"/>
              <a:t>Erich Gamma, Richard Helm, Ralph Johnson si John Vlissides – Design Patterns, Elements of Reusable Object-Oriented Software (cunoscuta si sub numele “Gang of Four”), 1994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96;p33">
            <a:extLst>
              <a:ext uri="{FF2B5EF4-FFF2-40B4-BE49-F238E27FC236}">
                <a16:creationId xmlns:a16="http://schemas.microsoft.com/office/drawing/2014/main" id="{2F107325-5985-4DB0-A46B-6116BDF6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AB956DEF-44EC-47D5-A40D-319AC3DF38C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21507" name="Google Shape;297;p33">
            <a:extLst>
              <a:ext uri="{FF2B5EF4-FFF2-40B4-BE49-F238E27FC236}">
                <a16:creationId xmlns:a16="http://schemas.microsoft.com/office/drawing/2014/main" id="{96F6F38A-1760-4B1E-9670-F2198E5B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1508" name="Google Shape;298;p33">
            <a:extLst>
              <a:ext uri="{FF2B5EF4-FFF2-40B4-BE49-F238E27FC236}">
                <a16:creationId xmlns:a16="http://schemas.microsoft.com/office/drawing/2014/main" id="{FDD6DB16-D580-4FB5-B4D0-4C921380A7C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Google Shape;299;p33">
            <a:extLst>
              <a:ext uri="{FF2B5EF4-FFF2-40B4-BE49-F238E27FC236}">
                <a16:creationId xmlns:a16="http://schemas.microsoft.com/office/drawing/2014/main" id="{B31DDA76-5729-44F6-A3DA-362C3283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0" name="Google Shape;300;p33">
            <a:extLst>
              <a:ext uri="{FF2B5EF4-FFF2-40B4-BE49-F238E27FC236}">
                <a16:creationId xmlns:a16="http://schemas.microsoft.com/office/drawing/2014/main" id="{80D80AC4-18CD-46F9-AE2E-E9084A8A52CD}"/>
              </a:ext>
            </a:extLst>
          </p:cNvPr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1" name="Google Shape;301;p33">
            <a:extLst>
              <a:ext uri="{FF2B5EF4-FFF2-40B4-BE49-F238E27FC236}">
                <a16:creationId xmlns:a16="http://schemas.microsoft.com/office/drawing/2014/main" id="{FD07FA78-6482-473C-B5AC-B7AC120D36B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032000"/>
            <a:ext cx="83613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09;p34">
            <a:extLst>
              <a:ext uri="{FF2B5EF4-FFF2-40B4-BE49-F238E27FC236}">
                <a16:creationId xmlns:a16="http://schemas.microsoft.com/office/drawing/2014/main" id="{BAAFE28E-A7DC-4DF9-9DA9-B0231D11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451502F-A6EA-4A1A-8855-0D666ECB715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22531" name="Google Shape;310;p34">
            <a:extLst>
              <a:ext uri="{FF2B5EF4-FFF2-40B4-BE49-F238E27FC236}">
                <a16:creationId xmlns:a16="http://schemas.microsoft.com/office/drawing/2014/main" id="{1F5C8011-EB5F-453D-90A9-7F9FA13F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2532" name="Google Shape;311;p34">
            <a:extLst>
              <a:ext uri="{FF2B5EF4-FFF2-40B4-BE49-F238E27FC236}">
                <a16:creationId xmlns:a16="http://schemas.microsoft.com/office/drawing/2014/main" id="{4715BC23-6BCB-497D-8F4B-6222751563A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Google Shape;312;p34">
            <a:extLst>
              <a:ext uri="{FF2B5EF4-FFF2-40B4-BE49-F238E27FC236}">
                <a16:creationId xmlns:a16="http://schemas.microsoft.com/office/drawing/2014/main" id="{44EB0698-A669-484F-A34E-5C11F2A85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13" name="Google Shape;313;p34">
            <a:extLst>
              <a:ext uri="{FF2B5EF4-FFF2-40B4-BE49-F238E27FC236}">
                <a16:creationId xmlns:a16="http://schemas.microsoft.com/office/drawing/2014/main" id="{2ABDDE93-40A3-43D8-9082-1F1E45ECCC4E}"/>
              </a:ext>
            </a:extLst>
          </p:cNvPr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5" name="Google Shape;314;p34">
            <a:extLst>
              <a:ext uri="{FF2B5EF4-FFF2-40B4-BE49-F238E27FC236}">
                <a16:creationId xmlns:a16="http://schemas.microsoft.com/office/drawing/2014/main" id="{5A29B15A-B2D3-481C-A0CB-EEC824EEAF6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593975"/>
            <a:ext cx="87915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22;p35">
            <a:extLst>
              <a:ext uri="{FF2B5EF4-FFF2-40B4-BE49-F238E27FC236}">
                <a16:creationId xmlns:a16="http://schemas.microsoft.com/office/drawing/2014/main" id="{827C2E19-D058-485B-8950-D67986EED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856DE887-6548-4725-B665-0241FAF613D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23555" name="Google Shape;323;p35">
            <a:extLst>
              <a:ext uri="{FF2B5EF4-FFF2-40B4-BE49-F238E27FC236}">
                <a16:creationId xmlns:a16="http://schemas.microsoft.com/office/drawing/2014/main" id="{A4D954A0-4B4B-44E9-9B72-1340FD62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3556" name="Google Shape;324;p35">
            <a:extLst>
              <a:ext uri="{FF2B5EF4-FFF2-40B4-BE49-F238E27FC236}">
                <a16:creationId xmlns:a16="http://schemas.microsoft.com/office/drawing/2014/main" id="{0A057FF8-04E7-409C-AA01-7715E70D3E5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Google Shape;325;p35">
            <a:extLst>
              <a:ext uri="{FF2B5EF4-FFF2-40B4-BE49-F238E27FC236}">
                <a16:creationId xmlns:a16="http://schemas.microsoft.com/office/drawing/2014/main" id="{E8581193-6CC5-456B-B827-D3616138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6" name="Google Shape;326;p35">
            <a:extLst>
              <a:ext uri="{FF2B5EF4-FFF2-40B4-BE49-F238E27FC236}">
                <a16:creationId xmlns:a16="http://schemas.microsoft.com/office/drawing/2014/main" id="{79FBDB01-4C28-40C6-8BC7-D0C726906A2F}"/>
              </a:ext>
            </a:extLst>
          </p:cNvPr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Aplicabilitatea</a:t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dependent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celalalt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incapsulate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independent).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face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presupuneri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cine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34;p36">
            <a:extLst>
              <a:ext uri="{FF2B5EF4-FFF2-40B4-BE49-F238E27FC236}">
                <a16:creationId xmlns:a16="http://schemas.microsoft.com/office/drawing/2014/main" id="{4EDAC934-5D40-475E-8C94-A46B4889E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4E8092B0-8590-4216-9806-21943A1CA48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24579" name="Google Shape;335;p36">
            <a:extLst>
              <a:ext uri="{FF2B5EF4-FFF2-40B4-BE49-F238E27FC236}">
                <a16:creationId xmlns:a16="http://schemas.microsoft.com/office/drawing/2014/main" id="{DF69214F-B940-4F07-9015-073B0FE09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4580" name="Google Shape;336;p36">
            <a:extLst>
              <a:ext uri="{FF2B5EF4-FFF2-40B4-BE49-F238E27FC236}">
                <a16:creationId xmlns:a16="http://schemas.microsoft.com/office/drawing/2014/main" id="{172E074E-27FE-44D6-A422-035938B0B2D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Google Shape;337;p36">
            <a:extLst>
              <a:ext uri="{FF2B5EF4-FFF2-40B4-BE49-F238E27FC236}">
                <a16:creationId xmlns:a16="http://schemas.microsoft.com/office/drawing/2014/main" id="{316BF8E6-51D9-4A76-80F5-C8C0804F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38" name="Google Shape;338;p36">
            <a:extLst>
              <a:ext uri="{FF2B5EF4-FFF2-40B4-BE49-F238E27FC236}">
                <a16:creationId xmlns:a16="http://schemas.microsoft.com/office/drawing/2014/main" id="{301C1FEF-108B-4882-A958-093456A77996}"/>
              </a:ext>
            </a:extLst>
          </p:cNvPr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Furnizeaza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anuntate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6;p37">
            <a:extLst>
              <a:ext uri="{FF2B5EF4-FFF2-40B4-BE49-F238E27FC236}">
                <a16:creationId xmlns:a16="http://schemas.microsoft.com/office/drawing/2014/main" id="{15164B3D-20F5-458C-9EF5-CA71409F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E5CB269-D8F2-48A7-84BA-18E16B5F5DF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25603" name="Google Shape;347;p37">
            <a:extLst>
              <a:ext uri="{FF2B5EF4-FFF2-40B4-BE49-F238E27FC236}">
                <a16:creationId xmlns:a16="http://schemas.microsoft.com/office/drawing/2014/main" id="{26060E18-0C8F-4BB4-9EB3-28E43A15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5604" name="Google Shape;348;p37">
            <a:extLst>
              <a:ext uri="{FF2B5EF4-FFF2-40B4-BE49-F238E27FC236}">
                <a16:creationId xmlns:a16="http://schemas.microsoft.com/office/drawing/2014/main" id="{CF2D6260-EBDF-4E8F-AF1A-588C373997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Google Shape;349;p37">
            <a:extLst>
              <a:ext uri="{FF2B5EF4-FFF2-40B4-BE49-F238E27FC236}">
                <a16:creationId xmlns:a16="http://schemas.microsoft.com/office/drawing/2014/main" id="{1EBECEDC-5D48-4266-9EF6-A6FBB26DF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50" name="Google Shape;350;p37">
            <a:extLst>
              <a:ext uri="{FF2B5EF4-FFF2-40B4-BE49-F238E27FC236}">
                <a16:creationId xmlns:a16="http://schemas.microsoft.com/office/drawing/2014/main" id="{6B8DE4DF-0867-42AF-ABE8-CE8A1A98ADC4}"/>
              </a:ext>
            </a:extLst>
          </p:cNvPr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ramana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58;p38">
            <a:extLst>
              <a:ext uri="{FF2B5EF4-FFF2-40B4-BE49-F238E27FC236}">
                <a16:creationId xmlns:a16="http://schemas.microsoft.com/office/drawing/2014/main" id="{E56BDDAD-52D5-412F-843F-2FEDC507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983E008-DFEC-4200-B050-3177B1B4B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26627" name="Google Shape;359;p38">
            <a:extLst>
              <a:ext uri="{FF2B5EF4-FFF2-40B4-BE49-F238E27FC236}">
                <a16:creationId xmlns:a16="http://schemas.microsoft.com/office/drawing/2014/main" id="{8CA89559-174D-45C2-845E-90E0694A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6628" name="Google Shape;360;p38">
            <a:extLst>
              <a:ext uri="{FF2B5EF4-FFF2-40B4-BE49-F238E27FC236}">
                <a16:creationId xmlns:a16="http://schemas.microsoft.com/office/drawing/2014/main" id="{94711ABF-EBB4-4B6D-A2E7-12E27B3C2C5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Google Shape;361;p38">
            <a:extLst>
              <a:ext uri="{FF2B5EF4-FFF2-40B4-BE49-F238E27FC236}">
                <a16:creationId xmlns:a16="http://schemas.microsoft.com/office/drawing/2014/main" id="{7A198A37-D9E0-4DB3-B063-0F097C3B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62" name="Google Shape;362;p38">
            <a:extLst>
              <a:ext uri="{FF2B5EF4-FFF2-40B4-BE49-F238E27FC236}">
                <a16:creationId xmlns:a16="http://schemas.microsoft.com/office/drawing/2014/main" id="{B3D4A777-CF89-4FA9-9888-DF1E45CC4CC8}"/>
              </a:ext>
            </a:extLst>
          </p:cNvPr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</a:t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31" name="Google Shape;363;p38">
            <a:extLst>
              <a:ext uri="{FF2B5EF4-FFF2-40B4-BE49-F238E27FC236}">
                <a16:creationId xmlns:a16="http://schemas.microsoft.com/office/drawing/2014/main" id="{59C6065B-210A-49A8-8F50-077E41458BA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60613"/>
            <a:ext cx="9658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71;p39">
            <a:extLst>
              <a:ext uri="{FF2B5EF4-FFF2-40B4-BE49-F238E27FC236}">
                <a16:creationId xmlns:a16="http://schemas.microsoft.com/office/drawing/2014/main" id="{B4967109-7E6C-41F1-99DE-10A5FE4C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D1E42F9-4884-4BE6-8EC8-37C71158997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27651" name="Google Shape;372;p39">
            <a:extLst>
              <a:ext uri="{FF2B5EF4-FFF2-40B4-BE49-F238E27FC236}">
                <a16:creationId xmlns:a16="http://schemas.microsoft.com/office/drawing/2014/main" id="{740A87B0-6898-468B-9259-C94D74815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7652" name="Google Shape;373;p39">
            <a:extLst>
              <a:ext uri="{FF2B5EF4-FFF2-40B4-BE49-F238E27FC236}">
                <a16:creationId xmlns:a16="http://schemas.microsoft.com/office/drawing/2014/main" id="{C2FAEBE1-4263-4173-82A9-E42A0F573A5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374;p39">
            <a:extLst>
              <a:ext uri="{FF2B5EF4-FFF2-40B4-BE49-F238E27FC236}">
                <a16:creationId xmlns:a16="http://schemas.microsoft.com/office/drawing/2014/main" id="{C5A350BA-9E98-4908-842C-72865AA9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7654" name="Google Shape;375;p39">
            <a:extLst>
              <a:ext uri="{FF2B5EF4-FFF2-40B4-BE49-F238E27FC236}">
                <a16:creationId xmlns:a16="http://schemas.microsoft.com/office/drawing/2014/main" id="{D18ED94A-42EE-4A15-90D3-C30DE848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Observer</a:t>
            </a:r>
            <a:r>
              <a:rPr lang="en-US" altLang="en-US" sz="2000"/>
              <a:t> este definita printr-o clasa abstracta: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68080E96-1A45-435E-905D-6604470A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3411538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 Observer </a:t>
            </a:r>
            <a:r>
              <a:rPr lang="en-US" altLang="en-US" sz="18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   virtual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808030"/>
                </a:solidFill>
                <a:latin typeface="Courier New" panose="02070309020205020404" pitchFamily="49" charset="0"/>
              </a:rPr>
              <a:t>~</a:t>
            </a:r>
            <a:r>
              <a:rPr lang="en-US" altLang="en-US" sz="1800" b="1">
                <a:latin typeface="Courier New" panose="02070309020205020404" pitchFamily="49" charset="0"/>
              </a:rPr>
              <a:t> Observer</a:t>
            </a:r>
            <a:r>
              <a:rPr lang="en-US" altLang="en-US" sz="18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   virtual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</a:rPr>
              <a:t> Update</a:t>
            </a:r>
            <a:r>
              <a:rPr lang="en-US" altLang="en-US" sz="18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>
                <a:latin typeface="Courier New" panose="02070309020205020404" pitchFamily="49" charset="0"/>
              </a:rPr>
              <a:t>Subject</a:t>
            </a:r>
            <a:r>
              <a:rPr lang="en-US" altLang="en-US" sz="1800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800" b="1">
                <a:latin typeface="Courier New" panose="02070309020205020404" pitchFamily="49" charset="0"/>
              </a:rPr>
              <a:t> theChangedSubject</a:t>
            </a:r>
            <a:r>
              <a:rPr lang="en-US" altLang="en-US" sz="18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8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z="1800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Observer</a:t>
            </a:r>
            <a:r>
              <a:rPr lang="en-US" altLang="en-US" sz="18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83;p40">
            <a:extLst>
              <a:ext uri="{FF2B5EF4-FFF2-40B4-BE49-F238E27FC236}">
                <a16:creationId xmlns:a16="http://schemas.microsoft.com/office/drawing/2014/main" id="{37A9C2BC-533E-40ED-9C5A-2CA91D7C5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755AD64-C079-443C-B105-84126520389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28675" name="Google Shape;384;p40">
            <a:extLst>
              <a:ext uri="{FF2B5EF4-FFF2-40B4-BE49-F238E27FC236}">
                <a16:creationId xmlns:a16="http://schemas.microsoft.com/office/drawing/2014/main" id="{20173AD7-518D-41F7-BA6A-BD860B8B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8676" name="Google Shape;385;p40">
            <a:extLst>
              <a:ext uri="{FF2B5EF4-FFF2-40B4-BE49-F238E27FC236}">
                <a16:creationId xmlns:a16="http://schemas.microsoft.com/office/drawing/2014/main" id="{72099F3D-CB1E-4949-8F9F-BCADE3095C2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Google Shape;386;p40">
            <a:extLst>
              <a:ext uri="{FF2B5EF4-FFF2-40B4-BE49-F238E27FC236}">
                <a16:creationId xmlns:a16="http://schemas.microsoft.com/office/drawing/2014/main" id="{D80319AD-3447-482D-B749-E96B9C93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678" name="Google Shape;387;p40">
            <a:extLst>
              <a:ext uri="{FF2B5EF4-FFF2-40B4-BE49-F238E27FC236}">
                <a16:creationId xmlns:a16="http://schemas.microsoft.com/office/drawing/2014/main" id="{75641B0B-B9A6-4D13-ABAB-9BFDD5B19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1100"/>
              <a:t>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Subject</a:t>
            </a:r>
            <a:r>
              <a:rPr lang="en-US" altLang="en-US" sz="2000"/>
              <a:t> este definita prin urmatoarea clasa:</a:t>
            </a:r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79AAEF6A-CD2E-49B1-8CD8-27077FA5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3022600"/>
            <a:ext cx="8382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>
                <a:latin typeface="Courier New" panose="02070309020205020404" pitchFamily="49" charset="0"/>
              </a:rPr>
              <a:t> Subject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virtual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~</a:t>
            </a:r>
            <a:r>
              <a:rPr lang="en-US" altLang="en-US" b="1">
                <a:latin typeface="Courier New" panose="02070309020205020404" pitchFamily="49" charset="0"/>
              </a:rPr>
              <a:t>Subject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virtual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Attach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virtual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Detach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virtual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Notify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Subject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List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b="1">
                <a:latin typeface="Courier New" panose="02070309020205020404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_observers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Attach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Append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Detach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b="1">
                <a:latin typeface="Courier New" panose="02070309020205020404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b="1">
                <a:latin typeface="Courier New" panose="02070309020205020404" pitchFamily="49" charset="0"/>
              </a:rPr>
              <a:t>Remove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b="1">
                <a:latin typeface="Courier New" panose="02070309020205020404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>
                <a:latin typeface="Courier New" panose="02070309020205020404" pitchFamily="49" charset="0"/>
              </a:rPr>
              <a:t>Notify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    ListIterator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b="1">
                <a:latin typeface="Courier New" panose="02070309020205020404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b="1">
                <a:latin typeface="Courier New" panose="02070309020205020404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696969"/>
                </a:solidFill>
                <a:latin typeface="Courier New" panose="02070309020205020404" pitchFamily="49" charset="0"/>
              </a:rPr>
              <a:t>    //construieste un iterator, i, pentru containerul_observers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for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First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!</a:t>
            </a:r>
            <a:r>
              <a:rPr lang="en-US" altLang="en-US" b="1">
                <a:latin typeface="Courier New" panose="02070309020205020404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IsDone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>
                <a:latin typeface="Courier New" panose="02070309020205020404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Next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 </a:t>
            </a:r>
            <a:r>
              <a:rPr lang="en-US" altLang="en-US" b="1">
                <a:latin typeface="Courier New" panose="02070309020205020404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b="1">
                <a:latin typeface="Courier New" panose="02070309020205020404" pitchFamily="49" charset="0"/>
              </a:rPr>
              <a:t>CurrentItem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()-&gt;</a:t>
            </a:r>
            <a:r>
              <a:rPr lang="en-US" altLang="en-US" b="1">
                <a:latin typeface="Courier New" panose="02070309020205020404" pitchFamily="49" charset="0"/>
              </a:rPr>
              <a:t>Update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;}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07;p42">
            <a:extLst>
              <a:ext uri="{FF2B5EF4-FFF2-40B4-BE49-F238E27FC236}">
                <a16:creationId xmlns:a16="http://schemas.microsoft.com/office/drawing/2014/main" id="{0EFDCB16-F9B5-41E0-900A-BEBD6584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4D38AECC-F09A-4DB5-8134-6CEFB6694D0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29699" name="Google Shape;408;p42">
            <a:extLst>
              <a:ext uri="{FF2B5EF4-FFF2-40B4-BE49-F238E27FC236}">
                <a16:creationId xmlns:a16="http://schemas.microsoft.com/office/drawing/2014/main" id="{7DA4656C-3F64-4666-8F05-95842E5B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9700" name="Google Shape;409;p42">
            <a:extLst>
              <a:ext uri="{FF2B5EF4-FFF2-40B4-BE49-F238E27FC236}">
                <a16:creationId xmlns:a16="http://schemas.microsoft.com/office/drawing/2014/main" id="{256B96C9-0BE7-4F57-BD42-73D9741DCE8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410;p42">
            <a:extLst>
              <a:ext uri="{FF2B5EF4-FFF2-40B4-BE49-F238E27FC236}">
                <a16:creationId xmlns:a16="http://schemas.microsoft.com/office/drawing/2014/main" id="{FD7051AB-249E-409C-9D20-1C814322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9702" name="Google Shape;411;p42">
            <a:extLst>
              <a:ext uri="{FF2B5EF4-FFF2-40B4-BE49-F238E27FC236}">
                <a16:creationId xmlns:a16="http://schemas.microsoft.com/office/drawing/2014/main" id="{EA3D3BB1-97B4-40D9-99D1-AA0BDE73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subiect concret</a:t>
            </a:r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E488835D-27BE-4E7E-A5B4-5DCAC9716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2792413"/>
            <a:ext cx="55673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 b="1">
                <a:latin typeface="Courier New" panose="02070309020205020404" pitchFamily="49" charset="0"/>
              </a:rPr>
              <a:t> ClockTimer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latin typeface="Courier New" panose="02070309020205020404" pitchFamily="49" charset="0"/>
              </a:rPr>
              <a:t> Subject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virtual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</a:rPr>
              <a:t> GetHour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virtual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</a:rPr>
              <a:t> GetMinute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virtual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</a:rPr>
              <a:t> GetSecond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sz="1600" b="1">
                <a:latin typeface="Courier New" panose="02070309020205020404" pitchFamily="49" charset="0"/>
              </a:rPr>
              <a:t> Tick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</a:rPr>
              <a:t> ClockTimer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b="1">
                <a:latin typeface="Courier New" panose="02070309020205020404" pitchFamily="49" charset="0"/>
              </a:rPr>
              <a:t>Tick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anose="02070309020205020404" pitchFamily="49" charset="0"/>
              </a:rPr>
              <a:t>   // update internal time-keeping state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anose="02070309020205020404" pitchFamily="49" charset="0"/>
              </a:rPr>
              <a:t>   // ...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Notify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19;p43">
            <a:extLst>
              <a:ext uri="{FF2B5EF4-FFF2-40B4-BE49-F238E27FC236}">
                <a16:creationId xmlns:a16="http://schemas.microsoft.com/office/drawing/2014/main" id="{9B7AA932-8031-413C-A011-07D4D4BD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7E979AD-81C8-4BEC-A166-793A1168286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30723" name="Google Shape;420;p43">
            <a:extLst>
              <a:ext uri="{FF2B5EF4-FFF2-40B4-BE49-F238E27FC236}">
                <a16:creationId xmlns:a16="http://schemas.microsoft.com/office/drawing/2014/main" id="{18A32AFB-BF8B-44C6-AE7A-8E0F1B46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24" name="Google Shape;421;p43">
            <a:extLst>
              <a:ext uri="{FF2B5EF4-FFF2-40B4-BE49-F238E27FC236}">
                <a16:creationId xmlns:a16="http://schemas.microsoft.com/office/drawing/2014/main" id="{A1D3847D-7D5A-4C7D-AD8A-4948B9AF3D4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422;p43">
            <a:extLst>
              <a:ext uri="{FF2B5EF4-FFF2-40B4-BE49-F238E27FC236}">
                <a16:creationId xmlns:a16="http://schemas.microsoft.com/office/drawing/2014/main" id="{1DA0F567-4EFF-405B-822F-CBF9B643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726" name="Google Shape;423;p43">
            <a:extLst>
              <a:ext uri="{FF2B5EF4-FFF2-40B4-BE49-F238E27FC236}">
                <a16:creationId xmlns:a16="http://schemas.microsoft.com/office/drawing/2014/main" id="{1336A981-8973-4456-83FD-16E5308E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observator concret care mosteneste in plus o interfata grafica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DA23523D-4CB5-4838-AECA-C3F2F9E9C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2865438"/>
            <a:ext cx="71675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Widget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Observer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DigitalClock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virtual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DigitalClock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virtual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// overrides Observer operation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virtual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overrides Widget operation;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defines how to draw the digital clock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600" b="1">
                <a:solidFill>
                  <a:srgbClr val="E34A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_subject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>
            <a:extLst>
              <a:ext uri="{FF2B5EF4-FFF2-40B4-BE49-F238E27FC236}">
                <a16:creationId xmlns:a16="http://schemas.microsoft.com/office/drawing/2014/main" id="{3F5A6D28-63BA-4985-B93B-11D93DE82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1D71A24E-5DE8-45F9-857A-228DB02196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099" name="Google Shape;93;p16">
            <a:extLst>
              <a:ext uri="{FF2B5EF4-FFF2-40B4-BE49-F238E27FC236}">
                <a16:creationId xmlns:a16="http://schemas.microsoft.com/office/drawing/2014/main" id="{7EB46EB7-7453-4E6C-B1E7-5F8D984C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00" name="Google Shape;94;p16">
            <a:extLst>
              <a:ext uri="{FF2B5EF4-FFF2-40B4-BE49-F238E27FC236}">
                <a16:creationId xmlns:a16="http://schemas.microsoft.com/office/drawing/2014/main" id="{D2676ABC-CA4F-40BF-952F-EAEE871FCDB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Google Shape;95;p16">
            <a:extLst>
              <a:ext uri="{FF2B5EF4-FFF2-40B4-BE49-F238E27FC236}">
                <a16:creationId xmlns:a16="http://schemas.microsoft.com/office/drawing/2014/main" id="{0EA618CB-7BDD-48A8-BAF4-153C414C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6" name="Google Shape;96;p16">
            <a:extLst>
              <a:ext uri="{FF2B5EF4-FFF2-40B4-BE49-F238E27FC236}">
                <a16:creationId xmlns:a16="http://schemas.microsoft.com/office/drawing/2014/main" id="{78DFAC6B-B44F-41FF-BE3A-394BD6CDD26E}"/>
              </a:ext>
            </a:extLst>
          </p:cNvPr>
          <p:cNvSpPr txBox="1"/>
          <p:nvPr/>
        </p:nvSpPr>
        <p:spPr>
          <a:xfrm>
            <a:off x="274638" y="1587500"/>
            <a:ext cx="9531350" cy="531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(S.O.L.I.D)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ea typeface="Arial"/>
                <a:sym typeface="Arial"/>
              </a:rPr>
              <a:t> 	 	</a:t>
            </a:r>
            <a:endParaRPr sz="1800">
              <a:solidFill>
                <a:schemeClr val="dk1"/>
              </a:solidFill>
              <a:ea typeface="Arial"/>
              <a:sym typeface="Arial"/>
            </a:endParaRPr>
          </a:p>
          <a:p>
            <a:pPr>
              <a:defRPr/>
            </a:pPr>
            <a:r>
              <a:rPr lang="en-US" sz="1800" b="1" dirty="0">
                <a:sym typeface="Arial" charset="0"/>
                <a:hlinkClick r:id="rId4" tooltip="Single-responsibility principle"/>
              </a:rPr>
              <a:t>Single-responsibility principle</a:t>
            </a:r>
            <a:endParaRPr lang="en-US" sz="1800" dirty="0">
              <a:sym typeface="Arial" charset="0"/>
            </a:endParaRPr>
          </a:p>
          <a:p>
            <a:pPr>
              <a:defRPr/>
            </a:pPr>
            <a:r>
              <a:rPr lang="en-US" sz="1800" dirty="0">
                <a:sym typeface="Arial" charset="0"/>
              </a:rPr>
              <a:t>A </a:t>
            </a:r>
            <a:r>
              <a:rPr lang="en-US" sz="1800" dirty="0">
                <a:sym typeface="Arial" charset="0"/>
                <a:hlinkClick r:id="rId5" tooltip="Class (computer programming)"/>
              </a:rPr>
              <a:t>class</a:t>
            </a:r>
            <a:r>
              <a:rPr lang="en-US" sz="1800" dirty="0">
                <a:sym typeface="Arial" charset="0"/>
              </a:rPr>
              <a:t> should only have a single responsibility, that is, only changes to one part of the software's specification should be able to affect the specification of the class.</a:t>
            </a:r>
          </a:p>
          <a:p>
            <a:pPr>
              <a:defRPr/>
            </a:pPr>
            <a:r>
              <a:rPr lang="en-US" sz="1800" b="1" dirty="0">
                <a:sym typeface="Arial" charset="0"/>
              </a:rPr>
              <a:t> </a:t>
            </a:r>
            <a:endParaRPr lang="en-US" sz="1800" dirty="0">
              <a:sym typeface="Arial" charset="0"/>
            </a:endParaRPr>
          </a:p>
          <a:p>
            <a:pPr>
              <a:defRPr/>
            </a:pPr>
            <a:r>
              <a:rPr lang="en-US" sz="1800" b="1" dirty="0">
                <a:sym typeface="Arial" charset="0"/>
                <a:hlinkClick r:id="rId6" tooltip="Open–closed principle"/>
              </a:rPr>
              <a:t>Open–closed principle</a:t>
            </a:r>
            <a:endParaRPr lang="en-US" sz="1800" dirty="0">
              <a:sym typeface="Arial" charset="0"/>
            </a:endParaRPr>
          </a:p>
          <a:p>
            <a:pPr>
              <a:defRPr/>
            </a:pPr>
            <a:r>
              <a:rPr lang="en-US" sz="1800" dirty="0">
                <a:sym typeface="Arial" charset="0"/>
              </a:rPr>
              <a:t>"Software entities ... should be open for extension, but closed for modification."</a:t>
            </a:r>
          </a:p>
          <a:p>
            <a:pPr>
              <a:defRPr/>
            </a:pPr>
            <a:r>
              <a:rPr lang="en-US" sz="1800" b="1" dirty="0">
                <a:sym typeface="Arial" charset="0"/>
              </a:rPr>
              <a:t> </a:t>
            </a:r>
            <a:endParaRPr lang="en-US" sz="1800" dirty="0">
              <a:sym typeface="Arial" charset="0"/>
            </a:endParaRPr>
          </a:p>
          <a:p>
            <a:pPr>
              <a:defRPr/>
            </a:pPr>
            <a:r>
              <a:rPr lang="en-US" sz="1800" b="1" dirty="0" err="1">
                <a:sym typeface="Arial" charset="0"/>
                <a:hlinkClick r:id="rId7" tooltip="Liskov substitution principle"/>
              </a:rPr>
              <a:t>Liskov</a:t>
            </a:r>
            <a:r>
              <a:rPr lang="en-US" sz="1800" b="1" dirty="0">
                <a:sym typeface="Arial" charset="0"/>
                <a:hlinkClick r:id="rId7" tooltip="Liskov substitution principle"/>
              </a:rPr>
              <a:t> substitution principle</a:t>
            </a:r>
            <a:endParaRPr lang="en-US" sz="1800" dirty="0">
              <a:sym typeface="Arial" charset="0"/>
            </a:endParaRPr>
          </a:p>
          <a:p>
            <a:pPr>
              <a:defRPr/>
            </a:pPr>
            <a:r>
              <a:rPr lang="en-US" sz="1800" dirty="0">
                <a:sym typeface="Arial" charset="0"/>
              </a:rPr>
              <a:t>"Objects in a program should be replaceable with instances of their subtypes without altering the correctness of that program."</a:t>
            </a:r>
          </a:p>
          <a:p>
            <a:pPr>
              <a:defRPr/>
            </a:pPr>
            <a:r>
              <a:rPr lang="en-US" sz="1800" dirty="0">
                <a:sym typeface="Arial" charset="0"/>
              </a:rPr>
              <a:t> </a:t>
            </a:r>
          </a:p>
          <a:p>
            <a:pPr>
              <a:defRPr/>
            </a:pPr>
            <a:r>
              <a:rPr lang="en-US" sz="1800" b="1" dirty="0">
                <a:sym typeface="Arial" charset="0"/>
                <a:hlinkClick r:id="rId8" tooltip="Interface segregation principle"/>
              </a:rPr>
              <a:t>Interface segregation principle</a:t>
            </a:r>
            <a:endParaRPr lang="en-US" sz="1800" dirty="0">
              <a:sym typeface="Arial" charset="0"/>
            </a:endParaRPr>
          </a:p>
          <a:p>
            <a:pPr>
              <a:defRPr/>
            </a:pPr>
            <a:r>
              <a:rPr lang="en-US" sz="1800" dirty="0">
                <a:sym typeface="Arial" charset="0"/>
              </a:rPr>
              <a:t>"Many client-specific interfaces are better than one general-purpose interface.” </a:t>
            </a:r>
          </a:p>
          <a:p>
            <a:pPr>
              <a:defRPr/>
            </a:pPr>
            <a:r>
              <a:rPr lang="en-US" sz="1800" b="1" dirty="0">
                <a:sym typeface="Arial" charset="0"/>
              </a:rPr>
              <a:t> </a:t>
            </a:r>
            <a:endParaRPr lang="en-US" sz="1800" dirty="0">
              <a:sym typeface="Arial" charset="0"/>
            </a:endParaRPr>
          </a:p>
          <a:p>
            <a:pPr>
              <a:defRPr/>
            </a:pPr>
            <a:r>
              <a:rPr lang="en-US" sz="1800" b="1" dirty="0">
                <a:sym typeface="Arial" charset="0"/>
                <a:hlinkClick r:id="rId9" tooltip="Dependency inversion principle"/>
              </a:rPr>
              <a:t>Dependency inversion principle</a:t>
            </a:r>
            <a:endParaRPr lang="en-US" sz="1800" dirty="0">
              <a:sym typeface="Arial" charset="0"/>
            </a:endParaRPr>
          </a:p>
          <a:p>
            <a:pPr>
              <a:defRPr/>
            </a:pPr>
            <a:r>
              <a:rPr lang="en-US" sz="1800" dirty="0">
                <a:sym typeface="Arial" charset="0"/>
              </a:rPr>
              <a:t>One should "depend upon abstractions, [not] concretions.” </a:t>
            </a:r>
          </a:p>
          <a:p>
            <a:pPr>
              <a:defRPr/>
            </a:pPr>
            <a:r>
              <a:rPr lang="en-US" sz="1800" dirty="0">
                <a:sym typeface="Arial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1;p44">
            <a:extLst>
              <a:ext uri="{FF2B5EF4-FFF2-40B4-BE49-F238E27FC236}">
                <a16:creationId xmlns:a16="http://schemas.microsoft.com/office/drawing/2014/main" id="{7BA166B6-9EB5-4DA4-940B-5D41EFD1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2A76C9FE-0C14-4607-B321-7086D3CC291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31747" name="Google Shape;432;p44">
            <a:extLst>
              <a:ext uri="{FF2B5EF4-FFF2-40B4-BE49-F238E27FC236}">
                <a16:creationId xmlns:a16="http://schemas.microsoft.com/office/drawing/2014/main" id="{09D15763-5C61-4B5F-876E-A21DC0A6F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1748" name="Google Shape;433;p44">
            <a:extLst>
              <a:ext uri="{FF2B5EF4-FFF2-40B4-BE49-F238E27FC236}">
                <a16:creationId xmlns:a16="http://schemas.microsoft.com/office/drawing/2014/main" id="{1F0B37E6-B6C1-4051-A640-9BCD3033BF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Google Shape;434;p44">
            <a:extLst>
              <a:ext uri="{FF2B5EF4-FFF2-40B4-BE49-F238E27FC236}">
                <a16:creationId xmlns:a16="http://schemas.microsoft.com/office/drawing/2014/main" id="{5A363AC5-09AD-4FEB-9494-DC77C6324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35" name="Google Shape;435;p44">
            <a:extLst>
              <a:ext uri="{FF2B5EF4-FFF2-40B4-BE49-F238E27FC236}">
                <a16:creationId xmlns:a16="http://schemas.microsoft.com/office/drawing/2014/main" id="{5535427D-6C40-4E28-9FE7-1AC47301443D}"/>
              </a:ext>
            </a:extLst>
          </p:cNvPr>
          <p:cNvSpPr txBox="1"/>
          <p:nvPr/>
        </p:nvSpPr>
        <p:spPr>
          <a:xfrm>
            <a:off x="273925" y="1272050"/>
            <a:ext cx="9659700" cy="1212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concret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mosteneste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plus o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B249C57B-C4BD-4D54-B139-601A338C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2484438"/>
            <a:ext cx="8534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b="1">
                <a:latin typeface="Courier New" panose="02070309020205020404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b="1">
                <a:latin typeface="Courier New" panose="02070309020205020404" pitchFamily="49" charset="0"/>
              </a:rPr>
              <a:t> s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 _subject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s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 _subject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 b="1">
                <a:latin typeface="Courier New" panose="02070309020205020404" pitchFamily="49" charset="0"/>
              </a:rPr>
              <a:t>Attach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~</a:t>
            </a:r>
            <a:r>
              <a:rPr lang="en-US" altLang="en-US" sz="1600" b="1">
                <a:latin typeface="Courier New" panose="02070309020205020404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600" b="1">
                <a:latin typeface="Courier New" panose="02070309020205020404" pitchFamily="49" charset="0"/>
              </a:rPr>
              <a:t>_subject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 b="1">
                <a:latin typeface="Courier New" panose="02070309020205020404" pitchFamily="49" charset="0"/>
              </a:rPr>
              <a:t>Detach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;}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b="1">
                <a:latin typeface="Courier New" panose="02070309020205020404" pitchFamily="49" charset="0"/>
              </a:rPr>
              <a:t>Update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b="1">
                <a:latin typeface="Courier New" panose="02070309020205020404" pitchFamily="49" charset="0"/>
              </a:rPr>
              <a:t> theChangedSubject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theChangedSubject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z="1600" b="1">
                <a:latin typeface="Courier New" panose="02070309020205020404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600" b="1">
                <a:latin typeface="Courier New" panose="02070309020205020404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600" b="1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b="1">
                <a:latin typeface="Courier New" panose="02070309020205020404" pitchFamily="49" charset="0"/>
              </a:rPr>
              <a:t>Draw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96969"/>
                </a:solidFill>
                <a:latin typeface="Courier New" panose="02070309020205020404" pitchFamily="49" charset="0"/>
              </a:rPr>
              <a:t>// get the new values from the subject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en-US" sz="1600" b="1">
                <a:latin typeface="Courier New" panose="02070309020205020404" pitchFamily="49" charset="0"/>
              </a:rPr>
              <a:t> hour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 b="1">
                <a:latin typeface="Courier New" panose="02070309020205020404" pitchFamily="49" charset="0"/>
              </a:rPr>
              <a:t>GetHour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en-US" sz="1600" b="1">
                <a:latin typeface="Courier New" panose="02070309020205020404" pitchFamily="49" charset="0"/>
              </a:rPr>
              <a:t> minute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 b="1">
                <a:latin typeface="Courier New" panose="02070309020205020404" pitchFamily="49" charset="0"/>
              </a:rPr>
              <a:t>GetMinute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anose="02070309020205020404" pitchFamily="49" charset="0"/>
              </a:rPr>
              <a:t>    // draw the digital clock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3;p45">
            <a:extLst>
              <a:ext uri="{FF2B5EF4-FFF2-40B4-BE49-F238E27FC236}">
                <a16:creationId xmlns:a16="http://schemas.microsoft.com/office/drawing/2014/main" id="{1D30D8E2-B40A-45F4-9E4D-D6B1437A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C9FF1223-3217-44A3-89AA-68F868CAA5F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32771" name="Google Shape;444;p45">
            <a:extLst>
              <a:ext uri="{FF2B5EF4-FFF2-40B4-BE49-F238E27FC236}">
                <a16:creationId xmlns:a16="http://schemas.microsoft.com/office/drawing/2014/main" id="{91912FE5-56F8-44EE-ACFB-3BE449DD2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2772" name="Google Shape;445;p45">
            <a:extLst>
              <a:ext uri="{FF2B5EF4-FFF2-40B4-BE49-F238E27FC236}">
                <a16:creationId xmlns:a16="http://schemas.microsoft.com/office/drawing/2014/main" id="{C9A4A790-5198-478F-B016-20A4FE83E2C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Google Shape;446;p45">
            <a:extLst>
              <a:ext uri="{FF2B5EF4-FFF2-40B4-BE49-F238E27FC236}">
                <a16:creationId xmlns:a16="http://schemas.microsoft.com/office/drawing/2014/main" id="{6EEC4D81-5E9A-41E0-9A07-4C3EF5E4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774" name="Google Shape;447;p45">
            <a:extLst>
              <a:ext uri="{FF2B5EF4-FFF2-40B4-BE49-F238E27FC236}">
                <a16:creationId xmlns:a16="http://schemas.microsoft.com/office/drawing/2014/main" id="{E68AD584-8EB2-402A-8C5C-B25AED69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128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alt observator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D5191-C995-44D7-9169-CF75657B5A51}"/>
              </a:ext>
            </a:extLst>
          </p:cNvPr>
          <p:cNvSpPr/>
          <p:nvPr/>
        </p:nvSpPr>
        <p:spPr>
          <a:xfrm>
            <a:off x="1535113" y="2754313"/>
            <a:ext cx="7924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class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AnalogClock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: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public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Widget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,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public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Observer </a:t>
            </a: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{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public</a:t>
            </a:r>
            <a:r>
              <a:rPr lang="en-US" sz="1600" b="1" dirty="0">
                <a:solidFill>
                  <a:srgbClr val="E34ADC"/>
                </a:solidFill>
                <a:latin typeface="Courier New"/>
                <a:cs typeface="Arial" charset="0"/>
                <a:sym typeface="Arial" charset="0"/>
              </a:rPr>
              <a:t>: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  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(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;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    virtual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void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Update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(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Subject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;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    virtual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void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Draw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()</a:t>
            </a: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;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696969"/>
                </a:solidFill>
                <a:latin typeface="Courier New"/>
                <a:cs typeface="Arial" charset="0"/>
                <a:sym typeface="Arial" charset="0"/>
              </a:rPr>
              <a:t>    // ...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};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/*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crearea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AnalogClock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DigitalClock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 care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arata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acelasi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timp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Arial" charset="0"/>
                <a:sym typeface="Arial" charset="0"/>
              </a:rPr>
              <a:t>: */</a:t>
            </a:r>
          </a:p>
          <a:p>
            <a:pPr>
              <a:defRPr/>
            </a:pP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 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*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timer 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=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new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ClockTimer</a:t>
            </a: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;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 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*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analogClock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=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new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(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;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 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*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digitalClock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=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cs typeface="Arial" charset="0"/>
                <a:sym typeface="Arial" charset="0"/>
              </a:rPr>
              <a:t>new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 </a:t>
            </a:r>
            <a:r>
              <a:rPr lang="en-US" sz="1600" b="1" dirty="0" err="1">
                <a:latin typeface="Courier New"/>
                <a:cs typeface="Arial" charset="0"/>
                <a:sym typeface="Arial" charset="0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(</a:t>
            </a:r>
            <a:r>
              <a:rPr lang="en-US" sz="1600" b="1" dirty="0">
                <a:latin typeface="Courier New"/>
                <a:cs typeface="Arial" charset="0"/>
                <a:sym typeface="Arial" charset="0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  <a:cs typeface="Arial" charset="0"/>
                <a:sym typeface="Arial" charset="0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  <a:cs typeface="Arial" charset="0"/>
                <a:sym typeface="Arial" charset="0"/>
              </a:rPr>
              <a:t>;</a:t>
            </a:r>
            <a:endParaRPr lang="en-US" sz="1600" b="1" dirty="0">
              <a:latin typeface="Courier New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>
            <a:extLst>
              <a:ext uri="{FF2B5EF4-FFF2-40B4-BE49-F238E27FC236}">
                <a16:creationId xmlns:a16="http://schemas.microsoft.com/office/drawing/2014/main" id="{5A3438D0-1514-47AB-82FC-A4DD148A6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42E7C595-E2BA-46AF-88F9-BF0881469B8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33795" name="Google Shape;456;p46">
            <a:extLst>
              <a:ext uri="{FF2B5EF4-FFF2-40B4-BE49-F238E27FC236}">
                <a16:creationId xmlns:a16="http://schemas.microsoft.com/office/drawing/2014/main" id="{9697EB18-8ED3-42BF-BDB9-71488665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>
            <a:extLst>
              <a:ext uri="{FF2B5EF4-FFF2-40B4-BE49-F238E27FC236}">
                <a16:creationId xmlns:a16="http://schemas.microsoft.com/office/drawing/2014/main" id="{4A2B5921-0FC9-4AB5-BD1E-B3D5B3480D7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>
            <a:extLst>
              <a:ext uri="{FF2B5EF4-FFF2-40B4-BE49-F238E27FC236}">
                <a16:creationId xmlns:a16="http://schemas.microsoft.com/office/drawing/2014/main" id="{4575B654-D6DB-4DC3-89C2-30D65704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>
            <a:extLst>
              <a:ext uri="{FF2B5EF4-FFF2-40B4-BE49-F238E27FC236}">
                <a16:creationId xmlns:a16="http://schemas.microsoft.com/office/drawing/2014/main" id="{568667CA-BD6D-47F7-8BC0-571730909841}"/>
              </a:ext>
            </a:extLst>
          </p:cNvPr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de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concreta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independent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reprezentate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multiple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impreuna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vrei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biblioteca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vrei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67;p47">
            <a:extLst>
              <a:ext uri="{FF2B5EF4-FFF2-40B4-BE49-F238E27FC236}">
                <a16:creationId xmlns:a16="http://schemas.microsoft.com/office/drawing/2014/main" id="{B3737FE0-BC76-4E3F-9FF3-1EA46EDE8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E409D5F-7B93-4F1D-84E4-C703F137EF1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34819" name="Google Shape;468;p47">
            <a:extLst>
              <a:ext uri="{FF2B5EF4-FFF2-40B4-BE49-F238E27FC236}">
                <a16:creationId xmlns:a16="http://schemas.microsoft.com/office/drawing/2014/main" id="{95606600-BE22-4D17-903A-61DE21F0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4820" name="Google Shape;469;p47">
            <a:extLst>
              <a:ext uri="{FF2B5EF4-FFF2-40B4-BE49-F238E27FC236}">
                <a16:creationId xmlns:a16="http://schemas.microsoft.com/office/drawing/2014/main" id="{E0E272EB-D3BD-40BB-A382-7BB700D4647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Google Shape;470;p47">
            <a:extLst>
              <a:ext uri="{FF2B5EF4-FFF2-40B4-BE49-F238E27FC236}">
                <a16:creationId xmlns:a16="http://schemas.microsoft.com/office/drawing/2014/main" id="{A76F0D6A-A2CE-463D-AAA3-527C3B6B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71" name="Google Shape;471;p47">
            <a:extLst>
              <a:ext uri="{FF2B5EF4-FFF2-40B4-BE49-F238E27FC236}">
                <a16:creationId xmlns:a16="http://schemas.microsoft.com/office/drawing/2014/main" id="{0C8E8C08-4E48-4395-BA7D-6081737F0C07}"/>
              </a:ext>
            </a:extLst>
          </p:cNvPr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motivatie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729B7648-5BC7-4D5A-9EC6-16EE6B33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2636838"/>
            <a:ext cx="6858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600" b="1">
                <a:latin typeface="Courier New" panose="02070309020205020404" pitchFamily="49" charset="0"/>
              </a:rPr>
              <a:t>SEGMID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8C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600" b="1">
                <a:latin typeface="Courier New" panose="02070309020205020404" pitchFamily="49" charset="0"/>
              </a:rPr>
              <a:t> CERCID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600" b="1">
                <a:latin typeface="Courier New" panose="02070309020205020404" pitchFamily="49" charset="0"/>
              </a:rPr>
              <a:t> TipFig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</a:rPr>
              <a:t> ContainerFig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b="1">
                <a:latin typeface="Courier New" panose="02070309020205020404" pitchFamily="49" charset="0"/>
              </a:rPr>
              <a:t>incarca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solidFill>
                  <a:srgbClr val="666616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b="1">
                <a:solidFill>
                  <a:srgbClr val="603000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600" b="1">
                <a:latin typeface="Courier New" panose="02070309020205020404" pitchFamily="49" charset="0"/>
              </a:rPr>
              <a:t> inp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while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inp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int</a:t>
            </a:r>
            <a:r>
              <a:rPr lang="en-US" altLang="en-US" sz="1600" b="1">
                <a:latin typeface="Courier New" panose="02070309020205020404" pitchFamily="49" charset="0"/>
              </a:rPr>
              <a:t> tipFig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    inp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en-US" sz="1600" b="1">
                <a:latin typeface="Courier New" panose="02070309020205020404" pitchFamily="49" charset="0"/>
              </a:rPr>
              <a:t> tipFig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    Figura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b="1">
                <a:latin typeface="Courier New" panose="02070309020205020404" pitchFamily="49" charset="0"/>
              </a:rPr>
              <a:t> pfig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switch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tipFig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   case </a:t>
            </a:r>
            <a:r>
              <a:rPr lang="en-US" altLang="en-US" sz="1600" b="1">
                <a:solidFill>
                  <a:srgbClr val="7D0045"/>
                </a:solidFill>
                <a:latin typeface="Courier New" panose="02070309020205020404" pitchFamily="49" charset="0"/>
              </a:rPr>
              <a:t>SEGMID</a:t>
            </a:r>
            <a:r>
              <a:rPr lang="en-US" altLang="en-US" sz="1600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1600" b="1">
                <a:latin typeface="Courier New" panose="02070309020205020404" pitchFamily="49" charset="0"/>
              </a:rPr>
              <a:t> pfig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latin typeface="Courier New" panose="02070309020205020404" pitchFamily="49" charset="0"/>
              </a:rPr>
              <a:t> Segment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   case </a:t>
            </a:r>
            <a:r>
              <a:rPr lang="en-US" altLang="en-US" sz="1600" b="1">
                <a:solidFill>
                  <a:srgbClr val="7D0045"/>
                </a:solidFill>
                <a:latin typeface="Courier New" panose="02070309020205020404" pitchFamily="49" charset="0"/>
              </a:rPr>
              <a:t>CERCID</a:t>
            </a:r>
            <a:r>
              <a:rPr lang="en-US" altLang="en-US" sz="1600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1600" b="1">
                <a:latin typeface="Courier New" panose="02070309020205020404" pitchFamily="49" charset="0"/>
              </a:rPr>
              <a:t> pfig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latin typeface="Courier New" panose="02070309020205020404" pitchFamily="49" charset="0"/>
              </a:rPr>
              <a:t> Cerc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anose="02070309020205020404" pitchFamily="49" charset="0"/>
              </a:rPr>
              <a:t>          //...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       }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 pfig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 b="1">
                <a:latin typeface="Courier New" panose="02070309020205020404" pitchFamily="49" charset="0"/>
              </a:rPr>
              <a:t>citeste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inp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    }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>
            <a:extLst>
              <a:ext uri="{FF2B5EF4-FFF2-40B4-BE49-F238E27FC236}">
                <a16:creationId xmlns:a16="http://schemas.microsoft.com/office/drawing/2014/main" id="{23970637-BCAC-4B3D-892A-2C85DF81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081B865D-C5BC-4980-BE7F-D204C475D01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35843" name="Google Shape;480;p48">
            <a:extLst>
              <a:ext uri="{FF2B5EF4-FFF2-40B4-BE49-F238E27FC236}">
                <a16:creationId xmlns:a16="http://schemas.microsoft.com/office/drawing/2014/main" id="{9B794396-6332-48B0-B67D-0585A10A0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>
            <a:extLst>
              <a:ext uri="{FF2B5EF4-FFF2-40B4-BE49-F238E27FC236}">
                <a16:creationId xmlns:a16="http://schemas.microsoft.com/office/drawing/2014/main" id="{42D17385-7587-4FA6-99D1-96C3D44E4AF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>
            <a:extLst>
              <a:ext uri="{FF2B5EF4-FFF2-40B4-BE49-F238E27FC236}">
                <a16:creationId xmlns:a16="http://schemas.microsoft.com/office/drawing/2014/main" id="{D2AC7995-DDB5-4332-AD38-C537C748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>
            <a:extLst>
              <a:ext uri="{FF2B5EF4-FFF2-40B4-BE49-F238E27FC236}">
                <a16:creationId xmlns:a16="http://schemas.microsoft.com/office/drawing/2014/main" id="{C8C9B736-7102-4156-AE83-9357C16B397E}"/>
              </a:ext>
            </a:extLst>
          </p:cNvPr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7" name="Google Shape;484;p48">
            <a:extLst>
              <a:ext uri="{FF2B5EF4-FFF2-40B4-BE49-F238E27FC236}">
                <a16:creationId xmlns:a16="http://schemas.microsoft.com/office/drawing/2014/main" id="{658A23E9-17A5-41C9-8D9B-BCFF2D0BB0D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43125"/>
            <a:ext cx="92233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2;p49">
            <a:extLst>
              <a:ext uri="{FF2B5EF4-FFF2-40B4-BE49-F238E27FC236}">
                <a16:creationId xmlns:a16="http://schemas.microsoft.com/office/drawing/2014/main" id="{746CC565-A4C4-48D8-924F-DB8BF7380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8B1ADD6F-FFBB-43C8-8017-3CBA51613D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36867" name="Google Shape;493;p49">
            <a:extLst>
              <a:ext uri="{FF2B5EF4-FFF2-40B4-BE49-F238E27FC236}">
                <a16:creationId xmlns:a16="http://schemas.microsoft.com/office/drawing/2014/main" id="{B9E9FBF1-36B2-4FB7-8293-2ED113E5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6868" name="Google Shape;494;p49">
            <a:extLst>
              <a:ext uri="{FF2B5EF4-FFF2-40B4-BE49-F238E27FC236}">
                <a16:creationId xmlns:a16="http://schemas.microsoft.com/office/drawing/2014/main" id="{A03E6B5D-C36C-4BEF-A848-A73F4B3AA11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Google Shape;495;p49">
            <a:extLst>
              <a:ext uri="{FF2B5EF4-FFF2-40B4-BE49-F238E27FC236}">
                <a16:creationId xmlns:a16="http://schemas.microsoft.com/office/drawing/2014/main" id="{8655C28A-005A-4FCA-A306-11FE6284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96" name="Google Shape;496;p49">
            <a:extLst>
              <a:ext uri="{FF2B5EF4-FFF2-40B4-BE49-F238E27FC236}">
                <a16:creationId xmlns:a16="http://schemas.microsoft.com/office/drawing/2014/main" id="{CE63AFC0-FF20-435D-BC2D-0A1B65142DBE}"/>
              </a:ext>
            </a:extLst>
          </p:cNvPr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colaborari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consecinte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izoleaza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concrete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schimbul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promoveaza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suporta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usor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respecta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inchis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04;p50">
            <a:extLst>
              <a:ext uri="{FF2B5EF4-FFF2-40B4-BE49-F238E27FC236}">
                <a16:creationId xmlns:a16="http://schemas.microsoft.com/office/drawing/2014/main" id="{99763292-2F4D-45EF-A67B-8F647273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13385386-ACCC-4325-BE8F-C70479F0FC7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37891" name="Google Shape;505;p50">
            <a:extLst>
              <a:ext uri="{FF2B5EF4-FFF2-40B4-BE49-F238E27FC236}">
                <a16:creationId xmlns:a16="http://schemas.microsoft.com/office/drawing/2014/main" id="{5DEE281E-D335-47C9-828D-FC636844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7892" name="Google Shape;506;p50">
            <a:extLst>
              <a:ext uri="{FF2B5EF4-FFF2-40B4-BE49-F238E27FC236}">
                <a16:creationId xmlns:a16="http://schemas.microsoft.com/office/drawing/2014/main" id="{283018D5-6E45-4B08-A57F-D835D3844A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Google Shape;507;p50">
            <a:extLst>
              <a:ext uri="{FF2B5EF4-FFF2-40B4-BE49-F238E27FC236}">
                <a16:creationId xmlns:a16="http://schemas.microsoft.com/office/drawing/2014/main" id="{2D1B0803-CB46-4525-BE73-8B6ED25C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08" name="Google Shape;508;p50">
            <a:extLst>
              <a:ext uri="{FF2B5EF4-FFF2-40B4-BE49-F238E27FC236}">
                <a16:creationId xmlns:a16="http://schemas.microsoft.com/office/drawing/2014/main" id="{189F1277-8088-4D15-A4CA-EA23B75C8E73}"/>
              </a:ext>
            </a:extLst>
          </p:cNvPr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(callback)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invocata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explicit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responsabilitatea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>
            <a:extLst>
              <a:ext uri="{FF2B5EF4-FFF2-40B4-BE49-F238E27FC236}">
                <a16:creationId xmlns:a16="http://schemas.microsoft.com/office/drawing/2014/main" id="{A051FAF7-3752-4D8A-963A-35339BAB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0E9BFC1-D11A-4DAC-A34B-E8F7BD7D70B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38915" name="Google Shape;517;p51">
            <a:extLst>
              <a:ext uri="{FF2B5EF4-FFF2-40B4-BE49-F238E27FC236}">
                <a16:creationId xmlns:a16="http://schemas.microsoft.com/office/drawing/2014/main" id="{21587E69-627A-4BD6-A3F9-4B4F03AF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>
            <a:extLst>
              <a:ext uri="{FF2B5EF4-FFF2-40B4-BE49-F238E27FC236}">
                <a16:creationId xmlns:a16="http://schemas.microsoft.com/office/drawing/2014/main" id="{908E7FC7-4CA9-4BB0-B0D4-7499D804C6D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>
            <a:extLst>
              <a:ext uri="{FF2B5EF4-FFF2-40B4-BE49-F238E27FC236}">
                <a16:creationId xmlns:a16="http://schemas.microsoft.com/office/drawing/2014/main" id="{600FF61A-ABDF-4F27-B024-B0CF4342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>
            <a:extLst>
              <a:ext uri="{FF2B5EF4-FFF2-40B4-BE49-F238E27FC236}">
                <a16:creationId xmlns:a16="http://schemas.microsoft.com/office/drawing/2014/main" id="{EE01FEA9-F1AA-40BF-B357-C2543B5C96C6}"/>
              </a:ext>
            </a:extLst>
          </p:cNvPr>
          <p:cNvSpPr txBox="1"/>
          <p:nvPr/>
        </p:nvSpPr>
        <p:spPr>
          <a:xfrm>
            <a:off x="273925" y="1272050"/>
            <a:ext cx="9659700" cy="174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6EC07613-C0CF-4119-89C1-FC813789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3335338"/>
            <a:ext cx="70913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 b="1">
                <a:latin typeface="Courier New" panose="02070309020205020404" pitchFamily="49" charset="0"/>
              </a:rPr>
              <a:t> CFigure</a:t>
            </a:r>
          </a:p>
          <a:p>
            <a:pPr eaLnBrk="1" hangingPunct="1"/>
            <a:r>
              <a:rPr lang="en-US" altLang="en-US" sz="160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en-US" sz="1600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 virtual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</a:rPr>
              <a:t> print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 virtual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</a:rPr>
              <a:t> save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03000"/>
                </a:solidFill>
                <a:latin typeface="Courier New" panose="02070309020205020404" pitchFamily="49" charset="0"/>
              </a:rPr>
              <a:t>ofstream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600" b="1">
                <a:latin typeface="Courier New" panose="02070309020205020404" pitchFamily="49" charset="0"/>
              </a:rPr>
              <a:t> outFile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 virtual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>
                <a:latin typeface="Courier New" panose="02070309020205020404" pitchFamily="49" charset="0"/>
              </a:rPr>
              <a:t> load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603000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600" b="1">
                <a:latin typeface="Courier New" panose="02070309020205020404" pitchFamily="49" charset="0"/>
              </a:rPr>
              <a:t> inFile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>
            <a:extLst>
              <a:ext uri="{FF2B5EF4-FFF2-40B4-BE49-F238E27FC236}">
                <a16:creationId xmlns:a16="http://schemas.microsoft.com/office/drawing/2014/main" id="{58254240-B41E-4FC0-8D53-F0AC466F1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8E4EF556-6A73-4C01-A599-CBB540F8C76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39939" name="Google Shape;529;p52">
            <a:extLst>
              <a:ext uri="{FF2B5EF4-FFF2-40B4-BE49-F238E27FC236}">
                <a16:creationId xmlns:a16="http://schemas.microsoft.com/office/drawing/2014/main" id="{B6D8D1FC-85CB-4ACF-A0CF-017DADFC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>
            <a:extLst>
              <a:ext uri="{FF2B5EF4-FFF2-40B4-BE49-F238E27FC236}">
                <a16:creationId xmlns:a16="http://schemas.microsoft.com/office/drawing/2014/main" id="{B95F96A1-BE90-4FC1-BF8B-397A7FED373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>
            <a:extLst>
              <a:ext uri="{FF2B5EF4-FFF2-40B4-BE49-F238E27FC236}">
                <a16:creationId xmlns:a16="http://schemas.microsoft.com/office/drawing/2014/main" id="{2859DACB-6A89-4E31-897B-349BDB52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>
            <a:extLst>
              <a:ext uri="{FF2B5EF4-FFF2-40B4-BE49-F238E27FC236}">
                <a16:creationId xmlns:a16="http://schemas.microsoft.com/office/drawing/2014/main" id="{C58DB3F7-1C0D-4DF5-BA71-2F871AE9E5C7}"/>
              </a:ext>
            </a:extLst>
          </p:cNvPr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gestioneze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inregistreaza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derivata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inregistrat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stergerea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derivate)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perechi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IdTipFig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PointerFunctieDeCreareDelegata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40;p53">
            <a:extLst>
              <a:ext uri="{FF2B5EF4-FFF2-40B4-BE49-F238E27FC236}">
                <a16:creationId xmlns:a16="http://schemas.microsoft.com/office/drawing/2014/main" id="{A4036E80-7A7C-4D89-88D3-B180E565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068D8E89-5BD7-4719-81CB-7CF09797B58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40963" name="Google Shape;541;p53">
            <a:extLst>
              <a:ext uri="{FF2B5EF4-FFF2-40B4-BE49-F238E27FC236}">
                <a16:creationId xmlns:a16="http://schemas.microsoft.com/office/drawing/2014/main" id="{A197B105-259B-4B19-95A3-3669E682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0964" name="Google Shape;542;p53">
            <a:extLst>
              <a:ext uri="{FF2B5EF4-FFF2-40B4-BE49-F238E27FC236}">
                <a16:creationId xmlns:a16="http://schemas.microsoft.com/office/drawing/2014/main" id="{12101C8B-3898-4A57-BBCA-09FAF9BB861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Google Shape;543;p53">
            <a:extLst>
              <a:ext uri="{FF2B5EF4-FFF2-40B4-BE49-F238E27FC236}">
                <a16:creationId xmlns:a16="http://schemas.microsoft.com/office/drawing/2014/main" id="{DBCF8D3D-E7D6-4258-A59C-EAFA5458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44" name="Google Shape;544;p53">
            <a:extLst>
              <a:ext uri="{FF2B5EF4-FFF2-40B4-BE49-F238E27FC236}">
                <a16:creationId xmlns:a16="http://schemas.microsoft.com/office/drawing/2014/main" id="{10BE4D48-8B9A-4961-9074-BD1305729B18}"/>
              </a:ext>
            </a:extLst>
          </p:cNvPr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BD3E7252-40AE-43E9-8299-BF8FFB89A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44763"/>
            <a:ext cx="9372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 b="1">
                <a:latin typeface="Courier New" panose="02070309020205020404" pitchFamily="49" charset="0"/>
              </a:rPr>
              <a:t> CAbstractFigFactory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en-US" sz="1600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	typedef</a:t>
            </a:r>
            <a:r>
              <a:rPr lang="en-US" altLang="en-US" sz="1600" b="1">
                <a:latin typeface="Courier New" panose="02070309020205020404" pitchFamily="49" charset="0"/>
              </a:rPr>
              <a:t> CFigure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b="1">
                <a:latin typeface="Courier New" panose="02070309020205020404" pitchFamily="49" charset="0"/>
              </a:rPr>
              <a:t>CreateFigureCallback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)()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	bool</a:t>
            </a:r>
            <a:r>
              <a:rPr lang="en-US" altLang="en-US" sz="1600" b="1">
                <a:latin typeface="Courier New" panose="02070309020205020404" pitchFamily="49" charset="0"/>
              </a:rPr>
              <a:t> RegisterFigure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</a:rPr>
              <a:t> figureId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600" b="1">
                <a:latin typeface="Courier New" panose="02070309020205020404" pitchFamily="49" charset="0"/>
              </a:rPr>
              <a:t> CreateFigureCallback CreateFn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 bool</a:t>
            </a:r>
            <a:r>
              <a:rPr lang="en-US" altLang="en-US" sz="1600" b="1">
                <a:latin typeface="Courier New" panose="02070309020205020404" pitchFamily="49" charset="0"/>
              </a:rPr>
              <a:t> UnregisterFigure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</a:rPr>
              <a:t> figureId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     CFigure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b="1">
                <a:latin typeface="Courier New" panose="02070309020205020404" pitchFamily="49" charset="0"/>
              </a:rPr>
              <a:t> CreateFigure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>
                <a:latin typeface="Courier New" panose="02070309020205020404" pitchFamily="49" charset="0"/>
              </a:rPr>
              <a:t> figureId 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en-US" sz="1600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        typedef</a:t>
            </a:r>
            <a:r>
              <a:rPr lang="en-US" altLang="en-US" sz="1600" b="1">
                <a:latin typeface="Courier New" panose="02070309020205020404" pitchFamily="49" charset="0"/>
              </a:rPr>
              <a:t> map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600" b="1">
                <a:latin typeface="Courier New" panose="02070309020205020404" pitchFamily="49" charset="0"/>
              </a:rPr>
              <a:t> CreateFigureCallback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1600" b="1">
                <a:latin typeface="Courier New" panose="02070309020205020404" pitchFamily="49" charset="0"/>
              </a:rPr>
              <a:t>CallbackMap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        CallbackMap callbacks_</a:t>
            </a:r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92;p16">
            <a:extLst>
              <a:ext uri="{FF2B5EF4-FFF2-40B4-BE49-F238E27FC236}">
                <a16:creationId xmlns:a16="http://schemas.microsoft.com/office/drawing/2014/main" id="{435F43BB-E8CB-458B-AC2B-B27A110B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F5FA99E-BDD7-4944-9FBA-803A148E230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5123" name="Google Shape;93;p16">
            <a:extLst>
              <a:ext uri="{FF2B5EF4-FFF2-40B4-BE49-F238E27FC236}">
                <a16:creationId xmlns:a16="http://schemas.microsoft.com/office/drawing/2014/main" id="{E3FE37A3-3FB3-472B-9474-18DEA9AD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5124" name="Google Shape;94;p16">
            <a:extLst>
              <a:ext uri="{FF2B5EF4-FFF2-40B4-BE49-F238E27FC236}">
                <a16:creationId xmlns:a16="http://schemas.microsoft.com/office/drawing/2014/main" id="{FDC52F06-CA37-401C-A05D-0BAC3EC7C9E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Google Shape;95;p16">
            <a:extLst>
              <a:ext uri="{FF2B5EF4-FFF2-40B4-BE49-F238E27FC236}">
                <a16:creationId xmlns:a16="http://schemas.microsoft.com/office/drawing/2014/main" id="{31F0C538-B58A-4E41-BD75-49EB8269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6" name="Google Shape;96;p16">
            <a:extLst>
              <a:ext uri="{FF2B5EF4-FFF2-40B4-BE49-F238E27FC236}">
                <a16:creationId xmlns:a16="http://schemas.microsoft.com/office/drawing/2014/main" id="{A45643CA-33F6-48AA-AA85-CA2FB1074885}"/>
              </a:ext>
            </a:extLst>
          </p:cNvPr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(S.O.L.I.D)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sabloane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(software design patterns) –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(Singleton)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(Abstract Object Factory)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52;p54">
            <a:extLst>
              <a:ext uri="{FF2B5EF4-FFF2-40B4-BE49-F238E27FC236}">
                <a16:creationId xmlns:a16="http://schemas.microsoft.com/office/drawing/2014/main" id="{B30E094F-4342-4732-8ACF-1060EF27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16780BC8-07D6-41AC-8040-18F414AE645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41987" name="Google Shape;553;p54">
            <a:extLst>
              <a:ext uri="{FF2B5EF4-FFF2-40B4-BE49-F238E27FC236}">
                <a16:creationId xmlns:a16="http://schemas.microsoft.com/office/drawing/2014/main" id="{7E52768A-90FF-40CF-9B6C-D2398622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988" name="Google Shape;554;p54">
            <a:extLst>
              <a:ext uri="{FF2B5EF4-FFF2-40B4-BE49-F238E27FC236}">
                <a16:creationId xmlns:a16="http://schemas.microsoft.com/office/drawing/2014/main" id="{A054E31E-1FED-402B-B89F-F38FD31E32B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Google Shape;555;p54">
            <a:extLst>
              <a:ext uri="{FF2B5EF4-FFF2-40B4-BE49-F238E27FC236}">
                <a16:creationId xmlns:a16="http://schemas.microsoft.com/office/drawing/2014/main" id="{A3ABF833-0AFC-456A-84ED-D6DF88AA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56" name="Google Shape;556;p54">
            <a:extLst>
              <a:ext uri="{FF2B5EF4-FFF2-40B4-BE49-F238E27FC236}">
                <a16:creationId xmlns:a16="http://schemas.microsoft.com/office/drawing/2014/main" id="{2769F49D-A356-4DE2-A501-092215F07455}"/>
              </a:ext>
            </a:extLst>
          </p:cNvPr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A51BF6EE-B66D-47CF-9B2D-D0AC6112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2333625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>
                <a:latin typeface="Courier New" panose="02070309020205020404" pitchFamily="49" charset="0"/>
              </a:rPr>
              <a:t> CFigFactory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b="1">
                <a:latin typeface="Courier New" panose="02070309020205020404" pitchFamily="49" charset="0"/>
              </a:rPr>
              <a:t> CAbstractFigFactory 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 static</a:t>
            </a:r>
            <a:r>
              <a:rPr lang="en-US" altLang="en-US" b="1">
                <a:latin typeface="Courier New" panose="02070309020205020404" pitchFamily="49" charset="0"/>
              </a:rPr>
              <a:t> CFigFactory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getInstance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 pInstance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>
                <a:latin typeface="Courier New" panose="02070309020205020404" pitchFamily="49" charset="0"/>
              </a:rPr>
              <a:t>pInstance </a:t>
            </a:r>
            <a:r>
              <a:rPr lang="en-US" altLang="en-US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b="1">
                <a:latin typeface="Courier New" panose="02070309020205020404" pitchFamily="49" charset="0"/>
              </a:rPr>
              <a:t> CFigFactory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pInstance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private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    CFigFactory</a:t>
            </a:r>
            <a:r>
              <a:rPr lang="en-US" altLang="en-US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 static</a:t>
            </a:r>
            <a:r>
              <a:rPr lang="en-US" altLang="en-US" b="1">
                <a:latin typeface="Courier New" panose="02070309020205020404" pitchFamily="49" charset="0"/>
              </a:rPr>
              <a:t> CFigFactory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pInstance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1A1AEF6B-F186-4DA0-9256-AF20E1B2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4225925"/>
            <a:ext cx="50387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>
                <a:latin typeface="Courier New" panose="02070309020205020404" pitchFamily="49" charset="0"/>
              </a:rPr>
              <a:t> CContainer</a:t>
            </a:r>
          </a:p>
          <a:p>
            <a:pPr eaLnBrk="1" hangingPunct="1"/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   CContainer</a:t>
            </a:r>
            <a:r>
              <a:rPr lang="en-US" altLang="en-US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b="1">
                <a:latin typeface="Courier New" panose="02070309020205020404" pitchFamily="49" charset="0"/>
              </a:rPr>
              <a:t> save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ofstream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outFile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b="1">
                <a:latin typeface="Courier New" panose="02070309020205020404" pitchFamily="49" charset="0"/>
              </a:rPr>
              <a:t> load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inFile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b="1">
                <a:latin typeface="Courier New" panose="02070309020205020404" pitchFamily="49" charset="0"/>
              </a:rPr>
              <a:t> add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 CFigure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>
                <a:latin typeface="Courier New" panose="02070309020205020404" pitchFamily="49" charset="0"/>
              </a:rPr>
              <a:t> _pF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b="1">
                <a:latin typeface="Courier New" panose="02070309020205020404" pitchFamily="49" charset="0"/>
              </a:rPr>
              <a:t> print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private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solidFill>
                  <a:srgbClr val="603000"/>
                </a:solidFill>
                <a:latin typeface="Courier New" panose="02070309020205020404" pitchFamily="49" charset="0"/>
              </a:rPr>
              <a:t>    vector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>
                <a:latin typeface="Courier New" panose="02070309020205020404" pitchFamily="49" charset="0"/>
              </a:rPr>
              <a:t>CFigure</a:t>
            </a:r>
            <a:r>
              <a:rPr lang="en-US" altLang="en-US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>
                <a:latin typeface="Courier New" panose="02070309020205020404" pitchFamily="49" charset="0"/>
              </a:rPr>
              <a:t> figures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solidFill>
                  <a:srgbClr val="696969"/>
                </a:solidFill>
                <a:latin typeface="Courier New" panose="02070309020205020404" pitchFamily="49" charset="0"/>
              </a:rPr>
              <a:t>    // vector of pointers to figures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239178F6-5B59-437F-A9CA-60CD2EBE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4429125"/>
            <a:ext cx="4648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>
                <a:latin typeface="Courier New" panose="02070309020205020404" pitchFamily="49" charset="0"/>
              </a:rPr>
              <a:t> CCircle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b="1">
                <a:latin typeface="Courier New" panose="02070309020205020404" pitchFamily="49" charset="0"/>
              </a:rPr>
              <a:t> CFigure</a:t>
            </a:r>
          </a:p>
          <a:p>
            <a:pPr eaLnBrk="1" hangingPunct="1"/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    CCircle</a:t>
            </a:r>
            <a:r>
              <a:rPr lang="en-US" altLang="en-US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b="1">
                <a:latin typeface="Courier New" panose="02070309020205020404" pitchFamily="49" charset="0"/>
              </a:rPr>
              <a:t> print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b="1">
                <a:latin typeface="Courier New" panose="02070309020205020404" pitchFamily="49" charset="0"/>
              </a:rPr>
              <a:t> save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ofstream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outFile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b="1">
                <a:latin typeface="Courier New" panose="02070309020205020404" pitchFamily="49" charset="0"/>
              </a:rPr>
              <a:t> load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inFile 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private</a:t>
            </a:r>
            <a:r>
              <a:rPr lang="en-US" altLang="en-US" b="1">
                <a:solidFill>
                  <a:srgbClr val="E34ADC"/>
                </a:solidFill>
                <a:latin typeface="Courier New" panose="02070309020205020404" pitchFamily="49" charset="0"/>
              </a:rPr>
              <a:t>: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 double</a:t>
            </a:r>
            <a:r>
              <a:rPr lang="en-US" altLang="en-US" b="1">
                <a:latin typeface="Courier New" panose="02070309020205020404" pitchFamily="49" charset="0"/>
              </a:rPr>
              <a:t> x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b="1">
                <a:latin typeface="Courier New" panose="02070309020205020404" pitchFamily="49" charset="0"/>
              </a:rPr>
              <a:t> y</a:t>
            </a:r>
            <a:r>
              <a:rPr lang="en-US" altLang="en-US" b="1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b="1">
                <a:latin typeface="Courier New" panose="02070309020205020404" pitchFamily="49" charset="0"/>
              </a:rPr>
              <a:t> r</a:t>
            </a:r>
            <a:r>
              <a:rPr lang="en-US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solidFill>
                  <a:srgbClr val="800080"/>
                </a:solidFill>
                <a:latin typeface="Courier New" panose="02070309020205020404" pitchFamily="49" charset="0"/>
              </a:rPr>
              <a:t>};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76;p56">
            <a:extLst>
              <a:ext uri="{FF2B5EF4-FFF2-40B4-BE49-F238E27FC236}">
                <a16:creationId xmlns:a16="http://schemas.microsoft.com/office/drawing/2014/main" id="{1D87451F-DA09-4A64-906D-9D2BD861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58B06CC5-A590-4F5E-91B1-4663EE1B97F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43011" name="Google Shape;577;p56">
            <a:extLst>
              <a:ext uri="{FF2B5EF4-FFF2-40B4-BE49-F238E27FC236}">
                <a16:creationId xmlns:a16="http://schemas.microsoft.com/office/drawing/2014/main" id="{86EDA6E9-D635-4764-BE4D-AB940E96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3012" name="Google Shape;578;p56">
            <a:extLst>
              <a:ext uri="{FF2B5EF4-FFF2-40B4-BE49-F238E27FC236}">
                <a16:creationId xmlns:a16="http://schemas.microsoft.com/office/drawing/2014/main" id="{804EAC84-A365-4869-BB71-F1CA6C364D6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Google Shape;579;p56">
            <a:extLst>
              <a:ext uri="{FF2B5EF4-FFF2-40B4-BE49-F238E27FC236}">
                <a16:creationId xmlns:a16="http://schemas.microsoft.com/office/drawing/2014/main" id="{C951E021-E5BD-447D-AD3A-E1CEE513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Curs 14</a:t>
            </a:r>
          </a:p>
        </p:txBody>
      </p:sp>
      <p:sp>
        <p:nvSpPr>
          <p:cNvPr id="580" name="Google Shape;580;p56">
            <a:extLst>
              <a:ext uri="{FF2B5EF4-FFF2-40B4-BE49-F238E27FC236}">
                <a16:creationId xmlns:a16="http://schemas.microsoft.com/office/drawing/2014/main" id="{DFCA3C6D-EAB8-4B7A-9782-877DA0C85D8A}"/>
              </a:ext>
            </a:extLst>
          </p:cNvPr>
          <p:cNvSpPr txBox="1"/>
          <p:nvPr/>
        </p:nvSpPr>
        <p:spPr>
          <a:xfrm>
            <a:off x="2830512" y="2948450"/>
            <a:ext cx="5833187" cy="602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Succes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examenul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4;p17">
            <a:extLst>
              <a:ext uri="{FF2B5EF4-FFF2-40B4-BE49-F238E27FC236}">
                <a16:creationId xmlns:a16="http://schemas.microsoft.com/office/drawing/2014/main" id="{5B353B95-C31C-402B-BFD7-EEA04A4B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12919EB-DA2A-489A-82AE-8B6A6DC102E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6147" name="Google Shape;105;p17">
            <a:extLst>
              <a:ext uri="{FF2B5EF4-FFF2-40B4-BE49-F238E27FC236}">
                <a16:creationId xmlns:a16="http://schemas.microsoft.com/office/drawing/2014/main" id="{F5C8CA29-827A-4CAE-B9EA-FF4338621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6148" name="Google Shape;106;p17">
            <a:extLst>
              <a:ext uri="{FF2B5EF4-FFF2-40B4-BE49-F238E27FC236}">
                <a16:creationId xmlns:a16="http://schemas.microsoft.com/office/drawing/2014/main" id="{1FA6EC59-AF9C-413A-8E3D-148888C88A7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Google Shape;107;p17">
            <a:extLst>
              <a:ext uri="{FF2B5EF4-FFF2-40B4-BE49-F238E27FC236}">
                <a16:creationId xmlns:a16="http://schemas.microsoft.com/office/drawing/2014/main" id="{C9C1534E-9E60-4696-BAF9-C2C9FF4B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8D24A382-0332-4DD9-979C-203965C696AD}"/>
              </a:ext>
            </a:extLst>
          </p:cNvPr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(module,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(Bertrand Meyer, 1988).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nu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16;p18">
            <a:extLst>
              <a:ext uri="{FF2B5EF4-FFF2-40B4-BE49-F238E27FC236}">
                <a16:creationId xmlns:a16="http://schemas.microsoft.com/office/drawing/2014/main" id="{0A953D7D-FF3F-4036-8EBE-72AA80C0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FC9B5DBB-2386-437A-8978-1CEBD3CB41D1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7171" name="Google Shape;117;p18">
            <a:extLst>
              <a:ext uri="{FF2B5EF4-FFF2-40B4-BE49-F238E27FC236}">
                <a16:creationId xmlns:a16="http://schemas.microsoft.com/office/drawing/2014/main" id="{AC7CDD82-B2D6-46BF-AAA1-A8C0B5C3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7172" name="Google Shape;118;p18">
            <a:extLst>
              <a:ext uri="{FF2B5EF4-FFF2-40B4-BE49-F238E27FC236}">
                <a16:creationId xmlns:a16="http://schemas.microsoft.com/office/drawing/2014/main" id="{74DB94D5-7C66-434E-BF5E-98C8159C577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Google Shape;119;p18">
            <a:extLst>
              <a:ext uri="{FF2B5EF4-FFF2-40B4-BE49-F238E27FC236}">
                <a16:creationId xmlns:a16="http://schemas.microsoft.com/office/drawing/2014/main" id="{E651FB82-2E70-4892-8AE1-7D357BF75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20" name="Google Shape;120;p18">
            <a:extLst>
              <a:ext uri="{FF2B5EF4-FFF2-40B4-BE49-F238E27FC236}">
                <a16:creationId xmlns:a16="http://schemas.microsoft.com/office/drawing/2014/main" id="{F5855C93-9478-4EB0-B182-659B23A7A94F}"/>
              </a:ext>
            </a:extLst>
          </p:cNvPr>
          <p:cNvSpPr txBox="1"/>
          <p:nvPr/>
        </p:nvSpPr>
        <p:spPr>
          <a:xfrm>
            <a:off x="274638" y="1271588"/>
            <a:ext cx="95313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utilizeze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Amandoua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inverseaza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structurala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traditionala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>
            <a:extLst>
              <a:ext uri="{FF2B5EF4-FFF2-40B4-BE49-F238E27FC236}">
                <a16:creationId xmlns:a16="http://schemas.microsoft.com/office/drawing/2014/main" id="{F035E024-60AF-4829-9ADF-2F1E63E5F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FC4322F6-68F8-471A-AF5D-AF1BAD2B671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8195" name="Google Shape;141;p20">
            <a:extLst>
              <a:ext uri="{FF2B5EF4-FFF2-40B4-BE49-F238E27FC236}">
                <a16:creationId xmlns:a16="http://schemas.microsoft.com/office/drawing/2014/main" id="{82BFA7A3-0EAD-498F-B7E2-1F020DEA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8196" name="Google Shape;142;p20">
            <a:extLst>
              <a:ext uri="{FF2B5EF4-FFF2-40B4-BE49-F238E27FC236}">
                <a16:creationId xmlns:a16="http://schemas.microsoft.com/office/drawing/2014/main" id="{5D9DA876-ED09-4D1C-98C3-F3B623F0682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143;p20">
            <a:extLst>
              <a:ext uri="{FF2B5EF4-FFF2-40B4-BE49-F238E27FC236}">
                <a16:creationId xmlns:a16="http://schemas.microsoft.com/office/drawing/2014/main" id="{39FB8934-EBF8-4AC7-A501-282D9293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44" name="Google Shape;144;p20">
            <a:extLst>
              <a:ext uri="{FF2B5EF4-FFF2-40B4-BE49-F238E27FC236}">
                <a16:creationId xmlns:a16="http://schemas.microsoft.com/office/drawing/2014/main" id="{F09BA0F3-9EBE-4412-B932-8E77A965C1D9}"/>
              </a:ext>
            </a:extLst>
          </p:cNvPr>
          <p:cNvSpPr txBox="1"/>
          <p:nvPr/>
        </p:nvSpPr>
        <p:spPr>
          <a:xfrm>
            <a:off x="273925" y="1272050"/>
            <a:ext cx="95328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pentr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arhitecturi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 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ajunge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aceleasi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cunoscute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sub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sabloane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proiectare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design patterns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 charset="0"/>
                <a:cs typeface="Arial" charset="0"/>
                <a:sym typeface="Arial" charset="0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tx2"/>
                </a:solidFill>
                <a:latin typeface="Arial" charset="0"/>
                <a:cs typeface="Arial" charset="0"/>
                <a:sym typeface="Arial" charset="0"/>
              </a:rPr>
              <a:t>sablon</a:t>
            </a:r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  <a:sym typeface="Arial" charset="0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 charset="0"/>
                <a:cs typeface="Arial" charset="0"/>
                <a:sym typeface="Arial" charset="0"/>
              </a:rPr>
              <a:t>proiectare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intalneste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mod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respectiva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Solutia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exprimata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 charset="0"/>
                <a:cs typeface="Arial" charset="0"/>
                <a:sym typeface="Arial" charset="0"/>
              </a:rPr>
              <a:t>clase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Arial" charset="0"/>
                <a:cs typeface="Arial" charset="0"/>
                <a:sym typeface="Arial" charset="0"/>
              </a:rPr>
              <a:t>obiecte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cat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poata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>
            <a:extLst>
              <a:ext uri="{FF2B5EF4-FFF2-40B4-BE49-F238E27FC236}">
                <a16:creationId xmlns:a16="http://schemas.microsoft.com/office/drawing/2014/main" id="{D84C39B8-F797-40A6-A8EC-5F548CC9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85B969F-FB02-449E-9D8D-CC92D2D476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9219" name="Google Shape;153;p21">
            <a:extLst>
              <a:ext uri="{FF2B5EF4-FFF2-40B4-BE49-F238E27FC236}">
                <a16:creationId xmlns:a16="http://schemas.microsoft.com/office/drawing/2014/main" id="{82AB39D0-2994-4C2D-92C0-88C91919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9220" name="Google Shape;154;p21">
            <a:extLst>
              <a:ext uri="{FF2B5EF4-FFF2-40B4-BE49-F238E27FC236}">
                <a16:creationId xmlns:a16="http://schemas.microsoft.com/office/drawing/2014/main" id="{458D84BA-4239-4B7A-8211-2DD7887507B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55;p21">
            <a:extLst>
              <a:ext uri="{FF2B5EF4-FFF2-40B4-BE49-F238E27FC236}">
                <a16:creationId xmlns:a16="http://schemas.microsoft.com/office/drawing/2014/main" id="{7BAE0146-8693-4077-B609-2269748C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222" name="Google Shape;156;p21">
            <a:extLst>
              <a:ext uri="{FF2B5EF4-FFF2-40B4-BE49-F238E27FC236}">
                <a16:creationId xmlns:a16="http://schemas.microsoft.com/office/drawing/2014/main" id="{65E5E52C-9DE9-4C54-B588-B0A91112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271588"/>
            <a:ext cx="9658350" cy="508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Definitie si clasificare</a:t>
            </a:r>
          </a:p>
          <a:p>
            <a:pPr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11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altLang="en-US" sz="11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Clasificarea şabloanelor după scop: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/>
              <a:t>- </a:t>
            </a:r>
            <a:r>
              <a:rPr lang="en-US" altLang="en-US" sz="2000" b="1"/>
              <a:t>creaţionale</a:t>
            </a:r>
            <a:r>
              <a:rPr lang="en-US" altLang="en-US" sz="2000"/>
              <a:t> (creational patterns) privesc modul de creare al obiectelor.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/>
              <a:t>- </a:t>
            </a:r>
            <a:r>
              <a:rPr lang="en-US" altLang="en-US" sz="2000" b="1"/>
              <a:t>structurale</a:t>
            </a:r>
            <a:r>
              <a:rPr lang="en-US" altLang="en-US" sz="2000"/>
              <a:t> (structural patterns) se referă la compoziţia claselor sau al obiectelor.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/>
              <a:t>- </a:t>
            </a:r>
            <a:r>
              <a:rPr lang="en-US" altLang="en-US" sz="2000" b="1"/>
              <a:t>comportamentale</a:t>
            </a:r>
            <a:r>
              <a:rPr lang="en-US" altLang="en-US" sz="2000"/>
              <a:t> (behavioral patterns) caracterizează modul în care obiectele şi clasele interacţionează şi îşi distribuie responsabilităţile.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Clasificarea şabloanelor dupa domeniu de aplicare: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altLang="en-US" sz="2000" b="1" i="1"/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altLang="en-US" sz="2000" b="1"/>
              <a:t>sabloanele claselor</a:t>
            </a:r>
            <a:r>
              <a:rPr lang="en-US" altLang="en-US" sz="2000"/>
              <a:t> se referă la relaţii dintre clase, relaţii stabilite prin moştenire şi care sunt statice (fixate la compilare).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altLang="en-US" sz="2000" b="1"/>
              <a:t>sabloanele obiectelor</a:t>
            </a:r>
            <a:r>
              <a:rPr lang="en-US" altLang="en-US" sz="2000"/>
              <a:t> se referă la relaţiile dintre obiecte, relaţii care au un caracter dinamic 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>
            <a:extLst>
              <a:ext uri="{FF2B5EF4-FFF2-40B4-BE49-F238E27FC236}">
                <a16:creationId xmlns:a16="http://schemas.microsoft.com/office/drawing/2014/main" id="{5AF8E748-A6BD-4D27-BCA8-78B7543E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B05C1267-9455-476D-87FA-F451385EAB9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panose="020B0604020202020204" pitchFamily="34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10243" name="Google Shape;165;p22">
            <a:extLst>
              <a:ext uri="{FF2B5EF4-FFF2-40B4-BE49-F238E27FC236}">
                <a16:creationId xmlns:a16="http://schemas.microsoft.com/office/drawing/2014/main" id="{7619BCDA-47D0-41A0-9FF4-20B1846C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0244" name="Google Shape;166;p22">
            <a:extLst>
              <a:ext uri="{FF2B5EF4-FFF2-40B4-BE49-F238E27FC236}">
                <a16:creationId xmlns:a16="http://schemas.microsoft.com/office/drawing/2014/main" id="{4E94D6F1-5658-45E7-950D-0E9E1B53C43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Google Shape;167;p22">
            <a:extLst>
              <a:ext uri="{FF2B5EF4-FFF2-40B4-BE49-F238E27FC236}">
                <a16:creationId xmlns:a16="http://schemas.microsoft.com/office/drawing/2014/main" id="{D57F0EB8-66AE-468E-9E33-0C582CB8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8" name="Google Shape;168;p22">
            <a:extLst>
              <a:ext uri="{FF2B5EF4-FFF2-40B4-BE49-F238E27FC236}">
                <a16:creationId xmlns:a16="http://schemas.microsoft.com/office/drawing/2014/main" id="{D17BE8E6-DEE5-4229-9778-4EFD84F9AAE8}"/>
              </a:ext>
            </a:extLst>
          </p:cNvPr>
          <p:cNvSpPr txBox="1"/>
          <p:nvPr/>
        </p:nvSpPr>
        <p:spPr>
          <a:xfrm>
            <a:off x="274638" y="1271588"/>
            <a:ext cx="9658350" cy="48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4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esentiale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consecintele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compromisuri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asemenea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limbaje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11" ma:contentTypeDescription="Create a new document." ma:contentTypeScope="" ma:versionID="c9a68692c94ad84e3d66dd6fb1801e2a">
  <xsd:schema xmlns:xsd="http://www.w3.org/2001/XMLSchema" xmlns:xs="http://www.w3.org/2001/XMLSchema" xmlns:p="http://schemas.microsoft.com/office/2006/metadata/properties" xmlns:ns2="15ce0899-ef80-4cae-8647-bf5405b1f034" xmlns:ns3="2dc37950-69af-4f21-a3c1-736a2430e14d" targetNamespace="http://schemas.microsoft.com/office/2006/metadata/properties" ma:root="true" ma:fieldsID="64b98850cd671a97c68d877f416d724b" ns2:_="" ns3:_="">
    <xsd:import namespace="15ce0899-ef80-4cae-8647-bf5405b1f034"/>
    <xsd:import namespace="2dc37950-69af-4f21-a3c1-736a2430e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37950-69af-4f21-a3c1-736a2430e1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033165-1988-4D9E-B0F0-C295BF784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e0899-ef80-4cae-8647-bf5405b1f034"/>
    <ds:schemaRef ds:uri="2dc37950-69af-4f21-a3c1-736a2430e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77CC94-E1ED-406F-B9B9-D9111159D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2831</Words>
  <Application>Microsoft Office PowerPoint</Application>
  <PresentationFormat>Custom</PresentationFormat>
  <Paragraphs>754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Ank</cp:lastModifiedBy>
  <cp:revision>257</cp:revision>
  <dcterms:modified xsi:type="dcterms:W3CDTF">2021-05-21T08:57:35Z</dcterms:modified>
</cp:coreProperties>
</file>