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4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21FE9-B7BB-4E60-B774-8F6822DB102A}" v="4" dt="2023-04-20T14:35:28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MEN LORENA ACATRINEI" userId="S::carmen.acatrinei@s.unibuc.ro::71549366-3c64-4f2b-af5a-64029f075d9d" providerId="AD" clId="Web-{11621FE9-B7BB-4E60-B774-8F6822DB102A}"/>
    <pc:docChg chg="modSld">
      <pc:chgData name="CARMEN LORENA ACATRINEI" userId="S::carmen.acatrinei@s.unibuc.ro::71549366-3c64-4f2b-af5a-64029f075d9d" providerId="AD" clId="Web-{11621FE9-B7BB-4E60-B774-8F6822DB102A}" dt="2023-04-20T14:35:28.487" v="1" actId="20577"/>
      <pc:docMkLst>
        <pc:docMk/>
      </pc:docMkLst>
      <pc:sldChg chg="modSp">
        <pc:chgData name="CARMEN LORENA ACATRINEI" userId="S::carmen.acatrinei@s.unibuc.ro::71549366-3c64-4f2b-af5a-64029f075d9d" providerId="AD" clId="Web-{11621FE9-B7BB-4E60-B774-8F6822DB102A}" dt="2023-04-20T14:35:28.487" v="1" actId="20577"/>
        <pc:sldMkLst>
          <pc:docMk/>
          <pc:sldMk cId="1733140746" sldId="266"/>
        </pc:sldMkLst>
        <pc:spChg chg="mod">
          <ac:chgData name="CARMEN LORENA ACATRINEI" userId="S::carmen.acatrinei@s.unibuc.ro::71549366-3c64-4f2b-af5a-64029f075d9d" providerId="AD" clId="Web-{11621FE9-B7BB-4E60-B774-8F6822DB102A}" dt="2023-04-20T14:35:28.487" v="1" actId="20577"/>
          <ac:spMkLst>
            <pc:docMk/>
            <pc:sldMk cId="1733140746" sldId="266"/>
            <ac:spMk id="6" creationId="{C9BB9DD8-5017-EFE0-D9EB-33484F8805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2B00-C563-410B-8B7A-9657DAFCA7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DFA5-525B-4E2A-97E5-64889CD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7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2B00-C563-410B-8B7A-9657DAFCA7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DFA5-525B-4E2A-97E5-64889CD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2B00-C563-410B-8B7A-9657DAFCA7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DFA5-525B-4E2A-97E5-64889CD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3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2B00-C563-410B-8B7A-9657DAFCA7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DFA5-525B-4E2A-97E5-64889CD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2B00-C563-410B-8B7A-9657DAFCA7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DFA5-525B-4E2A-97E5-64889CD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2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2B00-C563-410B-8B7A-9657DAFCA7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DFA5-525B-4E2A-97E5-64889CD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2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2B00-C563-410B-8B7A-9657DAFCA7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DFA5-525B-4E2A-97E5-64889CD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6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2B00-C563-410B-8B7A-9657DAFCA7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DFA5-525B-4E2A-97E5-64889CD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2B00-C563-410B-8B7A-9657DAFCA7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DFA5-525B-4E2A-97E5-64889CD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2B00-C563-410B-8B7A-9657DAFCA7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DFA5-525B-4E2A-97E5-64889CD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7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2B00-C563-410B-8B7A-9657DAFCA7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DFA5-525B-4E2A-97E5-64889CD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6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2B00-C563-410B-8B7A-9657DAFCA7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DFA5-525B-4E2A-97E5-64889CD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2B00-C563-410B-8B7A-9657DAFCA7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DFA5-525B-4E2A-97E5-64889CD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2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7D72B00-C563-410B-8B7A-9657DAFCA7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4C2DFA5-525B-4E2A-97E5-64889CD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1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7D72B00-C563-410B-8B7A-9657DAFCA72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4C2DFA5-525B-4E2A-97E5-64889CDD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71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5DAC-92C5-CDA8-D279-FBA25BF3F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Prezentare</a:t>
            </a:r>
            <a:r>
              <a:rPr lang="en-US"/>
              <a:t> “Automatic State-Based Test Generation Using Genetic Algorithms ” – R. </a:t>
            </a:r>
            <a:r>
              <a:rPr lang="en-US" err="1"/>
              <a:t>Lefticaru</a:t>
            </a:r>
            <a:r>
              <a:rPr lang="en-US"/>
              <a:t>, F. </a:t>
            </a:r>
            <a:r>
              <a:rPr lang="en-US" err="1"/>
              <a:t>Ipate</a:t>
            </a:r>
            <a:r>
              <a:rPr lang="en-US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68255-CB1F-F3FE-EC25-58E72AAD9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Carpineanu Alexandru, Grigorescu Stefan</a:t>
            </a:r>
          </a:p>
        </p:txBody>
      </p:sp>
    </p:spTree>
    <p:extLst>
      <p:ext uri="{BB962C8B-B14F-4D97-AF65-F5344CB8AC3E}">
        <p14:creationId xmlns:p14="http://schemas.microsoft.com/office/powerpoint/2010/main" val="171095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6EEF-8F46-3558-E252-A64F09F7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Experimente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0BBE-2CB6-5C58-5BCF-04095E9C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Articolul</a:t>
            </a:r>
            <a:r>
              <a:rPr lang="en-US"/>
              <a:t> </a:t>
            </a:r>
            <a:r>
              <a:rPr lang="en-US" err="1"/>
              <a:t>prezinta</a:t>
            </a:r>
            <a:r>
              <a:rPr lang="en-US"/>
              <a:t> </a:t>
            </a:r>
            <a:r>
              <a:rPr lang="en-US" err="1"/>
              <a:t>doua</a:t>
            </a:r>
            <a:r>
              <a:rPr lang="en-US"/>
              <a:t> </a:t>
            </a:r>
            <a:r>
              <a:rPr lang="en-US" err="1"/>
              <a:t>experimente</a:t>
            </a:r>
            <a:r>
              <a:rPr lang="en-US"/>
              <a:t> </a:t>
            </a:r>
            <a:r>
              <a:rPr lang="en-US" err="1"/>
              <a:t>efectuate</a:t>
            </a:r>
            <a:r>
              <a:rPr lang="en-US"/>
              <a:t> pe </a:t>
            </a:r>
            <a:r>
              <a:rPr lang="en-US" err="1"/>
              <a:t>clasa</a:t>
            </a:r>
            <a:r>
              <a:rPr lang="en-US"/>
              <a:t> “Book”, </a:t>
            </a:r>
            <a:r>
              <a:rPr lang="en-US" err="1"/>
              <a:t>folosind</a:t>
            </a:r>
            <a:r>
              <a:rPr lang="en-US"/>
              <a:t> </a:t>
            </a:r>
            <a:r>
              <a:rPr lang="en-US" err="1"/>
              <a:t>strategia</a:t>
            </a:r>
            <a:r>
              <a:rPr lang="en-US"/>
              <a:t> de </a:t>
            </a:r>
            <a:r>
              <a:rPr lang="en-US" err="1"/>
              <a:t>generare</a:t>
            </a:r>
            <a:r>
              <a:rPr lang="en-US"/>
              <a:t> </a:t>
            </a:r>
            <a:r>
              <a:rPr lang="en-US" err="1"/>
              <a:t>prezentata</a:t>
            </a:r>
            <a:r>
              <a:rPr lang="en-US"/>
              <a:t> </a:t>
            </a:r>
            <a:r>
              <a:rPr lang="en-US" err="1"/>
              <a:t>mai</a:t>
            </a:r>
            <a:r>
              <a:rPr lang="en-US"/>
              <a:t> sus</a:t>
            </a:r>
          </a:p>
          <a:p>
            <a:r>
              <a:rPr lang="en-US"/>
              <a:t>Noi </a:t>
            </a:r>
            <a:r>
              <a:rPr lang="en-US" err="1"/>
              <a:t>vom</a:t>
            </a:r>
            <a:r>
              <a:rPr lang="en-US"/>
              <a:t> </a:t>
            </a:r>
            <a:r>
              <a:rPr lang="en-US" err="1"/>
              <a:t>vorbi</a:t>
            </a:r>
            <a:r>
              <a:rPr lang="en-US"/>
              <a:t> </a:t>
            </a:r>
            <a:r>
              <a:rPr lang="en-US" err="1"/>
              <a:t>despre</a:t>
            </a:r>
            <a:r>
              <a:rPr lang="en-US"/>
              <a:t> </a:t>
            </a:r>
            <a:r>
              <a:rPr lang="en-US" err="1"/>
              <a:t>primul</a:t>
            </a:r>
            <a:r>
              <a:rPr lang="en-US"/>
              <a:t> experiment</a:t>
            </a:r>
          </a:p>
        </p:txBody>
      </p:sp>
    </p:spTree>
    <p:extLst>
      <p:ext uri="{BB962C8B-B14F-4D97-AF65-F5344CB8AC3E}">
        <p14:creationId xmlns:p14="http://schemas.microsoft.com/office/powerpoint/2010/main" val="14588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BBE6-E8BC-A3FF-11DD-51EAE3C1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21B5-42C0-A0B6-0878-CE55CB8F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Algoritm</a:t>
            </a:r>
            <a:r>
              <a:rPr lang="en-US"/>
              <a:t> genetic elitist, S-a </a:t>
            </a:r>
            <a:r>
              <a:rPr lang="en-US" err="1"/>
              <a:t>observat</a:t>
            </a:r>
            <a:r>
              <a:rPr lang="en-US"/>
              <a:t> ca </a:t>
            </a:r>
            <a:r>
              <a:rPr lang="en-US" err="1"/>
              <a:t>folosirea</a:t>
            </a:r>
            <a:r>
              <a:rPr lang="en-US"/>
              <a:t> </a:t>
            </a:r>
            <a:r>
              <a:rPr lang="en-US" err="1"/>
              <a:t>recombinarii</a:t>
            </a:r>
            <a:r>
              <a:rPr lang="en-US"/>
              <a:t> de tip single-point nu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eficienta</a:t>
            </a:r>
            <a:r>
              <a:rPr lang="en-US"/>
              <a:t> </a:t>
            </a:r>
            <a:r>
              <a:rPr lang="en-US" err="1"/>
              <a:t>deoarece</a:t>
            </a:r>
            <a:r>
              <a:rPr lang="en-US"/>
              <a:t> </a:t>
            </a:r>
            <a:r>
              <a:rPr lang="en-US" err="1"/>
              <a:t>generatia</a:t>
            </a:r>
            <a:r>
              <a:rPr lang="en-US"/>
              <a:t> </a:t>
            </a:r>
            <a:r>
              <a:rPr lang="en-US" err="1"/>
              <a:t>noua</a:t>
            </a:r>
            <a:r>
              <a:rPr lang="en-US"/>
              <a:t> </a:t>
            </a:r>
            <a:r>
              <a:rPr lang="en-US" err="1"/>
              <a:t>tindea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aiba</a:t>
            </a:r>
            <a:r>
              <a:rPr lang="en-US"/>
              <a:t> un fitness </a:t>
            </a:r>
            <a:r>
              <a:rPr lang="en-US" err="1"/>
              <a:t>mai</a:t>
            </a:r>
            <a:r>
              <a:rPr lang="en-US"/>
              <a:t> prost </a:t>
            </a:r>
            <a:r>
              <a:rPr lang="en-US" err="1"/>
              <a:t>decat</a:t>
            </a:r>
            <a:r>
              <a:rPr lang="en-US"/>
              <a:t> </a:t>
            </a:r>
            <a:r>
              <a:rPr lang="en-US" err="1"/>
              <a:t>generatia</a:t>
            </a:r>
            <a:r>
              <a:rPr lang="en-US"/>
              <a:t> </a:t>
            </a:r>
            <a:r>
              <a:rPr lang="en-US" err="1"/>
              <a:t>precedenta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ca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ordinea</a:t>
            </a:r>
            <a:r>
              <a:rPr lang="en-US"/>
              <a:t> </a:t>
            </a:r>
            <a:r>
              <a:rPr lang="en-US" err="1"/>
              <a:t>genelor</a:t>
            </a:r>
            <a:r>
              <a:rPr lang="en-US"/>
              <a:t> din </a:t>
            </a:r>
            <a:r>
              <a:rPr lang="en-US" err="1"/>
              <a:t>cromozomi</a:t>
            </a:r>
            <a:r>
              <a:rPr lang="en-US"/>
              <a:t>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foarte</a:t>
            </a:r>
            <a:r>
              <a:rPr lang="en-US"/>
              <a:t> </a:t>
            </a:r>
            <a:r>
              <a:rPr lang="en-US" err="1"/>
              <a:t>importanta</a:t>
            </a:r>
            <a:r>
              <a:rPr lang="en-US"/>
              <a:t> </a:t>
            </a:r>
            <a:r>
              <a:rPr lang="en-US" err="1"/>
              <a:t>iar</a:t>
            </a:r>
            <a:r>
              <a:rPr lang="en-US"/>
              <a:t> </a:t>
            </a:r>
            <a:r>
              <a:rPr lang="en-US" err="1"/>
              <a:t>noua</a:t>
            </a:r>
            <a:r>
              <a:rPr lang="en-US"/>
              <a:t> </a:t>
            </a:r>
            <a:r>
              <a:rPr lang="en-US" err="1"/>
              <a:t>generatie</a:t>
            </a:r>
            <a:r>
              <a:rPr lang="en-US"/>
              <a:t> </a:t>
            </a:r>
            <a:r>
              <a:rPr lang="en-US" err="1"/>
              <a:t>pierdea</a:t>
            </a:r>
            <a:r>
              <a:rPr lang="en-US"/>
              <a:t> </a:t>
            </a:r>
            <a:r>
              <a:rPr lang="en-US" err="1"/>
              <a:t>aceasta</a:t>
            </a:r>
            <a:r>
              <a:rPr lang="en-US"/>
              <a:t> </a:t>
            </a:r>
            <a:r>
              <a:rPr lang="en-US" err="1"/>
              <a:t>relatie</a:t>
            </a:r>
            <a:r>
              <a:rPr lang="en-US"/>
              <a:t> </a:t>
            </a:r>
            <a:r>
              <a:rPr lang="en-US" err="1"/>
              <a:t>dintre</a:t>
            </a:r>
            <a:r>
              <a:rPr lang="en-US"/>
              <a:t> gene.</a:t>
            </a:r>
          </a:p>
          <a:p>
            <a:r>
              <a:rPr lang="en-US" err="1"/>
              <a:t>Pentru</a:t>
            </a:r>
            <a:r>
              <a:rPr lang="en-US"/>
              <a:t> a </a:t>
            </a:r>
            <a:r>
              <a:rPr lang="en-US" err="1"/>
              <a:t>determina</a:t>
            </a:r>
            <a:r>
              <a:rPr lang="en-US"/>
              <a:t> </a:t>
            </a:r>
            <a:r>
              <a:rPr lang="en-US" err="1"/>
              <a:t>complexitatea</a:t>
            </a:r>
            <a:r>
              <a:rPr lang="en-US"/>
              <a:t> </a:t>
            </a:r>
            <a:r>
              <a:rPr lang="en-US" err="1"/>
              <a:t>generarii</a:t>
            </a:r>
            <a:r>
              <a:rPr lang="en-US"/>
              <a:t> </a:t>
            </a:r>
            <a:r>
              <a:rPr lang="en-US" err="1"/>
              <a:t>datelor</a:t>
            </a:r>
            <a:r>
              <a:rPr lang="en-US"/>
              <a:t>, s-a ales un </a:t>
            </a:r>
            <a:r>
              <a:rPr lang="en-US" err="1"/>
              <a:t>numar</a:t>
            </a:r>
            <a:r>
              <a:rPr lang="en-US"/>
              <a:t> de 35 de </a:t>
            </a:r>
            <a:r>
              <a:rPr lang="en-US" err="1"/>
              <a:t>secvente</a:t>
            </a:r>
            <a:r>
              <a:rPr lang="en-US"/>
              <a:t> de </a:t>
            </a:r>
            <a:r>
              <a:rPr lang="en-US" err="1"/>
              <a:t>lungimi</a:t>
            </a:r>
            <a:r>
              <a:rPr lang="en-US"/>
              <a:t> </a:t>
            </a:r>
            <a:r>
              <a:rPr lang="en-US" err="1"/>
              <a:t>intre</a:t>
            </a:r>
            <a:r>
              <a:rPr lang="en-US"/>
              <a:t> 2 </a:t>
            </a:r>
            <a:r>
              <a:rPr lang="en-US" err="1"/>
              <a:t>si</a:t>
            </a:r>
            <a:r>
              <a:rPr lang="en-US"/>
              <a:t> 7, s-a </a:t>
            </a:r>
            <a:r>
              <a:rPr lang="en-US" err="1"/>
              <a:t>calculat</a:t>
            </a:r>
            <a:r>
              <a:rPr lang="en-US"/>
              <a:t> </a:t>
            </a:r>
            <a:r>
              <a:rPr lang="en-US" err="1"/>
              <a:t>probabilitatea</a:t>
            </a:r>
            <a:r>
              <a:rPr lang="en-US"/>
              <a:t> de a </a:t>
            </a:r>
            <a:r>
              <a:rPr lang="en-US" err="1"/>
              <a:t>gasi</a:t>
            </a:r>
            <a:r>
              <a:rPr lang="en-US"/>
              <a:t> o </a:t>
            </a:r>
            <a:r>
              <a:rPr lang="en-US" err="1"/>
              <a:t>solutie</a:t>
            </a:r>
            <a:r>
              <a:rPr lang="en-US"/>
              <a:t> de test in mod </a:t>
            </a:r>
            <a:r>
              <a:rPr lang="en-US" err="1"/>
              <a:t>aleator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s-a </a:t>
            </a:r>
            <a:r>
              <a:rPr lang="en-US" err="1"/>
              <a:t>comparat</a:t>
            </a:r>
            <a:r>
              <a:rPr lang="en-US"/>
              <a:t> cu </a:t>
            </a:r>
            <a:r>
              <a:rPr lang="en-US" err="1"/>
              <a:t>numarul</a:t>
            </a:r>
            <a:r>
              <a:rPr lang="en-US"/>
              <a:t> de </a:t>
            </a:r>
            <a:r>
              <a:rPr lang="en-US" err="1"/>
              <a:t>generatii</a:t>
            </a:r>
            <a:r>
              <a:rPr lang="en-US"/>
              <a:t> </a:t>
            </a:r>
            <a:r>
              <a:rPr lang="en-US" err="1"/>
              <a:t>necesare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a se </a:t>
            </a:r>
            <a:r>
              <a:rPr lang="en-US" err="1"/>
              <a:t>gasi</a:t>
            </a:r>
            <a:r>
              <a:rPr lang="en-US"/>
              <a:t> o </a:t>
            </a:r>
            <a:r>
              <a:rPr lang="en-US" err="1"/>
              <a:t>solutie</a:t>
            </a:r>
            <a:r>
              <a:rPr lang="en-US"/>
              <a:t> cu </a:t>
            </a:r>
            <a:r>
              <a:rPr lang="en-US" err="1"/>
              <a:t>algoritmi</a:t>
            </a:r>
            <a:r>
              <a:rPr lang="en-US"/>
              <a:t> </a:t>
            </a:r>
            <a:r>
              <a:rPr lang="en-US" err="1"/>
              <a:t>genetici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5A6C-8C79-06B4-D4D6-35021B9E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B5541A-707E-0438-79A9-570FFFAD3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5028" y="3023870"/>
            <a:ext cx="5657850" cy="2476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B9DD8-5017-EFE0-D9EB-33484F8805C3}"/>
              </a:ext>
            </a:extLst>
          </p:cNvPr>
          <p:cNvSpPr txBox="1"/>
          <p:nvPr/>
        </p:nvSpPr>
        <p:spPr>
          <a:xfrm>
            <a:off x="467360" y="3023870"/>
            <a:ext cx="55372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 dirty="0"/>
              <a:t>Axa OX: </a:t>
            </a:r>
            <a:r>
              <a:rPr lang="en-US" dirty="0" err="1"/>
              <a:t>Proabilitatea</a:t>
            </a:r>
            <a:r>
              <a:rPr lang="en-US" dirty="0"/>
              <a:t> de a </a:t>
            </a:r>
            <a:r>
              <a:rPr lang="en-US" dirty="0" err="1"/>
              <a:t>gasi</a:t>
            </a:r>
            <a:r>
              <a:rPr lang="en-US" dirty="0"/>
              <a:t> o </a:t>
            </a:r>
            <a:r>
              <a:rPr lang="en-US" dirty="0" err="1"/>
              <a:t>solutie</a:t>
            </a:r>
            <a:r>
              <a:rPr lang="en-US" dirty="0"/>
              <a:t> in mod </a:t>
            </a:r>
            <a:r>
              <a:rPr lang="en-US" dirty="0" err="1"/>
              <a:t>aleator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dirty="0"/>
              <a:t>Axa OY: </a:t>
            </a:r>
            <a:r>
              <a:rPr lang="en-US" dirty="0" err="1"/>
              <a:t>Nu</a:t>
            </a:r>
            <a:r>
              <a:rPr lang="en-US" b="1" dirty="0" err="1"/>
              <a:t>marul</a:t>
            </a:r>
            <a:r>
              <a:rPr lang="en-US" b="1" dirty="0"/>
              <a:t> de </a:t>
            </a:r>
            <a:r>
              <a:rPr lang="en-US" b="1" dirty="0" err="1"/>
              <a:t>generatii</a:t>
            </a:r>
            <a:r>
              <a:rPr lang="en-US" b="1" dirty="0"/>
              <a:t> </a:t>
            </a:r>
            <a:r>
              <a:rPr lang="en-US" b="1" dirty="0" err="1"/>
              <a:t>necesar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a </a:t>
            </a:r>
            <a:r>
              <a:rPr lang="en-US" b="1" dirty="0" err="1"/>
              <a:t>gasi</a:t>
            </a:r>
            <a:r>
              <a:rPr lang="en-US" b="1" dirty="0"/>
              <a:t> o </a:t>
            </a:r>
            <a:r>
              <a:rPr lang="en-US" b="1" dirty="0" err="1"/>
              <a:t>solutie</a:t>
            </a:r>
            <a:r>
              <a:rPr lang="en-US" b="1" dirty="0"/>
              <a:t> </a:t>
            </a:r>
            <a:r>
              <a:rPr lang="en-US" b="1" dirty="0" err="1"/>
              <a:t>folosind</a:t>
            </a:r>
            <a:r>
              <a:rPr lang="en-US" b="1" dirty="0"/>
              <a:t> </a:t>
            </a:r>
            <a:r>
              <a:rPr lang="en-US" b="1" dirty="0" err="1"/>
              <a:t>algoritmul</a:t>
            </a:r>
            <a:r>
              <a:rPr lang="en-US" b="1" dirty="0"/>
              <a:t> genetic</a:t>
            </a:r>
          </a:p>
        </p:txBody>
      </p:sp>
    </p:spTree>
    <p:extLst>
      <p:ext uri="{BB962C8B-B14F-4D97-AF65-F5344CB8AC3E}">
        <p14:creationId xmlns:p14="http://schemas.microsoft.com/office/powerpoint/2010/main" val="173314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D7BB-D915-EC7A-B6AB-7CD061A9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059845-7713-B4CA-C79B-E7090CB004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07" y="2728729"/>
            <a:ext cx="5593271" cy="322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4D87891-3AEE-6E4F-BC1F-3D924FB72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22" y="2273225"/>
            <a:ext cx="5335764" cy="41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82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97E-8361-363E-3EC9-D20BC6B8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Introducere</a:t>
            </a:r>
            <a:r>
              <a:rPr lang="en-US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5552-EBA2-2385-439D-CA8AB5227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present </a:t>
            </a:r>
            <a:r>
              <a:rPr lang="en-US" err="1"/>
              <a:t>exista</a:t>
            </a:r>
            <a:r>
              <a:rPr lang="en-US"/>
              <a:t> </a:t>
            </a:r>
            <a:r>
              <a:rPr lang="en-US" err="1"/>
              <a:t>numeroase</a:t>
            </a:r>
            <a:r>
              <a:rPr lang="en-US"/>
              <a:t> </a:t>
            </a:r>
            <a:r>
              <a:rPr lang="en-US" err="1"/>
              <a:t>metode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</a:t>
            </a:r>
            <a:r>
              <a:rPr lang="en-US" err="1"/>
              <a:t>generarea</a:t>
            </a:r>
            <a:r>
              <a:rPr lang="en-US"/>
              <a:t> de date de test </a:t>
            </a:r>
            <a:r>
              <a:rPr lang="en-US" err="1"/>
              <a:t>pornind</a:t>
            </a:r>
            <a:r>
              <a:rPr lang="en-US"/>
              <a:t> de la </a:t>
            </a:r>
            <a:r>
              <a:rPr lang="en-US" err="1"/>
              <a:t>diagrame</a:t>
            </a:r>
            <a:r>
              <a:rPr lang="en-US"/>
              <a:t> UML, </a:t>
            </a:r>
            <a:r>
              <a:rPr lang="en-US" err="1"/>
              <a:t>insa</a:t>
            </a:r>
            <a:r>
              <a:rPr lang="en-US"/>
              <a:t>, o </a:t>
            </a:r>
            <a:r>
              <a:rPr lang="en-US" err="1"/>
              <a:t>problema</a:t>
            </a:r>
            <a:r>
              <a:rPr lang="en-US"/>
              <a:t> </a:t>
            </a:r>
            <a:r>
              <a:rPr lang="en-US" err="1"/>
              <a:t>recurenta</a:t>
            </a:r>
            <a:r>
              <a:rPr lang="en-US"/>
              <a:t> a </a:t>
            </a:r>
            <a:r>
              <a:rPr lang="en-US" err="1"/>
              <a:t>acestor</a:t>
            </a:r>
            <a:r>
              <a:rPr lang="en-US"/>
              <a:t> </a:t>
            </a:r>
            <a:r>
              <a:rPr lang="en-US" err="1"/>
              <a:t>metode</a:t>
            </a:r>
            <a:r>
              <a:rPr lang="en-US"/>
              <a:t>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dificultatea</a:t>
            </a:r>
            <a:r>
              <a:rPr lang="en-US"/>
              <a:t> </a:t>
            </a:r>
            <a:r>
              <a:rPr lang="en-US" err="1"/>
              <a:t>ridicata</a:t>
            </a:r>
            <a:r>
              <a:rPr lang="en-US"/>
              <a:t> de a </a:t>
            </a:r>
            <a:r>
              <a:rPr lang="en-US" err="1"/>
              <a:t>gasi</a:t>
            </a:r>
            <a:r>
              <a:rPr lang="en-US"/>
              <a:t> </a:t>
            </a:r>
            <a:r>
              <a:rPr lang="en-US" err="1"/>
              <a:t>valori</a:t>
            </a:r>
            <a:r>
              <a:rPr lang="en-US"/>
              <a:t> de input </a:t>
            </a:r>
            <a:r>
              <a:rPr lang="en-US" err="1"/>
              <a:t>pentru</a:t>
            </a:r>
            <a:r>
              <a:rPr lang="en-US"/>
              <a:t> </a:t>
            </a:r>
            <a:r>
              <a:rPr lang="en-US" err="1"/>
              <a:t>secventele</a:t>
            </a:r>
            <a:r>
              <a:rPr lang="en-US"/>
              <a:t> de </a:t>
            </a:r>
            <a:r>
              <a:rPr lang="en-US" err="1"/>
              <a:t>metode</a:t>
            </a:r>
            <a:r>
              <a:rPr lang="en-US"/>
              <a:t> </a:t>
            </a:r>
            <a:r>
              <a:rPr lang="en-US" err="1"/>
              <a:t>extrase</a:t>
            </a:r>
            <a:r>
              <a:rPr lang="en-US"/>
              <a:t> din </a:t>
            </a:r>
            <a:r>
              <a:rPr lang="en-US" err="1"/>
              <a:t>diagrama</a:t>
            </a:r>
            <a:r>
              <a:rPr lang="en-US"/>
              <a:t> de </a:t>
            </a:r>
            <a:r>
              <a:rPr lang="en-US" err="1"/>
              <a:t>stari</a:t>
            </a:r>
            <a:r>
              <a:rPr lang="en-US"/>
              <a:t>.</a:t>
            </a:r>
          </a:p>
          <a:p>
            <a:r>
              <a:rPr lang="en-US" err="1"/>
              <a:t>Acest</a:t>
            </a:r>
            <a:r>
              <a:rPr lang="en-US"/>
              <a:t> </a:t>
            </a:r>
            <a:r>
              <a:rPr lang="en-US" err="1"/>
              <a:t>articol</a:t>
            </a:r>
            <a:r>
              <a:rPr lang="en-US"/>
              <a:t> </a:t>
            </a:r>
            <a:r>
              <a:rPr lang="en-US" err="1"/>
              <a:t>propune</a:t>
            </a:r>
            <a:r>
              <a:rPr lang="en-US"/>
              <a:t> </a:t>
            </a:r>
            <a:r>
              <a:rPr lang="en-US" err="1"/>
              <a:t>folosirea</a:t>
            </a:r>
            <a:r>
              <a:rPr lang="en-US"/>
              <a:t> </a:t>
            </a:r>
            <a:r>
              <a:rPr lang="en-US" err="1"/>
              <a:t>algoritmilor</a:t>
            </a:r>
            <a:r>
              <a:rPr lang="en-US"/>
              <a:t> </a:t>
            </a:r>
            <a:r>
              <a:rPr lang="en-US" err="1"/>
              <a:t>genetici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a produce </a:t>
            </a:r>
            <a:r>
              <a:rPr lang="en-US" err="1"/>
              <a:t>valori</a:t>
            </a:r>
            <a:r>
              <a:rPr lang="en-US"/>
              <a:t> de test </a:t>
            </a:r>
            <a:r>
              <a:rPr lang="en-US" err="1"/>
              <a:t>pentru</a:t>
            </a:r>
            <a:r>
              <a:rPr lang="en-US"/>
              <a:t> </a:t>
            </a:r>
            <a:r>
              <a:rPr lang="en-US" err="1"/>
              <a:t>secvente</a:t>
            </a:r>
            <a:r>
              <a:rPr lang="en-US"/>
              <a:t> de </a:t>
            </a:r>
            <a:r>
              <a:rPr lang="en-US" err="1"/>
              <a:t>metode</a:t>
            </a:r>
            <a:r>
              <a:rPr lang="en-US"/>
              <a:t> derivate din </a:t>
            </a:r>
            <a:r>
              <a:rPr lang="en-US" err="1"/>
              <a:t>diagrama</a:t>
            </a:r>
            <a:r>
              <a:rPr lang="en-US"/>
              <a:t> de </a:t>
            </a:r>
            <a:r>
              <a:rPr lang="en-US" err="1"/>
              <a:t>stari</a:t>
            </a:r>
            <a:r>
              <a:rPr lang="en-US"/>
              <a:t> a </a:t>
            </a:r>
            <a:r>
              <a:rPr lang="en-US" err="1"/>
              <a:t>obiectului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91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D971-B425-BA4B-098D-963870A8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Testare</a:t>
            </a:r>
            <a:r>
              <a:rPr lang="en-US"/>
              <a:t> </a:t>
            </a:r>
            <a:r>
              <a:rPr lang="en-US" err="1"/>
              <a:t>bazata</a:t>
            </a:r>
            <a:r>
              <a:rPr lang="en-US"/>
              <a:t> pe stare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539C-BFC6-F539-84BB-BB673191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Finite state machines (FSM) sunt </a:t>
            </a:r>
            <a:r>
              <a:rPr lang="en-US" err="1"/>
              <a:t>folosite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a </a:t>
            </a:r>
            <a:r>
              <a:rPr lang="en-US" err="1"/>
              <a:t>descrie</a:t>
            </a:r>
            <a:r>
              <a:rPr lang="en-US"/>
              <a:t> </a:t>
            </a:r>
            <a:r>
              <a:rPr lang="en-US" err="1"/>
              <a:t>diagramele</a:t>
            </a:r>
            <a:r>
              <a:rPr lang="en-US"/>
              <a:t> de </a:t>
            </a:r>
            <a:r>
              <a:rPr lang="en-US" err="1"/>
              <a:t>stari</a:t>
            </a:r>
            <a:r>
              <a:rPr lang="en-US"/>
              <a:t> UML. Un FSM </a:t>
            </a:r>
            <a:r>
              <a:rPr lang="en-US" err="1"/>
              <a:t>este</a:t>
            </a:r>
            <a:r>
              <a:rPr lang="en-US"/>
              <a:t> format de </a:t>
            </a:r>
            <a:r>
              <a:rPr lang="en-US" err="1"/>
              <a:t>stari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de </a:t>
            </a:r>
            <a:r>
              <a:rPr lang="en-US" err="1"/>
              <a:t>tranzitiile</a:t>
            </a:r>
            <a:r>
              <a:rPr lang="en-US"/>
              <a:t> </a:t>
            </a:r>
            <a:r>
              <a:rPr lang="en-US" err="1"/>
              <a:t>dintre</a:t>
            </a:r>
            <a:r>
              <a:rPr lang="en-US"/>
              <a:t> </a:t>
            </a:r>
            <a:r>
              <a:rPr lang="en-US" err="1"/>
              <a:t>ele</a:t>
            </a:r>
            <a:r>
              <a:rPr lang="en-US"/>
              <a:t>. </a:t>
            </a:r>
            <a:r>
              <a:rPr lang="en-US" err="1"/>
              <a:t>Acestea</a:t>
            </a:r>
            <a:r>
              <a:rPr lang="en-US"/>
              <a:t> pot fi </a:t>
            </a:r>
            <a:r>
              <a:rPr lang="en-US" err="1"/>
              <a:t>folosite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a </a:t>
            </a:r>
            <a:r>
              <a:rPr lang="en-US" err="1"/>
              <a:t>descoperi</a:t>
            </a:r>
            <a:r>
              <a:rPr lang="en-US"/>
              <a:t> </a:t>
            </a:r>
            <a:r>
              <a:rPr lang="en-US" err="1"/>
              <a:t>posibile</a:t>
            </a:r>
            <a:r>
              <a:rPr lang="en-US"/>
              <a:t> </a:t>
            </a:r>
            <a:r>
              <a:rPr lang="en-US" err="1"/>
              <a:t>erori</a:t>
            </a:r>
            <a:r>
              <a:rPr lang="en-US"/>
              <a:t> in </a:t>
            </a:r>
            <a:r>
              <a:rPr lang="en-US" err="1"/>
              <a:t>implementarea</a:t>
            </a:r>
            <a:r>
              <a:rPr lang="en-US"/>
              <a:t> </a:t>
            </a:r>
            <a:r>
              <a:rPr lang="en-US" err="1"/>
              <a:t>unui</a:t>
            </a:r>
            <a:r>
              <a:rPr lang="en-US"/>
              <a:t> </a:t>
            </a:r>
            <a:r>
              <a:rPr lang="en-US" err="1"/>
              <a:t>sistem</a:t>
            </a:r>
            <a:r>
              <a:rPr lang="en-US"/>
              <a:t>, precum </a:t>
            </a:r>
            <a:r>
              <a:rPr lang="en-US" err="1"/>
              <a:t>gasirea</a:t>
            </a:r>
            <a:r>
              <a:rPr lang="en-US"/>
              <a:t> </a:t>
            </a:r>
            <a:r>
              <a:rPr lang="en-US" err="1"/>
              <a:t>unor</a:t>
            </a:r>
            <a:r>
              <a:rPr lang="en-US"/>
              <a:t> </a:t>
            </a:r>
            <a:r>
              <a:rPr lang="en-US" err="1"/>
              <a:t>stari</a:t>
            </a:r>
            <a:r>
              <a:rPr lang="en-US"/>
              <a:t> </a:t>
            </a:r>
            <a:r>
              <a:rPr lang="en-US" err="1"/>
              <a:t>lipsa</a:t>
            </a:r>
            <a:r>
              <a:rPr lang="en-US"/>
              <a:t>/extra </a:t>
            </a:r>
            <a:r>
              <a:rPr lang="en-US" err="1"/>
              <a:t>sau</a:t>
            </a:r>
            <a:r>
              <a:rPr lang="en-US"/>
              <a:t> a </a:t>
            </a:r>
            <a:r>
              <a:rPr lang="en-US" err="1"/>
              <a:t>unor</a:t>
            </a:r>
            <a:r>
              <a:rPr lang="en-US"/>
              <a:t> </a:t>
            </a:r>
            <a:r>
              <a:rPr lang="en-US" err="1"/>
              <a:t>etichete</a:t>
            </a:r>
            <a:r>
              <a:rPr lang="en-US"/>
              <a:t> </a:t>
            </a:r>
            <a:r>
              <a:rPr lang="en-US" err="1"/>
              <a:t>eronate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diverse </a:t>
            </a:r>
            <a:r>
              <a:rPr lang="en-US" err="1"/>
              <a:t>tranzitii</a:t>
            </a:r>
            <a:r>
              <a:rPr lang="en-US"/>
              <a:t>, etc.</a:t>
            </a:r>
          </a:p>
          <a:p>
            <a:r>
              <a:rPr lang="en-US"/>
              <a:t>In </a:t>
            </a:r>
            <a:r>
              <a:rPr lang="en-US" err="1"/>
              <a:t>acest</a:t>
            </a:r>
            <a:r>
              <a:rPr lang="en-US"/>
              <a:t> </a:t>
            </a:r>
            <a:r>
              <a:rPr lang="en-US" err="1"/>
              <a:t>articol</a:t>
            </a:r>
            <a:r>
              <a:rPr lang="en-US"/>
              <a:t> se </a:t>
            </a:r>
            <a:r>
              <a:rPr lang="en-US" err="1"/>
              <a:t>va</a:t>
            </a:r>
            <a:r>
              <a:rPr lang="en-US"/>
              <a:t> </a:t>
            </a:r>
            <a:r>
              <a:rPr lang="en-US" err="1"/>
              <a:t>folosi</a:t>
            </a:r>
            <a:r>
              <a:rPr lang="en-US"/>
              <a:t> </a:t>
            </a:r>
            <a:r>
              <a:rPr lang="en-US" err="1"/>
              <a:t>Metoda</a:t>
            </a:r>
            <a:r>
              <a:rPr lang="en-US"/>
              <a:t> W </a:t>
            </a:r>
            <a:r>
              <a:rPr lang="en-US" err="1"/>
              <a:t>pentru</a:t>
            </a:r>
            <a:r>
              <a:rPr lang="en-US"/>
              <a:t> a </a:t>
            </a:r>
            <a:r>
              <a:rPr lang="en-US" err="1"/>
              <a:t>gasi</a:t>
            </a:r>
            <a:r>
              <a:rPr lang="en-US"/>
              <a:t> </a:t>
            </a:r>
            <a:r>
              <a:rPr lang="en-US" err="1"/>
              <a:t>aceste</a:t>
            </a:r>
            <a:r>
              <a:rPr lang="en-US"/>
              <a:t> </a:t>
            </a:r>
            <a:r>
              <a:rPr lang="en-US" err="1"/>
              <a:t>erori</a:t>
            </a:r>
            <a:r>
              <a:rPr lang="en-US"/>
              <a:t>, </a:t>
            </a:r>
            <a:r>
              <a:rPr lang="en-US" err="1"/>
              <a:t>fiind</a:t>
            </a:r>
            <a:r>
              <a:rPr lang="en-US"/>
              <a:t> o </a:t>
            </a:r>
            <a:r>
              <a:rPr lang="en-US" err="1"/>
              <a:t>metoda</a:t>
            </a:r>
            <a:r>
              <a:rPr lang="en-US"/>
              <a:t> general </a:t>
            </a:r>
            <a:r>
              <a:rPr lang="en-US" err="1"/>
              <a:t>valabila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des </a:t>
            </a:r>
            <a:r>
              <a:rPr lang="en-US" err="1"/>
              <a:t>intalnita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13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1B22-9554-AE45-229D-B521DAC1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Metoda</a:t>
            </a:r>
            <a:r>
              <a:rPr lang="en-US"/>
              <a:t> 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FCE2F-26BC-87D8-62B8-E7536B5F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Metoda</a:t>
            </a:r>
            <a:r>
              <a:rPr lang="en-US"/>
              <a:t> W </a:t>
            </a:r>
            <a:r>
              <a:rPr lang="en-US" err="1"/>
              <a:t>consta</a:t>
            </a:r>
            <a:r>
              <a:rPr lang="en-US"/>
              <a:t> in </a:t>
            </a:r>
            <a:r>
              <a:rPr lang="en-US" err="1"/>
              <a:t>generarea</a:t>
            </a:r>
            <a:r>
              <a:rPr lang="en-US"/>
              <a:t> </a:t>
            </a:r>
            <a:r>
              <a:rPr lang="en-US" err="1"/>
              <a:t>unei</a:t>
            </a:r>
            <a:r>
              <a:rPr lang="en-US"/>
              <a:t> suite de teste cu </a:t>
            </a:r>
            <a:r>
              <a:rPr lang="en-US" err="1"/>
              <a:t>ajutorul</a:t>
            </a:r>
            <a:r>
              <a:rPr lang="en-US"/>
              <a:t> </a:t>
            </a:r>
            <a:r>
              <a:rPr lang="en-US" err="1"/>
              <a:t>urmatoarelor</a:t>
            </a:r>
            <a:r>
              <a:rPr lang="en-US"/>
              <a:t> </a:t>
            </a:r>
            <a:r>
              <a:rPr lang="en-US" err="1"/>
              <a:t>doua</a:t>
            </a:r>
            <a:r>
              <a:rPr lang="en-US"/>
              <a:t> </a:t>
            </a:r>
            <a:r>
              <a:rPr lang="en-US" err="1"/>
              <a:t>seturi</a:t>
            </a:r>
            <a:endParaRPr lang="en-US"/>
          </a:p>
          <a:p>
            <a:r>
              <a:rPr lang="en-US"/>
              <a:t>Transition Cover (T): Care </a:t>
            </a:r>
            <a:r>
              <a:rPr lang="en-US" err="1"/>
              <a:t>ajunge</a:t>
            </a:r>
            <a:r>
              <a:rPr lang="en-US"/>
              <a:t> in </a:t>
            </a:r>
            <a:r>
              <a:rPr lang="en-US" err="1"/>
              <a:t>toate</a:t>
            </a:r>
            <a:r>
              <a:rPr lang="en-US"/>
              <a:t> </a:t>
            </a:r>
            <a:r>
              <a:rPr lang="en-US" err="1"/>
              <a:t>starile</a:t>
            </a:r>
            <a:r>
              <a:rPr lang="en-US"/>
              <a:t> FSM-</a:t>
            </a:r>
            <a:r>
              <a:rPr lang="en-US" err="1"/>
              <a:t>ului</a:t>
            </a:r>
            <a:r>
              <a:rPr lang="en-US"/>
              <a:t> </a:t>
            </a:r>
            <a:r>
              <a:rPr lang="en-US" err="1"/>
              <a:t>aplicand</a:t>
            </a:r>
            <a:r>
              <a:rPr lang="en-US"/>
              <a:t> </a:t>
            </a:r>
            <a:r>
              <a:rPr lang="en-US" err="1"/>
              <a:t>toate</a:t>
            </a:r>
            <a:r>
              <a:rPr lang="en-US"/>
              <a:t> </a:t>
            </a:r>
            <a:r>
              <a:rPr lang="en-US" err="1"/>
              <a:t>tranzitiile</a:t>
            </a:r>
            <a:r>
              <a:rPr lang="en-US"/>
              <a:t> </a:t>
            </a:r>
            <a:r>
              <a:rPr lang="en-US" err="1"/>
              <a:t>acestuia</a:t>
            </a:r>
            <a:endParaRPr lang="en-US"/>
          </a:p>
          <a:p>
            <a:r>
              <a:rPr lang="en-US" err="1"/>
              <a:t>Characterisation</a:t>
            </a:r>
            <a:r>
              <a:rPr lang="en-US"/>
              <a:t> set (W): </a:t>
            </a:r>
            <a:r>
              <a:rPr lang="en-US" err="1"/>
              <a:t>Folosit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a </a:t>
            </a:r>
            <a:r>
              <a:rPr lang="en-US" err="1"/>
              <a:t>diferentia</a:t>
            </a:r>
            <a:r>
              <a:rPr lang="en-US"/>
              <a:t> </a:t>
            </a:r>
            <a:r>
              <a:rPr lang="en-US" err="1"/>
              <a:t>orice</a:t>
            </a:r>
            <a:r>
              <a:rPr lang="en-US"/>
              <a:t> </a:t>
            </a:r>
            <a:r>
              <a:rPr lang="en-US" err="1"/>
              <a:t>pereche</a:t>
            </a:r>
            <a:r>
              <a:rPr lang="en-US"/>
              <a:t> de </a:t>
            </a:r>
            <a:r>
              <a:rPr lang="en-US" err="1"/>
              <a:t>stari</a:t>
            </a:r>
            <a:r>
              <a:rPr lang="en-US"/>
              <a:t> din FSM. </a:t>
            </a:r>
            <a:r>
              <a:rPr lang="en-US" err="1"/>
              <a:t>Acesta</a:t>
            </a:r>
            <a:r>
              <a:rPr lang="en-US"/>
              <a:t> </a:t>
            </a:r>
            <a:r>
              <a:rPr lang="en-US" err="1"/>
              <a:t>contine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</a:t>
            </a:r>
            <a:r>
              <a:rPr lang="en-US" err="1"/>
              <a:t>oricare</a:t>
            </a:r>
            <a:r>
              <a:rPr lang="en-US"/>
              <a:t> </a:t>
            </a:r>
            <a:r>
              <a:rPr lang="en-US" err="1"/>
              <a:t>doua</a:t>
            </a:r>
            <a:r>
              <a:rPr lang="en-US"/>
              <a:t> </a:t>
            </a:r>
            <a:r>
              <a:rPr lang="en-US" err="1"/>
              <a:t>stari</a:t>
            </a:r>
            <a:r>
              <a:rPr lang="en-US"/>
              <a:t> q1 </a:t>
            </a:r>
            <a:r>
              <a:rPr lang="en-US" err="1"/>
              <a:t>si</a:t>
            </a:r>
            <a:r>
              <a:rPr lang="en-US"/>
              <a:t> q2 </a:t>
            </a:r>
            <a:r>
              <a:rPr lang="en-US" err="1"/>
              <a:t>cel</a:t>
            </a:r>
            <a:r>
              <a:rPr lang="en-US"/>
              <a:t> </a:t>
            </a:r>
            <a:r>
              <a:rPr lang="en-US" err="1"/>
              <a:t>putin</a:t>
            </a:r>
            <a:r>
              <a:rPr lang="en-US"/>
              <a:t> o </a:t>
            </a:r>
            <a:r>
              <a:rPr lang="en-US" err="1"/>
              <a:t>tranzitie</a:t>
            </a:r>
            <a:r>
              <a:rPr lang="en-US"/>
              <a:t> care </a:t>
            </a:r>
            <a:r>
              <a:rPr lang="en-US" err="1"/>
              <a:t>poate</a:t>
            </a:r>
            <a:r>
              <a:rPr lang="en-US"/>
              <a:t> </a:t>
            </a:r>
            <a:r>
              <a:rPr lang="en-US" err="1"/>
              <a:t>porni</a:t>
            </a:r>
            <a:r>
              <a:rPr lang="en-US"/>
              <a:t> din q1 </a:t>
            </a:r>
            <a:r>
              <a:rPr lang="en-US" err="1"/>
              <a:t>dar</a:t>
            </a:r>
            <a:r>
              <a:rPr lang="en-US"/>
              <a:t> nu </a:t>
            </a:r>
            <a:r>
              <a:rPr lang="en-US" err="1"/>
              <a:t>si</a:t>
            </a:r>
            <a:r>
              <a:rPr lang="en-US"/>
              <a:t> din q2.</a:t>
            </a:r>
          </a:p>
          <a:p>
            <a:r>
              <a:rPr lang="en-US"/>
              <a:t>Suita de teste </a:t>
            </a:r>
            <a:r>
              <a:rPr lang="en-US" err="1"/>
              <a:t>produsa</a:t>
            </a:r>
            <a:r>
              <a:rPr lang="en-US"/>
              <a:t> de </a:t>
            </a:r>
            <a:r>
              <a:rPr lang="en-US" err="1"/>
              <a:t>metoda</a:t>
            </a:r>
            <a:r>
              <a:rPr lang="en-US"/>
              <a:t> W </a:t>
            </a:r>
            <a:r>
              <a:rPr lang="en-US" err="1"/>
              <a:t>este</a:t>
            </a:r>
            <a:r>
              <a:rPr lang="en-US"/>
              <a:t> Y = TX[k]W, </a:t>
            </a:r>
            <a:r>
              <a:rPr lang="en-US" err="1"/>
              <a:t>unde</a:t>
            </a:r>
            <a:r>
              <a:rPr lang="en-US"/>
              <a:t> k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diferenta</a:t>
            </a:r>
            <a:r>
              <a:rPr lang="en-US"/>
              <a:t> </a:t>
            </a:r>
            <a:r>
              <a:rPr lang="en-US" err="1"/>
              <a:t>dintre</a:t>
            </a:r>
            <a:r>
              <a:rPr lang="en-US"/>
              <a:t> </a:t>
            </a:r>
            <a:r>
              <a:rPr lang="en-US" err="1"/>
              <a:t>numarul</a:t>
            </a:r>
            <a:r>
              <a:rPr lang="en-US"/>
              <a:t> maxim de </a:t>
            </a:r>
            <a:r>
              <a:rPr lang="en-US" err="1"/>
              <a:t>stari</a:t>
            </a:r>
            <a:r>
              <a:rPr lang="en-US"/>
              <a:t> estimate al </a:t>
            </a:r>
            <a:r>
              <a:rPr lang="en-US" err="1"/>
              <a:t>implementarii</a:t>
            </a:r>
            <a:r>
              <a:rPr lang="en-US"/>
              <a:t> sub test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numarul</a:t>
            </a:r>
            <a:r>
              <a:rPr lang="en-US"/>
              <a:t> de </a:t>
            </a:r>
            <a:r>
              <a:rPr lang="en-US" err="1"/>
              <a:t>stari</a:t>
            </a:r>
            <a:r>
              <a:rPr lang="en-US"/>
              <a:t> al FSM-</a:t>
            </a:r>
            <a:r>
              <a:rPr lang="en-US" err="1"/>
              <a:t>ului</a:t>
            </a:r>
            <a:r>
              <a:rPr lang="en-US"/>
              <a:t> </a:t>
            </a:r>
            <a:r>
              <a:rPr lang="en-US" err="1"/>
              <a:t>iar</a:t>
            </a:r>
            <a:r>
              <a:rPr lang="en-US"/>
              <a:t> X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alfabetul</a:t>
            </a:r>
            <a:r>
              <a:rPr lang="en-US"/>
              <a:t> </a:t>
            </a:r>
            <a:r>
              <a:rPr lang="en-US" err="1"/>
              <a:t>etichetelor</a:t>
            </a:r>
            <a:r>
              <a:rPr lang="en-US"/>
              <a:t> </a:t>
            </a:r>
            <a:r>
              <a:rPr lang="en-US" err="1"/>
              <a:t>tranzitiilor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2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C8F2-71FF-CA13-BA7C-220DE9AB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Exemplu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F4E361-1F0C-FCD7-F81A-2EABA3080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804" y="2314863"/>
            <a:ext cx="5791791" cy="3955147"/>
          </a:xfrm>
        </p:spPr>
      </p:pic>
    </p:spTree>
    <p:extLst>
      <p:ext uri="{BB962C8B-B14F-4D97-AF65-F5344CB8AC3E}">
        <p14:creationId xmlns:p14="http://schemas.microsoft.com/office/powerpoint/2010/main" val="219840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2DAF-CE67-9CAD-C795-70900C74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Algoritmi</a:t>
            </a:r>
            <a:r>
              <a:rPr lang="en-US"/>
              <a:t> </a:t>
            </a:r>
            <a:r>
              <a:rPr lang="en-US" err="1"/>
              <a:t>Genetici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9469-27FF-AA1B-9C1B-7973D3D7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Algoritmii</a:t>
            </a:r>
            <a:r>
              <a:rPr lang="en-US"/>
              <a:t> </a:t>
            </a:r>
            <a:r>
              <a:rPr lang="en-US" err="1"/>
              <a:t>genetici</a:t>
            </a:r>
            <a:r>
              <a:rPr lang="en-US"/>
              <a:t> se </a:t>
            </a:r>
            <a:r>
              <a:rPr lang="en-US" err="1"/>
              <a:t>folosesc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</a:t>
            </a:r>
            <a:r>
              <a:rPr lang="en-US" err="1"/>
              <a:t>probleme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cautarea</a:t>
            </a:r>
            <a:r>
              <a:rPr lang="en-US"/>
              <a:t> </a:t>
            </a:r>
            <a:r>
              <a:rPr lang="en-US" err="1"/>
              <a:t>exaustiva</a:t>
            </a:r>
            <a:r>
              <a:rPr lang="en-US"/>
              <a:t> nu </a:t>
            </a:r>
            <a:r>
              <a:rPr lang="en-US" err="1"/>
              <a:t>este</a:t>
            </a:r>
            <a:r>
              <a:rPr lang="en-US"/>
              <a:t> o </a:t>
            </a:r>
            <a:r>
              <a:rPr lang="en-US" err="1"/>
              <a:t>solutie</a:t>
            </a:r>
            <a:r>
              <a:rPr lang="en-US"/>
              <a:t>. </a:t>
            </a:r>
          </a:p>
          <a:p>
            <a:r>
              <a:rPr lang="en-US" err="1"/>
              <a:t>Acestia</a:t>
            </a:r>
            <a:r>
              <a:rPr lang="en-US"/>
              <a:t> </a:t>
            </a:r>
            <a:r>
              <a:rPr lang="en-US" err="1"/>
              <a:t>encodeaza</a:t>
            </a:r>
            <a:r>
              <a:rPr lang="en-US"/>
              <a:t> o </a:t>
            </a:r>
            <a:r>
              <a:rPr lang="en-US" err="1"/>
              <a:t>populatie</a:t>
            </a:r>
            <a:r>
              <a:rPr lang="en-US"/>
              <a:t>(</a:t>
            </a:r>
            <a:r>
              <a:rPr lang="en-US" err="1"/>
              <a:t>multime</a:t>
            </a:r>
            <a:r>
              <a:rPr lang="en-US"/>
              <a:t> de </a:t>
            </a:r>
            <a:r>
              <a:rPr lang="en-US" err="1"/>
              <a:t>indivizi</a:t>
            </a:r>
            <a:r>
              <a:rPr lang="en-US"/>
              <a:t> care </a:t>
            </a:r>
            <a:r>
              <a:rPr lang="en-US" err="1"/>
              <a:t>traiesc</a:t>
            </a:r>
            <a:r>
              <a:rPr lang="en-US"/>
              <a:t> </a:t>
            </a:r>
            <a:r>
              <a:rPr lang="en-US" err="1"/>
              <a:t>intr</a:t>
            </a:r>
            <a:r>
              <a:rPr lang="en-US"/>
              <a:t>-un </a:t>
            </a:r>
            <a:r>
              <a:rPr lang="en-US" err="1"/>
              <a:t>mediu</a:t>
            </a:r>
            <a:r>
              <a:rPr lang="en-US"/>
              <a:t> la care </a:t>
            </a:r>
            <a:r>
              <a:rPr lang="en-US" err="1"/>
              <a:t>trebuie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se </a:t>
            </a:r>
            <a:r>
              <a:rPr lang="en-US" err="1"/>
              <a:t>adapteze</a:t>
            </a:r>
            <a:r>
              <a:rPr lang="en-US"/>
              <a:t>) in </a:t>
            </a:r>
            <a:r>
              <a:rPr lang="en-US" err="1"/>
              <a:t>niste</a:t>
            </a:r>
            <a:r>
              <a:rPr lang="en-US"/>
              <a:t> </a:t>
            </a:r>
            <a:r>
              <a:rPr lang="en-US" err="1"/>
              <a:t>structuri</a:t>
            </a:r>
            <a:r>
              <a:rPr lang="en-US"/>
              <a:t> de date </a:t>
            </a:r>
            <a:r>
              <a:rPr lang="en-US" err="1"/>
              <a:t>numite</a:t>
            </a:r>
            <a:r>
              <a:rPr lang="en-US"/>
              <a:t> </a:t>
            </a:r>
            <a:r>
              <a:rPr lang="en-US" err="1"/>
              <a:t>cromozomi</a:t>
            </a:r>
            <a:r>
              <a:rPr lang="en-US"/>
              <a:t>. Un </a:t>
            </a:r>
            <a:r>
              <a:rPr lang="en-US" err="1"/>
              <a:t>cromozom</a:t>
            </a:r>
            <a:r>
              <a:rPr lang="en-US"/>
              <a:t> </a:t>
            </a:r>
            <a:r>
              <a:rPr lang="en-US" err="1"/>
              <a:t>determina</a:t>
            </a:r>
            <a:r>
              <a:rPr lang="en-US"/>
              <a:t> </a:t>
            </a:r>
            <a:r>
              <a:rPr lang="en-US" err="1"/>
              <a:t>caracteristicile</a:t>
            </a:r>
            <a:r>
              <a:rPr lang="en-US"/>
              <a:t> </a:t>
            </a:r>
            <a:r>
              <a:rPr lang="en-US" err="1"/>
              <a:t>unui</a:t>
            </a:r>
            <a:r>
              <a:rPr lang="en-US"/>
              <a:t> </a:t>
            </a:r>
            <a:r>
              <a:rPr lang="en-US" err="1"/>
              <a:t>individ</a:t>
            </a:r>
            <a:r>
              <a:rPr lang="en-US"/>
              <a:t>.</a:t>
            </a:r>
          </a:p>
          <a:p>
            <a:r>
              <a:rPr lang="en-US" err="1"/>
              <a:t>Masura</a:t>
            </a:r>
            <a:r>
              <a:rPr lang="en-US"/>
              <a:t> </a:t>
            </a:r>
            <a:r>
              <a:rPr lang="en-US" err="1"/>
              <a:t>gradului</a:t>
            </a:r>
            <a:r>
              <a:rPr lang="en-US"/>
              <a:t> de </a:t>
            </a:r>
            <a:r>
              <a:rPr lang="en-US" err="1"/>
              <a:t>adaptare</a:t>
            </a:r>
            <a:r>
              <a:rPr lang="en-US"/>
              <a:t> la </a:t>
            </a:r>
            <a:r>
              <a:rPr lang="en-US" err="1"/>
              <a:t>mediu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</a:t>
            </a:r>
            <a:r>
              <a:rPr lang="en-US" err="1"/>
              <a:t>fiecare</a:t>
            </a:r>
            <a:r>
              <a:rPr lang="en-US"/>
              <a:t> </a:t>
            </a:r>
            <a:r>
              <a:rPr lang="en-US" err="1"/>
              <a:t>individ</a:t>
            </a:r>
            <a:r>
              <a:rPr lang="en-US"/>
              <a:t> se </a:t>
            </a:r>
            <a:r>
              <a:rPr lang="en-US" err="1"/>
              <a:t>numeste</a:t>
            </a:r>
            <a:r>
              <a:rPr lang="en-US"/>
              <a:t> fitness. </a:t>
            </a:r>
            <a:r>
              <a:rPr lang="en-US" err="1"/>
              <a:t>Fiecare</a:t>
            </a:r>
            <a:r>
              <a:rPr lang="en-US"/>
              <a:t> </a:t>
            </a:r>
            <a:r>
              <a:rPr lang="en-US" err="1"/>
              <a:t>algoritm</a:t>
            </a:r>
            <a:r>
              <a:rPr lang="en-US"/>
              <a:t> genetic are o </a:t>
            </a:r>
            <a:r>
              <a:rPr lang="en-US" err="1"/>
              <a:t>functie</a:t>
            </a:r>
            <a:r>
              <a:rPr lang="en-US"/>
              <a:t> de fitness </a:t>
            </a:r>
            <a:r>
              <a:rPr lang="en-US" err="1"/>
              <a:t>personalizata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</a:t>
            </a:r>
            <a:r>
              <a:rPr lang="en-US" err="1"/>
              <a:t>nevoile</a:t>
            </a:r>
            <a:r>
              <a:rPr lang="en-US"/>
              <a:t> sale.</a:t>
            </a:r>
          </a:p>
        </p:txBody>
      </p:sp>
    </p:spTree>
    <p:extLst>
      <p:ext uri="{BB962C8B-B14F-4D97-AF65-F5344CB8AC3E}">
        <p14:creationId xmlns:p14="http://schemas.microsoft.com/office/powerpoint/2010/main" val="152200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3EF4-B34B-77F8-C4A7-E400C82B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Algoritmi</a:t>
            </a:r>
            <a:r>
              <a:rPr lang="en-US"/>
              <a:t> </a:t>
            </a:r>
            <a:r>
              <a:rPr lang="en-US" err="1"/>
              <a:t>Genetici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E4A4-62AE-42A2-4693-1B69BF86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 err="1"/>
              <a:t>acest</a:t>
            </a:r>
            <a:r>
              <a:rPr lang="en-US"/>
              <a:t> </a:t>
            </a:r>
            <a:r>
              <a:rPr lang="en-US" err="1"/>
              <a:t>articol</a:t>
            </a:r>
            <a:r>
              <a:rPr lang="en-US"/>
              <a:t> se </a:t>
            </a:r>
            <a:r>
              <a:rPr lang="en-US" err="1"/>
              <a:t>foloseste</a:t>
            </a:r>
            <a:r>
              <a:rPr lang="en-US"/>
              <a:t> un </a:t>
            </a:r>
            <a:r>
              <a:rPr lang="en-US" err="1"/>
              <a:t>algoritm</a:t>
            </a:r>
            <a:r>
              <a:rPr lang="en-US"/>
              <a:t> genetic elitist. De </a:t>
            </a:r>
            <a:r>
              <a:rPr lang="en-US" err="1"/>
              <a:t>asemenea</a:t>
            </a:r>
            <a:r>
              <a:rPr lang="en-US"/>
              <a:t> se </a:t>
            </a:r>
            <a:r>
              <a:rPr lang="en-US" err="1"/>
              <a:t>foloseste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operatorul</a:t>
            </a:r>
            <a:r>
              <a:rPr lang="en-US"/>
              <a:t> de </a:t>
            </a:r>
            <a:r>
              <a:rPr lang="en-US" err="1"/>
              <a:t>mutatie</a:t>
            </a:r>
            <a:r>
              <a:rPr lang="en-US"/>
              <a:t> cu rata de </a:t>
            </a:r>
            <a:r>
              <a:rPr lang="en-US" err="1"/>
              <a:t>mutatie</a:t>
            </a:r>
            <a:r>
              <a:rPr lang="en-US"/>
              <a:t> = 1/15.</a:t>
            </a:r>
          </a:p>
          <a:p>
            <a:r>
              <a:rPr lang="en-US" err="1"/>
              <a:t>Cromozomii</a:t>
            </a:r>
            <a:r>
              <a:rPr lang="en-US"/>
              <a:t> sunt </a:t>
            </a:r>
            <a:r>
              <a:rPr lang="en-US" err="1"/>
              <a:t>codificati</a:t>
            </a:r>
            <a:r>
              <a:rPr lang="en-US"/>
              <a:t> ca </a:t>
            </a:r>
            <a:r>
              <a:rPr lang="en-US" err="1"/>
              <a:t>numere</a:t>
            </a:r>
            <a:r>
              <a:rPr lang="en-US"/>
              <a:t> </a:t>
            </a:r>
            <a:r>
              <a:rPr lang="en-US" err="1"/>
              <a:t>reale</a:t>
            </a:r>
            <a:r>
              <a:rPr lang="en-US"/>
              <a:t>, fata de </a:t>
            </a:r>
            <a:r>
              <a:rPr lang="en-US" err="1"/>
              <a:t>varianta</a:t>
            </a:r>
            <a:r>
              <a:rPr lang="en-US"/>
              <a:t> </a:t>
            </a:r>
            <a:r>
              <a:rPr lang="en-US" err="1"/>
              <a:t>mai</a:t>
            </a:r>
            <a:r>
              <a:rPr lang="en-US"/>
              <a:t> </a:t>
            </a:r>
            <a:r>
              <a:rPr lang="en-US" err="1"/>
              <a:t>raspandita</a:t>
            </a:r>
            <a:r>
              <a:rPr lang="en-US"/>
              <a:t> de a ii </a:t>
            </a:r>
            <a:r>
              <a:rPr lang="en-US" err="1"/>
              <a:t>codifica</a:t>
            </a:r>
            <a:r>
              <a:rPr lang="en-US"/>
              <a:t> ca </a:t>
            </a:r>
            <a:r>
              <a:rPr lang="en-US" err="1"/>
              <a:t>si</a:t>
            </a:r>
            <a:r>
              <a:rPr lang="en-US"/>
              <a:t> </a:t>
            </a:r>
            <a:r>
              <a:rPr lang="en-US" err="1"/>
              <a:t>siruri</a:t>
            </a:r>
            <a:r>
              <a:rPr lang="en-US"/>
              <a:t> de </a:t>
            </a:r>
            <a:r>
              <a:rPr lang="en-US" err="1"/>
              <a:t>biti</a:t>
            </a:r>
            <a:r>
              <a:rPr lang="en-US"/>
              <a:t>.</a:t>
            </a:r>
          </a:p>
          <a:p>
            <a:r>
              <a:rPr lang="en-US" err="1"/>
              <a:t>Selectia</a:t>
            </a:r>
            <a:r>
              <a:rPr lang="en-US"/>
              <a:t> </a:t>
            </a:r>
            <a:r>
              <a:rPr lang="en-US" err="1"/>
              <a:t>elitista</a:t>
            </a:r>
            <a:r>
              <a:rPr lang="en-US"/>
              <a:t> </a:t>
            </a:r>
            <a:r>
              <a:rPr lang="en-US" err="1"/>
              <a:t>consta</a:t>
            </a:r>
            <a:r>
              <a:rPr lang="en-US"/>
              <a:t> in </a:t>
            </a:r>
            <a:r>
              <a:rPr lang="en-US" err="1"/>
              <a:t>trecerea</a:t>
            </a:r>
            <a:r>
              <a:rPr lang="en-US"/>
              <a:t> </a:t>
            </a:r>
            <a:r>
              <a:rPr lang="en-US" err="1"/>
              <a:t>explicita</a:t>
            </a:r>
            <a:r>
              <a:rPr lang="en-US"/>
              <a:t> a </a:t>
            </a:r>
            <a:r>
              <a:rPr lang="en-US" err="1"/>
              <a:t>celui</a:t>
            </a:r>
            <a:r>
              <a:rPr lang="en-US"/>
              <a:t> </a:t>
            </a:r>
            <a:r>
              <a:rPr lang="en-US" err="1"/>
              <a:t>mai</a:t>
            </a:r>
            <a:r>
              <a:rPr lang="en-US"/>
              <a:t> bun </a:t>
            </a:r>
            <a:r>
              <a:rPr lang="en-US" err="1"/>
              <a:t>individ</a:t>
            </a:r>
            <a:r>
              <a:rPr lang="en-US"/>
              <a:t> in </a:t>
            </a:r>
            <a:r>
              <a:rPr lang="en-US" err="1"/>
              <a:t>generatia</a:t>
            </a:r>
            <a:r>
              <a:rPr lang="en-US"/>
              <a:t> </a:t>
            </a:r>
            <a:r>
              <a:rPr lang="en-US" err="1"/>
              <a:t>urmatoare</a:t>
            </a:r>
            <a:r>
              <a:rPr lang="en-US"/>
              <a:t>.</a:t>
            </a:r>
          </a:p>
          <a:p>
            <a:r>
              <a:rPr lang="en-US" err="1"/>
              <a:t>Mutatia</a:t>
            </a:r>
            <a:r>
              <a:rPr lang="en-US"/>
              <a:t> </a:t>
            </a:r>
            <a:r>
              <a:rPr lang="en-US" err="1"/>
              <a:t>cromozomilor</a:t>
            </a:r>
            <a:r>
              <a:rPr lang="en-US"/>
              <a:t> </a:t>
            </a:r>
            <a:r>
              <a:rPr lang="en-US" err="1"/>
              <a:t>consta</a:t>
            </a:r>
            <a:r>
              <a:rPr lang="en-US"/>
              <a:t> in </a:t>
            </a:r>
            <a:r>
              <a:rPr lang="en-US" err="1"/>
              <a:t>schimbarea</a:t>
            </a:r>
            <a:r>
              <a:rPr lang="en-US"/>
              <a:t> </a:t>
            </a:r>
            <a:r>
              <a:rPr lang="en-US" err="1"/>
              <a:t>valorii</a:t>
            </a:r>
            <a:r>
              <a:rPr lang="en-US"/>
              <a:t> </a:t>
            </a:r>
            <a:r>
              <a:rPr lang="en-US" err="1"/>
              <a:t>unei</a:t>
            </a:r>
            <a:r>
              <a:rPr lang="en-US"/>
              <a:t> gene cu un alt </a:t>
            </a:r>
            <a:r>
              <a:rPr lang="en-US" err="1"/>
              <a:t>numar</a:t>
            </a:r>
            <a:r>
              <a:rPr lang="en-US"/>
              <a:t> real </a:t>
            </a:r>
            <a:r>
              <a:rPr lang="en-US" err="1"/>
              <a:t>generat</a:t>
            </a:r>
            <a:r>
              <a:rPr lang="en-US"/>
              <a:t> </a:t>
            </a:r>
            <a:r>
              <a:rPr lang="en-US" err="1"/>
              <a:t>aleator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398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534D-5A36-6796-3599-902A6B11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Strategie</a:t>
            </a:r>
            <a:r>
              <a:rPr lang="en-US"/>
              <a:t> de </a:t>
            </a:r>
            <a:r>
              <a:rPr lang="en-US" err="1"/>
              <a:t>generare</a:t>
            </a:r>
            <a:r>
              <a:rPr lang="en-US"/>
              <a:t> a </a:t>
            </a:r>
            <a:r>
              <a:rPr lang="en-US" err="1"/>
              <a:t>datelor</a:t>
            </a:r>
            <a:r>
              <a:rPr lang="en-US"/>
              <a:t> de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786D3-2E3B-3311-70D8-E648214AC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/>
              <a:t>In cazul nostru, un cromozom (x1,x2,x3,...) va fi reprezentat de o lista a valorilor de input propuse pentru testare.</a:t>
            </a:r>
          </a:p>
          <a:p>
            <a:r>
              <a:rPr lang="it-IT"/>
              <a:t>Algoritmul va evalua fiecare cromozom prin crearea unei instante a clasei care se testeaza si executarea pe rand a fiecarei metode cu valorile de imput stocate in genele (xi) ale cromozomului. Algoritmul ruleaza pana cand conditiile unei metode nu sunt satisfacute. Indivizii au fitness-ul mai bun cu cat indeplinesc mai multe guard-uri ale tranzitiilor.</a:t>
            </a:r>
          </a:p>
          <a:p>
            <a:r>
              <a:rPr lang="it-IT"/>
              <a:t>Fitnesul fiecarui individ va fi format din doua componente:</a:t>
            </a:r>
          </a:p>
          <a:p>
            <a:pPr lvl="1"/>
            <a:r>
              <a:rPr lang="it-IT"/>
              <a:t>Approach Level -&gt; Evalueaza cat de aproape este fiecare cromozom de secventa de tranzitii initiala prin numararea numarului de tranzitii executate</a:t>
            </a:r>
          </a:p>
          <a:p>
            <a:pPr lvl="1"/>
            <a:r>
              <a:rPr lang="it-IT"/>
              <a:t>Obj(gi) -&gt; Masoara cat de aproape era primul predicat nesatisfacut sa fie adevarat.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2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2B73-CDE6-ED56-1000-A545784D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Pseudocod</a:t>
            </a:r>
            <a:r>
              <a:rPr lang="en-US"/>
              <a:t> </a:t>
            </a:r>
            <a:r>
              <a:rPr lang="en-US" err="1"/>
              <a:t>Functie</a:t>
            </a:r>
            <a:r>
              <a:rPr lang="en-US"/>
              <a:t> Fitness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3757A-F640-462F-3E93-FAF1475E9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081" y="2308642"/>
            <a:ext cx="4252334" cy="4335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0D5B3-BFC1-24B3-C39B-BD3A3DD15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78" y="2308642"/>
            <a:ext cx="4873756" cy="433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28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555A5DEA8113458260A4C70B3CA354" ma:contentTypeVersion="2" ma:contentTypeDescription="Create a new document." ma:contentTypeScope="" ma:versionID="ff7744488af9eee4834615cd2592b2bd">
  <xsd:schema xmlns:xsd="http://www.w3.org/2001/XMLSchema" xmlns:xs="http://www.w3.org/2001/XMLSchema" xmlns:p="http://schemas.microsoft.com/office/2006/metadata/properties" xmlns:ns2="624cd4ac-fc27-4fa3-a04c-7fe6e7b05780" targetNamespace="http://schemas.microsoft.com/office/2006/metadata/properties" ma:root="true" ma:fieldsID="a81c14fd8f512857998745ba346f1236" ns2:_="">
    <xsd:import namespace="624cd4ac-fc27-4fa3-a04c-7fe6e7b057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cd4ac-fc27-4fa3-a04c-7fe6e7b057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D6C64F-08C4-4E57-B2CB-457C9B8FCA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3119189-DF58-4D61-986E-4442594348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1BE9E9-EB70-4868-A408-7A63141488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4cd4ac-fc27-4fa3-a04c-7fe6e7b057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Application>Microsoft Office PowerPoint</Application>
  <PresentationFormat>Ecran lat</PresentationFormat>
  <Slides>13</Slides>
  <Notes>0</Notes>
  <HiddenSlides>0</HiddenSlide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13</vt:i4>
      </vt:variant>
    </vt:vector>
  </HeadingPairs>
  <TitlesOfParts>
    <vt:vector size="14" baseType="lpstr">
      <vt:lpstr>Quotable</vt:lpstr>
      <vt:lpstr>Prezentare “Automatic State-Based Test Generation Using Genetic Algorithms ” – R. Lefticaru, F. Ipate </vt:lpstr>
      <vt:lpstr>Introducere </vt:lpstr>
      <vt:lpstr>Testare bazata pe stare</vt:lpstr>
      <vt:lpstr>Metoda W</vt:lpstr>
      <vt:lpstr>Exemplu</vt:lpstr>
      <vt:lpstr>Algoritmi Genetici</vt:lpstr>
      <vt:lpstr>Algoritmi Genetici</vt:lpstr>
      <vt:lpstr>Strategie de generare a datelor de test</vt:lpstr>
      <vt:lpstr>Pseudocod Functie Fitness</vt:lpstr>
      <vt:lpstr>Experimente</vt:lpstr>
      <vt:lpstr>Experiment</vt:lpstr>
      <vt:lpstr>Experiment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“Automatic State-Based Test Generation Using Genetic Algorithms ” – R. Lefticaru, F. Ipate </dc:title>
  <dc:creator>ProMeister ProMeister</dc:creator>
  <cp:revision>2</cp:revision>
  <dcterms:created xsi:type="dcterms:W3CDTF">2023-03-31T12:39:56Z</dcterms:created>
  <dcterms:modified xsi:type="dcterms:W3CDTF">2023-04-20T14:35:28Z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0x01010075555A5DEA8113458260A4C70B3CA354</vt:lpwstr>
  </property>
</Properties>
</file>