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1304" y="-6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50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096125" y="6918325"/>
            <a:ext cx="2516187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14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/04 -</a:t>
            </a:r>
            <a:r>
              <a:rPr lang="en-US" sz="1800" b="1"/>
              <a:t>16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/04/202</a:t>
            </a:r>
            <a:r>
              <a:rPr lang="en-US" sz="1800" b="1"/>
              <a:t>1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universitar 20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202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 II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 13, 14 şi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tipuri 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D:B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poate fi transformat oricand intr-un pointer B* (pentru ca un pointer catre baza poate oricand retine adresa unei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este necesar operatorul dynamic_cast.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dynamic_cast reuseste daca pointerul (sau referinta) de transformat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 un pointer (referinta) catre un obiect de tip target-type, sau derivat din 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altfel, incercarea de cast esueaza (dynamic_cast se evalueaza cu null in cazul pointerilor si cu bad_cast exception in cazul referintelor.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>
                <a:solidFill>
                  <a:schemeClr val="dk1"/>
                </a:solidFill>
              </a:rPr>
              <a:t>Controlul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tipului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în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timpul</a:t>
            </a:r>
            <a:r>
              <a:rPr lang="en-US" sz="3100" dirty="0">
                <a:solidFill>
                  <a:schemeClr val="dk1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rulării</a:t>
            </a:r>
            <a:endParaRPr sz="31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dirty="0" err="1"/>
              <a:t>Ş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abloane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3100" dirty="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dirty="0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 dirty="0">
                <a:solidFill>
                  <a:srgbClr val="000000"/>
                </a:solidFill>
              </a:rPr>
              <a:t> C++ (Templates)</a:t>
            </a:r>
            <a:endParaRPr sz="310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 pentru a rescrie, explicit, proprietatea de const sau volatile intr-un cast (elimina proprietatea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destinatie trebuie sa fie acelasi cu tipul sursa, cu exceptia atributelor const / volatile.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const_cast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405750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Facilitati C++ adaugate in cadrul polimorfismului la executie: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permite identificarea tipului unui obiect in timpul executiei programului;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aditional de 4 operatori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dynamic_cast, const_cast, reinterpret_cast,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pentru o modalitate mai sigura de cast: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 dintre operatori,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este legat direct de mecanismul RTTI.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dirty="0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dirty="0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 dirty="0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5402</Words>
  <Application>Microsoft Office PowerPoint</Application>
  <PresentationFormat>Custom</PresentationFormat>
  <Paragraphs>1377</Paragraphs>
  <Slides>61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modified xsi:type="dcterms:W3CDTF">2021-04-14T04:42:23Z</dcterms:modified>
</cp:coreProperties>
</file>