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96" r:id="rId5"/>
    <p:sldId id="287" r:id="rId6"/>
    <p:sldId id="297" r:id="rId7"/>
    <p:sldId id="298" r:id="rId8"/>
    <p:sldId id="299" r:id="rId9"/>
    <p:sldId id="300" r:id="rId10"/>
    <p:sldId id="273" r:id="rId11"/>
    <p:sldId id="284" r:id="rId12"/>
    <p:sldId id="285" r:id="rId13"/>
    <p:sldId id="286" r:id="rId14"/>
    <p:sldId id="277" r:id="rId15"/>
    <p:sldId id="280" r:id="rId16"/>
    <p:sldId id="278" r:id="rId17"/>
    <p:sldId id="304" r:id="rId18"/>
    <p:sldId id="289" r:id="rId19"/>
    <p:sldId id="288" r:id="rId20"/>
    <p:sldId id="308" r:id="rId21"/>
    <p:sldId id="306" r:id="rId22"/>
    <p:sldId id="305" r:id="rId23"/>
    <p:sldId id="290" r:id="rId24"/>
    <p:sldId id="307" r:id="rId25"/>
    <p:sldId id="309" r:id="rId26"/>
    <p:sldId id="310" r:id="rId27"/>
    <p:sldId id="291" r:id="rId28"/>
    <p:sldId id="311" r:id="rId29"/>
    <p:sldId id="293" r:id="rId30"/>
    <p:sldId id="312" r:id="rId31"/>
    <p:sldId id="314" r:id="rId32"/>
    <p:sldId id="315" r:id="rId33"/>
    <p:sldId id="316" r:id="rId34"/>
    <p:sldId id="317" r:id="rId35"/>
    <p:sldId id="313" r:id="rId36"/>
    <p:sldId id="318" r:id="rId37"/>
    <p:sldId id="319" r:id="rId38"/>
    <p:sldId id="32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4660"/>
  </p:normalViewPr>
  <p:slideViewPr>
    <p:cSldViewPr showGuides="1">
      <p:cViewPr varScale="1">
        <p:scale>
          <a:sx n="64" d="100"/>
          <a:sy n="64" d="100"/>
        </p:scale>
        <p:origin x="37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6FE7-4DBE-4624-9578-4822F6B35098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A68BC-C418-4EEF-B030-99361D0CD2AC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Limbaj orientat pe obiecte</a:t>
          </a:r>
          <a:endParaRPr lang="en-US" dirty="0">
            <a:latin typeface="Calibri" pitchFamily="34" charset="0"/>
          </a:endParaRPr>
        </a:p>
      </dgm:t>
    </dgm:pt>
    <dgm:pt modelId="{E39A34EE-F3A5-42BC-8841-8FFD5830855C}" type="parTrans" cxnId="{423B9613-B975-459C-9E42-D7D713B1353E}">
      <dgm:prSet/>
      <dgm:spPr/>
      <dgm:t>
        <a:bodyPr/>
        <a:lstStyle/>
        <a:p>
          <a:endParaRPr lang="en-US"/>
        </a:p>
      </dgm:t>
    </dgm:pt>
    <dgm:pt modelId="{2546D9CD-4D22-47A3-ABA2-98F43D9D8691}" type="sibTrans" cxnId="{423B9613-B975-459C-9E42-D7D713B1353E}">
      <dgm:prSet/>
      <dgm:spPr/>
      <dgm:t>
        <a:bodyPr/>
        <a:lstStyle/>
        <a:p>
          <a:endParaRPr lang="en-US"/>
        </a:p>
      </dgm:t>
    </dgm:pt>
    <dgm:pt modelId="{6DE6F446-A8FF-43C6-8E51-F59AC69CFC0F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4B42A4DD-DAB7-450C-9721-091F500FADB0}" type="parTrans" cxnId="{2CA71421-EF19-4FEB-B7FA-A883788EA9E8}">
      <dgm:prSet/>
      <dgm:spPr/>
      <dgm:t>
        <a:bodyPr/>
        <a:lstStyle/>
        <a:p>
          <a:endParaRPr lang="en-US"/>
        </a:p>
      </dgm:t>
    </dgm:pt>
    <dgm:pt modelId="{F5A22EC4-C727-4FB4-AC40-63DEDEDB4DD4}" type="sibTrans" cxnId="{2CA71421-EF19-4FEB-B7FA-A883788EA9E8}">
      <dgm:prSet/>
      <dgm:spPr/>
      <dgm:t>
        <a:bodyPr/>
        <a:lstStyle/>
        <a:p>
          <a:endParaRPr lang="en-US"/>
        </a:p>
      </dgm:t>
    </dgm:pt>
    <dgm:pt modelId="{DA013BC8-C4E1-4573-9D5B-1555B3F149DC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410BA86-8986-4151-B070-CDFE2AC82304}" type="parTrans" cxnId="{26D6BF20-58AF-449D-96F2-3D913B7F3C2D}">
      <dgm:prSet/>
      <dgm:spPr/>
      <dgm:t>
        <a:bodyPr/>
        <a:lstStyle/>
        <a:p>
          <a:endParaRPr lang="en-US"/>
        </a:p>
      </dgm:t>
    </dgm:pt>
    <dgm:pt modelId="{0F58E59B-69D2-4E35-A20D-2404F7B64D14}" type="sibTrans" cxnId="{26D6BF20-58AF-449D-96F2-3D913B7F3C2D}">
      <dgm:prSet/>
      <dgm:spPr/>
      <dgm:t>
        <a:bodyPr/>
        <a:lstStyle/>
        <a:p>
          <a:endParaRPr lang="en-US"/>
        </a:p>
      </dgm:t>
    </dgm:pt>
    <dgm:pt modelId="{A5D728E9-115E-4239-940F-620C83D5EB7F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Simplu</a:t>
          </a:r>
          <a:endParaRPr lang="en-US" dirty="0">
            <a:latin typeface="Calibri" pitchFamily="34" charset="0"/>
          </a:endParaRPr>
        </a:p>
      </dgm:t>
    </dgm:pt>
    <dgm:pt modelId="{BFDB3891-A81C-4D43-968F-BFD74C36643E}" type="parTrans" cxnId="{4978CFD0-D782-49AE-9573-AF276A97BCD9}">
      <dgm:prSet/>
      <dgm:spPr/>
      <dgm:t>
        <a:bodyPr/>
        <a:lstStyle/>
        <a:p>
          <a:endParaRPr lang="en-US"/>
        </a:p>
      </dgm:t>
    </dgm:pt>
    <dgm:pt modelId="{760D98B7-D265-45BB-8FD9-CCFEDC788793}" type="sibTrans" cxnId="{4978CFD0-D782-49AE-9573-AF276A97BCD9}">
      <dgm:prSet/>
      <dgm:spPr/>
      <dgm:t>
        <a:bodyPr/>
        <a:lstStyle/>
        <a:p>
          <a:endParaRPr lang="en-US"/>
        </a:p>
      </dgm:t>
    </dgm:pt>
    <dgm:pt modelId="{19C6F486-B094-4E1A-8306-27E1203BB747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/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1C2EEC56-CFFE-4021-AF6D-C2F6AF8D5AE2}" type="parTrans" cxnId="{1212A8CA-01C7-4123-B371-902CA6633CE8}">
      <dgm:prSet/>
      <dgm:spPr/>
      <dgm:t>
        <a:bodyPr/>
        <a:lstStyle/>
        <a:p>
          <a:endParaRPr lang="en-US"/>
        </a:p>
      </dgm:t>
    </dgm:pt>
    <dgm:pt modelId="{E78C7C5F-BD1A-4F58-93C0-5569E18F09AD}" type="sibTrans" cxnId="{1212A8CA-01C7-4123-B371-902CA6633CE8}">
      <dgm:prSet/>
      <dgm:spPr/>
      <dgm:t>
        <a:bodyPr/>
        <a:lstStyle/>
        <a:p>
          <a:endParaRPr lang="en-US"/>
        </a:p>
      </dgm:t>
    </dgm:pt>
    <dgm:pt modelId="{DF734A61-C73F-44C7-9AF9-4C678CB8BFB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Permite programarea concurentă și distribuită</a:t>
          </a:r>
          <a:endParaRPr lang="en-US" dirty="0">
            <a:latin typeface="Calibri" pitchFamily="34" charset="0"/>
          </a:endParaRPr>
        </a:p>
      </dgm:t>
    </dgm:pt>
    <dgm:pt modelId="{0E5C7606-E00E-41E6-8AB7-2DA2A558A18C}" type="parTrans" cxnId="{F7E1C0FB-D3C7-44D0-9B53-2248BA8C40F3}">
      <dgm:prSet/>
      <dgm:spPr/>
      <dgm:t>
        <a:bodyPr/>
        <a:lstStyle/>
        <a:p>
          <a:endParaRPr lang="en-US"/>
        </a:p>
      </dgm:t>
    </dgm:pt>
    <dgm:pt modelId="{2C9BC7EC-F989-46BA-BDB2-B1154823DE25}" type="sibTrans" cxnId="{F7E1C0FB-D3C7-44D0-9B53-2248BA8C40F3}">
      <dgm:prSet/>
      <dgm:spPr/>
      <dgm:t>
        <a:bodyPr/>
        <a:lstStyle/>
        <a:p>
          <a:endParaRPr lang="en-US"/>
        </a:p>
      </dgm:t>
    </dgm:pt>
    <dgm:pt modelId="{59851BE2-E43E-4259-8C49-F89F7E8E6BE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Robust</a:t>
          </a:r>
          <a:endParaRPr lang="en-US" dirty="0">
            <a:latin typeface="Calibri" pitchFamily="34" charset="0"/>
          </a:endParaRPr>
        </a:p>
      </dgm:t>
    </dgm:pt>
    <dgm:pt modelId="{89EF041F-3B06-4DAE-85E2-26853DF88BB8}" type="parTrans" cxnId="{95F2A819-ED66-4763-80F6-BC1A6BB20D3B}">
      <dgm:prSet/>
      <dgm:spPr/>
      <dgm:t>
        <a:bodyPr/>
        <a:lstStyle/>
        <a:p>
          <a:endParaRPr lang="en-US"/>
        </a:p>
      </dgm:t>
    </dgm:pt>
    <dgm:pt modelId="{5205B563-3DDF-49A2-9157-A953A4A400C5}" type="sibTrans" cxnId="{95F2A819-ED66-4763-80F6-BC1A6BB20D3B}">
      <dgm:prSet/>
      <dgm:spPr/>
      <dgm:t>
        <a:bodyPr/>
        <a:lstStyle/>
        <a:p>
          <a:endParaRPr lang="en-US"/>
        </a:p>
      </dgm:t>
    </dgm:pt>
    <dgm:pt modelId="{298FCBBE-E9DD-4203-A3F0-EF09282917FB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0099"/>
        </a:solidFill>
      </dgm:spPr>
      <dgm:t>
        <a:bodyPr/>
        <a:lstStyle/>
        <a:p>
          <a:r>
            <a:rPr lang="ro-RO" dirty="0">
              <a:latin typeface="Calibri" pitchFamily="34" charset="0"/>
            </a:rPr>
            <a:t>Sigur</a:t>
          </a:r>
          <a:endParaRPr lang="en-US" dirty="0">
            <a:latin typeface="Calibri" pitchFamily="34" charset="0"/>
          </a:endParaRPr>
        </a:p>
      </dgm:t>
    </dgm:pt>
    <dgm:pt modelId="{ED0BDFC6-E74F-4410-A8F6-8DE949EC2F71}" type="parTrans" cxnId="{D6D163D1-0494-4F04-A7AF-DD6CEDD84EA9}">
      <dgm:prSet/>
      <dgm:spPr/>
      <dgm:t>
        <a:bodyPr/>
        <a:lstStyle/>
        <a:p>
          <a:endParaRPr lang="en-US"/>
        </a:p>
      </dgm:t>
    </dgm:pt>
    <dgm:pt modelId="{69F38159-19EE-4088-8A36-3A599CEEA1F6}" type="sibTrans" cxnId="{D6D163D1-0494-4F04-A7AF-DD6CEDD84EA9}">
      <dgm:prSet/>
      <dgm:spPr/>
      <dgm:t>
        <a:bodyPr/>
        <a:lstStyle/>
        <a:p>
          <a:endParaRPr lang="en-US"/>
        </a:p>
      </dgm:t>
    </dgm:pt>
    <dgm:pt modelId="{A52AF8B9-CF78-4BC9-9F07-EE929423358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E169F0A3-8570-44DB-9203-1B6633F55EDD}" type="parTrans" cxnId="{5339AB44-0BDC-485C-9980-7BBFC4BA3A1F}">
      <dgm:prSet/>
      <dgm:spPr/>
      <dgm:t>
        <a:bodyPr/>
        <a:lstStyle/>
        <a:p>
          <a:endParaRPr lang="en-US"/>
        </a:p>
      </dgm:t>
    </dgm:pt>
    <dgm:pt modelId="{9F3A2687-E9E7-4CBA-8FB5-D96CA81FC8F8}" type="sibTrans" cxnId="{5339AB44-0BDC-485C-9980-7BBFC4BA3A1F}">
      <dgm:prSet/>
      <dgm:spPr/>
      <dgm:t>
        <a:bodyPr/>
        <a:lstStyle/>
        <a:p>
          <a:endParaRPr lang="en-US"/>
        </a:p>
      </dgm:t>
    </dgm:pt>
    <dgm:pt modelId="{801997A2-251F-49E8-A0CC-B3DC4CFC6F21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9072D506-A23B-497A-8ED4-56C495B87565}" type="parTrans" cxnId="{45A7C067-C352-4ECB-8D11-0A5FAE3E3533}">
      <dgm:prSet/>
      <dgm:spPr/>
      <dgm:t>
        <a:bodyPr/>
        <a:lstStyle/>
        <a:p>
          <a:endParaRPr lang="en-US"/>
        </a:p>
      </dgm:t>
    </dgm:pt>
    <dgm:pt modelId="{D1514CD3-2388-49F9-9629-2E61528128AA}" type="sibTrans" cxnId="{45A7C067-C352-4ECB-8D11-0A5FAE3E3533}">
      <dgm:prSet/>
      <dgm:spPr/>
      <dgm:t>
        <a:bodyPr/>
        <a:lstStyle/>
        <a:p>
          <a:endParaRPr lang="en-US"/>
        </a:p>
      </dgm:t>
    </dgm:pt>
    <dgm:pt modelId="{F07D605B-F54F-48E2-B173-D1B18C46C366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81A83F4B-FD26-4500-A17C-C4118FED30B8}" type="parTrans" cxnId="{869A98D9-91D4-440B-B942-27268B2961B4}">
      <dgm:prSet/>
      <dgm:spPr/>
      <dgm:t>
        <a:bodyPr/>
        <a:lstStyle/>
        <a:p>
          <a:endParaRPr lang="en-US"/>
        </a:p>
      </dgm:t>
    </dgm:pt>
    <dgm:pt modelId="{FBA6C414-3D01-4482-B7DE-6614FFBED3B2}" type="sibTrans" cxnId="{869A98D9-91D4-440B-B942-27268B2961B4}">
      <dgm:prSet/>
      <dgm:spPr/>
      <dgm:t>
        <a:bodyPr/>
        <a:lstStyle/>
        <a:p>
          <a:endParaRPr lang="en-US"/>
        </a:p>
      </dgm:t>
    </dgm:pt>
    <dgm:pt modelId="{C74A7730-CDBA-430D-9D52-CD81723E98BA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0EFBAA4F-7B32-426E-8DF8-CFF93E3ADD1A}" type="parTrans" cxnId="{F75FBB46-B86C-4DFC-B975-81ABF3CA43B1}">
      <dgm:prSet/>
      <dgm:spPr/>
      <dgm:t>
        <a:bodyPr/>
        <a:lstStyle/>
        <a:p>
          <a:endParaRPr lang="en-US"/>
        </a:p>
      </dgm:t>
    </dgm:pt>
    <dgm:pt modelId="{96E49534-6EB4-4F21-B0CC-2C7F8B28C562}" type="sibTrans" cxnId="{F75FBB46-B86C-4DFC-B975-81ABF3CA43B1}">
      <dgm:prSet/>
      <dgm:spPr/>
      <dgm:t>
        <a:bodyPr/>
        <a:lstStyle/>
        <a:p>
          <a:endParaRPr lang="en-US"/>
        </a:p>
      </dgm:t>
    </dgm:pt>
    <dgm:pt modelId="{F38B73F1-3030-4F0C-903C-EF403260B790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700" b="1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dirty="0">
            <a:solidFill>
              <a:schemeClr val="bg1"/>
            </a:solidFill>
            <a:latin typeface="Calibri" pitchFamily="34" charset="0"/>
          </a:endParaRPr>
        </a:p>
      </dgm:t>
    </dgm:pt>
    <dgm:pt modelId="{233D76D1-44A0-42C1-99F2-DF9340A49234}" type="parTrans" cxnId="{E64CE3F5-F334-4C3B-888E-D57200834B2B}">
      <dgm:prSet/>
      <dgm:spPr/>
      <dgm:t>
        <a:bodyPr/>
        <a:lstStyle/>
        <a:p>
          <a:endParaRPr lang="en-US"/>
        </a:p>
      </dgm:t>
    </dgm:pt>
    <dgm:pt modelId="{4B29DA64-DDE0-4E5D-8AC3-C288AD385F33}" type="sibTrans" cxnId="{E64CE3F5-F334-4C3B-888E-D57200834B2B}">
      <dgm:prSet/>
      <dgm:spPr/>
      <dgm:t>
        <a:bodyPr/>
        <a:lstStyle/>
        <a:p>
          <a:endParaRPr lang="en-US"/>
        </a:p>
      </dgm:t>
    </dgm:pt>
    <dgm:pt modelId="{7DD5BB2C-AE84-4BF9-B298-C4B89E0B35C5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DD7DD3D-C875-412D-887A-CF071B36A5D4}" type="parTrans" cxnId="{BE61A24B-F464-4D47-8BA6-7CBAC3C7964F}">
      <dgm:prSet/>
      <dgm:spPr/>
      <dgm:t>
        <a:bodyPr/>
        <a:lstStyle/>
        <a:p>
          <a:endParaRPr lang="en-US"/>
        </a:p>
      </dgm:t>
    </dgm:pt>
    <dgm:pt modelId="{7970401C-F57F-4E59-BC10-0ACAB9AC801E}" type="sibTrans" cxnId="{BE61A24B-F464-4D47-8BA6-7CBAC3C7964F}">
      <dgm:prSet/>
      <dgm:spPr/>
      <dgm:t>
        <a:bodyPr/>
        <a:lstStyle/>
        <a:p>
          <a:endParaRPr lang="en-US"/>
        </a:p>
      </dgm:t>
    </dgm:pt>
    <dgm:pt modelId="{A01C71D4-8498-4F04-B128-598DC38D52BD}">
      <dgm:prSet phldrT="[Text]" custT="1"/>
      <dgm:spPr>
        <a:solidFill>
          <a:srgbClr val="0070C0">
            <a:alpha val="89804"/>
          </a:srgbClr>
        </a:solidFill>
      </dgm:spPr>
      <dgm:t>
        <a:bodyPr/>
        <a:lstStyle/>
        <a:p>
          <a:r>
            <a:rPr lang="ro-RO" sz="1800" b="1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dirty="0">
            <a:solidFill>
              <a:schemeClr val="bg1"/>
            </a:solidFill>
            <a:latin typeface="Calibri" pitchFamily="34" charset="0"/>
          </a:endParaRPr>
        </a:p>
      </dgm:t>
    </dgm:pt>
    <dgm:pt modelId="{0B55EBAB-29BA-4F8B-87B6-B5C57964E2BD}" type="parTrans" cxnId="{A7100B01-68CA-4C3D-9165-477ADE8E8D12}">
      <dgm:prSet/>
      <dgm:spPr/>
      <dgm:t>
        <a:bodyPr/>
        <a:lstStyle/>
        <a:p>
          <a:endParaRPr lang="en-US"/>
        </a:p>
      </dgm:t>
    </dgm:pt>
    <dgm:pt modelId="{7AD0C962-CCAE-428F-8CF8-9216B886F25B}" type="sibTrans" cxnId="{A7100B01-68CA-4C3D-9165-477ADE8E8D12}">
      <dgm:prSet/>
      <dgm:spPr/>
      <dgm:t>
        <a:bodyPr/>
        <a:lstStyle/>
        <a:p>
          <a:endParaRPr lang="en-US"/>
        </a:p>
      </dgm:t>
    </dgm:pt>
    <dgm:pt modelId="{B2C0C075-E3DF-4765-BB60-CC13E0E626B6}" type="pres">
      <dgm:prSet presAssocID="{A0396FE7-4DBE-4624-9578-4822F6B35098}" presName="Name0" presStyleCnt="0">
        <dgm:presLayoutVars>
          <dgm:dir/>
          <dgm:animLvl val="lvl"/>
          <dgm:resizeHandles/>
        </dgm:presLayoutVars>
      </dgm:prSet>
      <dgm:spPr/>
    </dgm:pt>
    <dgm:pt modelId="{6BA2FD2D-BCB5-40AB-85A1-C46E9BE50959}" type="pres">
      <dgm:prSet presAssocID="{9A2A68BC-C418-4EEF-B030-99361D0CD2AC}" presName="linNode" presStyleCnt="0"/>
      <dgm:spPr/>
    </dgm:pt>
    <dgm:pt modelId="{691C6BD2-9B57-4F7B-8ABC-530FD63E460B}" type="pres">
      <dgm:prSet presAssocID="{9A2A68BC-C418-4EEF-B030-99361D0CD2AC}" presName="parentShp" presStyleLbl="node1" presStyleIdx="0" presStyleCnt="5">
        <dgm:presLayoutVars>
          <dgm:bulletEnabled val="1"/>
        </dgm:presLayoutVars>
      </dgm:prSet>
      <dgm:spPr/>
    </dgm:pt>
    <dgm:pt modelId="{30C306D9-3699-4A03-8A4D-BA263BB8C51B}" type="pres">
      <dgm:prSet presAssocID="{9A2A68BC-C418-4EEF-B030-99361D0CD2AC}" presName="childShp" presStyleLbl="bgAccFollowNode1" presStyleIdx="0" presStyleCnt="5">
        <dgm:presLayoutVars>
          <dgm:bulletEnabled val="1"/>
        </dgm:presLayoutVars>
      </dgm:prSet>
      <dgm:spPr/>
    </dgm:pt>
    <dgm:pt modelId="{5AC78E6A-0F88-47BB-A5B7-145483396B0B}" type="pres">
      <dgm:prSet presAssocID="{2546D9CD-4D22-47A3-ABA2-98F43D9D8691}" presName="spacing" presStyleCnt="0"/>
      <dgm:spPr/>
    </dgm:pt>
    <dgm:pt modelId="{0DACC2E1-80E5-47C0-ACA4-76D36FAC9048}" type="pres">
      <dgm:prSet presAssocID="{A5D728E9-115E-4239-940F-620C83D5EB7F}" presName="linNode" presStyleCnt="0"/>
      <dgm:spPr/>
    </dgm:pt>
    <dgm:pt modelId="{AAE5F8DE-FF93-4F5E-9D53-FD771D315F8B}" type="pres">
      <dgm:prSet presAssocID="{A5D728E9-115E-4239-940F-620C83D5EB7F}" presName="parentShp" presStyleLbl="node1" presStyleIdx="1" presStyleCnt="5">
        <dgm:presLayoutVars>
          <dgm:bulletEnabled val="1"/>
        </dgm:presLayoutVars>
      </dgm:prSet>
      <dgm:spPr/>
    </dgm:pt>
    <dgm:pt modelId="{1378B094-EAF7-4E92-8B8F-89A2A2D2F42C}" type="pres">
      <dgm:prSet presAssocID="{A5D728E9-115E-4239-940F-620C83D5EB7F}" presName="childShp" presStyleLbl="bgAccFollowNode1" presStyleIdx="1" presStyleCnt="5">
        <dgm:presLayoutVars>
          <dgm:bulletEnabled val="1"/>
        </dgm:presLayoutVars>
      </dgm:prSet>
      <dgm:spPr/>
    </dgm:pt>
    <dgm:pt modelId="{2D78079A-3395-414B-8F51-1A375D4EEEE0}" type="pres">
      <dgm:prSet presAssocID="{760D98B7-D265-45BB-8FD9-CCFEDC788793}" presName="spacing" presStyleCnt="0"/>
      <dgm:spPr/>
    </dgm:pt>
    <dgm:pt modelId="{D287EFA4-695D-4FDA-921D-B393AF3E5457}" type="pres">
      <dgm:prSet presAssocID="{59851BE2-E43E-4259-8C49-F89F7E8E6BE1}" presName="linNode" presStyleCnt="0"/>
      <dgm:spPr/>
    </dgm:pt>
    <dgm:pt modelId="{404689C1-8D1A-4FC8-A6A7-736D6ADD108F}" type="pres">
      <dgm:prSet presAssocID="{59851BE2-E43E-4259-8C49-F89F7E8E6BE1}" presName="parentShp" presStyleLbl="node1" presStyleIdx="2" presStyleCnt="5">
        <dgm:presLayoutVars>
          <dgm:bulletEnabled val="1"/>
        </dgm:presLayoutVars>
      </dgm:prSet>
      <dgm:spPr/>
    </dgm:pt>
    <dgm:pt modelId="{816CBFC0-E617-4204-9209-2A1A0F0C9D2E}" type="pres">
      <dgm:prSet presAssocID="{59851BE2-E43E-4259-8C49-F89F7E8E6BE1}" presName="childShp" presStyleLbl="bgAccFollowNode1" presStyleIdx="2" presStyleCnt="5">
        <dgm:presLayoutVars>
          <dgm:bulletEnabled val="1"/>
        </dgm:presLayoutVars>
      </dgm:prSet>
      <dgm:spPr/>
    </dgm:pt>
    <dgm:pt modelId="{A77AD935-CC07-4ACF-B190-2E73E04A6429}" type="pres">
      <dgm:prSet presAssocID="{5205B563-3DDF-49A2-9157-A953A4A400C5}" presName="spacing" presStyleCnt="0"/>
      <dgm:spPr/>
    </dgm:pt>
    <dgm:pt modelId="{92598F3D-F875-4F78-A3E7-5D07184E53F5}" type="pres">
      <dgm:prSet presAssocID="{298FCBBE-E9DD-4203-A3F0-EF09282917FB}" presName="linNode" presStyleCnt="0"/>
      <dgm:spPr/>
    </dgm:pt>
    <dgm:pt modelId="{07917D7B-E768-4323-9D7F-8ACBEECB76AE}" type="pres">
      <dgm:prSet presAssocID="{298FCBBE-E9DD-4203-A3F0-EF09282917FB}" presName="parentShp" presStyleLbl="node1" presStyleIdx="3" presStyleCnt="5">
        <dgm:presLayoutVars>
          <dgm:bulletEnabled val="1"/>
        </dgm:presLayoutVars>
      </dgm:prSet>
      <dgm:spPr/>
    </dgm:pt>
    <dgm:pt modelId="{97732D1B-B98A-4CE7-8315-5A932D2456A0}" type="pres">
      <dgm:prSet presAssocID="{298FCBBE-E9DD-4203-A3F0-EF09282917FB}" presName="childShp" presStyleLbl="bgAccFollowNode1" presStyleIdx="3" presStyleCnt="5">
        <dgm:presLayoutVars>
          <dgm:bulletEnabled val="1"/>
        </dgm:presLayoutVars>
      </dgm:prSet>
      <dgm:spPr/>
    </dgm:pt>
    <dgm:pt modelId="{E5D46633-1CA3-480D-B80F-6CEBD1981853}" type="pres">
      <dgm:prSet presAssocID="{69F38159-19EE-4088-8A36-3A599CEEA1F6}" presName="spacing" presStyleCnt="0"/>
      <dgm:spPr/>
    </dgm:pt>
    <dgm:pt modelId="{8C554D18-6C7B-407E-9A58-BCD330283F7C}" type="pres">
      <dgm:prSet presAssocID="{DF734A61-C73F-44C7-9AF9-4C678CB8BFB3}" presName="linNode" presStyleCnt="0"/>
      <dgm:spPr/>
    </dgm:pt>
    <dgm:pt modelId="{496E3170-501B-49B8-91FB-4B759EB605A0}" type="pres">
      <dgm:prSet presAssocID="{DF734A61-C73F-44C7-9AF9-4C678CB8BFB3}" presName="parentShp" presStyleLbl="node1" presStyleIdx="4" presStyleCnt="5">
        <dgm:presLayoutVars>
          <dgm:bulletEnabled val="1"/>
        </dgm:presLayoutVars>
      </dgm:prSet>
      <dgm:spPr/>
    </dgm:pt>
    <dgm:pt modelId="{D99A0C32-13E5-49B5-BD27-F27FF608A7C9}" type="pres">
      <dgm:prSet presAssocID="{DF734A61-C73F-44C7-9AF9-4C678CB8BFB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7100B01-68CA-4C3D-9165-477ADE8E8D12}" srcId="{DF734A61-C73F-44C7-9AF9-4C678CB8BFB3}" destId="{A01C71D4-8498-4F04-B128-598DC38D52BD}" srcOrd="1" destOrd="0" parTransId="{0B55EBAB-29BA-4F8B-87B6-B5C57964E2BD}" sibTransId="{7AD0C962-CCAE-428F-8CF8-9216B886F25B}"/>
    <dgm:cxn modelId="{EBD93D0B-CB8C-476C-839E-A2985308EA3B}" type="presOf" srcId="{F07D605B-F54F-48E2-B173-D1B18C46C366}" destId="{816CBFC0-E617-4204-9209-2A1A0F0C9D2E}" srcOrd="0" destOrd="2" presId="urn:microsoft.com/office/officeart/2005/8/layout/vList6"/>
    <dgm:cxn modelId="{D3A05810-084E-4971-9FA3-7312F64EC3B9}" type="presOf" srcId="{A0396FE7-4DBE-4624-9578-4822F6B35098}" destId="{B2C0C075-E3DF-4765-BB60-CC13E0E626B6}" srcOrd="0" destOrd="0" presId="urn:microsoft.com/office/officeart/2005/8/layout/vList6"/>
    <dgm:cxn modelId="{423B9613-B975-459C-9E42-D7D713B1353E}" srcId="{A0396FE7-4DBE-4624-9578-4822F6B35098}" destId="{9A2A68BC-C418-4EEF-B030-99361D0CD2AC}" srcOrd="0" destOrd="0" parTransId="{E39A34EE-F3A5-42BC-8841-8FFD5830855C}" sibTransId="{2546D9CD-4D22-47A3-ABA2-98F43D9D8691}"/>
    <dgm:cxn modelId="{95F2A819-ED66-4763-80F6-BC1A6BB20D3B}" srcId="{A0396FE7-4DBE-4624-9578-4822F6B35098}" destId="{59851BE2-E43E-4259-8C49-F89F7E8E6BE1}" srcOrd="2" destOrd="0" parTransId="{89EF041F-3B06-4DAE-85E2-26853DF88BB8}" sibTransId="{5205B563-3DDF-49A2-9157-A953A4A400C5}"/>
    <dgm:cxn modelId="{26D6BF20-58AF-449D-96F2-3D913B7F3C2D}" srcId="{9A2A68BC-C418-4EEF-B030-99361D0CD2AC}" destId="{DA013BC8-C4E1-4573-9D5B-1555B3F149DC}" srcOrd="1" destOrd="0" parTransId="{0410BA86-8986-4151-B070-CDFE2AC82304}" sibTransId="{0F58E59B-69D2-4E35-A20D-2404F7B64D14}"/>
    <dgm:cxn modelId="{2CA71421-EF19-4FEB-B7FA-A883788EA9E8}" srcId="{9A2A68BC-C418-4EEF-B030-99361D0CD2AC}" destId="{6DE6F446-A8FF-43C6-8E51-F59AC69CFC0F}" srcOrd="0" destOrd="0" parTransId="{4B42A4DD-DAB7-450C-9721-091F500FADB0}" sibTransId="{F5A22EC4-C727-4FB4-AC40-63DEDEDB4DD4}"/>
    <dgm:cxn modelId="{0BBF9221-7A17-4BD3-BF60-E477FC6CE0B3}" type="presOf" srcId="{DF734A61-C73F-44C7-9AF9-4C678CB8BFB3}" destId="{496E3170-501B-49B8-91FB-4B759EB605A0}" srcOrd="0" destOrd="0" presId="urn:microsoft.com/office/officeart/2005/8/layout/vList6"/>
    <dgm:cxn modelId="{1F27822C-62C3-4924-B022-CA81B2CE0CFB}" type="presOf" srcId="{7DD5BB2C-AE84-4BF9-B298-C4B89E0B35C5}" destId="{D99A0C32-13E5-49B5-BD27-F27FF608A7C9}" srcOrd="0" destOrd="0" presId="urn:microsoft.com/office/officeart/2005/8/layout/vList6"/>
    <dgm:cxn modelId="{88DFF532-0166-434D-BF49-F982ADA02E33}" type="presOf" srcId="{C74A7730-CDBA-430D-9D52-CD81723E98BA}" destId="{97732D1B-B98A-4CE7-8315-5A932D2456A0}" srcOrd="0" destOrd="0" presId="urn:microsoft.com/office/officeart/2005/8/layout/vList6"/>
    <dgm:cxn modelId="{DBF84E3F-CB4D-4D22-A669-41BE0D924125}" type="presOf" srcId="{19C6F486-B094-4E1A-8306-27E1203BB747}" destId="{1378B094-EAF7-4E92-8B8F-89A2A2D2F42C}" srcOrd="0" destOrd="0" presId="urn:microsoft.com/office/officeart/2005/8/layout/vList6"/>
    <dgm:cxn modelId="{45231061-BEA4-4E43-BF2C-4BBE96B8BD0F}" type="presOf" srcId="{298FCBBE-E9DD-4203-A3F0-EF09282917FB}" destId="{07917D7B-E768-4323-9D7F-8ACBEECB76AE}" srcOrd="0" destOrd="0" presId="urn:microsoft.com/office/officeart/2005/8/layout/vList6"/>
    <dgm:cxn modelId="{5339AB44-0BDC-485C-9980-7BBFC4BA3A1F}" srcId="{59851BE2-E43E-4259-8C49-F89F7E8E6BE1}" destId="{A52AF8B9-CF78-4BC9-9F07-EE9294233580}" srcOrd="0" destOrd="0" parTransId="{E169F0A3-8570-44DB-9203-1B6633F55EDD}" sibTransId="{9F3A2687-E9E7-4CBA-8FB5-D96CA81FC8F8}"/>
    <dgm:cxn modelId="{F75FBB46-B86C-4DFC-B975-81ABF3CA43B1}" srcId="{298FCBBE-E9DD-4203-A3F0-EF09282917FB}" destId="{C74A7730-CDBA-430D-9D52-CD81723E98BA}" srcOrd="0" destOrd="0" parTransId="{0EFBAA4F-7B32-426E-8DF8-CFF93E3ADD1A}" sibTransId="{96E49534-6EB4-4F21-B0CC-2C7F8B28C562}"/>
    <dgm:cxn modelId="{45A7C067-C352-4ECB-8D11-0A5FAE3E3533}" srcId="{59851BE2-E43E-4259-8C49-F89F7E8E6BE1}" destId="{801997A2-251F-49E8-A0CC-B3DC4CFC6F21}" srcOrd="1" destOrd="0" parTransId="{9072D506-A23B-497A-8ED4-56C495B87565}" sibTransId="{D1514CD3-2388-49F9-9629-2E61528128AA}"/>
    <dgm:cxn modelId="{BE61A24B-F464-4D47-8BA6-7CBAC3C7964F}" srcId="{DF734A61-C73F-44C7-9AF9-4C678CB8BFB3}" destId="{7DD5BB2C-AE84-4BF9-B298-C4B89E0B35C5}" srcOrd="0" destOrd="0" parTransId="{0DD7DD3D-C875-412D-887A-CF071B36A5D4}" sibTransId="{7970401C-F57F-4E59-BC10-0ACAB9AC801E}"/>
    <dgm:cxn modelId="{BEBD246C-DEBE-4A2E-B7DE-9173E94424EA}" type="presOf" srcId="{A5D728E9-115E-4239-940F-620C83D5EB7F}" destId="{AAE5F8DE-FF93-4F5E-9D53-FD771D315F8B}" srcOrd="0" destOrd="0" presId="urn:microsoft.com/office/officeart/2005/8/layout/vList6"/>
    <dgm:cxn modelId="{88D5D26C-DB5E-4939-ABF4-2F5DBFE2F716}" type="presOf" srcId="{A01C71D4-8498-4F04-B128-598DC38D52BD}" destId="{D99A0C32-13E5-49B5-BD27-F27FF608A7C9}" srcOrd="0" destOrd="1" presId="urn:microsoft.com/office/officeart/2005/8/layout/vList6"/>
    <dgm:cxn modelId="{3442AD73-C6C7-41DB-952E-140C777D6955}" type="presOf" srcId="{6DE6F446-A8FF-43C6-8E51-F59AC69CFC0F}" destId="{30C306D9-3699-4A03-8A4D-BA263BB8C51B}" srcOrd="0" destOrd="0" presId="urn:microsoft.com/office/officeart/2005/8/layout/vList6"/>
    <dgm:cxn modelId="{AE0A5477-01ED-44DC-B642-CD8C10FFEB9F}" type="presOf" srcId="{F38B73F1-3030-4F0C-903C-EF403260B790}" destId="{97732D1B-B98A-4CE7-8315-5A932D2456A0}" srcOrd="0" destOrd="1" presId="urn:microsoft.com/office/officeart/2005/8/layout/vList6"/>
    <dgm:cxn modelId="{B732857D-8B86-42CD-9797-43B8C64F9F8B}" type="presOf" srcId="{801997A2-251F-49E8-A0CC-B3DC4CFC6F21}" destId="{816CBFC0-E617-4204-9209-2A1A0F0C9D2E}" srcOrd="0" destOrd="1" presId="urn:microsoft.com/office/officeart/2005/8/layout/vList6"/>
    <dgm:cxn modelId="{726F5FB3-F7FA-446C-9248-73B8A8A35D6D}" type="presOf" srcId="{59851BE2-E43E-4259-8C49-F89F7E8E6BE1}" destId="{404689C1-8D1A-4FC8-A6A7-736D6ADD108F}" srcOrd="0" destOrd="0" presId="urn:microsoft.com/office/officeart/2005/8/layout/vList6"/>
    <dgm:cxn modelId="{1212A8CA-01C7-4123-B371-902CA6633CE8}" srcId="{A5D728E9-115E-4239-940F-620C83D5EB7F}" destId="{19C6F486-B094-4E1A-8306-27E1203BB747}" srcOrd="0" destOrd="0" parTransId="{1C2EEC56-CFFE-4021-AF6D-C2F6AF8D5AE2}" sibTransId="{E78C7C5F-BD1A-4F58-93C0-5569E18F09AD}"/>
    <dgm:cxn modelId="{4978CFD0-D782-49AE-9573-AF276A97BCD9}" srcId="{A0396FE7-4DBE-4624-9578-4822F6B35098}" destId="{A5D728E9-115E-4239-940F-620C83D5EB7F}" srcOrd="1" destOrd="0" parTransId="{BFDB3891-A81C-4D43-968F-BFD74C36643E}" sibTransId="{760D98B7-D265-45BB-8FD9-CCFEDC788793}"/>
    <dgm:cxn modelId="{D6D163D1-0494-4F04-A7AF-DD6CEDD84EA9}" srcId="{A0396FE7-4DBE-4624-9578-4822F6B35098}" destId="{298FCBBE-E9DD-4203-A3F0-EF09282917FB}" srcOrd="3" destOrd="0" parTransId="{ED0BDFC6-E74F-4410-A8F6-8DE949EC2F71}" sibTransId="{69F38159-19EE-4088-8A36-3A599CEEA1F6}"/>
    <dgm:cxn modelId="{869A98D9-91D4-440B-B942-27268B2961B4}" srcId="{59851BE2-E43E-4259-8C49-F89F7E8E6BE1}" destId="{F07D605B-F54F-48E2-B173-D1B18C46C366}" srcOrd="2" destOrd="0" parTransId="{81A83F4B-FD26-4500-A17C-C4118FED30B8}" sibTransId="{FBA6C414-3D01-4482-B7DE-6614FFBED3B2}"/>
    <dgm:cxn modelId="{9299D2E5-6449-4646-91A0-B81AE3AE48E1}" type="presOf" srcId="{DA013BC8-C4E1-4573-9D5B-1555B3F149DC}" destId="{30C306D9-3699-4A03-8A4D-BA263BB8C51B}" srcOrd="0" destOrd="1" presId="urn:microsoft.com/office/officeart/2005/8/layout/vList6"/>
    <dgm:cxn modelId="{ED6117E6-82ED-4E01-818B-7B7E3DE66CEF}" type="presOf" srcId="{9A2A68BC-C418-4EEF-B030-99361D0CD2AC}" destId="{691C6BD2-9B57-4F7B-8ABC-530FD63E460B}" srcOrd="0" destOrd="0" presId="urn:microsoft.com/office/officeart/2005/8/layout/vList6"/>
    <dgm:cxn modelId="{5346D8EA-A93C-499D-9A9D-9EFAA69CF211}" type="presOf" srcId="{A52AF8B9-CF78-4BC9-9F07-EE9294233580}" destId="{816CBFC0-E617-4204-9209-2A1A0F0C9D2E}" srcOrd="0" destOrd="0" presId="urn:microsoft.com/office/officeart/2005/8/layout/vList6"/>
    <dgm:cxn modelId="{E64CE3F5-F334-4C3B-888E-D57200834B2B}" srcId="{298FCBBE-E9DD-4203-A3F0-EF09282917FB}" destId="{F38B73F1-3030-4F0C-903C-EF403260B790}" srcOrd="1" destOrd="0" parTransId="{233D76D1-44A0-42C1-99F2-DF9340A49234}" sibTransId="{4B29DA64-DDE0-4E5D-8AC3-C288AD385F33}"/>
    <dgm:cxn modelId="{F7E1C0FB-D3C7-44D0-9B53-2248BA8C40F3}" srcId="{A0396FE7-4DBE-4624-9578-4822F6B35098}" destId="{DF734A61-C73F-44C7-9AF9-4C678CB8BFB3}" srcOrd="4" destOrd="0" parTransId="{0E5C7606-E00E-41E6-8AB7-2DA2A558A18C}" sibTransId="{2C9BC7EC-F989-46BA-BDB2-B1154823DE25}"/>
    <dgm:cxn modelId="{A293BCF0-8E1C-41EE-B064-AE3F587D5650}" type="presParOf" srcId="{B2C0C075-E3DF-4765-BB60-CC13E0E626B6}" destId="{6BA2FD2D-BCB5-40AB-85A1-C46E9BE50959}" srcOrd="0" destOrd="0" presId="urn:microsoft.com/office/officeart/2005/8/layout/vList6"/>
    <dgm:cxn modelId="{8EC434D5-0082-4BC9-A7DC-DDFA11ACB44D}" type="presParOf" srcId="{6BA2FD2D-BCB5-40AB-85A1-C46E9BE50959}" destId="{691C6BD2-9B57-4F7B-8ABC-530FD63E460B}" srcOrd="0" destOrd="0" presId="urn:microsoft.com/office/officeart/2005/8/layout/vList6"/>
    <dgm:cxn modelId="{F9423367-01E9-4BB1-A153-DB9C4C14F269}" type="presParOf" srcId="{6BA2FD2D-BCB5-40AB-85A1-C46E9BE50959}" destId="{30C306D9-3699-4A03-8A4D-BA263BB8C51B}" srcOrd="1" destOrd="0" presId="urn:microsoft.com/office/officeart/2005/8/layout/vList6"/>
    <dgm:cxn modelId="{B6B39491-9F77-45B8-9AA5-15529DCE0EFF}" type="presParOf" srcId="{B2C0C075-E3DF-4765-BB60-CC13E0E626B6}" destId="{5AC78E6A-0F88-47BB-A5B7-145483396B0B}" srcOrd="1" destOrd="0" presId="urn:microsoft.com/office/officeart/2005/8/layout/vList6"/>
    <dgm:cxn modelId="{8503245D-4790-4F8D-98CA-4612EC7E0CC2}" type="presParOf" srcId="{B2C0C075-E3DF-4765-BB60-CC13E0E626B6}" destId="{0DACC2E1-80E5-47C0-ACA4-76D36FAC9048}" srcOrd="2" destOrd="0" presId="urn:microsoft.com/office/officeart/2005/8/layout/vList6"/>
    <dgm:cxn modelId="{E4BCC525-B084-4F71-838B-8DA963655783}" type="presParOf" srcId="{0DACC2E1-80E5-47C0-ACA4-76D36FAC9048}" destId="{AAE5F8DE-FF93-4F5E-9D53-FD771D315F8B}" srcOrd="0" destOrd="0" presId="urn:microsoft.com/office/officeart/2005/8/layout/vList6"/>
    <dgm:cxn modelId="{E16F1354-1D16-430E-8E67-EB1835A5293A}" type="presParOf" srcId="{0DACC2E1-80E5-47C0-ACA4-76D36FAC9048}" destId="{1378B094-EAF7-4E92-8B8F-89A2A2D2F42C}" srcOrd="1" destOrd="0" presId="urn:microsoft.com/office/officeart/2005/8/layout/vList6"/>
    <dgm:cxn modelId="{B475B7C5-47B2-41AC-9441-B3915C6D4DEE}" type="presParOf" srcId="{B2C0C075-E3DF-4765-BB60-CC13E0E626B6}" destId="{2D78079A-3395-414B-8F51-1A375D4EEEE0}" srcOrd="3" destOrd="0" presId="urn:microsoft.com/office/officeart/2005/8/layout/vList6"/>
    <dgm:cxn modelId="{635E0EF0-9F53-4319-AA4C-7FE0059497B4}" type="presParOf" srcId="{B2C0C075-E3DF-4765-BB60-CC13E0E626B6}" destId="{D287EFA4-695D-4FDA-921D-B393AF3E5457}" srcOrd="4" destOrd="0" presId="urn:microsoft.com/office/officeart/2005/8/layout/vList6"/>
    <dgm:cxn modelId="{5E7F75A5-0533-47E9-A42D-66FC70895E3F}" type="presParOf" srcId="{D287EFA4-695D-4FDA-921D-B393AF3E5457}" destId="{404689C1-8D1A-4FC8-A6A7-736D6ADD108F}" srcOrd="0" destOrd="0" presId="urn:microsoft.com/office/officeart/2005/8/layout/vList6"/>
    <dgm:cxn modelId="{C489A39F-6586-4A0C-A322-0AEBC343D09E}" type="presParOf" srcId="{D287EFA4-695D-4FDA-921D-B393AF3E5457}" destId="{816CBFC0-E617-4204-9209-2A1A0F0C9D2E}" srcOrd="1" destOrd="0" presId="urn:microsoft.com/office/officeart/2005/8/layout/vList6"/>
    <dgm:cxn modelId="{F3227856-552E-4225-A2C5-AEED12615363}" type="presParOf" srcId="{B2C0C075-E3DF-4765-BB60-CC13E0E626B6}" destId="{A77AD935-CC07-4ACF-B190-2E73E04A6429}" srcOrd="5" destOrd="0" presId="urn:microsoft.com/office/officeart/2005/8/layout/vList6"/>
    <dgm:cxn modelId="{477FBF9F-B159-47B6-BCCD-F9A36A1A421E}" type="presParOf" srcId="{B2C0C075-E3DF-4765-BB60-CC13E0E626B6}" destId="{92598F3D-F875-4F78-A3E7-5D07184E53F5}" srcOrd="6" destOrd="0" presId="urn:microsoft.com/office/officeart/2005/8/layout/vList6"/>
    <dgm:cxn modelId="{A8A9BC95-AB4A-423A-8DC7-D6CF37BACD54}" type="presParOf" srcId="{92598F3D-F875-4F78-A3E7-5D07184E53F5}" destId="{07917D7B-E768-4323-9D7F-8ACBEECB76AE}" srcOrd="0" destOrd="0" presId="urn:microsoft.com/office/officeart/2005/8/layout/vList6"/>
    <dgm:cxn modelId="{1710BD30-2975-4B14-9377-BAA7126EE927}" type="presParOf" srcId="{92598F3D-F875-4F78-A3E7-5D07184E53F5}" destId="{97732D1B-B98A-4CE7-8315-5A932D2456A0}" srcOrd="1" destOrd="0" presId="urn:microsoft.com/office/officeart/2005/8/layout/vList6"/>
    <dgm:cxn modelId="{796A69F4-CEF5-472E-BBE6-87233C4717F6}" type="presParOf" srcId="{B2C0C075-E3DF-4765-BB60-CC13E0E626B6}" destId="{E5D46633-1CA3-480D-B80F-6CEBD1981853}" srcOrd="7" destOrd="0" presId="urn:microsoft.com/office/officeart/2005/8/layout/vList6"/>
    <dgm:cxn modelId="{5E1CFA04-6948-43AD-8DDF-760245C70C39}" type="presParOf" srcId="{B2C0C075-E3DF-4765-BB60-CC13E0E626B6}" destId="{8C554D18-6C7B-407E-9A58-BCD330283F7C}" srcOrd="8" destOrd="0" presId="urn:microsoft.com/office/officeart/2005/8/layout/vList6"/>
    <dgm:cxn modelId="{3438BB65-06B3-4E09-93CD-6D1A2E2FED88}" type="presParOf" srcId="{8C554D18-6C7B-407E-9A58-BCD330283F7C}" destId="{496E3170-501B-49B8-91FB-4B759EB605A0}" srcOrd="0" destOrd="0" presId="urn:microsoft.com/office/officeart/2005/8/layout/vList6"/>
    <dgm:cxn modelId="{2AB2429F-FE57-470A-8B1E-4BE532800D1B}" type="presParOf" srcId="{8C554D18-6C7B-407E-9A58-BCD330283F7C}" destId="{D99A0C32-13E5-49B5-BD27-F27FF608A7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funne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JVM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Core classes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5A31165D-56C3-439B-8CBB-3E26AA14FF93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latin typeface="Calibri" pitchFamily="34" charset="0"/>
            </a:rPr>
            <a:t>Runtime libraries</a:t>
          </a:r>
        </a:p>
      </dgm:t>
    </dgm:pt>
    <dgm:pt modelId="{F2095E96-D0F1-4645-A992-12E2B4D3F7DD}" type="parTrans" cxnId="{9DA03276-EA15-48D7-A1EB-524138B32C88}">
      <dgm:prSet/>
      <dgm:spPr/>
      <dgm:t>
        <a:bodyPr/>
        <a:lstStyle/>
        <a:p>
          <a:endParaRPr lang="en-US"/>
        </a:p>
      </dgm:t>
    </dgm:pt>
    <dgm:pt modelId="{EEC653B3-0F2C-436E-83F7-E8B21F55BBF0}" type="sibTrans" cxnId="{9DA03276-EA15-48D7-A1EB-524138B32C88}">
      <dgm:prSet/>
      <dgm:spPr/>
      <dgm:t>
        <a:bodyPr/>
        <a:lstStyle/>
        <a:p>
          <a:endParaRPr lang="en-US"/>
        </a:p>
      </dgm:t>
    </dgm:pt>
    <dgm:pt modelId="{D5F63757-2C93-4A98-90C5-7330C1A44EB6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gm:t>
    </dgm:pt>
    <dgm:pt modelId="{D20DFE8D-F8D0-4C58-996B-1E11E72E6835}" type="parTrans" cxnId="{FD302DB3-F1AA-4EC1-8614-443D41204338}">
      <dgm:prSet/>
      <dgm:spPr/>
      <dgm:t>
        <a:bodyPr/>
        <a:lstStyle/>
        <a:p>
          <a:endParaRPr lang="en-US"/>
        </a:p>
      </dgm:t>
    </dgm:pt>
    <dgm:pt modelId="{A4F9B008-BE58-4010-95ED-21316FE4760E}" type="sibTrans" cxnId="{FD302DB3-F1AA-4EC1-8614-443D41204338}">
      <dgm:prSet/>
      <dgm:spPr/>
      <dgm:t>
        <a:bodyPr/>
        <a:lstStyle/>
        <a:p>
          <a:endParaRPr lang="en-US"/>
        </a:p>
      </dgm:t>
    </dgm:pt>
    <dgm:pt modelId="{6383F07E-5553-487F-8763-C506CA5D5AFD}" type="pres">
      <dgm:prSet presAssocID="{64509AB5-D490-4DE2-B106-DA1615F5BD71}" presName="Name0" presStyleCnt="0">
        <dgm:presLayoutVars>
          <dgm:chMax val="4"/>
          <dgm:resizeHandles val="exact"/>
        </dgm:presLayoutVars>
      </dgm:prSet>
      <dgm:spPr/>
    </dgm:pt>
    <dgm:pt modelId="{5710ACD4-1FB1-4F41-91CE-B1F249FAA945}" type="pres">
      <dgm:prSet presAssocID="{64509AB5-D490-4DE2-B106-DA1615F5BD71}" presName="ellipse" presStyleLbl="trBgShp" presStyleIdx="0" presStyleCnt="1"/>
      <dgm:spPr/>
    </dgm:pt>
    <dgm:pt modelId="{BAF8D322-AE36-483D-9F1E-73ED50CC5A88}" type="pres">
      <dgm:prSet presAssocID="{64509AB5-D490-4DE2-B106-DA1615F5BD71}" presName="arrow1" presStyleLbl="fgShp" presStyleIdx="0" presStyleCnt="1"/>
      <dgm:spPr/>
    </dgm:pt>
    <dgm:pt modelId="{64766549-828E-46AA-BD81-30D62F5C7F1D}" type="pres">
      <dgm:prSet presAssocID="{64509AB5-D490-4DE2-B106-DA1615F5BD71}" presName="rectangle" presStyleLbl="revTx" presStyleIdx="0" presStyleCnt="1" custLinFactNeighborY="31468">
        <dgm:presLayoutVars>
          <dgm:bulletEnabled val="1"/>
        </dgm:presLayoutVars>
      </dgm:prSet>
      <dgm:spPr/>
    </dgm:pt>
    <dgm:pt modelId="{EA77A10B-3A20-4B39-810F-10D6D2C75FC7}" type="pres">
      <dgm:prSet presAssocID="{AAF92FA6-6902-4F6F-8F7B-B4736C53D0F4}" presName="item1" presStyleLbl="node1" presStyleIdx="0" presStyleCnt="3">
        <dgm:presLayoutVars>
          <dgm:bulletEnabled val="1"/>
        </dgm:presLayoutVars>
      </dgm:prSet>
      <dgm:spPr/>
    </dgm:pt>
    <dgm:pt modelId="{34F97F27-B7AE-441F-887D-2806E728FC02}" type="pres">
      <dgm:prSet presAssocID="{5A31165D-56C3-439B-8CBB-3E26AA14FF93}" presName="item2" presStyleLbl="node1" presStyleIdx="1" presStyleCnt="3">
        <dgm:presLayoutVars>
          <dgm:bulletEnabled val="1"/>
        </dgm:presLayoutVars>
      </dgm:prSet>
      <dgm:spPr/>
    </dgm:pt>
    <dgm:pt modelId="{68B524F2-B0C9-470D-B65E-32B9394CE8B3}" type="pres">
      <dgm:prSet presAssocID="{D5F63757-2C93-4A98-90C5-7330C1A44EB6}" presName="item3" presStyleLbl="node1" presStyleIdx="2" presStyleCnt="3">
        <dgm:presLayoutVars>
          <dgm:bulletEnabled val="1"/>
        </dgm:presLayoutVars>
      </dgm:prSet>
      <dgm:spPr/>
    </dgm:pt>
    <dgm:pt modelId="{A50434DD-A0AA-4BC1-80B9-3C28E2BB5D79}" type="pres">
      <dgm:prSet presAssocID="{64509AB5-D490-4DE2-B106-DA1615F5BD71}" presName="funnel" presStyleLbl="trAlignAcc1" presStyleIdx="0" presStyleCnt="1"/>
      <dgm:spPr/>
    </dgm:pt>
  </dgm:ptLst>
  <dgm:cxnLst>
    <dgm:cxn modelId="{53BD9D1D-C028-4FA4-9F7B-D1A512A99DAE}" type="presOf" srcId="{AAF92FA6-6902-4F6F-8F7B-B4736C53D0F4}" destId="{34F97F27-B7AE-441F-887D-2806E728FC02}" srcOrd="0" destOrd="0" presId="urn:microsoft.com/office/officeart/2005/8/layout/funnel1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788F8E6A-A3BB-41A3-97AB-18C618B5C9E6}" srcId="{64509AB5-D490-4DE2-B106-DA1615F5BD71}" destId="{AAF92FA6-6902-4F6F-8F7B-B4736C53D0F4}" srcOrd="1" destOrd="0" parTransId="{957D35F0-31D8-411B-91F9-B45E1BED03FF}" sibTransId="{16D56C23-A18A-439D-9481-27C5F235BB3A}"/>
    <dgm:cxn modelId="{3F33E351-1E42-47F3-8C17-3865F9AD6BA8}" type="presOf" srcId="{5A31165D-56C3-439B-8CBB-3E26AA14FF93}" destId="{EA77A10B-3A20-4B39-810F-10D6D2C75FC7}" srcOrd="0" destOrd="0" presId="urn:microsoft.com/office/officeart/2005/8/layout/funnel1"/>
    <dgm:cxn modelId="{9DA03276-EA15-48D7-A1EB-524138B32C88}" srcId="{64509AB5-D490-4DE2-B106-DA1615F5BD71}" destId="{5A31165D-56C3-439B-8CBB-3E26AA14FF93}" srcOrd="2" destOrd="0" parTransId="{F2095E96-D0F1-4645-A992-12E2B4D3F7DD}" sibTransId="{EEC653B3-0F2C-436E-83F7-E8B21F55BBF0}"/>
    <dgm:cxn modelId="{8F003791-EFF1-4460-9BF0-DDA11537DD69}" type="presOf" srcId="{EDECED20-2163-41AB-9552-B948B79AC07A}" destId="{68B524F2-B0C9-470D-B65E-32B9394CE8B3}" srcOrd="0" destOrd="0" presId="urn:microsoft.com/office/officeart/2005/8/layout/funnel1"/>
    <dgm:cxn modelId="{031E3392-E990-4493-84DB-BB03726332DB}" type="presOf" srcId="{64509AB5-D490-4DE2-B106-DA1615F5BD71}" destId="{6383F07E-5553-487F-8763-C506CA5D5AFD}" srcOrd="0" destOrd="0" presId="urn:microsoft.com/office/officeart/2005/8/layout/funnel1"/>
    <dgm:cxn modelId="{FD302DB3-F1AA-4EC1-8614-443D41204338}" srcId="{64509AB5-D490-4DE2-B106-DA1615F5BD71}" destId="{D5F63757-2C93-4A98-90C5-7330C1A44EB6}" srcOrd="3" destOrd="0" parTransId="{D20DFE8D-F8D0-4C58-996B-1E11E72E6835}" sibTransId="{A4F9B008-BE58-4010-95ED-21316FE4760E}"/>
    <dgm:cxn modelId="{72C798E0-6E13-4D02-8CE3-909EAD8B8A26}" type="presOf" srcId="{D5F63757-2C93-4A98-90C5-7330C1A44EB6}" destId="{64766549-828E-46AA-BD81-30D62F5C7F1D}" srcOrd="0" destOrd="0" presId="urn:microsoft.com/office/officeart/2005/8/layout/funnel1"/>
    <dgm:cxn modelId="{24EA274A-9A15-4424-8290-673A3B6E6385}" type="presParOf" srcId="{6383F07E-5553-487F-8763-C506CA5D5AFD}" destId="{5710ACD4-1FB1-4F41-91CE-B1F249FAA945}" srcOrd="0" destOrd="0" presId="urn:microsoft.com/office/officeart/2005/8/layout/funnel1"/>
    <dgm:cxn modelId="{9F68024D-3C94-4575-A121-C1F12ECFC608}" type="presParOf" srcId="{6383F07E-5553-487F-8763-C506CA5D5AFD}" destId="{BAF8D322-AE36-483D-9F1E-73ED50CC5A88}" srcOrd="1" destOrd="0" presId="urn:microsoft.com/office/officeart/2005/8/layout/funnel1"/>
    <dgm:cxn modelId="{B6A8E9ED-E66B-4099-8089-DC52296C918D}" type="presParOf" srcId="{6383F07E-5553-487F-8763-C506CA5D5AFD}" destId="{64766549-828E-46AA-BD81-30D62F5C7F1D}" srcOrd="2" destOrd="0" presId="urn:microsoft.com/office/officeart/2005/8/layout/funnel1"/>
    <dgm:cxn modelId="{97BFD29B-7AA9-42AB-B0DB-A8517A2FFC97}" type="presParOf" srcId="{6383F07E-5553-487F-8763-C506CA5D5AFD}" destId="{EA77A10B-3A20-4B39-810F-10D6D2C75FC7}" srcOrd="3" destOrd="0" presId="urn:microsoft.com/office/officeart/2005/8/layout/funnel1"/>
    <dgm:cxn modelId="{88927DB7-2146-4E58-8E89-AC667EFCC6E2}" type="presParOf" srcId="{6383F07E-5553-487F-8763-C506CA5D5AFD}" destId="{34F97F27-B7AE-441F-887D-2806E728FC02}" srcOrd="4" destOrd="0" presId="urn:microsoft.com/office/officeart/2005/8/layout/funnel1"/>
    <dgm:cxn modelId="{6D82283B-A7C0-4685-AAD2-0667AC1A53BC}" type="presParOf" srcId="{6383F07E-5553-487F-8763-C506CA5D5AFD}" destId="{68B524F2-B0C9-470D-B65E-32B9394CE8B3}" srcOrd="5" destOrd="0" presId="urn:microsoft.com/office/officeart/2005/8/layout/funnel1"/>
    <dgm:cxn modelId="{2A96822A-B665-4559-867E-0B81B824AD45}" type="presParOf" srcId="{6383F07E-5553-487F-8763-C506CA5D5AFD}" destId="{A50434DD-A0AA-4BC1-80B9-3C28E2BB5D7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09AB5-D490-4DE2-B106-DA1615F5BD71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CED20-2163-41AB-9552-B948B79AC07A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gm:t>
    </dgm:pt>
    <dgm:pt modelId="{424772B6-998B-44DC-884F-097B7F8E786C}" type="parTrans" cxnId="{628C5231-2CBB-42C3-A804-EBADAF77F75B}">
      <dgm:prSet/>
      <dgm:spPr/>
      <dgm:t>
        <a:bodyPr/>
        <a:lstStyle/>
        <a:p>
          <a:endParaRPr lang="en-US"/>
        </a:p>
      </dgm:t>
    </dgm:pt>
    <dgm:pt modelId="{DDB2DCF4-0FDA-4201-8713-B6531C8B0F8A}" type="sibTrans" cxnId="{628C5231-2CBB-42C3-A804-EBADAF77F75B}">
      <dgm:prSet/>
      <dgm:spPr/>
      <dgm:t>
        <a:bodyPr/>
        <a:lstStyle/>
        <a:p>
          <a:endParaRPr lang="en-US"/>
        </a:p>
      </dgm:t>
    </dgm:pt>
    <dgm:pt modelId="{AAF92FA6-6902-4F6F-8F7B-B4736C53D0F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gm:t>
    </dgm:pt>
    <dgm:pt modelId="{957D35F0-31D8-411B-91F9-B45E1BED03FF}" type="parTrans" cxnId="{788F8E6A-A3BB-41A3-97AB-18C618B5C9E6}">
      <dgm:prSet/>
      <dgm:spPr/>
      <dgm:t>
        <a:bodyPr/>
        <a:lstStyle/>
        <a:p>
          <a:endParaRPr lang="en-US"/>
        </a:p>
      </dgm:t>
    </dgm:pt>
    <dgm:pt modelId="{16D56C23-A18A-439D-9481-27C5F235BB3A}" type="sibTrans" cxnId="{788F8E6A-A3BB-41A3-97AB-18C618B5C9E6}">
      <dgm:prSet/>
      <dgm:spPr/>
      <dgm:t>
        <a:bodyPr/>
        <a:lstStyle/>
        <a:p>
          <a:endParaRPr lang="en-US"/>
        </a:p>
      </dgm:t>
    </dgm:pt>
    <dgm:pt modelId="{1DCC85B0-5A48-4D4E-AA89-D1477AA1A601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>
              <a:latin typeface="Calibri" pitchFamily="34" charset="0"/>
            </a:rPr>
            <a:t>Development tools</a:t>
          </a:r>
          <a:endParaRPr lang="en-US" sz="1600" b="1" dirty="0">
            <a:latin typeface="Calibri" pitchFamily="34" charset="0"/>
          </a:endParaRPr>
        </a:p>
      </dgm:t>
    </dgm:pt>
    <dgm:pt modelId="{F8EF995C-B83C-49B0-9075-5AD8C3436C51}" type="parTrans" cxnId="{DAEC357B-90D1-4D0C-9075-DD491079649F}">
      <dgm:prSet/>
      <dgm:spPr/>
      <dgm:t>
        <a:bodyPr/>
        <a:lstStyle/>
        <a:p>
          <a:endParaRPr lang="en-US"/>
        </a:p>
      </dgm:t>
    </dgm:pt>
    <dgm:pt modelId="{63A647F9-C101-4912-8932-AD45E6F71F9A}" type="sibTrans" cxnId="{DAEC357B-90D1-4D0C-9075-DD491079649F}">
      <dgm:prSet/>
      <dgm:spPr/>
      <dgm:t>
        <a:bodyPr/>
        <a:lstStyle/>
        <a:p>
          <a:endParaRPr lang="en-US"/>
        </a:p>
      </dgm:t>
    </dgm:pt>
    <dgm:pt modelId="{FA22DD8E-EEC0-462A-93F0-608EC2D3BF1A}" type="pres">
      <dgm:prSet presAssocID="{64509AB5-D490-4DE2-B106-DA1615F5BD7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A3AA38-3442-4A20-9FF2-9310A57E982E}" type="pres">
      <dgm:prSet presAssocID="{EDECED20-2163-41AB-9552-B948B79AC07A}" presName="centerShape" presStyleLbl="node0" presStyleIdx="0" presStyleCnt="1" custScaleX="105584" custScaleY="105584"/>
      <dgm:spPr/>
    </dgm:pt>
    <dgm:pt modelId="{EED6191E-2042-408E-AE52-AF8D4C2EFE3C}" type="pres">
      <dgm:prSet presAssocID="{957D35F0-31D8-411B-91F9-B45E1BED03FF}" presName="parTrans" presStyleLbl="bgSibTrans2D1" presStyleIdx="0" presStyleCnt="2"/>
      <dgm:spPr/>
    </dgm:pt>
    <dgm:pt modelId="{84E9F217-B712-4848-86A0-E170D4F19CB3}" type="pres">
      <dgm:prSet presAssocID="{AAF92FA6-6902-4F6F-8F7B-B4736C53D0F4}" presName="node" presStyleLbl="node1" presStyleIdx="0" presStyleCnt="2">
        <dgm:presLayoutVars>
          <dgm:bulletEnabled val="1"/>
        </dgm:presLayoutVars>
      </dgm:prSet>
      <dgm:spPr/>
    </dgm:pt>
    <dgm:pt modelId="{035EBFA8-ADA8-425C-9E8F-166CEB1C3D8D}" type="pres">
      <dgm:prSet presAssocID="{F8EF995C-B83C-49B0-9075-5AD8C3436C51}" presName="parTrans" presStyleLbl="bgSibTrans2D1" presStyleIdx="1" presStyleCnt="2"/>
      <dgm:spPr/>
    </dgm:pt>
    <dgm:pt modelId="{340D818E-E123-43FE-8E14-793836709057}" type="pres">
      <dgm:prSet presAssocID="{1DCC85B0-5A48-4D4E-AA89-D1477AA1A601}" presName="node" presStyleLbl="node1" presStyleIdx="1" presStyleCnt="2">
        <dgm:presLayoutVars>
          <dgm:bulletEnabled val="1"/>
        </dgm:presLayoutVars>
      </dgm:prSet>
      <dgm:spPr/>
    </dgm:pt>
  </dgm:ptLst>
  <dgm:cxnLst>
    <dgm:cxn modelId="{D55B260E-9847-432C-8473-A357A3C68C45}" type="presOf" srcId="{AAF92FA6-6902-4F6F-8F7B-B4736C53D0F4}" destId="{84E9F217-B712-4848-86A0-E170D4F19CB3}" srcOrd="0" destOrd="0" presId="urn:microsoft.com/office/officeart/2005/8/layout/radial4"/>
    <dgm:cxn modelId="{D6C83810-0E39-4022-ABAB-180C193676D6}" type="presOf" srcId="{EDECED20-2163-41AB-9552-B948B79AC07A}" destId="{1FA3AA38-3442-4A20-9FF2-9310A57E982E}" srcOrd="0" destOrd="0" presId="urn:microsoft.com/office/officeart/2005/8/layout/radial4"/>
    <dgm:cxn modelId="{628C5231-2CBB-42C3-A804-EBADAF77F75B}" srcId="{64509AB5-D490-4DE2-B106-DA1615F5BD71}" destId="{EDECED20-2163-41AB-9552-B948B79AC07A}" srcOrd="0" destOrd="0" parTransId="{424772B6-998B-44DC-884F-097B7F8E786C}" sibTransId="{DDB2DCF4-0FDA-4201-8713-B6531C8B0F8A}"/>
    <dgm:cxn modelId="{D7ED2642-8F09-4880-8210-AC5C6665889E}" type="presOf" srcId="{64509AB5-D490-4DE2-B106-DA1615F5BD71}" destId="{FA22DD8E-EEC0-462A-93F0-608EC2D3BF1A}" srcOrd="0" destOrd="0" presId="urn:microsoft.com/office/officeart/2005/8/layout/radial4"/>
    <dgm:cxn modelId="{788F8E6A-A3BB-41A3-97AB-18C618B5C9E6}" srcId="{EDECED20-2163-41AB-9552-B948B79AC07A}" destId="{AAF92FA6-6902-4F6F-8F7B-B4736C53D0F4}" srcOrd="0" destOrd="0" parTransId="{957D35F0-31D8-411B-91F9-B45E1BED03FF}" sibTransId="{16D56C23-A18A-439D-9481-27C5F235BB3A}"/>
    <dgm:cxn modelId="{0EB8696C-075B-4A8A-9C2F-2282365635AD}" type="presOf" srcId="{1DCC85B0-5A48-4D4E-AA89-D1477AA1A601}" destId="{340D818E-E123-43FE-8E14-793836709057}" srcOrd="0" destOrd="0" presId="urn:microsoft.com/office/officeart/2005/8/layout/radial4"/>
    <dgm:cxn modelId="{DAEC357B-90D1-4D0C-9075-DD491079649F}" srcId="{EDECED20-2163-41AB-9552-B948B79AC07A}" destId="{1DCC85B0-5A48-4D4E-AA89-D1477AA1A601}" srcOrd="1" destOrd="0" parTransId="{F8EF995C-B83C-49B0-9075-5AD8C3436C51}" sibTransId="{63A647F9-C101-4912-8932-AD45E6F71F9A}"/>
    <dgm:cxn modelId="{6984BBBF-4363-4EB9-BE73-D9472EF7EC75}" type="presOf" srcId="{957D35F0-31D8-411B-91F9-B45E1BED03FF}" destId="{EED6191E-2042-408E-AE52-AF8D4C2EFE3C}" srcOrd="0" destOrd="0" presId="urn:microsoft.com/office/officeart/2005/8/layout/radial4"/>
    <dgm:cxn modelId="{3E030AE0-0FA1-467D-87BD-A4DC11165F19}" type="presOf" srcId="{F8EF995C-B83C-49B0-9075-5AD8C3436C51}" destId="{035EBFA8-ADA8-425C-9E8F-166CEB1C3D8D}" srcOrd="0" destOrd="0" presId="urn:microsoft.com/office/officeart/2005/8/layout/radial4"/>
    <dgm:cxn modelId="{6F7A0498-6938-483D-A40C-2248C4C5995F}" type="presParOf" srcId="{FA22DD8E-EEC0-462A-93F0-608EC2D3BF1A}" destId="{1FA3AA38-3442-4A20-9FF2-9310A57E982E}" srcOrd="0" destOrd="0" presId="urn:microsoft.com/office/officeart/2005/8/layout/radial4"/>
    <dgm:cxn modelId="{C55274B1-C46B-4CD6-AA43-F61A76D5A93C}" type="presParOf" srcId="{FA22DD8E-EEC0-462A-93F0-608EC2D3BF1A}" destId="{EED6191E-2042-408E-AE52-AF8D4C2EFE3C}" srcOrd="1" destOrd="0" presId="urn:microsoft.com/office/officeart/2005/8/layout/radial4"/>
    <dgm:cxn modelId="{4AB34337-F2DF-4FC2-8347-67DD7E0C29F6}" type="presParOf" srcId="{FA22DD8E-EEC0-462A-93F0-608EC2D3BF1A}" destId="{84E9F217-B712-4848-86A0-E170D4F19CB3}" srcOrd="2" destOrd="0" presId="urn:microsoft.com/office/officeart/2005/8/layout/radial4"/>
    <dgm:cxn modelId="{B8068EF2-C01E-4BD5-91AB-87A88C8B5806}" type="presParOf" srcId="{FA22DD8E-EEC0-462A-93F0-608EC2D3BF1A}" destId="{035EBFA8-ADA8-425C-9E8F-166CEB1C3D8D}" srcOrd="3" destOrd="0" presId="urn:microsoft.com/office/officeart/2005/8/layout/radial4"/>
    <dgm:cxn modelId="{57519B64-9F43-46FB-A642-AC1F81AAA47B}" type="presParOf" srcId="{FA22DD8E-EEC0-462A-93F0-608EC2D3BF1A}" destId="{340D818E-E123-43FE-8E14-79383670905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611EC-6F83-4908-9983-CC279CE18C9B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567B0-A287-4372-9432-75911641E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>
              <a:latin typeface="Calibri" pitchFamily="34" charset="0"/>
            </a:rPr>
            <a:t>Java Standard Edition </a:t>
          </a:r>
        </a:p>
        <a:p>
          <a:r>
            <a:rPr lang="en-US" b="1" dirty="0">
              <a:latin typeface="Calibri" pitchFamily="34" charset="0"/>
            </a:rPr>
            <a:t>(Java SE)</a:t>
          </a:r>
        </a:p>
      </dgm:t>
    </dgm:pt>
    <dgm:pt modelId="{1A452F37-3871-4B19-889C-A8A8A92421DC}" type="parTrans" cxnId="{70A0C827-E69B-418B-A951-AB706F46D8FA}">
      <dgm:prSet/>
      <dgm:spPr/>
      <dgm:t>
        <a:bodyPr/>
        <a:lstStyle/>
        <a:p>
          <a:endParaRPr lang="en-US"/>
        </a:p>
      </dgm:t>
    </dgm:pt>
    <dgm:pt modelId="{0CA5BFD7-42D9-48F5-A054-CDD34B8BF8A3}" type="sibTrans" cxnId="{70A0C827-E69B-418B-A951-AB706F46D8FA}">
      <dgm:prSet/>
      <dgm:spPr/>
      <dgm:t>
        <a:bodyPr/>
        <a:lstStyle/>
        <a:p>
          <a:endParaRPr lang="en-US"/>
        </a:p>
      </dgm:t>
    </dgm:pt>
    <dgm:pt modelId="{44E31AD3-0B60-4EB3-806E-CACAC61EC942}">
      <dgm:prSet phldrT="[Text]"/>
      <dgm:spPr>
        <a:solidFill>
          <a:srgbClr val="0000CC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Micro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ME)</a:t>
          </a:r>
          <a:endParaRPr lang="en-US" b="1" dirty="0">
            <a:latin typeface="Calibri" pitchFamily="34" charset="0"/>
          </a:endParaRPr>
        </a:p>
      </dgm:t>
    </dgm:pt>
    <dgm:pt modelId="{6A06AC95-C819-4839-A95E-81F88C458305}" type="parTrans" cxnId="{D8FC2DFA-2471-402A-B2FF-89C98CF9F295}">
      <dgm:prSet/>
      <dgm:spPr/>
      <dgm:t>
        <a:bodyPr/>
        <a:lstStyle/>
        <a:p>
          <a:endParaRPr lang="en-US"/>
        </a:p>
      </dgm:t>
    </dgm:pt>
    <dgm:pt modelId="{9FC978AE-3305-4AEB-9260-6134E5ACC9FE}" type="sibTrans" cxnId="{D8FC2DFA-2471-402A-B2FF-89C98CF9F295}">
      <dgm:prSet/>
      <dgm:spPr/>
      <dgm:t>
        <a:bodyPr/>
        <a:lstStyle/>
        <a:p>
          <a:endParaRPr lang="en-US"/>
        </a:p>
      </dgm:t>
    </dgm:pt>
    <dgm:pt modelId="{6433DB17-181B-477C-80F6-A83440F09BB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Platforme Java</a:t>
          </a:r>
          <a:endParaRPr lang="en-US" b="1" dirty="0">
            <a:latin typeface="Calibri" pitchFamily="34" charset="0"/>
          </a:endParaRPr>
        </a:p>
      </dgm:t>
    </dgm:pt>
    <dgm:pt modelId="{9F34E335-BF65-4C13-A6E2-CC651CF98DCE}" type="parTrans" cxnId="{8E5B7B39-EF68-499A-84FE-F65A3505515C}">
      <dgm:prSet/>
      <dgm:spPr/>
      <dgm:t>
        <a:bodyPr/>
        <a:lstStyle/>
        <a:p>
          <a:endParaRPr lang="en-US"/>
        </a:p>
      </dgm:t>
    </dgm:pt>
    <dgm:pt modelId="{51FD07F2-1E11-4F39-9EA3-A2D29A8454E5}" type="sibTrans" cxnId="{8E5B7B39-EF68-499A-84FE-F65A3505515C}">
      <dgm:prSet/>
      <dgm:spPr/>
      <dgm:t>
        <a:bodyPr/>
        <a:lstStyle/>
        <a:p>
          <a:endParaRPr lang="en-US"/>
        </a:p>
      </dgm:t>
    </dgm:pt>
    <dgm:pt modelId="{FFB05AD4-65AC-4C55-A92A-D7BD893CD000}">
      <dgm:prSet phldrT="[Text]"/>
      <dgm:spPr>
        <a:solidFill>
          <a:srgbClr val="FF000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Enterprise </a:t>
          </a:r>
          <a:r>
            <a:rPr lang="ro-RO" b="1" dirty="0" err="1">
              <a:latin typeface="Calibri" pitchFamily="34" charset="0"/>
            </a:rPr>
            <a:t>Edition</a:t>
          </a:r>
          <a:endParaRPr lang="ro-RO" b="1" dirty="0">
            <a:latin typeface="Calibri" pitchFamily="34" charset="0"/>
          </a:endParaRPr>
        </a:p>
        <a:p>
          <a:r>
            <a:rPr lang="ro-RO" b="1" dirty="0">
              <a:latin typeface="Calibri" pitchFamily="34" charset="0"/>
            </a:rPr>
            <a:t>(Java EE)</a:t>
          </a:r>
          <a:endParaRPr lang="en-US" b="1" dirty="0">
            <a:latin typeface="Calibri" pitchFamily="34" charset="0"/>
          </a:endParaRPr>
        </a:p>
      </dgm:t>
    </dgm:pt>
    <dgm:pt modelId="{ECE0324E-5A70-4D3E-B62D-E605989942A0}" type="parTrans" cxnId="{8F95AC9A-5D39-4012-911C-3A44BED87534}">
      <dgm:prSet/>
      <dgm:spPr/>
      <dgm:t>
        <a:bodyPr/>
        <a:lstStyle/>
        <a:p>
          <a:endParaRPr lang="en-US"/>
        </a:p>
      </dgm:t>
    </dgm:pt>
    <dgm:pt modelId="{394CC477-6A0E-4C74-B217-C07894B3CCA3}" type="sibTrans" cxnId="{8F95AC9A-5D39-4012-911C-3A44BED87534}">
      <dgm:prSet/>
      <dgm:spPr/>
      <dgm:t>
        <a:bodyPr/>
        <a:lstStyle/>
        <a:p>
          <a:endParaRPr lang="en-US"/>
        </a:p>
      </dgm:t>
    </dgm:pt>
    <dgm:pt modelId="{1EFAD3EF-EDF8-4F34-ACB6-653549C46CB2}">
      <dgm:prSet phldrT="[Text]"/>
      <dgm:spPr>
        <a:solidFill>
          <a:srgbClr val="660033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FX</a:t>
          </a:r>
          <a:endParaRPr lang="en-US" b="1" dirty="0">
            <a:latin typeface="Calibri" pitchFamily="34" charset="0"/>
          </a:endParaRPr>
        </a:p>
      </dgm:t>
    </dgm:pt>
    <dgm:pt modelId="{72CE965F-AB9A-415C-AECC-FD25CA5F4BB7}" type="parTrans" cxnId="{2A8CBFC7-48A3-4451-A20D-5F143709BC05}">
      <dgm:prSet/>
      <dgm:spPr/>
      <dgm:t>
        <a:bodyPr/>
        <a:lstStyle/>
        <a:p>
          <a:endParaRPr lang="en-US"/>
        </a:p>
      </dgm:t>
    </dgm:pt>
    <dgm:pt modelId="{0760EBFA-E497-4BB8-9D32-E97FA0A0090A}" type="sibTrans" cxnId="{2A8CBFC7-48A3-4451-A20D-5F143709BC05}">
      <dgm:prSet/>
      <dgm:spPr/>
      <dgm:t>
        <a:bodyPr/>
        <a:lstStyle/>
        <a:p>
          <a:endParaRPr lang="en-US"/>
        </a:p>
      </dgm:t>
    </dgm:pt>
    <dgm:pt modelId="{E1A07D68-2417-48CD-A4B4-5073CA770F0C}">
      <dgm:prSet phldrT="[Text]"/>
      <dgm:spPr>
        <a:solidFill>
          <a:srgbClr val="00B0F0"/>
        </a:solidFill>
      </dgm:spPr>
      <dgm:t>
        <a:bodyPr/>
        <a:lstStyle/>
        <a:p>
          <a:r>
            <a:rPr lang="ro-RO" b="1" dirty="0">
              <a:latin typeface="Calibri" pitchFamily="34" charset="0"/>
            </a:rPr>
            <a:t>Java </a:t>
          </a:r>
          <a:r>
            <a:rPr lang="ro-RO" b="1" dirty="0" err="1">
              <a:latin typeface="Calibri" pitchFamily="34" charset="0"/>
            </a:rPr>
            <a:t>Card</a:t>
          </a:r>
          <a:endParaRPr lang="en-US" b="1" dirty="0">
            <a:latin typeface="Calibri" pitchFamily="34" charset="0"/>
          </a:endParaRPr>
        </a:p>
      </dgm:t>
    </dgm:pt>
    <dgm:pt modelId="{944A23DC-7668-4387-9426-CCFEF996C387}" type="parTrans" cxnId="{643DA0BD-0C51-420E-B33B-F49059DD52FB}">
      <dgm:prSet/>
      <dgm:spPr/>
      <dgm:t>
        <a:bodyPr/>
        <a:lstStyle/>
        <a:p>
          <a:endParaRPr lang="en-US"/>
        </a:p>
      </dgm:t>
    </dgm:pt>
    <dgm:pt modelId="{0DB85950-D964-4EC9-A0C7-69ACC6BB257A}" type="sibTrans" cxnId="{643DA0BD-0C51-420E-B33B-F49059DD52FB}">
      <dgm:prSet/>
      <dgm:spPr/>
      <dgm:t>
        <a:bodyPr/>
        <a:lstStyle/>
        <a:p>
          <a:endParaRPr lang="en-US"/>
        </a:p>
      </dgm:t>
    </dgm:pt>
    <dgm:pt modelId="{B52CAA4B-A64B-419E-891B-70D1CCA7B9ED}" type="pres">
      <dgm:prSet presAssocID="{78B611EC-6F83-4908-9983-CC279CE18C9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FB5CED-0EEA-4CEC-B51E-BE3DB9771097}" type="pres">
      <dgm:prSet presAssocID="{6433DB17-181B-477C-80F6-A83440F09BB4}" presName="centerShape" presStyleLbl="node0" presStyleIdx="0" presStyleCnt="1"/>
      <dgm:spPr/>
    </dgm:pt>
    <dgm:pt modelId="{985402B8-8546-42BE-984D-287370225D33}" type="pres">
      <dgm:prSet presAssocID="{1A452F37-3871-4B19-889C-A8A8A92421DC}" presName="parTrans" presStyleLbl="sibTrans2D1" presStyleIdx="0" presStyleCnt="5"/>
      <dgm:spPr/>
    </dgm:pt>
    <dgm:pt modelId="{B7767617-357B-400F-AD5D-23B0199E6E83}" type="pres">
      <dgm:prSet presAssocID="{1A452F37-3871-4B19-889C-A8A8A92421DC}" presName="connectorText" presStyleLbl="sibTrans2D1" presStyleIdx="0" presStyleCnt="5"/>
      <dgm:spPr/>
    </dgm:pt>
    <dgm:pt modelId="{FF986409-6EEB-4F60-B11E-33183C8D7837}" type="pres">
      <dgm:prSet presAssocID="{2ED567B0-A287-4372-9432-75911641E668}" presName="node" presStyleLbl="node1" presStyleIdx="0" presStyleCnt="5">
        <dgm:presLayoutVars>
          <dgm:bulletEnabled val="1"/>
        </dgm:presLayoutVars>
      </dgm:prSet>
      <dgm:spPr/>
    </dgm:pt>
    <dgm:pt modelId="{06912456-02D6-424B-9DE0-C1610F2C3011}" type="pres">
      <dgm:prSet presAssocID="{6A06AC95-C819-4839-A95E-81F88C458305}" presName="parTrans" presStyleLbl="sibTrans2D1" presStyleIdx="1" presStyleCnt="5"/>
      <dgm:spPr/>
    </dgm:pt>
    <dgm:pt modelId="{3B7FB91A-3D98-4226-AFFE-7AC7C5A48E62}" type="pres">
      <dgm:prSet presAssocID="{6A06AC95-C819-4839-A95E-81F88C458305}" presName="connectorText" presStyleLbl="sibTrans2D1" presStyleIdx="1" presStyleCnt="5"/>
      <dgm:spPr/>
    </dgm:pt>
    <dgm:pt modelId="{4EC4DBA2-294D-45C8-B72A-FCE7DF9AA1EA}" type="pres">
      <dgm:prSet presAssocID="{44E31AD3-0B60-4EB3-806E-CACAC61EC942}" presName="node" presStyleLbl="node1" presStyleIdx="1" presStyleCnt="5">
        <dgm:presLayoutVars>
          <dgm:bulletEnabled val="1"/>
        </dgm:presLayoutVars>
      </dgm:prSet>
      <dgm:spPr/>
    </dgm:pt>
    <dgm:pt modelId="{7F57653D-32A6-47A5-959A-808F57A1320B}" type="pres">
      <dgm:prSet presAssocID="{944A23DC-7668-4387-9426-CCFEF996C387}" presName="parTrans" presStyleLbl="sibTrans2D1" presStyleIdx="2" presStyleCnt="5"/>
      <dgm:spPr/>
    </dgm:pt>
    <dgm:pt modelId="{7DEFF520-1D65-421B-9BC1-7C74F8B6C11A}" type="pres">
      <dgm:prSet presAssocID="{944A23DC-7668-4387-9426-CCFEF996C387}" presName="connectorText" presStyleLbl="sibTrans2D1" presStyleIdx="2" presStyleCnt="5"/>
      <dgm:spPr/>
    </dgm:pt>
    <dgm:pt modelId="{389D7348-4944-46BD-8534-8D825189A349}" type="pres">
      <dgm:prSet presAssocID="{E1A07D68-2417-48CD-A4B4-5073CA770F0C}" presName="node" presStyleLbl="node1" presStyleIdx="2" presStyleCnt="5">
        <dgm:presLayoutVars>
          <dgm:bulletEnabled val="1"/>
        </dgm:presLayoutVars>
      </dgm:prSet>
      <dgm:spPr/>
    </dgm:pt>
    <dgm:pt modelId="{9014EAF0-BE20-4C43-8BE6-6F909DC35BD2}" type="pres">
      <dgm:prSet presAssocID="{72CE965F-AB9A-415C-AECC-FD25CA5F4BB7}" presName="parTrans" presStyleLbl="sibTrans2D1" presStyleIdx="3" presStyleCnt="5"/>
      <dgm:spPr/>
    </dgm:pt>
    <dgm:pt modelId="{0438566E-2253-4538-92F7-BA5FEDDB45C2}" type="pres">
      <dgm:prSet presAssocID="{72CE965F-AB9A-415C-AECC-FD25CA5F4BB7}" presName="connectorText" presStyleLbl="sibTrans2D1" presStyleIdx="3" presStyleCnt="5"/>
      <dgm:spPr/>
    </dgm:pt>
    <dgm:pt modelId="{FAF79204-ACF9-4AF2-A080-E4D46BA70F7B}" type="pres">
      <dgm:prSet presAssocID="{1EFAD3EF-EDF8-4F34-ACB6-653549C46CB2}" presName="node" presStyleLbl="node1" presStyleIdx="3" presStyleCnt="5">
        <dgm:presLayoutVars>
          <dgm:bulletEnabled val="1"/>
        </dgm:presLayoutVars>
      </dgm:prSet>
      <dgm:spPr/>
    </dgm:pt>
    <dgm:pt modelId="{D381338A-6FA2-4A81-8CE4-1DD2CC8E0F0C}" type="pres">
      <dgm:prSet presAssocID="{ECE0324E-5A70-4D3E-B62D-E605989942A0}" presName="parTrans" presStyleLbl="sibTrans2D1" presStyleIdx="4" presStyleCnt="5"/>
      <dgm:spPr/>
    </dgm:pt>
    <dgm:pt modelId="{5425898D-A772-4C4C-A186-763962478D5C}" type="pres">
      <dgm:prSet presAssocID="{ECE0324E-5A70-4D3E-B62D-E605989942A0}" presName="connectorText" presStyleLbl="sibTrans2D1" presStyleIdx="4" presStyleCnt="5"/>
      <dgm:spPr/>
    </dgm:pt>
    <dgm:pt modelId="{2B9678E2-81BB-4849-A3E5-6DC8B11BCE0A}" type="pres">
      <dgm:prSet presAssocID="{FFB05AD4-65AC-4C55-A92A-D7BD893CD000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0C827-E69B-418B-A951-AB706F46D8FA}" srcId="{6433DB17-181B-477C-80F6-A83440F09BB4}" destId="{2ED567B0-A287-4372-9432-75911641E668}" srcOrd="0" destOrd="0" parTransId="{1A452F37-3871-4B19-889C-A8A8A92421DC}" sibTransId="{0CA5BFD7-42D9-48F5-A054-CDD34B8BF8A3}"/>
    <dgm:cxn modelId="{671D532D-2522-4057-8922-5DB05B8F0D05}" type="presOf" srcId="{944A23DC-7668-4387-9426-CCFEF996C387}" destId="{7F57653D-32A6-47A5-959A-808F57A1320B}" srcOrd="0" destOrd="0" presId="urn:microsoft.com/office/officeart/2005/8/layout/radial5"/>
    <dgm:cxn modelId="{8E5B7B39-EF68-499A-84FE-F65A3505515C}" srcId="{78B611EC-6F83-4908-9983-CC279CE18C9B}" destId="{6433DB17-181B-477C-80F6-A83440F09BB4}" srcOrd="0" destOrd="0" parTransId="{9F34E335-BF65-4C13-A6E2-CC651CF98DCE}" sibTransId="{51FD07F2-1E11-4F39-9EA3-A2D29A8454E5}"/>
    <dgm:cxn modelId="{1E44B73C-9929-48C3-AD39-5EAB50D6C785}" type="presOf" srcId="{6A06AC95-C819-4839-A95E-81F88C458305}" destId="{06912456-02D6-424B-9DE0-C1610F2C3011}" srcOrd="0" destOrd="0" presId="urn:microsoft.com/office/officeart/2005/8/layout/radial5"/>
    <dgm:cxn modelId="{094D2569-857C-40E9-8825-52208C13CF6F}" type="presOf" srcId="{E1A07D68-2417-48CD-A4B4-5073CA770F0C}" destId="{389D7348-4944-46BD-8534-8D825189A349}" srcOrd="0" destOrd="0" presId="urn:microsoft.com/office/officeart/2005/8/layout/radial5"/>
    <dgm:cxn modelId="{3308E94E-C862-4088-821E-E182852872AC}" type="presOf" srcId="{1EFAD3EF-EDF8-4F34-ACB6-653549C46CB2}" destId="{FAF79204-ACF9-4AF2-A080-E4D46BA70F7B}" srcOrd="0" destOrd="0" presId="urn:microsoft.com/office/officeart/2005/8/layout/radial5"/>
    <dgm:cxn modelId="{8E3AFC7C-8A56-4D0F-A7B9-B6FAA84F2020}" type="presOf" srcId="{6433DB17-181B-477C-80F6-A83440F09BB4}" destId="{C7FB5CED-0EEA-4CEC-B51E-BE3DB9771097}" srcOrd="0" destOrd="0" presId="urn:microsoft.com/office/officeart/2005/8/layout/radial5"/>
    <dgm:cxn modelId="{F65B367D-E5FE-4776-9AAA-99AB052CB7F9}" type="presOf" srcId="{6A06AC95-C819-4839-A95E-81F88C458305}" destId="{3B7FB91A-3D98-4226-AFFE-7AC7C5A48E62}" srcOrd="1" destOrd="0" presId="urn:microsoft.com/office/officeart/2005/8/layout/radial5"/>
    <dgm:cxn modelId="{8F95AC9A-5D39-4012-911C-3A44BED87534}" srcId="{6433DB17-181B-477C-80F6-A83440F09BB4}" destId="{FFB05AD4-65AC-4C55-A92A-D7BD893CD000}" srcOrd="4" destOrd="0" parTransId="{ECE0324E-5A70-4D3E-B62D-E605989942A0}" sibTransId="{394CC477-6A0E-4C74-B217-C07894B3CCA3}"/>
    <dgm:cxn modelId="{D6028B9B-38BB-4D8D-94A3-0B336BA628F4}" type="presOf" srcId="{ECE0324E-5A70-4D3E-B62D-E605989942A0}" destId="{D381338A-6FA2-4A81-8CE4-1DD2CC8E0F0C}" srcOrd="0" destOrd="0" presId="urn:microsoft.com/office/officeart/2005/8/layout/radial5"/>
    <dgm:cxn modelId="{0BAF17AF-204C-4EA7-B9B1-1A939289D6E9}" type="presOf" srcId="{FFB05AD4-65AC-4C55-A92A-D7BD893CD000}" destId="{2B9678E2-81BB-4849-A3E5-6DC8B11BCE0A}" srcOrd="0" destOrd="0" presId="urn:microsoft.com/office/officeart/2005/8/layout/radial5"/>
    <dgm:cxn modelId="{643DA0BD-0C51-420E-B33B-F49059DD52FB}" srcId="{6433DB17-181B-477C-80F6-A83440F09BB4}" destId="{E1A07D68-2417-48CD-A4B4-5073CA770F0C}" srcOrd="2" destOrd="0" parTransId="{944A23DC-7668-4387-9426-CCFEF996C387}" sibTransId="{0DB85950-D964-4EC9-A0C7-69ACC6BB257A}"/>
    <dgm:cxn modelId="{828CA4BF-B560-4314-83F0-DBC69A90FDC5}" type="presOf" srcId="{944A23DC-7668-4387-9426-CCFEF996C387}" destId="{7DEFF520-1D65-421B-9BC1-7C74F8B6C11A}" srcOrd="1" destOrd="0" presId="urn:microsoft.com/office/officeart/2005/8/layout/radial5"/>
    <dgm:cxn modelId="{2A8CBFC7-48A3-4451-A20D-5F143709BC05}" srcId="{6433DB17-181B-477C-80F6-A83440F09BB4}" destId="{1EFAD3EF-EDF8-4F34-ACB6-653549C46CB2}" srcOrd="3" destOrd="0" parTransId="{72CE965F-AB9A-415C-AECC-FD25CA5F4BB7}" sibTransId="{0760EBFA-E497-4BB8-9D32-E97FA0A0090A}"/>
    <dgm:cxn modelId="{DC73F5C9-D4D2-48AC-9F2A-4AF893BDA09A}" type="presOf" srcId="{2ED567B0-A287-4372-9432-75911641E668}" destId="{FF986409-6EEB-4F60-B11E-33183C8D7837}" srcOrd="0" destOrd="0" presId="urn:microsoft.com/office/officeart/2005/8/layout/radial5"/>
    <dgm:cxn modelId="{825FB8D2-D912-4824-A8F4-549EF644CB77}" type="presOf" srcId="{72CE965F-AB9A-415C-AECC-FD25CA5F4BB7}" destId="{0438566E-2253-4538-92F7-BA5FEDDB45C2}" srcOrd="1" destOrd="0" presId="urn:microsoft.com/office/officeart/2005/8/layout/radial5"/>
    <dgm:cxn modelId="{C6C2ABD3-6AEE-4CD4-968B-8245087D5E6E}" type="presOf" srcId="{ECE0324E-5A70-4D3E-B62D-E605989942A0}" destId="{5425898D-A772-4C4C-A186-763962478D5C}" srcOrd="1" destOrd="0" presId="urn:microsoft.com/office/officeart/2005/8/layout/radial5"/>
    <dgm:cxn modelId="{C190ECDD-A7AD-42D3-B591-6ED0FA30497D}" type="presOf" srcId="{78B611EC-6F83-4908-9983-CC279CE18C9B}" destId="{B52CAA4B-A64B-419E-891B-70D1CCA7B9ED}" srcOrd="0" destOrd="0" presId="urn:microsoft.com/office/officeart/2005/8/layout/radial5"/>
    <dgm:cxn modelId="{25C8B9E2-8BCC-4219-B81B-207470288F22}" type="presOf" srcId="{1A452F37-3871-4B19-889C-A8A8A92421DC}" destId="{B7767617-357B-400F-AD5D-23B0199E6E83}" srcOrd="1" destOrd="0" presId="urn:microsoft.com/office/officeart/2005/8/layout/radial5"/>
    <dgm:cxn modelId="{690C9AE9-27DB-4760-96BC-45BB6C8804F8}" type="presOf" srcId="{72CE965F-AB9A-415C-AECC-FD25CA5F4BB7}" destId="{9014EAF0-BE20-4C43-8BE6-6F909DC35BD2}" srcOrd="0" destOrd="0" presId="urn:microsoft.com/office/officeart/2005/8/layout/radial5"/>
    <dgm:cxn modelId="{A43472EA-C702-4B4C-8D3C-5DED1F2F1A40}" type="presOf" srcId="{1A452F37-3871-4B19-889C-A8A8A92421DC}" destId="{985402B8-8546-42BE-984D-287370225D33}" srcOrd="0" destOrd="0" presId="urn:microsoft.com/office/officeart/2005/8/layout/radial5"/>
    <dgm:cxn modelId="{A12BD5F7-988B-4D56-9781-88C1D9576099}" type="presOf" srcId="{44E31AD3-0B60-4EB3-806E-CACAC61EC942}" destId="{4EC4DBA2-294D-45C8-B72A-FCE7DF9AA1EA}" srcOrd="0" destOrd="0" presId="urn:microsoft.com/office/officeart/2005/8/layout/radial5"/>
    <dgm:cxn modelId="{D8FC2DFA-2471-402A-B2FF-89C98CF9F295}" srcId="{6433DB17-181B-477C-80F6-A83440F09BB4}" destId="{44E31AD3-0B60-4EB3-806E-CACAC61EC942}" srcOrd="1" destOrd="0" parTransId="{6A06AC95-C819-4839-A95E-81F88C458305}" sibTransId="{9FC978AE-3305-4AEB-9260-6134E5ACC9FE}"/>
    <dgm:cxn modelId="{182D60B6-14FD-4D20-97C0-760EEDE10887}" type="presParOf" srcId="{B52CAA4B-A64B-419E-891B-70D1CCA7B9ED}" destId="{C7FB5CED-0EEA-4CEC-B51E-BE3DB9771097}" srcOrd="0" destOrd="0" presId="urn:microsoft.com/office/officeart/2005/8/layout/radial5"/>
    <dgm:cxn modelId="{3CA54007-CD9F-4579-8679-878C45196758}" type="presParOf" srcId="{B52CAA4B-A64B-419E-891B-70D1CCA7B9ED}" destId="{985402B8-8546-42BE-984D-287370225D33}" srcOrd="1" destOrd="0" presId="urn:microsoft.com/office/officeart/2005/8/layout/radial5"/>
    <dgm:cxn modelId="{910FB2A5-C26A-4D23-B083-2946BBC78916}" type="presParOf" srcId="{985402B8-8546-42BE-984D-287370225D33}" destId="{B7767617-357B-400F-AD5D-23B0199E6E83}" srcOrd="0" destOrd="0" presId="urn:microsoft.com/office/officeart/2005/8/layout/radial5"/>
    <dgm:cxn modelId="{D7D4D26C-D1BE-44CA-98C1-E96854A37B3A}" type="presParOf" srcId="{B52CAA4B-A64B-419E-891B-70D1CCA7B9ED}" destId="{FF986409-6EEB-4F60-B11E-33183C8D7837}" srcOrd="2" destOrd="0" presId="urn:microsoft.com/office/officeart/2005/8/layout/radial5"/>
    <dgm:cxn modelId="{0569BEED-6659-487C-BC49-2E248366B5A3}" type="presParOf" srcId="{B52CAA4B-A64B-419E-891B-70D1CCA7B9ED}" destId="{06912456-02D6-424B-9DE0-C1610F2C3011}" srcOrd="3" destOrd="0" presId="urn:microsoft.com/office/officeart/2005/8/layout/radial5"/>
    <dgm:cxn modelId="{63550B7B-21EC-4FD6-B8BA-92E8537FD3DB}" type="presParOf" srcId="{06912456-02D6-424B-9DE0-C1610F2C3011}" destId="{3B7FB91A-3D98-4226-AFFE-7AC7C5A48E62}" srcOrd="0" destOrd="0" presId="urn:microsoft.com/office/officeart/2005/8/layout/radial5"/>
    <dgm:cxn modelId="{E9580488-3D3E-4320-BC8D-20A814A4F6A2}" type="presParOf" srcId="{B52CAA4B-A64B-419E-891B-70D1CCA7B9ED}" destId="{4EC4DBA2-294D-45C8-B72A-FCE7DF9AA1EA}" srcOrd="4" destOrd="0" presId="urn:microsoft.com/office/officeart/2005/8/layout/radial5"/>
    <dgm:cxn modelId="{9370BB97-F142-4A86-A361-7057E3CFD1AF}" type="presParOf" srcId="{B52CAA4B-A64B-419E-891B-70D1CCA7B9ED}" destId="{7F57653D-32A6-47A5-959A-808F57A1320B}" srcOrd="5" destOrd="0" presId="urn:microsoft.com/office/officeart/2005/8/layout/radial5"/>
    <dgm:cxn modelId="{27212642-A45F-47A7-8CC6-3E57B1900902}" type="presParOf" srcId="{7F57653D-32A6-47A5-959A-808F57A1320B}" destId="{7DEFF520-1D65-421B-9BC1-7C74F8B6C11A}" srcOrd="0" destOrd="0" presId="urn:microsoft.com/office/officeart/2005/8/layout/radial5"/>
    <dgm:cxn modelId="{C3D5D5CB-1E0B-44AB-8027-F6937C9DA2F8}" type="presParOf" srcId="{B52CAA4B-A64B-419E-891B-70D1CCA7B9ED}" destId="{389D7348-4944-46BD-8534-8D825189A349}" srcOrd="6" destOrd="0" presId="urn:microsoft.com/office/officeart/2005/8/layout/radial5"/>
    <dgm:cxn modelId="{7D8251FC-A6EE-4DF4-80FB-7FFAA567ACE6}" type="presParOf" srcId="{B52CAA4B-A64B-419E-891B-70D1CCA7B9ED}" destId="{9014EAF0-BE20-4C43-8BE6-6F909DC35BD2}" srcOrd="7" destOrd="0" presId="urn:microsoft.com/office/officeart/2005/8/layout/radial5"/>
    <dgm:cxn modelId="{41C2DC15-9FD1-43FC-A3BD-B6117A7A180B}" type="presParOf" srcId="{9014EAF0-BE20-4C43-8BE6-6F909DC35BD2}" destId="{0438566E-2253-4538-92F7-BA5FEDDB45C2}" srcOrd="0" destOrd="0" presId="urn:microsoft.com/office/officeart/2005/8/layout/radial5"/>
    <dgm:cxn modelId="{06463C68-60AC-48E4-8CD3-6437AB1E9AFE}" type="presParOf" srcId="{B52CAA4B-A64B-419E-891B-70D1CCA7B9ED}" destId="{FAF79204-ACF9-4AF2-A080-E4D46BA70F7B}" srcOrd="8" destOrd="0" presId="urn:microsoft.com/office/officeart/2005/8/layout/radial5"/>
    <dgm:cxn modelId="{EE73A7F8-833A-4D92-A218-ABFBB5F7184A}" type="presParOf" srcId="{B52CAA4B-A64B-419E-891B-70D1CCA7B9ED}" destId="{D381338A-6FA2-4A81-8CE4-1DD2CC8E0F0C}" srcOrd="9" destOrd="0" presId="urn:microsoft.com/office/officeart/2005/8/layout/radial5"/>
    <dgm:cxn modelId="{4D81423C-3DE5-4704-B81F-42C61B4A11E0}" type="presParOf" srcId="{D381338A-6FA2-4A81-8CE4-1DD2CC8E0F0C}" destId="{5425898D-A772-4C4C-A186-763962478D5C}" srcOrd="0" destOrd="0" presId="urn:microsoft.com/office/officeart/2005/8/layout/radial5"/>
    <dgm:cxn modelId="{7D65A5D0-E36A-49CF-8DA0-416BEE7E7EBD}" type="presParOf" srcId="{B52CAA4B-A64B-419E-891B-70D1CCA7B9ED}" destId="{2B9678E2-81BB-4849-A3E5-6DC8B11BCE0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F154FA-70F9-4249-A3E3-4B2182878F3E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AD1CD-A71B-48D5-9F1B-33A86717A6CF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Câmpuri statice</a:t>
          </a:r>
          <a:endParaRPr lang="en-US" sz="3200" b="1" dirty="0">
            <a:latin typeface="Calibri" pitchFamily="34" charset="0"/>
          </a:endParaRPr>
        </a:p>
      </dgm:t>
    </dgm:pt>
    <dgm:pt modelId="{1D035BFA-A4C6-4377-B005-F3922CF17239}" type="parTrans" cxnId="{E60322A9-E5D8-48F5-802B-D97108EF3A1C}">
      <dgm:prSet/>
      <dgm:spPr/>
      <dgm:t>
        <a:bodyPr/>
        <a:lstStyle/>
        <a:p>
          <a:endParaRPr lang="en-US"/>
        </a:p>
      </dgm:t>
    </dgm:pt>
    <dgm:pt modelId="{79220F1E-FB4A-4931-8FDA-56A6D02DD207}" type="sibTrans" cxnId="{E60322A9-E5D8-48F5-802B-D97108EF3A1C}">
      <dgm:prSet/>
      <dgm:spPr/>
      <dgm:t>
        <a:bodyPr/>
        <a:lstStyle/>
        <a:p>
          <a:endParaRPr lang="en-US"/>
        </a:p>
      </dgm:t>
    </dgm:pt>
    <dgm:pt modelId="{C04604D8-3C8F-49C7-8054-A95ABC5F0241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0FAC86FA-040F-45FC-A807-1138C58A3FDE}" type="parTrans" cxnId="{6F593260-753E-4575-926D-83AD5F8C5158}">
      <dgm:prSet/>
      <dgm:spPr/>
      <dgm:t>
        <a:bodyPr/>
        <a:lstStyle/>
        <a:p>
          <a:endParaRPr lang="en-US"/>
        </a:p>
      </dgm:t>
    </dgm:pt>
    <dgm:pt modelId="{AD728420-CFD1-4733-A50E-93ED32D1F880}" type="sibTrans" cxnId="{6F593260-753E-4575-926D-83AD5F8C5158}">
      <dgm:prSet/>
      <dgm:spPr/>
      <dgm:t>
        <a:bodyPr/>
        <a:lstStyle/>
        <a:p>
          <a:endParaRPr lang="en-US"/>
        </a:p>
      </dgm:t>
    </dgm:pt>
    <dgm:pt modelId="{A5A87265-3373-4331-8A7D-7BA67595344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1BCF771-14ED-4043-B3D9-D595D1406FC3}" type="parTrans" cxnId="{F08FFA5E-C0B4-49FF-B5EE-00E703F9DE97}">
      <dgm:prSet/>
      <dgm:spPr/>
      <dgm:t>
        <a:bodyPr/>
        <a:lstStyle/>
        <a:p>
          <a:endParaRPr lang="en-US"/>
        </a:p>
      </dgm:t>
    </dgm:pt>
    <dgm:pt modelId="{DE2DE3C7-A12E-4941-8DC4-BC2443030E86}" type="sibTrans" cxnId="{F08FFA5E-C0B4-49FF-B5EE-00E703F9DE97}">
      <dgm:prSet/>
      <dgm:spPr/>
      <dgm:t>
        <a:bodyPr/>
        <a:lstStyle/>
        <a:p>
          <a:endParaRPr lang="en-US"/>
        </a:p>
      </dgm:t>
    </dgm:pt>
    <dgm:pt modelId="{AEEBFB0F-1A89-479A-B225-4A5F1FD65796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Constructori</a:t>
          </a:r>
          <a:endParaRPr lang="en-US" sz="3200" b="1" dirty="0">
            <a:latin typeface="Calibri" pitchFamily="34" charset="0"/>
          </a:endParaRPr>
        </a:p>
      </dgm:t>
    </dgm:pt>
    <dgm:pt modelId="{06FBB5AE-44B2-4017-A980-8F61B2796BBA}" type="parTrans" cxnId="{67E1B1BA-B925-4DCF-BDAD-A3F88E53DC6A}">
      <dgm:prSet/>
      <dgm:spPr/>
      <dgm:t>
        <a:bodyPr/>
        <a:lstStyle/>
        <a:p>
          <a:endParaRPr lang="en-US"/>
        </a:p>
      </dgm:t>
    </dgm:pt>
    <dgm:pt modelId="{631E991F-D55A-4254-BECE-6D325267E713}" type="sibTrans" cxnId="{67E1B1BA-B925-4DCF-BDAD-A3F88E53DC6A}">
      <dgm:prSet/>
      <dgm:spPr/>
      <dgm:t>
        <a:bodyPr/>
        <a:lstStyle/>
        <a:p>
          <a:endParaRPr lang="en-US"/>
        </a:p>
      </dgm:t>
    </dgm:pt>
    <dgm:pt modelId="{17633F1D-5D75-41F1-BE83-49270DFF786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F062B931-2076-4486-97F6-2C0265A605FD}" type="parTrans" cxnId="{48A3BB99-7C6B-48BD-A37B-0558D38EDF7C}">
      <dgm:prSet/>
      <dgm:spPr/>
      <dgm:t>
        <a:bodyPr/>
        <a:lstStyle/>
        <a:p>
          <a:endParaRPr lang="en-US"/>
        </a:p>
      </dgm:t>
    </dgm:pt>
    <dgm:pt modelId="{974F0056-82F1-45A0-BA7A-8C00230C50ED}" type="sibTrans" cxnId="{48A3BB99-7C6B-48BD-A37B-0558D38EDF7C}">
      <dgm:prSet/>
      <dgm:spPr/>
      <dgm:t>
        <a:bodyPr/>
        <a:lstStyle/>
        <a:p>
          <a:endParaRPr lang="en-US"/>
        </a:p>
      </dgm:t>
    </dgm:pt>
    <dgm:pt modelId="{F28AC5D4-577F-4AA3-B314-E5F1B28BCD5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pPr algn="l"/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EC543FC-CC5B-47CB-95AE-5871FF2162B7}" type="parTrans" cxnId="{792E7DA9-3D94-4356-BFE6-73E334A31DC7}">
      <dgm:prSet/>
      <dgm:spPr/>
      <dgm:t>
        <a:bodyPr/>
        <a:lstStyle/>
        <a:p>
          <a:endParaRPr lang="en-US"/>
        </a:p>
      </dgm:t>
    </dgm:pt>
    <dgm:pt modelId="{CD1C3F38-0834-4DB9-BFB2-B92AF95ADDF5}" type="sibTrans" cxnId="{792E7DA9-3D94-4356-BFE6-73E334A31DC7}">
      <dgm:prSet/>
      <dgm:spPr/>
      <dgm:t>
        <a:bodyPr/>
        <a:lstStyle/>
        <a:p>
          <a:endParaRPr lang="en-US"/>
        </a:p>
      </dgm:t>
    </dgm:pt>
    <dgm:pt modelId="{A4427A4B-696C-464B-9032-109836C0CA90}">
      <dgm:prSet phldrT="[Text]" custT="1"/>
      <dgm:spPr>
        <a:solidFill>
          <a:srgbClr val="000099"/>
        </a:solidFill>
      </dgm:spPr>
      <dgm:t>
        <a:bodyPr/>
        <a:lstStyle/>
        <a:p>
          <a:r>
            <a:rPr lang="ro-RO" sz="3200" b="1" dirty="0">
              <a:latin typeface="Calibri" pitchFamily="34" charset="0"/>
            </a:rPr>
            <a:t>Metode</a:t>
          </a:r>
          <a:endParaRPr lang="en-US" sz="3200" b="1" dirty="0">
            <a:latin typeface="Calibri" pitchFamily="34" charset="0"/>
          </a:endParaRPr>
        </a:p>
      </dgm:t>
    </dgm:pt>
    <dgm:pt modelId="{2D679E08-BF3A-4A6A-BD97-31A8B4E1823F}" type="parTrans" cxnId="{6860B257-DB71-4F8F-BE3B-34A740BE244A}">
      <dgm:prSet/>
      <dgm:spPr/>
      <dgm:t>
        <a:bodyPr/>
        <a:lstStyle/>
        <a:p>
          <a:endParaRPr lang="en-US"/>
        </a:p>
      </dgm:t>
    </dgm:pt>
    <dgm:pt modelId="{B8278935-68FE-4AEE-B6E8-72708C51ABBB}" type="sibTrans" cxnId="{6860B257-DB71-4F8F-BE3B-34A740BE244A}">
      <dgm:prSet/>
      <dgm:spPr/>
      <dgm:t>
        <a:bodyPr/>
        <a:lstStyle/>
        <a:p>
          <a:endParaRPr lang="en-US"/>
        </a:p>
      </dgm:t>
    </dgm:pt>
    <dgm:pt modelId="{4A62559A-FEF9-4D97-806D-FC6A4C80248A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13AC8B9-6885-459C-9E2E-3B5920E35331}" type="parTrans" cxnId="{E0C9059E-5DF2-43AE-A5BA-7A5943DC21BC}">
      <dgm:prSet/>
      <dgm:spPr/>
      <dgm:t>
        <a:bodyPr/>
        <a:lstStyle/>
        <a:p>
          <a:endParaRPr lang="en-US"/>
        </a:p>
      </dgm:t>
    </dgm:pt>
    <dgm:pt modelId="{C91DD669-C041-47DB-A5E3-AB09976430FA}" type="sibTrans" cxnId="{E0C9059E-5DF2-43AE-A5BA-7A5943DC21BC}">
      <dgm:prSet/>
      <dgm:spPr/>
      <dgm:t>
        <a:bodyPr/>
        <a:lstStyle/>
        <a:p>
          <a:endParaRPr lang="en-US"/>
        </a:p>
      </dgm:t>
    </dgm:pt>
    <dgm:pt modelId="{DAEB3DEF-8174-4D5B-8CB3-2A61C88F459F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1A544A36-D8FF-44CC-9D75-23FD7A5268AD}" type="parTrans" cxnId="{1EB2EE13-D73C-4F51-BC42-B9E24E42150A}">
      <dgm:prSet/>
      <dgm:spPr/>
      <dgm:t>
        <a:bodyPr/>
        <a:lstStyle/>
        <a:p>
          <a:endParaRPr lang="en-US"/>
        </a:p>
      </dgm:t>
    </dgm:pt>
    <dgm:pt modelId="{F796878E-5965-4101-9920-DC4C945B2E45}" type="sibTrans" cxnId="{1EB2EE13-D73C-4F51-BC42-B9E24E42150A}">
      <dgm:prSet/>
      <dgm:spPr/>
      <dgm:t>
        <a:bodyPr/>
        <a:lstStyle/>
        <a:p>
          <a:endParaRPr lang="en-US"/>
        </a:p>
      </dgm:t>
    </dgm:pt>
    <dgm:pt modelId="{B0F5EB56-A969-4B5B-BF35-365BCE0B48D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73FAA0D3-A842-4560-B205-C6A94345623D}" type="parTrans" cxnId="{E60DE57C-6077-4091-A5BD-766146DECC78}">
      <dgm:prSet/>
      <dgm:spPr/>
      <dgm:t>
        <a:bodyPr/>
        <a:lstStyle/>
        <a:p>
          <a:endParaRPr lang="en-US"/>
        </a:p>
      </dgm:t>
    </dgm:pt>
    <dgm:pt modelId="{6EA93129-74E8-4CFB-B9D0-708A0DE569E2}" type="sibTrans" cxnId="{E60DE57C-6077-4091-A5BD-766146DECC78}">
      <dgm:prSet/>
      <dgm:spPr/>
      <dgm:t>
        <a:bodyPr/>
        <a:lstStyle/>
        <a:p>
          <a:endParaRPr lang="en-US"/>
        </a:p>
      </dgm:t>
    </dgm:pt>
    <dgm:pt modelId="{563881B4-D64B-4E45-B384-3A33CE4F06B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892DD2EE-926B-440F-A928-1699B6B7636B}" type="parTrans" cxnId="{3ADAFA4C-E624-4B2C-B185-F1D110B56EB7}">
      <dgm:prSet/>
      <dgm:spPr/>
      <dgm:t>
        <a:bodyPr/>
        <a:lstStyle/>
        <a:p>
          <a:endParaRPr lang="en-US"/>
        </a:p>
      </dgm:t>
    </dgm:pt>
    <dgm:pt modelId="{C958EC6D-9C44-4A3E-A045-FA0BCE69DF08}" type="sibTrans" cxnId="{3ADAFA4C-E624-4B2C-B185-F1D110B56EB7}">
      <dgm:prSet/>
      <dgm:spPr/>
      <dgm:t>
        <a:bodyPr/>
        <a:lstStyle/>
        <a:p>
          <a:endParaRPr lang="en-US"/>
        </a:p>
      </dgm:t>
    </dgm:pt>
    <dgm:pt modelId="{5D8C96F7-9454-4926-A784-0BBFBD11CD65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38C60B71-3625-432E-8584-FA484F38D15F}" type="parTrans" cxnId="{4F0A595D-9FE8-4824-960E-85DEE47215DC}">
      <dgm:prSet/>
      <dgm:spPr/>
      <dgm:t>
        <a:bodyPr/>
        <a:lstStyle/>
        <a:p>
          <a:endParaRPr lang="en-US"/>
        </a:p>
      </dgm:t>
    </dgm:pt>
    <dgm:pt modelId="{B8A15483-A566-4213-B803-9AA9AEC566B8}" type="sibTrans" cxnId="{4F0A595D-9FE8-4824-960E-85DEE47215DC}">
      <dgm:prSet/>
      <dgm:spPr/>
      <dgm:t>
        <a:bodyPr/>
        <a:lstStyle/>
        <a:p>
          <a:endParaRPr lang="en-US"/>
        </a:p>
      </dgm:t>
    </dgm:pt>
    <dgm:pt modelId="{4AD7FC7E-8F08-43A7-9EB2-A47D82F9AD1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A52A6626-98A2-458C-A475-F6D2444399CE}" type="parTrans" cxnId="{35E35258-CB35-4691-A013-AA56B01D3D32}">
      <dgm:prSet/>
      <dgm:spPr/>
      <dgm:t>
        <a:bodyPr/>
        <a:lstStyle/>
        <a:p>
          <a:endParaRPr lang="en-US"/>
        </a:p>
      </dgm:t>
    </dgm:pt>
    <dgm:pt modelId="{2BCB357C-4D58-4E84-9CC6-51432DDA9FEC}" type="sibTrans" cxnId="{35E35258-CB35-4691-A013-AA56B01D3D32}">
      <dgm:prSet/>
      <dgm:spPr/>
      <dgm:t>
        <a:bodyPr/>
        <a:lstStyle/>
        <a:p>
          <a:endParaRPr lang="en-US"/>
        </a:p>
      </dgm:t>
    </dgm:pt>
    <dgm:pt modelId="{232DCA00-1A68-4A82-B6D6-680B3D60DA9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9B785AC9-1A8B-4F88-A33E-D1BD0E06A446}" type="parTrans" cxnId="{E131CD0A-CA57-4FB2-9ED7-DB734DDEA750}">
      <dgm:prSet/>
      <dgm:spPr/>
      <dgm:t>
        <a:bodyPr/>
        <a:lstStyle/>
        <a:p>
          <a:endParaRPr lang="en-US"/>
        </a:p>
      </dgm:t>
    </dgm:pt>
    <dgm:pt modelId="{254AD736-04C4-44FE-9DC8-68C630DC4586}" type="sibTrans" cxnId="{E131CD0A-CA57-4FB2-9ED7-DB734DDEA750}">
      <dgm:prSet/>
      <dgm:spPr/>
      <dgm:t>
        <a:bodyPr/>
        <a:lstStyle/>
        <a:p>
          <a:endParaRPr lang="en-US"/>
        </a:p>
      </dgm:t>
    </dgm:pt>
    <dgm:pt modelId="{CDC92495-96F6-48D6-9EA6-920CFB6B7330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F0E708E-B3D0-4DF3-B42E-B26517B810EF}" type="parTrans" cxnId="{4B97F7A5-43C2-4900-84DD-557FB859B1CF}">
      <dgm:prSet/>
      <dgm:spPr/>
      <dgm:t>
        <a:bodyPr/>
        <a:lstStyle/>
        <a:p>
          <a:endParaRPr lang="en-US"/>
        </a:p>
      </dgm:t>
    </dgm:pt>
    <dgm:pt modelId="{9C040CA2-1E35-4622-A7C1-6D18EB095DE6}" type="sibTrans" cxnId="{4B97F7A5-43C2-4900-84DD-557FB859B1CF}">
      <dgm:prSet/>
      <dgm:spPr/>
      <dgm:t>
        <a:bodyPr/>
        <a:lstStyle/>
        <a:p>
          <a:endParaRPr lang="en-US"/>
        </a:p>
      </dgm:t>
    </dgm:pt>
    <dgm:pt modelId="{9620AB9B-E901-4AC1-9890-FC4C1B918A6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4D12E8E5-FDDD-4C88-A0B0-A4727447B8E9}" type="parTrans" cxnId="{74B52B87-6884-4478-81C6-B53F9DE974F9}">
      <dgm:prSet/>
      <dgm:spPr/>
      <dgm:t>
        <a:bodyPr/>
        <a:lstStyle/>
        <a:p>
          <a:endParaRPr lang="en-US"/>
        </a:p>
      </dgm:t>
    </dgm:pt>
    <dgm:pt modelId="{ADC890F5-159E-44DD-8021-C6D1D172D376}" type="sibTrans" cxnId="{74B52B87-6884-4478-81C6-B53F9DE974F9}">
      <dgm:prSet/>
      <dgm:spPr/>
      <dgm:t>
        <a:bodyPr/>
        <a:lstStyle/>
        <a:p>
          <a:endParaRPr lang="en-US"/>
        </a:p>
      </dgm:t>
    </dgm:pt>
    <dgm:pt modelId="{DEC19FB7-9FE6-4B23-85F7-1087DD203839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400" b="1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dirty="0">
            <a:solidFill>
              <a:schemeClr val="bg1"/>
            </a:solidFill>
            <a:latin typeface="Calibri" pitchFamily="34" charset="0"/>
          </a:endParaRPr>
        </a:p>
      </dgm:t>
    </dgm:pt>
    <dgm:pt modelId="{B24D32D2-94CE-42B6-B480-6F4B693A4A27}" type="parTrans" cxnId="{489912E6-C938-4DFD-9FFF-916B0A6CDA71}">
      <dgm:prSet/>
      <dgm:spPr/>
    </dgm:pt>
    <dgm:pt modelId="{CD97401C-7D57-4F4E-8C09-496D2977C83E}" type="sibTrans" cxnId="{489912E6-C938-4DFD-9FFF-916B0A6CDA71}">
      <dgm:prSet/>
      <dgm:spPr/>
    </dgm:pt>
    <dgm:pt modelId="{DB6B801C-3A37-46F6-9D6B-3671B7B269F7}" type="pres">
      <dgm:prSet presAssocID="{AAF154FA-70F9-4249-A3E3-4B2182878F3E}" presName="Name0" presStyleCnt="0">
        <dgm:presLayoutVars>
          <dgm:dir/>
          <dgm:animLvl val="lvl"/>
          <dgm:resizeHandles val="exact"/>
        </dgm:presLayoutVars>
      </dgm:prSet>
      <dgm:spPr/>
    </dgm:pt>
    <dgm:pt modelId="{97F18617-8E06-473C-948E-4BD8AE87F2FD}" type="pres">
      <dgm:prSet presAssocID="{E60AD1CD-A71B-48D5-9F1B-33A86717A6CF}" presName="composite" presStyleCnt="0"/>
      <dgm:spPr/>
    </dgm:pt>
    <dgm:pt modelId="{8A6FF165-41FF-41FC-B7BA-CCDCA7248F7B}" type="pres">
      <dgm:prSet presAssocID="{E60AD1CD-A71B-48D5-9F1B-33A86717A6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CB3E13-334D-42C1-B556-0C84F998DDAF}" type="pres">
      <dgm:prSet presAssocID="{E60AD1CD-A71B-48D5-9F1B-33A86717A6CF}" presName="desTx" presStyleLbl="alignAccFollowNode1" presStyleIdx="0" presStyleCnt="3">
        <dgm:presLayoutVars>
          <dgm:bulletEnabled val="1"/>
        </dgm:presLayoutVars>
      </dgm:prSet>
      <dgm:spPr/>
    </dgm:pt>
    <dgm:pt modelId="{B6378CE6-8B14-4FE8-B955-A1C67B0D8E29}" type="pres">
      <dgm:prSet presAssocID="{79220F1E-FB4A-4931-8FDA-56A6D02DD207}" presName="space" presStyleCnt="0"/>
      <dgm:spPr/>
    </dgm:pt>
    <dgm:pt modelId="{3716D5DF-D988-42AB-893B-1779DC027CE3}" type="pres">
      <dgm:prSet presAssocID="{AEEBFB0F-1A89-479A-B225-4A5F1FD65796}" presName="composite" presStyleCnt="0"/>
      <dgm:spPr/>
    </dgm:pt>
    <dgm:pt modelId="{A34A1047-07CB-4650-9E81-3B97AC3DECDE}" type="pres">
      <dgm:prSet presAssocID="{AEEBFB0F-1A89-479A-B225-4A5F1FD657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7A1744C-F911-4862-A245-656C966EB281}" type="pres">
      <dgm:prSet presAssocID="{AEEBFB0F-1A89-479A-B225-4A5F1FD65796}" presName="desTx" presStyleLbl="alignAccFollowNode1" presStyleIdx="1" presStyleCnt="3">
        <dgm:presLayoutVars>
          <dgm:bulletEnabled val="1"/>
        </dgm:presLayoutVars>
      </dgm:prSet>
      <dgm:spPr/>
    </dgm:pt>
    <dgm:pt modelId="{96133A51-E898-4B5D-9247-AF614FA33F01}" type="pres">
      <dgm:prSet presAssocID="{631E991F-D55A-4254-BECE-6D325267E713}" presName="space" presStyleCnt="0"/>
      <dgm:spPr/>
    </dgm:pt>
    <dgm:pt modelId="{8830244A-C8F0-4F33-A17A-AB96F9D2A4BE}" type="pres">
      <dgm:prSet presAssocID="{A4427A4B-696C-464B-9032-109836C0CA90}" presName="composite" presStyleCnt="0"/>
      <dgm:spPr/>
    </dgm:pt>
    <dgm:pt modelId="{9E68B9DA-D76D-4C4F-9324-103CBBCB5001}" type="pres">
      <dgm:prSet presAssocID="{A4427A4B-696C-464B-9032-109836C0CA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47BAF7-BDE8-4B95-88B4-F85943681DA2}" type="pres">
      <dgm:prSet presAssocID="{A4427A4B-696C-464B-9032-109836C0CA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746D204-F555-46EE-AA85-440B4055F0A8}" type="presOf" srcId="{B0F5EB56-A969-4B5B-BF35-365BCE0B48D4}" destId="{FCCB3E13-334D-42C1-B556-0C84F998DDAF}" srcOrd="0" destOrd="2" presId="urn:microsoft.com/office/officeart/2005/8/layout/hList1"/>
    <dgm:cxn modelId="{E131CD0A-CA57-4FB2-9ED7-DB734DDEA750}" srcId="{A4427A4B-696C-464B-9032-109836C0CA90}" destId="{232DCA00-1A68-4A82-B6D6-680B3D60DA92}" srcOrd="5" destOrd="0" parTransId="{9B785AC9-1A8B-4F88-A33E-D1BD0E06A446}" sibTransId="{254AD736-04C4-44FE-9DC8-68C630DC4586}"/>
    <dgm:cxn modelId="{1EB2EE13-D73C-4F51-BC42-B9E24E42150A}" srcId="{A4427A4B-696C-464B-9032-109836C0CA90}" destId="{DAEB3DEF-8174-4D5B-8CB3-2A61C88F459F}" srcOrd="1" destOrd="0" parTransId="{1A544A36-D8FF-44CC-9D75-23FD7A5268AD}" sibTransId="{F796878E-5965-4101-9920-DC4C945B2E45}"/>
    <dgm:cxn modelId="{4F0A595D-9FE8-4824-960E-85DEE47215DC}" srcId="{A4427A4B-696C-464B-9032-109836C0CA90}" destId="{5D8C96F7-9454-4926-A784-0BBFBD11CD65}" srcOrd="3" destOrd="0" parTransId="{38C60B71-3625-432E-8584-FA484F38D15F}" sibTransId="{B8A15483-A566-4213-B803-9AA9AEC566B8}"/>
    <dgm:cxn modelId="{F08FFA5E-C0B4-49FF-B5EE-00E703F9DE97}" srcId="{E60AD1CD-A71B-48D5-9F1B-33A86717A6CF}" destId="{A5A87265-3373-4331-8A7D-7BA67595344F}" srcOrd="1" destOrd="0" parTransId="{A1BCF771-14ED-4043-B3D9-D595D1406FC3}" sibTransId="{DE2DE3C7-A12E-4941-8DC4-BC2443030E86}"/>
    <dgm:cxn modelId="{6F593260-753E-4575-926D-83AD5F8C5158}" srcId="{E60AD1CD-A71B-48D5-9F1B-33A86717A6CF}" destId="{C04604D8-3C8F-49C7-8054-A95ABC5F0241}" srcOrd="0" destOrd="0" parTransId="{0FAC86FA-040F-45FC-A807-1138C58A3FDE}" sibTransId="{AD728420-CFD1-4733-A50E-93ED32D1F880}"/>
    <dgm:cxn modelId="{9E346144-9959-48B4-9DE2-C150E3810456}" type="presOf" srcId="{AAF154FA-70F9-4249-A3E3-4B2182878F3E}" destId="{DB6B801C-3A37-46F6-9D6B-3671B7B269F7}" srcOrd="0" destOrd="0" presId="urn:microsoft.com/office/officeart/2005/8/layout/hList1"/>
    <dgm:cxn modelId="{91251167-7906-4DA6-8C21-C958E21B75FA}" type="presOf" srcId="{17633F1D-5D75-41F1-BE83-49270DFF7869}" destId="{B7A1744C-F911-4862-A245-656C966EB281}" srcOrd="0" destOrd="0" presId="urn:microsoft.com/office/officeart/2005/8/layout/hList1"/>
    <dgm:cxn modelId="{3ADAFA4C-E624-4B2C-B185-F1D110B56EB7}" srcId="{A4427A4B-696C-464B-9032-109836C0CA90}" destId="{563881B4-D64B-4E45-B384-3A33CE4F06B4}" srcOrd="2" destOrd="0" parTransId="{892DD2EE-926B-440F-A928-1699B6B7636B}" sibTransId="{C958EC6D-9C44-4A3E-A045-FA0BCE69DF08}"/>
    <dgm:cxn modelId="{FF583C50-7461-44D1-A55F-AD820FB752EC}" type="presOf" srcId="{DEC19FB7-9FE6-4B23-85F7-1087DD203839}" destId="{FCCB3E13-334D-42C1-B556-0C84F998DDAF}" srcOrd="0" destOrd="3" presId="urn:microsoft.com/office/officeart/2005/8/layout/hList1"/>
    <dgm:cxn modelId="{6860B257-DB71-4F8F-BE3B-34A740BE244A}" srcId="{AAF154FA-70F9-4249-A3E3-4B2182878F3E}" destId="{A4427A4B-696C-464B-9032-109836C0CA90}" srcOrd="2" destOrd="0" parTransId="{2D679E08-BF3A-4A6A-BD97-31A8B4E1823F}" sibTransId="{B8278935-68FE-4AEE-B6E8-72708C51ABBB}"/>
    <dgm:cxn modelId="{35E35258-CB35-4691-A013-AA56B01D3D32}" srcId="{A4427A4B-696C-464B-9032-109836C0CA90}" destId="{4AD7FC7E-8F08-43A7-9EB2-A47D82F9AD12}" srcOrd="4" destOrd="0" parTransId="{A52A6626-98A2-458C-A475-F6D2444399CE}" sibTransId="{2BCB357C-4D58-4E84-9CC6-51432DDA9FEC}"/>
    <dgm:cxn modelId="{E60DE57C-6077-4091-A5BD-766146DECC78}" srcId="{E60AD1CD-A71B-48D5-9F1B-33A86717A6CF}" destId="{B0F5EB56-A969-4B5B-BF35-365BCE0B48D4}" srcOrd="2" destOrd="0" parTransId="{73FAA0D3-A842-4560-B205-C6A94345623D}" sibTransId="{6EA93129-74E8-4CFB-B9D0-708A0DE569E2}"/>
    <dgm:cxn modelId="{74B52B87-6884-4478-81C6-B53F9DE974F9}" srcId="{A4427A4B-696C-464B-9032-109836C0CA90}" destId="{9620AB9B-E901-4AC1-9890-FC4C1B918A67}" srcOrd="7" destOrd="0" parTransId="{4D12E8E5-FDDD-4C88-A0B0-A4727447B8E9}" sibTransId="{ADC890F5-159E-44DD-8021-C6D1D172D376}"/>
    <dgm:cxn modelId="{AD8CD989-CDF6-4EFF-B6EE-B844FF30C053}" type="presOf" srcId="{A4427A4B-696C-464B-9032-109836C0CA90}" destId="{9E68B9DA-D76D-4C4F-9324-103CBBCB5001}" srcOrd="0" destOrd="0" presId="urn:microsoft.com/office/officeart/2005/8/layout/hList1"/>
    <dgm:cxn modelId="{5102DB8B-BA58-4BAF-BFE4-241040A6C439}" type="presOf" srcId="{F28AC5D4-577F-4AA3-B314-E5F1B28BCD55}" destId="{B7A1744C-F911-4862-A245-656C966EB281}" srcOrd="0" destOrd="1" presId="urn:microsoft.com/office/officeart/2005/8/layout/hList1"/>
    <dgm:cxn modelId="{6A50E78B-466D-4DF3-91F5-68EE91E94B18}" type="presOf" srcId="{AEEBFB0F-1A89-479A-B225-4A5F1FD65796}" destId="{A34A1047-07CB-4650-9E81-3B97AC3DECDE}" srcOrd="0" destOrd="0" presId="urn:microsoft.com/office/officeart/2005/8/layout/hList1"/>
    <dgm:cxn modelId="{321D3F93-6BC5-4530-B4E0-B925506AE7BC}" type="presOf" srcId="{E60AD1CD-A71B-48D5-9F1B-33A86717A6CF}" destId="{8A6FF165-41FF-41FC-B7BA-CCDCA7248F7B}" srcOrd="0" destOrd="0" presId="urn:microsoft.com/office/officeart/2005/8/layout/hList1"/>
    <dgm:cxn modelId="{FB14A593-2B6B-4E0D-83D0-347DDCC42A63}" type="presOf" srcId="{4AD7FC7E-8F08-43A7-9EB2-A47D82F9AD12}" destId="{5647BAF7-BDE8-4B95-88B4-F85943681DA2}" srcOrd="0" destOrd="4" presId="urn:microsoft.com/office/officeart/2005/8/layout/hList1"/>
    <dgm:cxn modelId="{48A3BB99-7C6B-48BD-A37B-0558D38EDF7C}" srcId="{AEEBFB0F-1A89-479A-B225-4A5F1FD65796}" destId="{17633F1D-5D75-41F1-BE83-49270DFF7869}" srcOrd="0" destOrd="0" parTransId="{F062B931-2076-4486-97F6-2C0265A605FD}" sibTransId="{974F0056-82F1-45A0-BA7A-8C00230C50ED}"/>
    <dgm:cxn modelId="{E0C9059E-5DF2-43AE-A5BA-7A5943DC21BC}" srcId="{A4427A4B-696C-464B-9032-109836C0CA90}" destId="{4A62559A-FEF9-4D97-806D-FC6A4C80248A}" srcOrd="0" destOrd="0" parTransId="{713AC8B9-6885-459C-9E2E-3B5920E35331}" sibTransId="{C91DD669-C041-47DB-A5E3-AB09976430FA}"/>
    <dgm:cxn modelId="{4B97F7A5-43C2-4900-84DD-557FB859B1CF}" srcId="{A4427A4B-696C-464B-9032-109836C0CA90}" destId="{CDC92495-96F6-48D6-9EA6-920CFB6B7330}" srcOrd="6" destOrd="0" parTransId="{BF0E708E-B3D0-4DF3-B42E-B26517B810EF}" sibTransId="{9C040CA2-1E35-4622-A7C1-6D18EB095DE6}"/>
    <dgm:cxn modelId="{E60322A9-E5D8-48F5-802B-D97108EF3A1C}" srcId="{AAF154FA-70F9-4249-A3E3-4B2182878F3E}" destId="{E60AD1CD-A71B-48D5-9F1B-33A86717A6CF}" srcOrd="0" destOrd="0" parTransId="{1D035BFA-A4C6-4377-B005-F3922CF17239}" sibTransId="{79220F1E-FB4A-4931-8FDA-56A6D02DD207}"/>
    <dgm:cxn modelId="{792E7DA9-3D94-4356-BFE6-73E334A31DC7}" srcId="{AEEBFB0F-1A89-479A-B225-4A5F1FD65796}" destId="{F28AC5D4-577F-4AA3-B314-E5F1B28BCD55}" srcOrd="1" destOrd="0" parTransId="{BEC543FC-CC5B-47CB-95AE-5871FF2162B7}" sibTransId="{CD1C3F38-0834-4DB9-BFB2-B92AF95ADDF5}"/>
    <dgm:cxn modelId="{67E1B1BA-B925-4DCF-BDAD-A3F88E53DC6A}" srcId="{AAF154FA-70F9-4249-A3E3-4B2182878F3E}" destId="{AEEBFB0F-1A89-479A-B225-4A5F1FD65796}" srcOrd="1" destOrd="0" parTransId="{06FBB5AE-44B2-4017-A980-8F61B2796BBA}" sibTransId="{631E991F-D55A-4254-BECE-6D325267E713}"/>
    <dgm:cxn modelId="{83C858BF-7742-48DF-89A8-124A8A0F9C77}" type="presOf" srcId="{A5A87265-3373-4331-8A7D-7BA67595344F}" destId="{FCCB3E13-334D-42C1-B556-0C84F998DDAF}" srcOrd="0" destOrd="1" presId="urn:microsoft.com/office/officeart/2005/8/layout/hList1"/>
    <dgm:cxn modelId="{870C61C0-AC6C-4376-B1BB-E590CF5A808F}" type="presOf" srcId="{4A62559A-FEF9-4D97-806D-FC6A4C80248A}" destId="{5647BAF7-BDE8-4B95-88B4-F85943681DA2}" srcOrd="0" destOrd="0" presId="urn:microsoft.com/office/officeart/2005/8/layout/hList1"/>
    <dgm:cxn modelId="{9C95DBCA-6093-4225-8BBF-24F5C270D031}" type="presOf" srcId="{C04604D8-3C8F-49C7-8054-A95ABC5F0241}" destId="{FCCB3E13-334D-42C1-B556-0C84F998DDAF}" srcOrd="0" destOrd="0" presId="urn:microsoft.com/office/officeart/2005/8/layout/hList1"/>
    <dgm:cxn modelId="{29B75AD4-DB30-4E66-BA46-979DDB97F467}" type="presOf" srcId="{DAEB3DEF-8174-4D5B-8CB3-2A61C88F459F}" destId="{5647BAF7-BDE8-4B95-88B4-F85943681DA2}" srcOrd="0" destOrd="1" presId="urn:microsoft.com/office/officeart/2005/8/layout/hList1"/>
    <dgm:cxn modelId="{436AFBDE-FCD3-4513-B778-4BB5B810D22A}" type="presOf" srcId="{CDC92495-96F6-48D6-9EA6-920CFB6B7330}" destId="{5647BAF7-BDE8-4B95-88B4-F85943681DA2}" srcOrd="0" destOrd="6" presId="urn:microsoft.com/office/officeart/2005/8/layout/hList1"/>
    <dgm:cxn modelId="{D011CDE2-FE50-42BE-9C8E-C7021CE013BE}" type="presOf" srcId="{9620AB9B-E901-4AC1-9890-FC4C1B918A67}" destId="{5647BAF7-BDE8-4B95-88B4-F85943681DA2}" srcOrd="0" destOrd="7" presId="urn:microsoft.com/office/officeart/2005/8/layout/hList1"/>
    <dgm:cxn modelId="{D1F3DBE4-BC49-4744-B9AB-CE5F1522384E}" type="presOf" srcId="{5D8C96F7-9454-4926-A784-0BBFBD11CD65}" destId="{5647BAF7-BDE8-4B95-88B4-F85943681DA2}" srcOrd="0" destOrd="3" presId="urn:microsoft.com/office/officeart/2005/8/layout/hList1"/>
    <dgm:cxn modelId="{489912E6-C938-4DFD-9FFF-916B0A6CDA71}" srcId="{E60AD1CD-A71B-48D5-9F1B-33A86717A6CF}" destId="{DEC19FB7-9FE6-4B23-85F7-1087DD203839}" srcOrd="3" destOrd="0" parTransId="{B24D32D2-94CE-42B6-B480-6F4B693A4A27}" sibTransId="{CD97401C-7D57-4F4E-8C09-496D2977C83E}"/>
    <dgm:cxn modelId="{8A1992F2-DB6C-4D5E-85E7-39CA3FCAF28E}" type="presOf" srcId="{232DCA00-1A68-4A82-B6D6-680B3D60DA92}" destId="{5647BAF7-BDE8-4B95-88B4-F85943681DA2}" srcOrd="0" destOrd="5" presId="urn:microsoft.com/office/officeart/2005/8/layout/hList1"/>
    <dgm:cxn modelId="{3788FAF5-DB9A-4A44-A063-A4F19446EFA3}" type="presOf" srcId="{563881B4-D64B-4E45-B384-3A33CE4F06B4}" destId="{5647BAF7-BDE8-4B95-88B4-F85943681DA2}" srcOrd="0" destOrd="2" presId="urn:microsoft.com/office/officeart/2005/8/layout/hList1"/>
    <dgm:cxn modelId="{A180CDD0-0469-460A-88A3-42FC15EC6604}" type="presParOf" srcId="{DB6B801C-3A37-46F6-9D6B-3671B7B269F7}" destId="{97F18617-8E06-473C-948E-4BD8AE87F2FD}" srcOrd="0" destOrd="0" presId="urn:microsoft.com/office/officeart/2005/8/layout/hList1"/>
    <dgm:cxn modelId="{D7D3322E-09C6-4DB7-9577-BC2E80701E8F}" type="presParOf" srcId="{97F18617-8E06-473C-948E-4BD8AE87F2FD}" destId="{8A6FF165-41FF-41FC-B7BA-CCDCA7248F7B}" srcOrd="0" destOrd="0" presId="urn:microsoft.com/office/officeart/2005/8/layout/hList1"/>
    <dgm:cxn modelId="{7ECA8DD2-C0A0-4DA7-A7A9-54753AC8925B}" type="presParOf" srcId="{97F18617-8E06-473C-948E-4BD8AE87F2FD}" destId="{FCCB3E13-334D-42C1-B556-0C84F998DDAF}" srcOrd="1" destOrd="0" presId="urn:microsoft.com/office/officeart/2005/8/layout/hList1"/>
    <dgm:cxn modelId="{644F8EE1-99ED-46B3-9708-84216BE05ADD}" type="presParOf" srcId="{DB6B801C-3A37-46F6-9D6B-3671B7B269F7}" destId="{B6378CE6-8B14-4FE8-B955-A1C67B0D8E29}" srcOrd="1" destOrd="0" presId="urn:microsoft.com/office/officeart/2005/8/layout/hList1"/>
    <dgm:cxn modelId="{B155FA34-FE58-4DCE-BA8F-8D4AB5C4844E}" type="presParOf" srcId="{DB6B801C-3A37-46F6-9D6B-3671B7B269F7}" destId="{3716D5DF-D988-42AB-893B-1779DC027CE3}" srcOrd="2" destOrd="0" presId="urn:microsoft.com/office/officeart/2005/8/layout/hList1"/>
    <dgm:cxn modelId="{9DE4259C-CCA1-4D5F-8E6F-800B070D9FBB}" type="presParOf" srcId="{3716D5DF-D988-42AB-893B-1779DC027CE3}" destId="{A34A1047-07CB-4650-9E81-3B97AC3DECDE}" srcOrd="0" destOrd="0" presId="urn:microsoft.com/office/officeart/2005/8/layout/hList1"/>
    <dgm:cxn modelId="{6033A536-C3C0-415F-92FD-2B3941A52111}" type="presParOf" srcId="{3716D5DF-D988-42AB-893B-1779DC027CE3}" destId="{B7A1744C-F911-4862-A245-656C966EB281}" srcOrd="1" destOrd="0" presId="urn:microsoft.com/office/officeart/2005/8/layout/hList1"/>
    <dgm:cxn modelId="{1F64FD8E-DF8F-4272-A545-722491FE97EE}" type="presParOf" srcId="{DB6B801C-3A37-46F6-9D6B-3671B7B269F7}" destId="{96133A51-E898-4B5D-9247-AF614FA33F01}" srcOrd="3" destOrd="0" presId="urn:microsoft.com/office/officeart/2005/8/layout/hList1"/>
    <dgm:cxn modelId="{F4EE39FF-5F5D-4C44-A201-1C297AABA301}" type="presParOf" srcId="{DB6B801C-3A37-46F6-9D6B-3671B7B269F7}" destId="{8830244A-C8F0-4F33-A17A-AB96F9D2A4BE}" srcOrd="4" destOrd="0" presId="urn:microsoft.com/office/officeart/2005/8/layout/hList1"/>
    <dgm:cxn modelId="{BEE94294-8EFE-4A75-8A68-1E24A0924953}" type="presParOf" srcId="{8830244A-C8F0-4F33-A17A-AB96F9D2A4BE}" destId="{9E68B9DA-D76D-4C4F-9324-103CBBCB5001}" srcOrd="0" destOrd="0" presId="urn:microsoft.com/office/officeart/2005/8/layout/hList1"/>
    <dgm:cxn modelId="{3250E8D9-0D76-4CE8-B6D4-5C19BFB94CC3}" type="presParOf" srcId="{8830244A-C8F0-4F33-A17A-AB96F9D2A4BE}" destId="{5647BAF7-BDE8-4B95-88B4-F85943681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B127C8-CD30-4E4E-A92F-A92F3D76BC6F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68909-0321-4E3B-94C3-AFAECA015267}" type="asst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Decision-making</a:t>
          </a:r>
        </a:p>
      </dgm:t>
    </dgm:pt>
    <dgm:pt modelId="{BEAFB507-0596-4ECF-9034-19679FD22B55}" type="parTrans" cxnId="{5745A949-DB43-428C-B6FB-982747A4241C}">
      <dgm:prSet/>
      <dgm:spPr/>
      <dgm:t>
        <a:bodyPr/>
        <a:lstStyle/>
        <a:p>
          <a:endParaRPr lang="en-US"/>
        </a:p>
      </dgm:t>
    </dgm:pt>
    <dgm:pt modelId="{0CB81C4B-82F3-4A97-986C-A2B0F98DF611}" type="sibTrans" cxnId="{5745A949-DB43-428C-B6FB-982747A4241C}">
      <dgm:prSet/>
      <dgm:spPr/>
      <dgm:t>
        <a:bodyPr/>
        <a:lstStyle/>
        <a:p>
          <a:endParaRPr lang="en-US"/>
        </a:p>
      </dgm:t>
    </dgm:pt>
    <dgm:pt modelId="{BC58B776-00BD-4AA3-BD52-ED28F23BE4E7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</dgm:t>
    </dgm:pt>
    <dgm:pt modelId="{A3AA86C4-463A-4575-87D6-3EB475144C75}" type="parTrans" cxnId="{2976850C-BDB7-451A-AC98-4E079C3029C7}">
      <dgm:prSet/>
      <dgm:spPr/>
      <dgm:t>
        <a:bodyPr/>
        <a:lstStyle/>
        <a:p>
          <a:endParaRPr lang="en-US"/>
        </a:p>
      </dgm:t>
    </dgm:pt>
    <dgm:pt modelId="{A869F1FE-1AC7-4C21-88A5-BBFFFB72C33E}" type="sibTrans" cxnId="{2976850C-BDB7-451A-AC98-4E079C3029C7}">
      <dgm:prSet/>
      <dgm:spPr/>
      <dgm:t>
        <a:bodyPr/>
        <a:lstStyle/>
        <a:p>
          <a:endParaRPr lang="en-US"/>
        </a:p>
      </dgm:t>
    </dgm:pt>
    <dgm:pt modelId="{B450ED96-4A3C-4D17-A78D-D82354FF05DD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Looping</a:t>
          </a:r>
        </a:p>
      </dgm:t>
    </dgm:pt>
    <dgm:pt modelId="{F40DBF13-00B6-434B-AE0D-9372D894B519}" type="parTrans" cxnId="{FBA9245D-3E29-4062-A65B-A40E54B903D2}">
      <dgm:prSet/>
      <dgm:spPr/>
      <dgm:t>
        <a:bodyPr/>
        <a:lstStyle/>
        <a:p>
          <a:endParaRPr lang="en-US"/>
        </a:p>
      </dgm:t>
    </dgm:pt>
    <dgm:pt modelId="{40AA4849-6D4E-47BC-9A46-C6CC7DBAE37B}" type="sibTrans" cxnId="{FBA9245D-3E29-4062-A65B-A40E54B903D2}">
      <dgm:prSet/>
      <dgm:spPr/>
      <dgm:t>
        <a:bodyPr/>
        <a:lstStyle/>
        <a:p>
          <a:endParaRPr lang="en-US"/>
        </a:p>
      </dgm:t>
    </dgm:pt>
    <dgm:pt modelId="{9053EE76-CE31-40CD-8186-D661B204FDA4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switch</a:t>
          </a:r>
        </a:p>
      </dgm:t>
    </dgm:pt>
    <dgm:pt modelId="{6B0018A6-992D-4A47-B255-BD9CCA0DCCFC}" type="parTrans" cxnId="{C54C8ACA-D6BC-4BAD-A1E0-67BDE4189FAB}">
      <dgm:prSet/>
      <dgm:spPr/>
      <dgm:t>
        <a:bodyPr/>
        <a:lstStyle/>
        <a:p>
          <a:endParaRPr lang="en-US"/>
        </a:p>
      </dgm:t>
    </dgm:pt>
    <dgm:pt modelId="{92644256-EEDE-43AC-A1CB-28339DCBD120}" type="sibTrans" cxnId="{C54C8ACA-D6BC-4BAD-A1E0-67BDE4189FAB}">
      <dgm:prSet/>
      <dgm:spPr/>
      <dgm:t>
        <a:bodyPr/>
        <a:lstStyle/>
        <a:p>
          <a:endParaRPr lang="en-US"/>
        </a:p>
      </dgm:t>
    </dgm:pt>
    <dgm:pt modelId="{976F7B30-3AF9-4D57-884F-3E60560C6B4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do-while</a:t>
          </a:r>
        </a:p>
      </dgm:t>
    </dgm:pt>
    <dgm:pt modelId="{EAD1A5EE-82B1-4FA2-992F-C9344DD8794C}" type="parTrans" cxnId="{4E49FC81-47E0-4283-85A6-472DC420D56D}">
      <dgm:prSet/>
      <dgm:spPr/>
      <dgm:t>
        <a:bodyPr/>
        <a:lstStyle/>
        <a:p>
          <a:endParaRPr lang="en-US"/>
        </a:p>
      </dgm:t>
    </dgm:pt>
    <dgm:pt modelId="{4BF4C11E-5AB6-4C18-B6D7-29D7225C4AE3}" type="sibTrans" cxnId="{4E49FC81-47E0-4283-85A6-472DC420D56D}">
      <dgm:prSet/>
      <dgm:spPr/>
      <dgm:t>
        <a:bodyPr/>
        <a:lstStyle/>
        <a:p>
          <a:endParaRPr lang="en-US"/>
        </a:p>
      </dgm:t>
    </dgm:pt>
    <dgm:pt modelId="{03FD93A5-7B82-4401-938D-C84A7E40FF6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ro-RO" sz="28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or</a:t>
          </a:r>
        </a:p>
      </dgm:t>
    </dgm:pt>
    <dgm:pt modelId="{EFA91A64-0108-4497-B1FD-371F24E019C5}" type="parTrans" cxnId="{82228111-9EA5-49C8-8139-85C3FFAFAD17}">
      <dgm:prSet/>
      <dgm:spPr/>
      <dgm:t>
        <a:bodyPr/>
        <a:lstStyle/>
        <a:p>
          <a:endParaRPr lang="en-US"/>
        </a:p>
      </dgm:t>
    </dgm:pt>
    <dgm:pt modelId="{BC8388AD-3529-4E0E-9D3F-87E5815AA352}" type="sibTrans" cxnId="{82228111-9EA5-49C8-8139-85C3FFAFAD17}">
      <dgm:prSet/>
      <dgm:spPr/>
      <dgm:t>
        <a:bodyPr/>
        <a:lstStyle/>
        <a:p>
          <a:endParaRPr lang="en-US"/>
        </a:p>
      </dgm:t>
    </dgm:pt>
    <dgm:pt modelId="{955E5F5E-E23A-4049-8CD7-2979A3F477CF}">
      <dgm:prSet phldrT="[Text]" custT="1"/>
      <dgm:spPr>
        <a:solidFill>
          <a:srgbClr val="000099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Branching</a:t>
          </a:r>
        </a:p>
      </dgm:t>
    </dgm:pt>
    <dgm:pt modelId="{AAF23667-9B28-477D-8739-C96B3694B8AB}" type="parTrans" cxnId="{D1314162-E9BD-47F3-819C-821352D84A65}">
      <dgm:prSet/>
      <dgm:spPr/>
      <dgm:t>
        <a:bodyPr/>
        <a:lstStyle/>
        <a:p>
          <a:endParaRPr lang="en-US"/>
        </a:p>
      </dgm:t>
    </dgm:pt>
    <dgm:pt modelId="{8C92C89E-FF6D-416D-B2D1-2EB2247933E9}" type="sibTrans" cxnId="{D1314162-E9BD-47F3-819C-821352D84A65}">
      <dgm:prSet/>
      <dgm:spPr/>
      <dgm:t>
        <a:bodyPr/>
        <a:lstStyle/>
        <a:p>
          <a:endParaRPr lang="en-US"/>
        </a:p>
      </dgm:t>
    </dgm:pt>
    <dgm:pt modelId="{EE5F45FC-E222-424C-9CED-78A233480C15}" type="asst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if-then</a:t>
          </a:r>
        </a:p>
      </dgm:t>
    </dgm:pt>
    <dgm:pt modelId="{7450DFEB-4BBD-4135-8181-80EB8F2D64AD}" type="parTrans" cxnId="{3B9C7293-12BA-4B96-90D3-65C3C950C6E3}">
      <dgm:prSet/>
      <dgm:spPr/>
      <dgm:t>
        <a:bodyPr/>
        <a:lstStyle/>
        <a:p>
          <a:endParaRPr lang="en-US"/>
        </a:p>
      </dgm:t>
    </dgm:pt>
    <dgm:pt modelId="{7CE6A804-85CC-4E9E-9781-9F7BFE4DA9CC}" type="sibTrans" cxnId="{3B9C7293-12BA-4B96-90D3-65C3C950C6E3}">
      <dgm:prSet/>
      <dgm:spPr/>
      <dgm:t>
        <a:bodyPr/>
        <a:lstStyle/>
        <a:p>
          <a:endParaRPr lang="en-US"/>
        </a:p>
      </dgm:t>
    </dgm:pt>
    <dgm:pt modelId="{52B1D2F1-C0A0-4741-B2C8-37AE72E46D0E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while</a:t>
          </a:r>
        </a:p>
      </dgm:t>
    </dgm:pt>
    <dgm:pt modelId="{94FAA3E4-4AFD-4E6E-ABE3-0F13A59290DD}" type="parTrans" cxnId="{E954E5E6-D093-4F4D-B259-6A061048E68C}">
      <dgm:prSet/>
      <dgm:spPr/>
      <dgm:t>
        <a:bodyPr/>
        <a:lstStyle/>
        <a:p>
          <a:endParaRPr lang="en-US"/>
        </a:p>
      </dgm:t>
    </dgm:pt>
    <dgm:pt modelId="{C7867269-EBCE-4251-909E-B6CF0EE22830}" type="sibTrans" cxnId="{E954E5E6-D093-4F4D-B259-6A061048E68C}">
      <dgm:prSet/>
      <dgm:spPr/>
      <dgm:t>
        <a:bodyPr/>
        <a:lstStyle/>
        <a:p>
          <a:endParaRPr lang="en-US"/>
        </a:p>
      </dgm:t>
    </dgm:pt>
    <dgm:pt modelId="{0ACCD063-7627-4547-B15D-E9563486C3DC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break</a:t>
          </a:r>
        </a:p>
      </dgm:t>
    </dgm:pt>
    <dgm:pt modelId="{953023F4-C4EF-48D8-839B-21D57A7DE539}" type="parTrans" cxnId="{F4F997A4-D22B-499E-85FC-CE98A1DFDE67}">
      <dgm:prSet/>
      <dgm:spPr/>
      <dgm:t>
        <a:bodyPr/>
        <a:lstStyle/>
        <a:p>
          <a:endParaRPr lang="en-US"/>
        </a:p>
      </dgm:t>
    </dgm:pt>
    <dgm:pt modelId="{7501A362-4E4C-484C-9D3A-9E0BFAD9C8C8}" type="sibTrans" cxnId="{F4F997A4-D22B-499E-85FC-CE98A1DFDE67}">
      <dgm:prSet/>
      <dgm:spPr/>
      <dgm:t>
        <a:bodyPr/>
        <a:lstStyle/>
        <a:p>
          <a:endParaRPr lang="en-US"/>
        </a:p>
      </dgm:t>
    </dgm:pt>
    <dgm:pt modelId="{144D8679-E0E2-4898-BD33-D7DA86334282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continue</a:t>
          </a:r>
        </a:p>
      </dgm:t>
    </dgm:pt>
    <dgm:pt modelId="{48B4D367-36EA-47FB-9D32-27280009C496}" type="parTrans" cxnId="{927A80DB-E19E-4892-A181-E3CABB827261}">
      <dgm:prSet/>
      <dgm:spPr/>
      <dgm:t>
        <a:bodyPr/>
        <a:lstStyle/>
        <a:p>
          <a:endParaRPr lang="en-US"/>
        </a:p>
      </dgm:t>
    </dgm:pt>
    <dgm:pt modelId="{093C9120-32EC-438D-91A6-428A98CF0114}" type="sibTrans" cxnId="{927A80DB-E19E-4892-A181-E3CABB827261}">
      <dgm:prSet/>
      <dgm:spPr/>
      <dgm:t>
        <a:bodyPr/>
        <a:lstStyle/>
        <a:p>
          <a:endParaRPr lang="en-US"/>
        </a:p>
      </dgm:t>
    </dgm:pt>
    <dgm:pt modelId="{16341948-2B2F-4F8E-BEB8-55D600CA833D}">
      <dgm:prSet phldrT="[Text]"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Calibri" pitchFamily="34" charset="0"/>
            </a:rPr>
            <a:t>return</a:t>
          </a:r>
        </a:p>
      </dgm:t>
    </dgm:pt>
    <dgm:pt modelId="{806D68B1-AE36-4CB2-894C-4034A20384D4}" type="parTrans" cxnId="{CC9825AB-8262-413A-A679-46645B9564D0}">
      <dgm:prSet/>
      <dgm:spPr/>
      <dgm:t>
        <a:bodyPr/>
        <a:lstStyle/>
        <a:p>
          <a:endParaRPr lang="en-US"/>
        </a:p>
      </dgm:t>
    </dgm:pt>
    <dgm:pt modelId="{5B9C336D-D52D-487D-95C0-F61CBCE02F51}" type="sibTrans" cxnId="{CC9825AB-8262-413A-A679-46645B9564D0}">
      <dgm:prSet/>
      <dgm:spPr/>
      <dgm:t>
        <a:bodyPr/>
        <a:lstStyle/>
        <a:p>
          <a:endParaRPr lang="en-US"/>
        </a:p>
      </dgm:t>
    </dgm:pt>
    <dgm:pt modelId="{B31E4E70-9484-49C8-A373-2E693B9F5696}" type="pres">
      <dgm:prSet presAssocID="{0CB127C8-CD30-4E4E-A92F-A92F3D76BC6F}" presName="Name0" presStyleCnt="0">
        <dgm:presLayoutVars>
          <dgm:dir/>
          <dgm:animLvl val="lvl"/>
          <dgm:resizeHandles val="exact"/>
        </dgm:presLayoutVars>
      </dgm:prSet>
      <dgm:spPr/>
    </dgm:pt>
    <dgm:pt modelId="{B81C22EE-4547-4A0B-A205-6F6981428FA2}" type="pres">
      <dgm:prSet presAssocID="{86D68909-0321-4E3B-94C3-AFAECA015267}" presName="composite" presStyleCnt="0"/>
      <dgm:spPr/>
    </dgm:pt>
    <dgm:pt modelId="{F8F0E023-6381-4B2B-8503-8407F187A0BF}" type="pres">
      <dgm:prSet presAssocID="{86D68909-0321-4E3B-94C3-AFAECA0152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53A754-66A3-48C8-A156-33DC99846CB9}" type="pres">
      <dgm:prSet presAssocID="{86D68909-0321-4E3B-94C3-AFAECA015267}" presName="desTx" presStyleLbl="alignAccFollowNode1" presStyleIdx="0" presStyleCnt="3">
        <dgm:presLayoutVars>
          <dgm:bulletEnabled val="1"/>
        </dgm:presLayoutVars>
      </dgm:prSet>
      <dgm:spPr/>
    </dgm:pt>
    <dgm:pt modelId="{7C71D6F3-B154-472C-B417-95D1173F1BBD}" type="pres">
      <dgm:prSet presAssocID="{0CB81C4B-82F3-4A97-986C-A2B0F98DF611}" presName="space" presStyleCnt="0"/>
      <dgm:spPr/>
    </dgm:pt>
    <dgm:pt modelId="{466C1B18-FAFA-4D62-843E-742FAAE8F565}" type="pres">
      <dgm:prSet presAssocID="{B450ED96-4A3C-4D17-A78D-D82354FF05DD}" presName="composite" presStyleCnt="0"/>
      <dgm:spPr/>
    </dgm:pt>
    <dgm:pt modelId="{C0E96A0B-95E5-441C-BF68-42BF72FE87C1}" type="pres">
      <dgm:prSet presAssocID="{B450ED96-4A3C-4D17-A78D-D82354FF05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B42BF3-CA06-4B69-A944-6FD099906D70}" type="pres">
      <dgm:prSet presAssocID="{B450ED96-4A3C-4D17-A78D-D82354FF05DD}" presName="desTx" presStyleLbl="alignAccFollowNode1" presStyleIdx="1" presStyleCnt="3">
        <dgm:presLayoutVars>
          <dgm:bulletEnabled val="1"/>
        </dgm:presLayoutVars>
      </dgm:prSet>
      <dgm:spPr/>
    </dgm:pt>
    <dgm:pt modelId="{6C9FA8DD-9FE9-48C0-BFB1-0604912F2E2F}" type="pres">
      <dgm:prSet presAssocID="{40AA4849-6D4E-47BC-9A46-C6CC7DBAE37B}" presName="space" presStyleCnt="0"/>
      <dgm:spPr/>
    </dgm:pt>
    <dgm:pt modelId="{952E5D3F-BE05-4A20-8AE4-5D6AA2A70D08}" type="pres">
      <dgm:prSet presAssocID="{955E5F5E-E23A-4049-8CD7-2979A3F477CF}" presName="composite" presStyleCnt="0"/>
      <dgm:spPr/>
    </dgm:pt>
    <dgm:pt modelId="{009AC8E9-22D7-4BA0-8955-ADF97E178571}" type="pres">
      <dgm:prSet presAssocID="{955E5F5E-E23A-4049-8CD7-2979A3F477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9DCBDC8-90E2-44BF-8E83-3624FABC4165}" type="pres">
      <dgm:prSet presAssocID="{955E5F5E-E23A-4049-8CD7-2979A3F477C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0EDF04-D4C4-48CE-A862-A3E75937F474}" type="presOf" srcId="{86D68909-0321-4E3B-94C3-AFAECA015267}" destId="{F8F0E023-6381-4B2B-8503-8407F187A0BF}" srcOrd="0" destOrd="0" presId="urn:microsoft.com/office/officeart/2005/8/layout/hList1"/>
    <dgm:cxn modelId="{2976850C-BDB7-451A-AC98-4E079C3029C7}" srcId="{86D68909-0321-4E3B-94C3-AFAECA015267}" destId="{BC58B776-00BD-4AA3-BD52-ED28F23BE4E7}" srcOrd="1" destOrd="0" parTransId="{A3AA86C4-463A-4575-87D6-3EB475144C75}" sibTransId="{A869F1FE-1AC7-4C21-88A5-BBFFFB72C33E}"/>
    <dgm:cxn modelId="{C0D6900C-0719-403F-B72E-EE49DE259F24}" type="presOf" srcId="{03FD93A5-7B82-4401-938D-C84A7E40FF62}" destId="{FEB42BF3-CA06-4B69-A944-6FD099906D70}" srcOrd="0" destOrd="2" presId="urn:microsoft.com/office/officeart/2005/8/layout/hList1"/>
    <dgm:cxn modelId="{82228111-9EA5-49C8-8139-85C3FFAFAD17}" srcId="{B450ED96-4A3C-4D17-A78D-D82354FF05DD}" destId="{03FD93A5-7B82-4401-938D-C84A7E40FF62}" srcOrd="2" destOrd="0" parTransId="{EFA91A64-0108-4497-B1FD-371F24E019C5}" sibTransId="{BC8388AD-3529-4E0E-9D3F-87E5815AA352}"/>
    <dgm:cxn modelId="{342D7A15-3B4C-48AF-9785-CA7AB8C29D66}" type="presOf" srcId="{BC58B776-00BD-4AA3-BD52-ED28F23BE4E7}" destId="{3F53A754-66A3-48C8-A156-33DC99846CB9}" srcOrd="0" destOrd="1" presId="urn:microsoft.com/office/officeart/2005/8/layout/hList1"/>
    <dgm:cxn modelId="{D4DC6422-E538-4A71-9220-AE660FEB8753}" type="presOf" srcId="{9053EE76-CE31-40CD-8186-D661B204FDA4}" destId="{3F53A754-66A3-48C8-A156-33DC99846CB9}" srcOrd="0" destOrd="2" presId="urn:microsoft.com/office/officeart/2005/8/layout/hList1"/>
    <dgm:cxn modelId="{DC5A4A2A-EB57-4E5F-A8E6-D226B3F02F4D}" type="presOf" srcId="{16341948-2B2F-4F8E-BEB8-55D600CA833D}" destId="{79DCBDC8-90E2-44BF-8E83-3624FABC4165}" srcOrd="0" destOrd="2" presId="urn:microsoft.com/office/officeart/2005/8/layout/hList1"/>
    <dgm:cxn modelId="{F841B35B-6CA7-4BED-9178-79953056B12A}" type="presOf" srcId="{0CB127C8-CD30-4E4E-A92F-A92F3D76BC6F}" destId="{B31E4E70-9484-49C8-A373-2E693B9F5696}" srcOrd="0" destOrd="0" presId="urn:microsoft.com/office/officeart/2005/8/layout/hList1"/>
    <dgm:cxn modelId="{FBA9245D-3E29-4062-A65B-A40E54B903D2}" srcId="{0CB127C8-CD30-4E4E-A92F-A92F3D76BC6F}" destId="{B450ED96-4A3C-4D17-A78D-D82354FF05DD}" srcOrd="1" destOrd="0" parTransId="{F40DBF13-00B6-434B-AE0D-9372D894B519}" sibTransId="{40AA4849-6D4E-47BC-9A46-C6CC7DBAE37B}"/>
    <dgm:cxn modelId="{67DB4861-DF4C-432B-9F74-3C97A219E6B1}" type="presOf" srcId="{0ACCD063-7627-4547-B15D-E9563486C3DC}" destId="{79DCBDC8-90E2-44BF-8E83-3624FABC4165}" srcOrd="0" destOrd="0" presId="urn:microsoft.com/office/officeart/2005/8/layout/hList1"/>
    <dgm:cxn modelId="{D1314162-E9BD-47F3-819C-821352D84A65}" srcId="{0CB127C8-CD30-4E4E-A92F-A92F3D76BC6F}" destId="{955E5F5E-E23A-4049-8CD7-2979A3F477CF}" srcOrd="2" destOrd="0" parTransId="{AAF23667-9B28-477D-8739-C96B3694B8AB}" sibTransId="{8C92C89E-FF6D-416D-B2D1-2EB2247933E9}"/>
    <dgm:cxn modelId="{5745A949-DB43-428C-B6FB-982747A4241C}" srcId="{0CB127C8-CD30-4E4E-A92F-A92F3D76BC6F}" destId="{86D68909-0321-4E3B-94C3-AFAECA015267}" srcOrd="0" destOrd="0" parTransId="{BEAFB507-0596-4ECF-9034-19679FD22B55}" sibTransId="{0CB81C4B-82F3-4A97-986C-A2B0F98DF611}"/>
    <dgm:cxn modelId="{4E49FC81-47E0-4283-85A6-472DC420D56D}" srcId="{B450ED96-4A3C-4D17-A78D-D82354FF05DD}" destId="{976F7B30-3AF9-4D57-884F-3E60560C6B4D}" srcOrd="1" destOrd="0" parTransId="{EAD1A5EE-82B1-4FA2-992F-C9344DD8794C}" sibTransId="{4BF4C11E-5AB6-4C18-B6D7-29D7225C4AE3}"/>
    <dgm:cxn modelId="{3B9C7293-12BA-4B96-90D3-65C3C950C6E3}" srcId="{86D68909-0321-4E3B-94C3-AFAECA015267}" destId="{EE5F45FC-E222-424C-9CED-78A233480C15}" srcOrd="0" destOrd="0" parTransId="{7450DFEB-4BBD-4135-8181-80EB8F2D64AD}" sibTransId="{7CE6A804-85CC-4E9E-9781-9F7BFE4DA9CC}"/>
    <dgm:cxn modelId="{A35731A0-DC96-4EC5-8772-8E6913D96E27}" type="presOf" srcId="{976F7B30-3AF9-4D57-884F-3E60560C6B4D}" destId="{FEB42BF3-CA06-4B69-A944-6FD099906D70}" srcOrd="0" destOrd="1" presId="urn:microsoft.com/office/officeart/2005/8/layout/hList1"/>
    <dgm:cxn modelId="{F4F997A4-D22B-499E-85FC-CE98A1DFDE67}" srcId="{955E5F5E-E23A-4049-8CD7-2979A3F477CF}" destId="{0ACCD063-7627-4547-B15D-E9563486C3DC}" srcOrd="0" destOrd="0" parTransId="{953023F4-C4EF-48D8-839B-21D57A7DE539}" sibTransId="{7501A362-4E4C-484C-9D3A-9E0BFAD9C8C8}"/>
    <dgm:cxn modelId="{CC9825AB-8262-413A-A679-46645B9564D0}" srcId="{955E5F5E-E23A-4049-8CD7-2979A3F477CF}" destId="{16341948-2B2F-4F8E-BEB8-55D600CA833D}" srcOrd="2" destOrd="0" parTransId="{806D68B1-AE36-4CB2-894C-4034A20384D4}" sibTransId="{5B9C336D-D52D-487D-95C0-F61CBCE02F51}"/>
    <dgm:cxn modelId="{8DAD7DC7-7431-431E-9FA0-AFBDD1C04548}" type="presOf" srcId="{955E5F5E-E23A-4049-8CD7-2979A3F477CF}" destId="{009AC8E9-22D7-4BA0-8955-ADF97E178571}" srcOrd="0" destOrd="0" presId="urn:microsoft.com/office/officeart/2005/8/layout/hList1"/>
    <dgm:cxn modelId="{C54C8ACA-D6BC-4BAD-A1E0-67BDE4189FAB}" srcId="{86D68909-0321-4E3B-94C3-AFAECA015267}" destId="{9053EE76-CE31-40CD-8186-D661B204FDA4}" srcOrd="2" destOrd="0" parTransId="{6B0018A6-992D-4A47-B255-BD9CCA0DCCFC}" sibTransId="{92644256-EEDE-43AC-A1CB-28339DCBD120}"/>
    <dgm:cxn modelId="{3E11ABCF-F8D0-4FBE-AF5E-7DB1DC7197F1}" type="presOf" srcId="{B450ED96-4A3C-4D17-A78D-D82354FF05DD}" destId="{C0E96A0B-95E5-441C-BF68-42BF72FE87C1}" srcOrd="0" destOrd="0" presId="urn:microsoft.com/office/officeart/2005/8/layout/hList1"/>
    <dgm:cxn modelId="{927A80DB-E19E-4892-A181-E3CABB827261}" srcId="{955E5F5E-E23A-4049-8CD7-2979A3F477CF}" destId="{144D8679-E0E2-4898-BD33-D7DA86334282}" srcOrd="1" destOrd="0" parTransId="{48B4D367-36EA-47FB-9D32-27280009C496}" sibTransId="{093C9120-32EC-438D-91A6-428A98CF0114}"/>
    <dgm:cxn modelId="{5331F7E1-A21A-4372-AC8F-C1282BDCD554}" type="presOf" srcId="{52B1D2F1-C0A0-4741-B2C8-37AE72E46D0E}" destId="{FEB42BF3-CA06-4B69-A944-6FD099906D70}" srcOrd="0" destOrd="0" presId="urn:microsoft.com/office/officeart/2005/8/layout/hList1"/>
    <dgm:cxn modelId="{989481E2-FAC8-4BA9-96FA-C80C103A7DE9}" type="presOf" srcId="{144D8679-E0E2-4898-BD33-D7DA86334282}" destId="{79DCBDC8-90E2-44BF-8E83-3624FABC4165}" srcOrd="0" destOrd="1" presId="urn:microsoft.com/office/officeart/2005/8/layout/hList1"/>
    <dgm:cxn modelId="{E954E5E6-D093-4F4D-B259-6A061048E68C}" srcId="{B450ED96-4A3C-4D17-A78D-D82354FF05DD}" destId="{52B1D2F1-C0A0-4741-B2C8-37AE72E46D0E}" srcOrd="0" destOrd="0" parTransId="{94FAA3E4-4AFD-4E6E-ABE3-0F13A59290DD}" sibTransId="{C7867269-EBCE-4251-909E-B6CF0EE22830}"/>
    <dgm:cxn modelId="{D9EE49E7-248C-4F88-BF37-EE9C6FC520E9}" type="presOf" srcId="{EE5F45FC-E222-424C-9CED-78A233480C15}" destId="{3F53A754-66A3-48C8-A156-33DC99846CB9}" srcOrd="0" destOrd="0" presId="urn:microsoft.com/office/officeart/2005/8/layout/hList1"/>
    <dgm:cxn modelId="{BDB173E7-9A2B-4EAB-8178-51D86A32E1A5}" type="presParOf" srcId="{B31E4E70-9484-49C8-A373-2E693B9F5696}" destId="{B81C22EE-4547-4A0B-A205-6F6981428FA2}" srcOrd="0" destOrd="0" presId="urn:microsoft.com/office/officeart/2005/8/layout/hList1"/>
    <dgm:cxn modelId="{6B2AC08B-1581-45ED-88E6-317F57FF1916}" type="presParOf" srcId="{B81C22EE-4547-4A0B-A205-6F6981428FA2}" destId="{F8F0E023-6381-4B2B-8503-8407F187A0BF}" srcOrd="0" destOrd="0" presId="urn:microsoft.com/office/officeart/2005/8/layout/hList1"/>
    <dgm:cxn modelId="{EE7C61D3-B07E-4645-BD33-11D5A9945862}" type="presParOf" srcId="{B81C22EE-4547-4A0B-A205-6F6981428FA2}" destId="{3F53A754-66A3-48C8-A156-33DC99846CB9}" srcOrd="1" destOrd="0" presId="urn:microsoft.com/office/officeart/2005/8/layout/hList1"/>
    <dgm:cxn modelId="{07BAD288-7F40-4BFB-A686-36E44B6B07FD}" type="presParOf" srcId="{B31E4E70-9484-49C8-A373-2E693B9F5696}" destId="{7C71D6F3-B154-472C-B417-95D1173F1BBD}" srcOrd="1" destOrd="0" presId="urn:microsoft.com/office/officeart/2005/8/layout/hList1"/>
    <dgm:cxn modelId="{9D7CA640-7BDB-4A21-AE46-BBCCC2E6AFB3}" type="presParOf" srcId="{B31E4E70-9484-49C8-A373-2E693B9F5696}" destId="{466C1B18-FAFA-4D62-843E-742FAAE8F565}" srcOrd="2" destOrd="0" presId="urn:microsoft.com/office/officeart/2005/8/layout/hList1"/>
    <dgm:cxn modelId="{40765D69-E294-47C8-9499-43685FCD26E2}" type="presParOf" srcId="{466C1B18-FAFA-4D62-843E-742FAAE8F565}" destId="{C0E96A0B-95E5-441C-BF68-42BF72FE87C1}" srcOrd="0" destOrd="0" presId="urn:microsoft.com/office/officeart/2005/8/layout/hList1"/>
    <dgm:cxn modelId="{8FE571A7-2538-4007-AB40-B80BEC5B46E3}" type="presParOf" srcId="{466C1B18-FAFA-4D62-843E-742FAAE8F565}" destId="{FEB42BF3-CA06-4B69-A944-6FD099906D70}" srcOrd="1" destOrd="0" presId="urn:microsoft.com/office/officeart/2005/8/layout/hList1"/>
    <dgm:cxn modelId="{040BA0E0-1DE2-46E1-8243-2987D5299A50}" type="presParOf" srcId="{B31E4E70-9484-49C8-A373-2E693B9F5696}" destId="{6C9FA8DD-9FE9-48C0-BFB1-0604912F2E2F}" srcOrd="3" destOrd="0" presId="urn:microsoft.com/office/officeart/2005/8/layout/hList1"/>
    <dgm:cxn modelId="{6363A591-8713-4520-859B-BBAB8E346FEB}" type="presParOf" srcId="{B31E4E70-9484-49C8-A373-2E693B9F5696}" destId="{952E5D3F-BE05-4A20-8AE4-5D6AA2A70D08}" srcOrd="4" destOrd="0" presId="urn:microsoft.com/office/officeart/2005/8/layout/hList1"/>
    <dgm:cxn modelId="{CBC2D1AF-1D65-4FE7-87C7-5CE5DC2F40CB}" type="presParOf" srcId="{952E5D3F-BE05-4A20-8AE4-5D6AA2A70D08}" destId="{009AC8E9-22D7-4BA0-8955-ADF97E178571}" srcOrd="0" destOrd="0" presId="urn:microsoft.com/office/officeart/2005/8/layout/hList1"/>
    <dgm:cxn modelId="{D354DE81-5496-47EA-B21B-B2D4F4930D24}" type="presParOf" srcId="{952E5D3F-BE05-4A20-8AE4-5D6AA2A70D08}" destId="{79DCBDC8-90E2-44BF-8E83-3624FABC41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306D9-3699-4A03-8A4D-BA263BB8C51B}">
      <dsp:nvSpPr>
        <dsp:cNvPr id="0" name=""/>
        <dsp:cNvSpPr/>
      </dsp:nvSpPr>
      <dsp:spPr>
        <a:xfrm>
          <a:off x="3749040" y="1851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Orice program conține cel puțin o clasă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Nu mai există funcții independente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7165"/>
        <a:ext cx="5247619" cy="751881"/>
      </dsp:txXfrm>
    </dsp:sp>
    <dsp:sp modelId="{691C6BD2-9B57-4F7B-8ABC-530FD63E460B}">
      <dsp:nvSpPr>
        <dsp:cNvPr id="0" name=""/>
        <dsp:cNvSpPr/>
      </dsp:nvSpPr>
      <dsp:spPr>
        <a:xfrm>
          <a:off x="0" y="1851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Limbaj orientat pe obiecte</a:t>
          </a:r>
          <a:endParaRPr lang="en-US" sz="2700" kern="1200" dirty="0">
            <a:latin typeface="Calibri" pitchFamily="34" charset="0"/>
          </a:endParaRPr>
        </a:p>
      </dsp:txBody>
      <dsp:txXfrm>
        <a:off x="48938" y="50789"/>
        <a:ext cx="3651164" cy="904633"/>
      </dsp:txXfrm>
    </dsp:sp>
    <dsp:sp modelId="{1378B094-EAF7-4E92-8B8F-89A2A2D2F42C}">
      <dsp:nvSpPr>
        <dsp:cNvPr id="0" name=""/>
        <dsp:cNvSpPr/>
      </dsp:nvSpPr>
      <dsp:spPr>
        <a:xfrm>
          <a:off x="3749040" y="1104612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Au fost eliminate concepte precum: pointeri, supraîncărcarea operatorilor, moștenirea multiplă, structuri/uniuni etc.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1229926"/>
        <a:ext cx="5247619" cy="751881"/>
      </dsp:txXfrm>
    </dsp:sp>
    <dsp:sp modelId="{AAE5F8DE-FF93-4F5E-9D53-FD771D315F8B}">
      <dsp:nvSpPr>
        <dsp:cNvPr id="0" name=""/>
        <dsp:cNvSpPr/>
      </dsp:nvSpPr>
      <dsp:spPr>
        <a:xfrm>
          <a:off x="0" y="1104612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Simplu</a:t>
          </a:r>
          <a:endParaRPr lang="en-US" sz="2700" kern="1200" dirty="0">
            <a:latin typeface="Calibri" pitchFamily="34" charset="0"/>
          </a:endParaRPr>
        </a:p>
      </dsp:txBody>
      <dsp:txXfrm>
        <a:off x="48938" y="1153550"/>
        <a:ext cx="3651164" cy="904633"/>
      </dsp:txXfrm>
    </dsp:sp>
    <dsp:sp modelId="{816CBFC0-E617-4204-9209-2A1A0F0C9D2E}">
      <dsp:nvSpPr>
        <dsp:cNvPr id="0" name=""/>
        <dsp:cNvSpPr/>
      </dsp:nvSpPr>
      <dsp:spPr>
        <a:xfrm>
          <a:off x="3749040" y="220737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Management automat al memoriei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Strong</a:t>
          </a: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 </a:t>
          </a: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data-typed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just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Mecanism standard de tratare a excepțiilor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2332687"/>
        <a:ext cx="5247619" cy="751881"/>
      </dsp:txXfrm>
    </dsp:sp>
    <dsp:sp modelId="{404689C1-8D1A-4FC8-A6A7-736D6ADD108F}">
      <dsp:nvSpPr>
        <dsp:cNvPr id="0" name=""/>
        <dsp:cNvSpPr/>
      </dsp:nvSpPr>
      <dsp:spPr>
        <a:xfrm>
          <a:off x="0" y="220737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Robust</a:t>
          </a:r>
          <a:endParaRPr lang="en-US" sz="2700" kern="1200" dirty="0">
            <a:latin typeface="Calibri" pitchFamily="34" charset="0"/>
          </a:endParaRPr>
        </a:p>
      </dsp:txBody>
      <dsp:txXfrm>
        <a:off x="48938" y="2256311"/>
        <a:ext cx="3651164" cy="904633"/>
      </dsp:txXfrm>
    </dsp:sp>
    <dsp:sp modelId="{97732D1B-B98A-4CE7-8315-5A932D2456A0}">
      <dsp:nvSpPr>
        <dsp:cNvPr id="0" name=""/>
        <dsp:cNvSpPr/>
      </dsp:nvSpPr>
      <dsp:spPr>
        <a:xfrm>
          <a:off x="3749040" y="3310133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>
              <a:solidFill>
                <a:schemeClr val="bg1"/>
              </a:solidFill>
              <a:latin typeface="Calibri" pitchFamily="34" charset="0"/>
            </a:rPr>
            <a:t>Securitatea platformei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b="1" kern="1200" dirty="0" err="1">
              <a:solidFill>
                <a:schemeClr val="bg1"/>
              </a:solidFill>
              <a:latin typeface="Calibri" pitchFamily="34" charset="0"/>
            </a:rPr>
            <a:t>Sandbox</a:t>
          </a:r>
          <a:endParaRPr lang="en-US" sz="17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3435447"/>
        <a:ext cx="5247619" cy="751881"/>
      </dsp:txXfrm>
    </dsp:sp>
    <dsp:sp modelId="{07917D7B-E768-4323-9D7F-8ACBEECB76AE}">
      <dsp:nvSpPr>
        <dsp:cNvPr id="0" name=""/>
        <dsp:cNvSpPr/>
      </dsp:nvSpPr>
      <dsp:spPr>
        <a:xfrm>
          <a:off x="0" y="3310133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Sigur</a:t>
          </a:r>
          <a:endParaRPr lang="en-US" sz="2700" kern="1200" dirty="0">
            <a:latin typeface="Calibri" pitchFamily="34" charset="0"/>
          </a:endParaRPr>
        </a:p>
      </dsp:txBody>
      <dsp:txXfrm>
        <a:off x="48938" y="3359071"/>
        <a:ext cx="3651164" cy="904633"/>
      </dsp:txXfrm>
    </dsp:sp>
    <dsp:sp modelId="{D99A0C32-13E5-49B5-BD27-F27FF608A7C9}">
      <dsp:nvSpPr>
        <dsp:cNvPr id="0" name=""/>
        <dsp:cNvSpPr/>
      </dsp:nvSpPr>
      <dsp:spPr>
        <a:xfrm>
          <a:off x="3749040" y="4412894"/>
          <a:ext cx="5623560" cy="1002509"/>
        </a:xfrm>
        <a:prstGeom prst="rightArrow">
          <a:avLst>
            <a:gd name="adj1" fmla="val 75000"/>
            <a:gd name="adj2" fmla="val 50000"/>
          </a:avLst>
        </a:prstGeom>
        <a:solidFill>
          <a:srgbClr val="0070C0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Suport nativ pentru fire de executare (</a:t>
          </a:r>
          <a:r>
            <a:rPr lang="ro-RO" sz="1800" b="1" kern="1200" dirty="0" err="1">
              <a:solidFill>
                <a:schemeClr val="bg1"/>
              </a:solidFill>
              <a:latin typeface="Calibri" pitchFamily="34" charset="0"/>
            </a:rPr>
            <a:t>thread-safe</a:t>
          </a: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800" b="1" kern="1200" dirty="0">
              <a:solidFill>
                <a:schemeClr val="bg1"/>
              </a:solidFill>
              <a:latin typeface="Calibri" pitchFamily="34" charset="0"/>
            </a:rPr>
            <a:t>Biblioteci care conțin primitive specifice</a:t>
          </a:r>
          <a:endParaRPr lang="en-US" sz="18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749040" y="4538208"/>
        <a:ext cx="5247619" cy="751881"/>
      </dsp:txXfrm>
    </dsp:sp>
    <dsp:sp modelId="{496E3170-501B-49B8-91FB-4B759EB605A0}">
      <dsp:nvSpPr>
        <dsp:cNvPr id="0" name=""/>
        <dsp:cNvSpPr/>
      </dsp:nvSpPr>
      <dsp:spPr>
        <a:xfrm>
          <a:off x="0" y="4412894"/>
          <a:ext cx="3749040" cy="1002509"/>
        </a:xfrm>
        <a:prstGeom prst="roundRect">
          <a:avLst/>
        </a:prstGeom>
        <a:solidFill>
          <a:srgbClr val="000099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>
              <a:latin typeface="Calibri" pitchFamily="34" charset="0"/>
            </a:rPr>
            <a:t>Permite programarea concurentă și distribuită</a:t>
          </a:r>
          <a:endParaRPr lang="en-US" sz="2700" kern="1200" dirty="0">
            <a:latin typeface="Calibri" pitchFamily="34" charset="0"/>
          </a:endParaRPr>
        </a:p>
      </dsp:txBody>
      <dsp:txXfrm>
        <a:off x="48938" y="4461832"/>
        <a:ext cx="3651164" cy="904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ACD4-1FB1-4F41-91CE-B1F249FAA945}">
      <dsp:nvSpPr>
        <dsp:cNvPr id="0" name=""/>
        <dsp:cNvSpPr/>
      </dsp:nvSpPr>
      <dsp:spPr>
        <a:xfrm>
          <a:off x="851602" y="935462"/>
          <a:ext cx="3112086" cy="108078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8D322-AE36-483D-9F1E-73ED50CC5A88}">
      <dsp:nvSpPr>
        <dsp:cNvPr id="0" name=""/>
        <dsp:cNvSpPr/>
      </dsp:nvSpPr>
      <dsp:spPr>
        <a:xfrm>
          <a:off x="2110911" y="3581942"/>
          <a:ext cx="603117" cy="38599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4766549-828E-46AA-BD81-30D62F5C7F1D}">
      <dsp:nvSpPr>
        <dsp:cNvPr id="0" name=""/>
        <dsp:cNvSpPr/>
      </dsp:nvSpPr>
      <dsp:spPr>
        <a:xfrm>
          <a:off x="964988" y="4118485"/>
          <a:ext cx="2894964" cy="723741"/>
        </a:xfrm>
        <a:prstGeom prst="rect">
          <a:avLst/>
        </a:prstGeom>
        <a:solidFill>
          <a:schemeClr val="bg1">
            <a:lumMod val="75000"/>
          </a:schemeClr>
        </a:solidFill>
        <a:ln>
          <a:solidFill>
            <a:schemeClr val="tx2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CC"/>
              </a:solidFill>
              <a:latin typeface="Calibri" pitchFamily="34" charset="0"/>
            </a:rPr>
            <a:t>Java Runtime Environment (JRE)</a:t>
          </a:r>
        </a:p>
      </dsp:txBody>
      <dsp:txXfrm>
        <a:off x="964988" y="4118485"/>
        <a:ext cx="2894964" cy="723741"/>
      </dsp:txXfrm>
    </dsp:sp>
    <dsp:sp modelId="{EA77A10B-3A20-4B39-810F-10D6D2C75FC7}">
      <dsp:nvSpPr>
        <dsp:cNvPr id="0" name=""/>
        <dsp:cNvSpPr/>
      </dsp:nvSpPr>
      <dsp:spPr>
        <a:xfrm>
          <a:off x="1983050" y="209972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Runtime libraries</a:t>
          </a:r>
        </a:p>
      </dsp:txBody>
      <dsp:txXfrm>
        <a:off x="2142034" y="2258704"/>
        <a:ext cx="767643" cy="767643"/>
      </dsp:txXfrm>
    </dsp:sp>
    <dsp:sp modelId="{34F97F27-B7AE-441F-887D-2806E728FC02}">
      <dsp:nvSpPr>
        <dsp:cNvPr id="0" name=""/>
        <dsp:cNvSpPr/>
      </dsp:nvSpPr>
      <dsp:spPr>
        <a:xfrm>
          <a:off x="1206235" y="1285270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Core classes</a:t>
          </a:r>
        </a:p>
      </dsp:txBody>
      <dsp:txXfrm>
        <a:off x="1365219" y="1444254"/>
        <a:ext cx="767643" cy="767643"/>
      </dsp:txXfrm>
    </dsp:sp>
    <dsp:sp modelId="{68B524F2-B0C9-470D-B65E-32B9394CE8B3}">
      <dsp:nvSpPr>
        <dsp:cNvPr id="0" name=""/>
        <dsp:cNvSpPr/>
      </dsp:nvSpPr>
      <dsp:spPr>
        <a:xfrm>
          <a:off x="2315971" y="1022793"/>
          <a:ext cx="1085611" cy="1085611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JVM</a:t>
          </a:r>
        </a:p>
      </dsp:txBody>
      <dsp:txXfrm>
        <a:off x="2474955" y="1181777"/>
        <a:ext cx="767643" cy="767643"/>
      </dsp:txXfrm>
    </dsp:sp>
    <dsp:sp modelId="{A50434DD-A0AA-4BC1-80B9-3C28E2BB5D79}">
      <dsp:nvSpPr>
        <dsp:cNvPr id="0" name=""/>
        <dsp:cNvSpPr/>
      </dsp:nvSpPr>
      <dsp:spPr>
        <a:xfrm>
          <a:off x="723741" y="802776"/>
          <a:ext cx="3377458" cy="27019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3AA38-3442-4A20-9FF2-9310A57E982E}">
      <dsp:nvSpPr>
        <dsp:cNvPr id="0" name=""/>
        <dsp:cNvSpPr/>
      </dsp:nvSpPr>
      <dsp:spPr>
        <a:xfrm>
          <a:off x="2210482" y="937476"/>
          <a:ext cx="1675035" cy="1675035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latin typeface="Calibri" pitchFamily="34" charset="0"/>
            </a:rPr>
            <a:t>Java Development Kit (JDK)</a:t>
          </a:r>
        </a:p>
      </dsp:txBody>
      <dsp:txXfrm>
        <a:off x="2455785" y="1182779"/>
        <a:ext cx="1184429" cy="1184429"/>
      </dsp:txXfrm>
    </dsp:sp>
    <dsp:sp modelId="{EED6191E-2042-408E-AE52-AF8D4C2EFE3C}">
      <dsp:nvSpPr>
        <dsp:cNvPr id="0" name=""/>
        <dsp:cNvSpPr/>
      </dsp:nvSpPr>
      <dsp:spPr>
        <a:xfrm rot="12900000">
          <a:off x="1236704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E9F217-B712-4848-86A0-E170D4F19CB3}">
      <dsp:nvSpPr>
        <dsp:cNvPr id="0" name=""/>
        <dsp:cNvSpPr/>
      </dsp:nvSpPr>
      <dsp:spPr>
        <a:xfrm>
          <a:off x="589434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itchFamily="34" charset="0"/>
            </a:rPr>
            <a:t>Java Runtime Environment (JRE)</a:t>
          </a:r>
        </a:p>
      </dsp:txBody>
      <dsp:txXfrm>
        <a:off x="624748" y="13603"/>
        <a:ext cx="1436497" cy="1135072"/>
      </dsp:txXfrm>
    </dsp:sp>
    <dsp:sp modelId="{035EBFA8-ADA8-425C-9E8F-166CEB1C3D8D}">
      <dsp:nvSpPr>
        <dsp:cNvPr id="0" name=""/>
        <dsp:cNvSpPr/>
      </dsp:nvSpPr>
      <dsp:spPr>
        <a:xfrm rot="19500000">
          <a:off x="3683803" y="692186"/>
          <a:ext cx="1175491" cy="45213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D818E-E123-43FE-8E14-793836709057}">
      <dsp:nvSpPr>
        <dsp:cNvPr id="0" name=""/>
        <dsp:cNvSpPr/>
      </dsp:nvSpPr>
      <dsp:spPr>
        <a:xfrm>
          <a:off x="3999439" y="-21711"/>
          <a:ext cx="1507125" cy="1205700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itchFamily="34" charset="0"/>
            </a:rPr>
            <a:t>Development tools</a:t>
          </a:r>
          <a:endParaRPr lang="en-US" sz="1600" b="1" kern="1200" dirty="0">
            <a:latin typeface="Calibri" pitchFamily="34" charset="0"/>
          </a:endParaRPr>
        </a:p>
      </dsp:txBody>
      <dsp:txXfrm>
        <a:off x="4034753" y="13603"/>
        <a:ext cx="1436497" cy="1135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B5CED-0EEA-4CEC-B51E-BE3DB9771097}">
      <dsp:nvSpPr>
        <dsp:cNvPr id="0" name=""/>
        <dsp:cNvSpPr/>
      </dsp:nvSpPr>
      <dsp:spPr>
        <a:xfrm>
          <a:off x="3297172" y="2147637"/>
          <a:ext cx="1531538" cy="153153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>
              <a:latin typeface="Calibri" pitchFamily="34" charset="0"/>
            </a:rPr>
            <a:t>Platforme Java</a:t>
          </a:r>
          <a:endParaRPr lang="en-US" sz="1900" b="1" kern="1200" dirty="0">
            <a:latin typeface="Calibri" pitchFamily="34" charset="0"/>
          </a:endParaRPr>
        </a:p>
      </dsp:txBody>
      <dsp:txXfrm>
        <a:off x="3521461" y="2371926"/>
        <a:ext cx="1082960" cy="1082960"/>
      </dsp:txXfrm>
    </dsp:sp>
    <dsp:sp modelId="{985402B8-8546-42BE-984D-287370225D33}">
      <dsp:nvSpPr>
        <dsp:cNvPr id="0" name=""/>
        <dsp:cNvSpPr/>
      </dsp:nvSpPr>
      <dsp:spPr>
        <a:xfrm rot="16200000">
          <a:off x="3900514" y="1590004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49242" y="1742877"/>
        <a:ext cx="227397" cy="312433"/>
      </dsp:txXfrm>
    </dsp:sp>
    <dsp:sp modelId="{FF986409-6EEB-4F60-B11E-33183C8D7837}">
      <dsp:nvSpPr>
        <dsp:cNvPr id="0" name=""/>
        <dsp:cNvSpPr/>
      </dsp:nvSpPr>
      <dsp:spPr>
        <a:xfrm>
          <a:off x="3297172" y="3168"/>
          <a:ext cx="1531538" cy="1531538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Java Standard Edition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</a:rPr>
            <a:t>(Java SE)</a:t>
          </a:r>
        </a:p>
      </dsp:txBody>
      <dsp:txXfrm>
        <a:off x="3521461" y="227457"/>
        <a:ext cx="1082960" cy="1082960"/>
      </dsp:txXfrm>
    </dsp:sp>
    <dsp:sp modelId="{06912456-02D6-424B-9DE0-C1610F2C3011}">
      <dsp:nvSpPr>
        <dsp:cNvPr id="0" name=""/>
        <dsp:cNvSpPr/>
      </dsp:nvSpPr>
      <dsp:spPr>
        <a:xfrm rot="20520000">
          <a:off x="4911526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13911" y="2443750"/>
        <a:ext cx="227397" cy="312433"/>
      </dsp:txXfrm>
    </dsp:sp>
    <dsp:sp modelId="{4EC4DBA2-294D-45C8-B72A-FCE7DF9AA1EA}">
      <dsp:nvSpPr>
        <dsp:cNvPr id="0" name=""/>
        <dsp:cNvSpPr/>
      </dsp:nvSpPr>
      <dsp:spPr>
        <a:xfrm>
          <a:off x="5336683" y="1484959"/>
          <a:ext cx="1531538" cy="1531538"/>
        </a:xfrm>
        <a:prstGeom prst="ellipse">
          <a:avLst/>
        </a:prstGeom>
        <a:solidFill>
          <a:srgbClr val="0000C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Micro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ME)</a:t>
          </a:r>
          <a:endParaRPr lang="en-US" sz="1600" b="1" kern="1200" dirty="0">
            <a:latin typeface="Calibri" pitchFamily="34" charset="0"/>
          </a:endParaRPr>
        </a:p>
      </dsp:txBody>
      <dsp:txXfrm>
        <a:off x="5560972" y="1709248"/>
        <a:ext cx="1082960" cy="1082960"/>
      </dsp:txXfrm>
    </dsp:sp>
    <dsp:sp modelId="{7F57653D-32A6-47A5-959A-808F57A1320B}">
      <dsp:nvSpPr>
        <dsp:cNvPr id="0" name=""/>
        <dsp:cNvSpPr/>
      </dsp:nvSpPr>
      <dsp:spPr>
        <a:xfrm rot="3240000">
          <a:off x="4525354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45440" y="3577785"/>
        <a:ext cx="227397" cy="312433"/>
      </dsp:txXfrm>
    </dsp:sp>
    <dsp:sp modelId="{389D7348-4944-46BD-8534-8D825189A349}">
      <dsp:nvSpPr>
        <dsp:cNvPr id="0" name=""/>
        <dsp:cNvSpPr/>
      </dsp:nvSpPr>
      <dsp:spPr>
        <a:xfrm>
          <a:off x="4557659" y="3882549"/>
          <a:ext cx="1531538" cy="1531538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</a:t>
          </a:r>
          <a:r>
            <a:rPr lang="ro-RO" sz="1600" b="1" kern="1200" dirty="0" err="1">
              <a:latin typeface="Calibri" pitchFamily="34" charset="0"/>
            </a:rPr>
            <a:t>Card</a:t>
          </a:r>
          <a:endParaRPr lang="en-US" sz="1600" b="1" kern="1200" dirty="0">
            <a:latin typeface="Calibri" pitchFamily="34" charset="0"/>
          </a:endParaRPr>
        </a:p>
      </dsp:txBody>
      <dsp:txXfrm>
        <a:off x="4781948" y="4106838"/>
        <a:ext cx="1082960" cy="1082960"/>
      </dsp:txXfrm>
    </dsp:sp>
    <dsp:sp modelId="{9014EAF0-BE20-4C43-8BE6-6F909DC35BD2}">
      <dsp:nvSpPr>
        <dsp:cNvPr id="0" name=""/>
        <dsp:cNvSpPr/>
      </dsp:nvSpPr>
      <dsp:spPr>
        <a:xfrm rot="7560000">
          <a:off x="3275675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53045" y="3577785"/>
        <a:ext cx="227397" cy="312433"/>
      </dsp:txXfrm>
    </dsp:sp>
    <dsp:sp modelId="{FAF79204-ACF9-4AF2-A080-E4D46BA70F7B}">
      <dsp:nvSpPr>
        <dsp:cNvPr id="0" name=""/>
        <dsp:cNvSpPr/>
      </dsp:nvSpPr>
      <dsp:spPr>
        <a:xfrm>
          <a:off x="2036684" y="3882549"/>
          <a:ext cx="1531538" cy="1531538"/>
        </a:xfrm>
        <a:prstGeom prst="ellipse">
          <a:avLst/>
        </a:prstGeom>
        <a:solidFill>
          <a:srgbClr val="660033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FX</a:t>
          </a:r>
          <a:endParaRPr lang="en-US" sz="1600" b="1" kern="1200" dirty="0">
            <a:latin typeface="Calibri" pitchFamily="34" charset="0"/>
          </a:endParaRPr>
        </a:p>
      </dsp:txBody>
      <dsp:txXfrm>
        <a:off x="2260973" y="4106838"/>
        <a:ext cx="1082960" cy="1082960"/>
      </dsp:txXfrm>
    </dsp:sp>
    <dsp:sp modelId="{D381338A-6FA2-4A81-8CE4-1DD2CC8E0F0C}">
      <dsp:nvSpPr>
        <dsp:cNvPr id="0" name=""/>
        <dsp:cNvSpPr/>
      </dsp:nvSpPr>
      <dsp:spPr>
        <a:xfrm rot="11880000">
          <a:off x="2889503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984574" y="2443750"/>
        <a:ext cx="227397" cy="312433"/>
      </dsp:txXfrm>
    </dsp:sp>
    <dsp:sp modelId="{2B9678E2-81BB-4849-A3E5-6DC8B11BCE0A}">
      <dsp:nvSpPr>
        <dsp:cNvPr id="0" name=""/>
        <dsp:cNvSpPr/>
      </dsp:nvSpPr>
      <dsp:spPr>
        <a:xfrm>
          <a:off x="1257661" y="1484959"/>
          <a:ext cx="1531538" cy="1531538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Java Enterprise </a:t>
          </a:r>
          <a:r>
            <a:rPr lang="ro-RO" sz="1600" b="1" kern="1200" dirty="0" err="1">
              <a:latin typeface="Calibri" pitchFamily="34" charset="0"/>
            </a:rPr>
            <a:t>Edition</a:t>
          </a:r>
          <a:endParaRPr lang="ro-RO" sz="1600" b="1" kern="1200" dirty="0">
            <a:latin typeface="Calibri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kern="1200" dirty="0">
              <a:latin typeface="Calibri" pitchFamily="34" charset="0"/>
            </a:rPr>
            <a:t>(Java EE)</a:t>
          </a:r>
          <a:endParaRPr lang="en-US" sz="1600" b="1" kern="1200" dirty="0">
            <a:latin typeface="Calibri" pitchFamily="34" charset="0"/>
          </a:endParaRPr>
        </a:p>
      </dsp:txBody>
      <dsp:txXfrm>
        <a:off x="1481950" y="1709248"/>
        <a:ext cx="1082960" cy="1082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F165-41FF-41FC-B7BA-CCDCA7248F7B}">
      <dsp:nvSpPr>
        <dsp:cNvPr id="0" name=""/>
        <dsp:cNvSpPr/>
      </dsp:nvSpPr>
      <dsp:spPr>
        <a:xfrm>
          <a:off x="3119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Câmpuri statice</a:t>
          </a:r>
          <a:endParaRPr lang="en-US" sz="3200" b="1" kern="1200" dirty="0">
            <a:latin typeface="Calibri" pitchFamily="34" charset="0"/>
          </a:endParaRPr>
        </a:p>
      </dsp:txBody>
      <dsp:txXfrm>
        <a:off x="3119" y="405300"/>
        <a:ext cx="3041451" cy="1216580"/>
      </dsp:txXfrm>
    </dsp:sp>
    <dsp:sp modelId="{FCCB3E13-334D-42C1-B556-0C84F998DDAF}">
      <dsp:nvSpPr>
        <dsp:cNvPr id="0" name=""/>
        <dsp:cNvSpPr/>
      </dsp:nvSpPr>
      <dsp:spPr>
        <a:xfrm>
          <a:off x="3119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MIN_VALUE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MAX_VALUE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SIZE (biți)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BYTES (octeți)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119" y="1621880"/>
        <a:ext cx="3041451" cy="3390074"/>
      </dsp:txXfrm>
    </dsp:sp>
    <dsp:sp modelId="{A34A1047-07CB-4650-9E81-3B97AC3DECDE}">
      <dsp:nvSpPr>
        <dsp:cNvPr id="0" name=""/>
        <dsp:cNvSpPr/>
      </dsp:nvSpPr>
      <dsp:spPr>
        <a:xfrm>
          <a:off x="3470373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Constructori</a:t>
          </a:r>
          <a:endParaRPr lang="en-US" sz="3200" b="1" kern="1200" dirty="0">
            <a:latin typeface="Calibri" pitchFamily="34" charset="0"/>
          </a:endParaRPr>
        </a:p>
      </dsp:txBody>
      <dsp:txXfrm>
        <a:off x="3470373" y="405300"/>
        <a:ext cx="3041451" cy="1216580"/>
      </dsp:txXfrm>
    </dsp:sp>
    <dsp:sp modelId="{B7A1744C-F911-4862-A245-656C966EB281}">
      <dsp:nvSpPr>
        <dsp:cNvPr id="0" name=""/>
        <dsp:cNvSpPr/>
      </dsp:nvSpPr>
      <dsp:spPr>
        <a:xfrm>
          <a:off x="3470373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primitiv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Cu argument de 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3470373" y="1621880"/>
        <a:ext cx="3041451" cy="3390074"/>
      </dsp:txXfrm>
    </dsp:sp>
    <dsp:sp modelId="{9E68B9DA-D76D-4C4F-9324-103CBBCB5001}">
      <dsp:nvSpPr>
        <dsp:cNvPr id="0" name=""/>
        <dsp:cNvSpPr/>
      </dsp:nvSpPr>
      <dsp:spPr>
        <a:xfrm>
          <a:off x="6937628" y="405300"/>
          <a:ext cx="3041451" cy="1216580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b="1" kern="1200" dirty="0">
              <a:latin typeface="Calibri" pitchFamily="34" charset="0"/>
            </a:rPr>
            <a:t>Metode</a:t>
          </a:r>
          <a:endParaRPr lang="en-US" sz="3200" b="1" kern="1200" dirty="0">
            <a:latin typeface="Calibri" pitchFamily="34" charset="0"/>
          </a:endParaRPr>
        </a:p>
      </dsp:txBody>
      <dsp:txXfrm>
        <a:off x="6937628" y="405300"/>
        <a:ext cx="3041451" cy="1216580"/>
      </dsp:txXfrm>
    </dsp:sp>
    <dsp:sp modelId="{5647BAF7-BDE8-4B95-88B4-F85943681DA2}">
      <dsp:nvSpPr>
        <dsp:cNvPr id="0" name=""/>
        <dsp:cNvSpPr/>
      </dsp:nvSpPr>
      <dsp:spPr>
        <a:xfrm>
          <a:off x="6937628" y="1621880"/>
          <a:ext cx="3041451" cy="3390074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tipValue()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>
              <a:solidFill>
                <a:schemeClr val="bg1"/>
              </a:solidFill>
              <a:latin typeface="Calibri" pitchFamily="34" charset="0"/>
            </a:rPr>
            <a:t>compare(tip x,tip y)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compareTo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(Tip 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ob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parseTip(String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toString(tip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valueOf(tip x)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valueOf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(</a:t>
          </a:r>
          <a:r>
            <a:rPr lang="ro-RO" sz="2400" b="1" kern="1200" dirty="0" err="1">
              <a:solidFill>
                <a:schemeClr val="bg1"/>
              </a:solidFill>
              <a:latin typeface="Calibri" pitchFamily="34" charset="0"/>
            </a:rPr>
            <a:t>String</a:t>
          </a:r>
          <a:r>
            <a:rPr lang="ro-RO" sz="2400" b="1" kern="1200" dirty="0">
              <a:solidFill>
                <a:schemeClr val="bg1"/>
              </a:solidFill>
              <a:latin typeface="Calibri" pitchFamily="34" charset="0"/>
            </a:rPr>
            <a:t> s)</a:t>
          </a:r>
          <a:endParaRPr lang="en-US" sz="2400" b="1" kern="1200" dirty="0">
            <a:solidFill>
              <a:schemeClr val="bg1"/>
            </a:solidFill>
            <a:latin typeface="Calibri" pitchFamily="34" charset="0"/>
          </a:endParaRPr>
        </a:p>
      </dsp:txBody>
      <dsp:txXfrm>
        <a:off x="6937628" y="1621880"/>
        <a:ext cx="3041451" cy="3390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E023-6381-4B2B-8503-8407F187A0BF}">
      <dsp:nvSpPr>
        <dsp:cNvPr id="0" name=""/>
        <dsp:cNvSpPr/>
      </dsp:nvSpPr>
      <dsp:spPr>
        <a:xfrm>
          <a:off x="3238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Decision-making</a:t>
          </a:r>
        </a:p>
      </dsp:txBody>
      <dsp:txXfrm>
        <a:off x="3238" y="649720"/>
        <a:ext cx="3157537" cy="1263015"/>
      </dsp:txXfrm>
    </dsp:sp>
    <dsp:sp modelId="{3F53A754-66A3-48C8-A156-33DC99846CB9}">
      <dsp:nvSpPr>
        <dsp:cNvPr id="0" name=""/>
        <dsp:cNvSpPr/>
      </dsp:nvSpPr>
      <dsp:spPr>
        <a:xfrm>
          <a:off x="3238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if-then-else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switch</a:t>
          </a:r>
        </a:p>
      </dsp:txBody>
      <dsp:txXfrm>
        <a:off x="3238" y="1912735"/>
        <a:ext cx="3157537" cy="2854800"/>
      </dsp:txXfrm>
    </dsp:sp>
    <dsp:sp modelId="{C0E96A0B-95E5-441C-BF68-42BF72FE87C1}">
      <dsp:nvSpPr>
        <dsp:cNvPr id="0" name=""/>
        <dsp:cNvSpPr/>
      </dsp:nvSpPr>
      <dsp:spPr>
        <a:xfrm>
          <a:off x="3602831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Looping</a:t>
          </a:r>
        </a:p>
      </dsp:txBody>
      <dsp:txXfrm>
        <a:off x="3602831" y="649720"/>
        <a:ext cx="3157537" cy="1263015"/>
      </dsp:txXfrm>
    </dsp:sp>
    <dsp:sp modelId="{FEB42BF3-CA06-4B69-A944-6FD099906D70}">
      <dsp:nvSpPr>
        <dsp:cNvPr id="0" name=""/>
        <dsp:cNvSpPr/>
      </dsp:nvSpPr>
      <dsp:spPr>
        <a:xfrm>
          <a:off x="3602831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do-while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800" kern="1200" dirty="0">
              <a:solidFill>
                <a:schemeClr val="bg1"/>
              </a:solidFill>
              <a:latin typeface="Calibri" pitchFamily="34" charset="0"/>
            </a:rPr>
            <a:t>f</a:t>
          </a: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or</a:t>
          </a:r>
        </a:p>
      </dsp:txBody>
      <dsp:txXfrm>
        <a:off x="3602831" y="1912735"/>
        <a:ext cx="3157537" cy="2854800"/>
      </dsp:txXfrm>
    </dsp:sp>
    <dsp:sp modelId="{009AC8E9-22D7-4BA0-8955-ADF97E178571}">
      <dsp:nvSpPr>
        <dsp:cNvPr id="0" name=""/>
        <dsp:cNvSpPr/>
      </dsp:nvSpPr>
      <dsp:spPr>
        <a:xfrm>
          <a:off x="7202424" y="649720"/>
          <a:ext cx="3157537" cy="1263015"/>
        </a:xfrm>
        <a:prstGeom prst="rect">
          <a:avLst/>
        </a:prstGeom>
        <a:solidFill>
          <a:srgbClr val="000099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itchFamily="34" charset="0"/>
            </a:rPr>
            <a:t>Branching</a:t>
          </a:r>
        </a:p>
      </dsp:txBody>
      <dsp:txXfrm>
        <a:off x="7202424" y="649720"/>
        <a:ext cx="3157537" cy="1263015"/>
      </dsp:txXfrm>
    </dsp:sp>
    <dsp:sp modelId="{79DCBDC8-90E2-44BF-8E83-3624FABC4165}">
      <dsp:nvSpPr>
        <dsp:cNvPr id="0" name=""/>
        <dsp:cNvSpPr/>
      </dsp:nvSpPr>
      <dsp:spPr>
        <a:xfrm>
          <a:off x="7202424" y="1912735"/>
          <a:ext cx="3157537" cy="2854800"/>
        </a:xfrm>
        <a:prstGeom prst="rect">
          <a:avLst/>
        </a:prstGeom>
        <a:solidFill>
          <a:srgbClr val="0070C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break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continue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Calibri" pitchFamily="34" charset="0"/>
            </a:rPr>
            <a:t>return</a:t>
          </a:r>
        </a:p>
      </dsp:txBody>
      <dsp:txXfrm>
        <a:off x="7202424" y="1912735"/>
        <a:ext cx="31575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PROGRAMARE AVANSAT</a:t>
            </a:r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Ă PE OBIECTE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149635" cy="6019800"/>
          </a:xfrm>
        </p:spPr>
        <p:txBody>
          <a:bodyPr/>
          <a:lstStyle/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Execution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engine</a:t>
            </a:r>
            <a:endParaRPr lang="ro-RO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ro-RO" sz="2400" b="1" dirty="0">
              <a:solidFill>
                <a:srgbClr val="000099"/>
              </a:solidFill>
              <a:latin typeface="Calibri" pitchFamily="34" charset="0"/>
            </a:endParaRPr>
          </a:p>
          <a:p>
            <a:pPr marL="0" indent="-5143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28600" algn="l"/>
              </a:tabLst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Interpretator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: interpretează și execută bytecode-ul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148590" lvl="4" indent="342900"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66738" lvl="4" indent="-566738" algn="just">
              <a:spcBef>
                <a:spcPts val="0"/>
              </a:spcBef>
              <a:buFont typeface="Arial" pitchFamily="34" charset="0"/>
              <a:buChar char="•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Compilator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Just-in-Time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(JIT):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transformă </a:t>
            </a:r>
            <a:r>
              <a:rPr lang="ro-RO" sz="2000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sz="2000" dirty="0">
                <a:solidFill>
                  <a:schemeClr val="tx2"/>
                </a:solidFill>
                <a:latin typeface="Calibri" pitchFamily="34" charset="0"/>
              </a:rPr>
              <a:t> care se execută frecvent în cod mașină nativ, specific procesorului gazdă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756px-How_JIT_Compilation_work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0716" y="4800600"/>
            <a:ext cx="7579896" cy="1905000"/>
          </a:xfrm>
          <a:prstGeom prst="rect">
            <a:avLst/>
          </a:prstGeom>
        </p:spPr>
      </p:pic>
      <p:pic>
        <p:nvPicPr>
          <p:cNvPr id="12" name="Imagine 11" descr="656px-How_JVM_Interpreter_works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7363" y="2057400"/>
            <a:ext cx="71837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aphicFrame>
        <p:nvGraphicFramePr>
          <p:cNvPr id="4" name="Nomogramă 3"/>
          <p:cNvGraphicFramePr/>
          <p:nvPr>
            <p:extLst>
              <p:ext uri="{D42A27DB-BD31-4B8C-83A1-F6EECF244321}">
                <p14:modId xmlns:p14="http://schemas.microsoft.com/office/powerpoint/2010/main" val="1569863424"/>
              </p:ext>
            </p:extLst>
          </p:nvPr>
        </p:nvGraphicFramePr>
        <p:xfrm>
          <a:off x="1598612" y="1143000"/>
          <a:ext cx="93726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7" name="Dreptunghi 6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ine 7" descr="Java_programming_language_logo.svg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6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Software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necesar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293812" y="838200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Nomogramă 7"/>
          <p:cNvGraphicFramePr/>
          <p:nvPr/>
        </p:nvGraphicFramePr>
        <p:xfrm>
          <a:off x="5637212" y="20574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68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Platforme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Java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Nomogramă 7"/>
          <p:cNvGraphicFramePr/>
          <p:nvPr/>
        </p:nvGraphicFramePr>
        <p:xfrm>
          <a:off x="2031471" y="9835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0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Setul de caractere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/>
          </a:bodyPr>
          <a:lstStyle/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Setul de caractere: Unicode (65536 simboluri)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 caracter se reprezintă pe 2 octeţi.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Unicode este compatibil cu ASCII: primele 256 caractere sunt cele din ASCII.</a:t>
            </a:r>
          </a:p>
          <a:p>
            <a:pPr algn="just"/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Este structurat în blocuri: Basic, Latin, Greek, Arabic, Gothic, Currency, Mathematical, Arrows, Musical etc.</a:t>
            </a:r>
          </a:p>
          <a:p>
            <a:pPr algn="just"/>
            <a:r>
              <a:rPr lang="ro-RO" sz="3100" b="1" dirty="0">
                <a:solidFill>
                  <a:srgbClr val="0000CC"/>
                </a:solidFill>
                <a:latin typeface="Calibri" pitchFamily="34" charset="0"/>
              </a:rPr>
              <a:t>http://www.unicode.org </a:t>
            </a:r>
            <a:endParaRPr lang="ro-RO" altLang="en-US" sz="3100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0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Literali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10149635" cy="518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Întregi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pot fi scriși în baza 10, baza 2 (prefix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0B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8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16 (prefix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0X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ro-RO" sz="2200" dirty="0">
              <a:solidFill>
                <a:schemeClr val="tx2"/>
              </a:solidFill>
              <a:latin typeface="Calibri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4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(8 octeţi) se adaugă </a:t>
            </a:r>
            <a:r>
              <a:rPr lang="en-US" sz="2200" dirty="0" err="1">
                <a:solidFill>
                  <a:schemeClr val="tx2"/>
                </a:solidFill>
                <a:latin typeface="Calibri" pitchFamily="34" charset="0"/>
              </a:rPr>
              <a:t>sufix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 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l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Numere cu virgulă mobilă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implicit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reprezintă pe 8 octeţi (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pentru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se adaugă sufixul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rgbClr val="FF0000"/>
                </a:solidFill>
                <a:latin typeface="Calibri" pitchFamily="34" charset="0"/>
              </a:rPr>
              <a:t>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ro-RO" sz="1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Boolean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: </a:t>
            </a:r>
            <a:r>
              <a:rPr lang="ro-RO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 sau 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Caractere: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ro-RO" sz="2200" dirty="0">
                <a:solidFill>
                  <a:schemeClr val="tx2"/>
                </a:solidFill>
                <a:latin typeface="Calibri" pitchFamily="34" charset="0"/>
              </a:rPr>
              <a:t>, număr întreg,</a:t>
            </a:r>
            <a:r>
              <a:rPr lang="en-US" sz="22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'\u0041'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format unicode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baza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16)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itchFamily="34" charset="0"/>
              </a:rPr>
              <a:t>Șiruri de caractere: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o-RO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o-RO" sz="2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ro-RO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ro-RO" sz="2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Cuvinte cheie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java_keywor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612" y="1447800"/>
            <a:ext cx="8305800" cy="45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sz="3200" b="1" dirty="0">
                <a:latin typeface="Calibri" pitchFamily="34" charset="0"/>
              </a:rPr>
              <a:t>T</a:t>
            </a:r>
            <a:r>
              <a:rPr lang="en-US" sz="3200" b="1" dirty="0">
                <a:latin typeface="Calibri" pitchFamily="34" charset="0"/>
              </a:rPr>
              <a:t>IPURI DE DATE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5626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Tipurile primitive: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- sunt alocate în zona de memorie de tip stivă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-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numerice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(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</a:t>
            </a:r>
            <a:r>
              <a:rPr lang="ro-RO" altLang="en-US" sz="2400" dirty="0" err="1">
                <a:solidFill>
                  <a:schemeClr val="tx2"/>
                </a:solidFill>
                <a:latin typeface="Calibri" pitchFamily="34" charset="0"/>
              </a:rPr>
              <a:t>î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ntreg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num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r cu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virgul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),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tipul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boolean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altLang="en-US" sz="2400" b="1" dirty="0">
                <a:solidFill>
                  <a:schemeClr val="tx2"/>
                </a:solidFill>
                <a:latin typeface="Calibri" pitchFamily="34" charset="0"/>
              </a:rPr>
              <a:t>Tipuri de date de referință</a:t>
            </a: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-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sunt obiecte alocate dinamic prin operatorul </a:t>
            </a:r>
            <a:r>
              <a:rPr lang="ro-RO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 in zona de memorie HEAP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-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tablouri, clase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interfeţe</a:t>
            </a:r>
            <a:r>
              <a:rPr lang="en-US" alt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enumer</a:t>
            </a:r>
            <a:r>
              <a:rPr lang="ro-RO" altLang="en-US" sz="2400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altLang="en-US" sz="2400" dirty="0" err="1">
                <a:solidFill>
                  <a:schemeClr val="tx2"/>
                </a:solidFill>
                <a:latin typeface="Calibri" pitchFamily="34" charset="0"/>
              </a:rPr>
              <a:t>ri</a:t>
            </a:r>
            <a:endParaRPr lang="ro-RO" alt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3</a:t>
            </a: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. Tipul </a:t>
            </a:r>
            <a:r>
              <a:rPr lang="ro-RO" sz="2400" b="1" dirty="0" err="1">
                <a:solidFill>
                  <a:schemeClr val="tx2"/>
                </a:solidFill>
                <a:latin typeface="Calibri" pitchFamily="34" charset="0"/>
              </a:rPr>
              <a:t>null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</a:t>
            </a: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941" t="4008" b="1144"/>
          <a:stretch>
            <a:fillRect/>
          </a:stretch>
        </p:blipFill>
        <p:spPr bwMode="auto">
          <a:xfrm>
            <a:off x="2589212" y="1131455"/>
            <a:ext cx="7772400" cy="55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67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ipuri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de date primitive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562600"/>
          </a:xfrm>
        </p:spPr>
        <p:txBody>
          <a:bodyPr>
            <a:normAutofit/>
          </a:bodyPr>
          <a:lstStyle/>
          <a:p>
            <a:pPr marL="403225" indent="-349250" algn="just">
              <a:buFont typeface="Wingdings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Fiecare tip de dată primitiv are asociată o clasă corespunzătoare (</a:t>
            </a:r>
            <a:r>
              <a:rPr lang="ro-RO" sz="2400" dirty="0" err="1">
                <a:solidFill>
                  <a:srgbClr val="FF0000"/>
                </a:solidFill>
                <a:latin typeface="Calibri" pitchFamily="34" charset="0"/>
              </a:rPr>
              <a:t>wrapper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), care permite transformarea unei variabile de tip primitiv într-un obiect.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7" name="Imagine 6" descr="dataTypes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612" y="2209800"/>
            <a:ext cx="9325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Conținut tematic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990600"/>
            <a:ext cx="9782801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Intro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ducere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limbajul Java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și obiecte. Extinderea claselor. Polimorfism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Tablouri. Șiruri de caractere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Clase abstracte. Interfețe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Excepții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Fluxuri de intrare/ieșire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Colecții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Lambda expresii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Fire de executare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Socket-uri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Interfețe grafice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Lucrul cu baze de 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Servlet-uri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 Java Server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Pages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(JSP)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RESTful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Web Services</a:t>
            </a:r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Clase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înfășurătoare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10" name="Nomogramă 9"/>
          <p:cNvGraphicFramePr/>
          <p:nvPr/>
        </p:nvGraphicFramePr>
        <p:xfrm>
          <a:off x="1598613" y="1212144"/>
          <a:ext cx="9982199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4343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Autoboxing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/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unboxing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9" name="Imagine 8" descr="box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212" y="1600201"/>
            <a:ext cx="3962400" cy="4060102"/>
          </a:xfrm>
          <a:prstGeom prst="rect">
            <a:avLst/>
          </a:prstGeom>
        </p:spPr>
      </p:pic>
      <p:pic>
        <p:nvPicPr>
          <p:cNvPr id="10" name="Imagine 9" descr="Autoboxing unboxing example in Java.jpg"/>
          <p:cNvPicPr>
            <a:picLocks noChangeAspect="1"/>
          </p:cNvPicPr>
          <p:nvPr/>
        </p:nvPicPr>
        <p:blipFill>
          <a:blip r:embed="rId4" cstate="print"/>
          <a:srcRect l="10715" t="26016" r="11218" b="8943"/>
          <a:stretch>
            <a:fillRect/>
          </a:stretch>
        </p:blipFill>
        <p:spPr>
          <a:xfrm>
            <a:off x="5957252" y="1953852"/>
            <a:ext cx="56997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E12E-4B1C-4DB4-8D80-CDE2AF63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Declararea variabilelor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C0D8-EF8F-439B-AF94-AD7BBED3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95400"/>
            <a:ext cx="9782801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Declararea variabilelor:</a:t>
            </a: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 &lt; tip &gt;  &lt;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listă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identificatori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&gt;;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unde 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&lt;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şir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modificatori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&gt;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 specifică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• un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modificator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de </a:t>
            </a:r>
            <a:r>
              <a:rPr lang="en-US" altLang="en-US" dirty="0" err="1">
                <a:solidFill>
                  <a:schemeClr val="tx2"/>
                </a:solidFill>
                <a:latin typeface="Calibri" pitchFamily="34" charset="0"/>
              </a:rPr>
              <a:t>acces</a:t>
            </a: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 : </a:t>
            </a:r>
            <a:r>
              <a:rPr lang="en-US" altLang="en-US" b="1" dirty="0">
                <a:solidFill>
                  <a:srgbClr val="000099"/>
                </a:solidFill>
              </a:rPr>
              <a:t>public,  protected,  private 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it-IT" altLang="en-US" dirty="0">
                <a:solidFill>
                  <a:schemeClr val="tx2"/>
                </a:solidFill>
                <a:latin typeface="Calibri" pitchFamily="34" charset="0"/>
              </a:rPr>
              <a:t>• unul din cuvintele rezervate: </a:t>
            </a:r>
            <a:r>
              <a:rPr lang="it-IT" altLang="en-US" b="1" dirty="0">
                <a:solidFill>
                  <a:srgbClr val="000099"/>
                </a:solidFill>
              </a:rPr>
              <a:t>static, final;</a:t>
            </a:r>
            <a:endParaRPr lang="ro-RO" altLang="en-US" b="1" dirty="0">
              <a:solidFill>
                <a:srgbClr val="000099"/>
              </a:solidFill>
            </a:endParaRPr>
          </a:p>
          <a:p>
            <a:pPr algn="just">
              <a:buNone/>
            </a:pPr>
            <a:r>
              <a:rPr lang="ro-RO" altLang="en-US" b="1" dirty="0">
                <a:solidFill>
                  <a:srgbClr val="000099"/>
                </a:solidFill>
              </a:rPr>
              <a:t>Expemplu: </a:t>
            </a:r>
          </a:p>
          <a:p>
            <a:pPr algn="just">
              <a:buNone/>
            </a:pPr>
            <a:r>
              <a:rPr lang="ro-RO" alt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ro-RO" altLang="en-US" b="1" dirty="0">
                <a:solidFill>
                  <a:srgbClr val="000099"/>
                </a:solidFill>
              </a:rPr>
              <a:t> int 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algn="just">
              <a:buNone/>
            </a:pP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>
                <a:solidFill>
                  <a:srgbClr val="000099"/>
                </a:solidFill>
              </a:rPr>
              <a:t>final</a:t>
            </a:r>
            <a:r>
              <a:rPr lang="ro-RO" altLang="en-US" b="1" dirty="0">
                <a:solidFill>
                  <a:srgbClr val="000099"/>
                </a:solidFill>
              </a:rPr>
              <a:t> float </a:t>
            </a:r>
            <a:r>
              <a:rPr lang="en-US" altLang="en-US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  <a:r>
              <a:rPr lang="ro-RO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O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declarare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poate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apară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oriunde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în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cadrul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clase,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metode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sau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a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unui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 bloc de </a:t>
            </a:r>
            <a:r>
              <a:rPr lang="fr-FR" dirty="0" err="1">
                <a:solidFill>
                  <a:schemeClr val="tx2"/>
                </a:solidFill>
                <a:latin typeface="Calibri" pitchFamily="34" charset="0"/>
              </a:rPr>
              <a:t>iniţializare</a:t>
            </a:r>
            <a:r>
              <a:rPr lang="fr-FR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None/>
            </a:pPr>
            <a:endParaRPr lang="ro-RO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9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La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declararea</a:t>
            </a:r>
            <a:r>
              <a:rPr lang="ro-RO" dirty="0"/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variabilelor de tip primitiv, nu se atribuie implicit o valoare reziduală!</a:t>
            </a:r>
          </a:p>
          <a:p>
            <a:pPr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Variabilele locale trebuie să fie inițializate înainte de a fi utilizate, iar datele membre unei clase sunt inițializate implicit cu valori nule de tip</a:t>
            </a:r>
          </a:p>
        </p:txBody>
      </p:sp>
    </p:spTree>
    <p:extLst>
      <p:ext uri="{BB962C8B-B14F-4D97-AF65-F5344CB8AC3E}">
        <p14:creationId xmlns:p14="http://schemas.microsoft.com/office/powerpoint/2010/main" val="16769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O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peratori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Imagine 7" descr="operat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812" y="990600"/>
            <a:ext cx="6705600" cy="5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Opeartorii *, &amp; nu semnificații specifice tipuluii pointer</a:t>
            </a:r>
          </a:p>
          <a:p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Nu există operatorul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sizeof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, dimensiunea în octeți pe care se reprezintă tiurile de date primitive se poate determina prin apelul metodei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bytes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încapsulată în clasele wrapper</a:t>
            </a:r>
          </a:p>
          <a:p>
            <a:pPr marL="0" indent="0">
              <a:buNone/>
            </a:pPr>
            <a:endParaRPr lang="ro-RO" sz="120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Operatorul  binar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instanceof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testează dacă un obiect este o instanță a unei calse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numeObiect </a:t>
            </a:r>
            <a:r>
              <a:rPr lang="ro-RO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NumeClasa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Operatorii logici &amp;&amp;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(and),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respectiv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 || (or) sunt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furniza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ți și în varinta testare fără sucurtcircuitare, respectiv &amp;,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|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I</a:t>
            </a:r>
            <a:r>
              <a:rPr lang="ro-RO" b="1" dirty="0" err="1">
                <a:solidFill>
                  <a:srgbClr val="000099"/>
                </a:solidFill>
                <a:latin typeface="Calibri" pitchFamily="34" charset="0"/>
              </a:rPr>
              <a:t>nstrucțiuni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Nomogramă 6"/>
          <p:cNvGraphicFramePr/>
          <p:nvPr/>
        </p:nvGraphicFramePr>
        <p:xfrm>
          <a:off x="1370012" y="1135944"/>
          <a:ext cx="10363200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9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5D9-00E4-468E-AA94-75B8E73A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Observa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ții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823-E6E9-418D-9AF5-ED3D7748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5" y="1295400"/>
            <a:ext cx="9782801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In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strucțiunea for, pe lângă forma clasică (loop for) este și în forma </a:t>
            </a:r>
            <a:r>
              <a:rPr lang="ro-RO" sz="2400" dirty="0">
                <a:solidFill>
                  <a:srgbClr val="0000CC"/>
                </a:solidFill>
                <a:latin typeface="Calibri" pitchFamily="34" charset="0"/>
              </a:rPr>
              <a:t>enhanced for </a:t>
            </a: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for(declaration : expression) {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Statements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Exemplu: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int[] numbers = {1,2,3,4,5,6,7,8,9,10};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item : numbers)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("Count is: " + item);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13447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Aplicații stand alone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1219200"/>
            <a:ext cx="10073435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Sunt programe care pot fi executate în afara contextului unui browser Web.</a:t>
            </a:r>
          </a:p>
          <a:p>
            <a:pPr algn="just">
              <a:buFontTx/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Conțin cel puțin o clasă, numită </a:t>
            </a:r>
            <a:r>
              <a:rPr lang="ro-RO" altLang="en-US" sz="3200" i="1" dirty="0">
                <a:solidFill>
                  <a:schemeClr val="tx2"/>
                </a:solidFill>
                <a:latin typeface="Calibri" pitchFamily="34" charset="0"/>
              </a:rPr>
              <a:t>clasă de bază</a:t>
            </a: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, declarată public, </a:t>
            </a: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iar denumirea acesteia coincide cu numele fișierului.</a:t>
            </a:r>
          </a:p>
          <a:p>
            <a:pPr marL="0" indent="0" algn="just">
              <a:buNone/>
            </a:pPr>
            <a:endParaRPr lang="ro-RO" altLang="en-US" sz="32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altLang="en-US" sz="3200" dirty="0">
                <a:solidFill>
                  <a:schemeClr val="tx2"/>
                </a:solidFill>
                <a:latin typeface="Calibri" pitchFamily="34" charset="0"/>
              </a:rPr>
              <a:t>În cadrul clasei publice trebuie încapsulata funcția principală main() cu sintaxa :</a:t>
            </a:r>
          </a:p>
          <a:p>
            <a:pPr algn="just">
              <a:buFontTx/>
              <a:buNone/>
            </a:pPr>
            <a:endParaRPr lang="ro-RO" altLang="en-US" sz="32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ro-RO" altLang="en-US" sz="3200" b="1" dirty="0">
                <a:solidFill>
                  <a:schemeClr val="tx2"/>
                </a:solidFill>
                <a:latin typeface="Calibri" pitchFamily="34" charset="0"/>
              </a:rPr>
              <a:t>		</a:t>
            </a:r>
            <a:r>
              <a:rPr lang="ro-RO" altLang="en-US" sz="3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args[])</a:t>
            </a: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10115549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Etapele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realizării unei aplicații Java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ro-RO" altLang="en-US" b="1" dirty="0">
                <a:solidFill>
                  <a:schemeClr val="tx2"/>
                </a:solidFill>
                <a:latin typeface="Calibri" pitchFamily="34" charset="0"/>
              </a:rPr>
              <a:t>1.  Scrierea codului sursă</a:t>
            </a:r>
          </a:p>
          <a:p>
            <a:pPr algn="just">
              <a:buFontTx/>
              <a:buChar char="-"/>
            </a:pP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se poate utiliza orice editor obișnuit sau un mediu specializat (</a:t>
            </a:r>
            <a:r>
              <a:rPr lang="ro-RO" altLang="en-US" dirty="0" err="1">
                <a:solidFill>
                  <a:schemeClr val="tx2"/>
                </a:solidFill>
                <a:latin typeface="Calibri" pitchFamily="34" charset="0"/>
              </a:rPr>
              <a:t>NetBeans</a:t>
            </a:r>
            <a:r>
              <a:rPr lang="ro-RO" altLang="en-US" dirty="0">
                <a:solidFill>
                  <a:schemeClr val="tx2"/>
                </a:solidFill>
                <a:latin typeface="Calibri" pitchFamily="34" charset="0"/>
              </a:rPr>
              <a:t>, Eclipse etc.)</a:t>
            </a:r>
          </a:p>
          <a:p>
            <a:pPr marL="0" indent="0" algn="just">
              <a:buNone/>
            </a:pPr>
            <a:endParaRPr lang="ro-RO" altLang="en-US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FirstApp</a:t>
            </a:r>
            <a:endParaRPr lang="ro-RO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altLang="en-US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3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Bibliografie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219200"/>
            <a:ext cx="102870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Joshua Bloch,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Effective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(3</a:t>
            </a:r>
            <a:r>
              <a:rPr lang="en-US" sz="2200" b="1" baseline="30000" dirty="0">
                <a:solidFill>
                  <a:schemeClr val="tx2"/>
                </a:solidFill>
                <a:latin typeface="Calibri" pitchFamily="34" charset="0"/>
              </a:rPr>
              <a:t>rd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edition), Addison-Wesley Professional,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Modern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Raul Gabriel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Urma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Java 8 in action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Bruce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Eckel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T</a:t>
            </a:r>
            <a:r>
              <a:rPr lang="en-US" sz="2200" b="1" i="1" dirty="0" err="1">
                <a:solidFill>
                  <a:schemeClr val="tx2"/>
                </a:solidFill>
                <a:latin typeface="Calibri" pitchFamily="34" charset="0"/>
              </a:rPr>
              <a:t>hinking</a:t>
            </a:r>
            <a:r>
              <a:rPr lang="en-US" sz="2200" b="1" i="1" dirty="0">
                <a:solidFill>
                  <a:schemeClr val="tx2"/>
                </a:solidFill>
                <a:latin typeface="Calibri" pitchFamily="34" charset="0"/>
              </a:rPr>
              <a:t> in Java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2012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T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nas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ă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C</a:t>
            </a:r>
            <a:r>
              <a:rPr lang="ro-RO" sz="2200" b="1" dirty="0" err="1">
                <a:solidFill>
                  <a:schemeClr val="tx2"/>
                </a:solidFill>
                <a:latin typeface="Calibri" pitchFamily="34" charset="0"/>
              </a:rPr>
              <a:t>ristian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Olaru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Ș</a:t>
            </a: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tefan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 Andrei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ro-RO" sz="2200" b="1" i="1" dirty="0">
                <a:solidFill>
                  <a:schemeClr val="tx2"/>
                </a:solidFill>
                <a:latin typeface="Calibri" pitchFamily="34" charset="0"/>
              </a:rPr>
              <a:t>Java de la 0 la expert, Ed. Polirom</a:t>
            </a:r>
            <a:r>
              <a:rPr lang="ro-RO" sz="2200" b="1" dirty="0">
                <a:solidFill>
                  <a:schemeClr val="tx2"/>
                </a:solidFill>
                <a:latin typeface="Calibri" pitchFamily="34" charset="0"/>
              </a:rPr>
              <a:t>, 2011</a:t>
            </a:r>
            <a:endParaRPr lang="en-US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ro-RO" sz="2200" b="1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solidFill>
                  <a:schemeClr val="tx2"/>
                </a:solidFill>
                <a:latin typeface="Calibri" pitchFamily="34" charset="0"/>
              </a:rPr>
              <a:t>Tutoriale</a:t>
            </a:r>
            <a:r>
              <a:rPr lang="en-US" sz="2200" b="1" dirty="0">
                <a:solidFill>
                  <a:schemeClr val="tx2"/>
                </a:solidFill>
                <a:latin typeface="Calibri" pitchFamily="34" charset="0"/>
              </a:rPr>
              <a:t>: 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https://docs.oracle.com/javase/tutorial/index.html</a:t>
            </a:r>
          </a:p>
          <a:p>
            <a:pPr marL="228600" lvl="1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http://www.tutorialspoint.com/java/</a:t>
            </a:r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990600"/>
            <a:ext cx="9782801" cy="5181600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None/>
            </a:pPr>
            <a:r>
              <a:rPr lang="ro-RO" altLang="en-US" dirty="0"/>
              <a:t>	</a:t>
            </a:r>
            <a:r>
              <a:rPr lang="ro-RO" altLang="en-US" sz="3400" b="1" dirty="0">
                <a:solidFill>
                  <a:schemeClr val="tx2"/>
                </a:solidFill>
                <a:latin typeface="Calibri" pitchFamily="34" charset="0"/>
              </a:rPr>
              <a:t>2.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Salvarea fişierelor sursă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se va face în fișiere care au obligatoriu extensia .</a:t>
            </a:r>
            <a:r>
              <a:rPr lang="ro-RO" altLang="en-US" sz="3400" b="1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b="1" dirty="0">
              <a:solidFill>
                <a:srgbClr val="000099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denumirea fișierului este aceeași cu cea a clasei publice</a:t>
            </a:r>
          </a:p>
          <a:p>
            <a:pPr algn="just">
              <a:buFontTx/>
              <a:buNone/>
            </a:pP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just">
              <a:buFontTx/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3.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Compilarea aplicaţiei</a:t>
            </a:r>
          </a:p>
          <a:p>
            <a:pPr algn="just">
              <a:lnSpc>
                <a:spcPct val="80000"/>
              </a:lnSpc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  - pentru compilare se utilizează compilatorul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javac</a:t>
            </a:r>
            <a:endParaRPr lang="ro-RO" altLang="en-US" sz="3400" dirty="0">
              <a:solidFill>
                <a:schemeClr val="tx2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FistApp.java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ro-RO" sz="3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400" b="1" dirty="0">
                <a:solidFill>
                  <a:schemeClr val="tx2"/>
                </a:solidFill>
                <a:latin typeface="Calibri" pitchFamily="34" charset="0"/>
              </a:rPr>
              <a:t>4. Rularea aplicaţiei</a:t>
            </a:r>
          </a:p>
          <a:p>
            <a:pPr algn="just">
              <a:buFontTx/>
              <a:buNone/>
            </a:pPr>
            <a:r>
              <a:rPr lang="ro-RO" altLang="en-US" sz="3400" dirty="0">
                <a:solidFill>
                  <a:schemeClr val="tx2"/>
                </a:solidFill>
                <a:latin typeface="Calibri" pitchFamily="34" charset="0"/>
              </a:rPr>
              <a:t>- se realizează cu interpretorul </a:t>
            </a:r>
            <a:r>
              <a:rPr lang="ro-RO" altLang="en-US" sz="3400" dirty="0" err="1">
                <a:solidFill>
                  <a:srgbClr val="000099"/>
                </a:solidFill>
                <a:latin typeface="Calibri" pitchFamily="34" charset="0"/>
              </a:rPr>
              <a:t>java</a:t>
            </a:r>
            <a:endParaRPr lang="ro-RO" altLang="en-US" sz="3400" dirty="0">
              <a:solidFill>
                <a:srgbClr val="000099"/>
              </a:solidFill>
              <a:latin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o-RO" altLang="en-US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altLang="en-US" sz="34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FisrtApp</a:t>
            </a:r>
            <a:endParaRPr lang="ro-RO" altLang="en-US" sz="3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dirty="0"/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6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046" y="35859"/>
            <a:ext cx="1077277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Pachete de clase</a:t>
            </a:r>
            <a:r>
              <a:rPr lang="ro-RO" sz="3999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049492"/>
            <a:ext cx="10523074" cy="5579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chemeClr val="tx2"/>
                </a:solidFill>
                <a:latin typeface="Calibri" panose="020F0502020204030204" pitchFamily="34" charset="0"/>
              </a:rPr>
              <a:t>Pachet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 = Colecţie de clase şi interfeţe salvate în același director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Scopul: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Organizarea fișierelor sursă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Găsirea şi utilizarea mai uşoară a claselor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Evitarea conflictelor de nume</a:t>
            </a:r>
          </a:p>
          <a:p>
            <a:pPr lvl="1"/>
            <a:r>
              <a:rPr lang="ro-RO" sz="2799" dirty="0">
                <a:solidFill>
                  <a:schemeClr val="tx2"/>
                </a:solidFill>
                <a:latin typeface="Calibri" panose="020F0502020204030204" pitchFamily="34" charset="0"/>
              </a:rPr>
              <a:t>Controlul accesului</a:t>
            </a:r>
          </a:p>
          <a:p>
            <a:pPr marL="0" indent="0">
              <a:buNone/>
            </a:pPr>
            <a:endParaRPr lang="ro-RO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Font typeface="Wingdings" pitchFamily="2" charset="2"/>
              <a:buChar char="Ø"/>
              <a:tabLst>
                <a:tab pos="282575" algn="l"/>
              </a:tabLst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</a:rPr>
              <a:t>Pachete standard Java: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java.lang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java.io,  java.applet,  java.awt,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	</a:t>
            </a:r>
            <a:r>
              <a:rPr lang="ro-RO" dirty="0" err="1">
                <a:solidFill>
                  <a:srgbClr val="000099"/>
                </a:solidFill>
                <a:latin typeface="Calibri" panose="020F0502020204030204" pitchFamily="34" charset="0"/>
              </a:rPr>
              <a:t>java.math</a:t>
            </a:r>
            <a:r>
              <a:rPr lang="ro-RO" dirty="0">
                <a:solidFill>
                  <a:srgbClr val="000099"/>
                </a:solidFill>
                <a:latin typeface="Calibri" panose="020F0502020204030204" pitchFamily="34" charset="0"/>
              </a:rPr>
              <a:t>, java.util, java.sql, java.net, java.security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96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122682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Utilizarea pachetelor de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/>
          </a:bodyPr>
          <a:lstStyle/>
          <a:p>
            <a:pPr marL="514196" indent="-514196">
              <a:buAutoNum type="arabicPeriod"/>
            </a:pP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Specificarea numelui complet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 pentru pachete standard</a:t>
            </a:r>
          </a:p>
          <a:p>
            <a:pPr marL="0" indent="0">
              <a:buNone/>
              <a:tabLst>
                <a:tab pos="511175" algn="l"/>
              </a:tabLst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numePachet.NumeClasa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ourier New" panose="02070309020205020404" pitchFamily="49" charset="0"/>
              </a:rPr>
              <a:t>  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//pentru pachete definite de programator</a:t>
            </a:r>
          </a:p>
          <a:p>
            <a:pPr marL="0" indent="0">
              <a:buNone/>
              <a:tabLst>
                <a:tab pos="511175" algn="l"/>
              </a:tabLst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Exemplu: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clasei care permite citirea formatată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java.util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- pachetul din care face parte</a:t>
            </a:r>
          </a:p>
          <a:p>
            <a:r>
              <a:rPr lang="ro-RO" sz="2600" b="1" dirty="0">
                <a:solidFill>
                  <a:schemeClr val="tx2"/>
                </a:solidFill>
                <a:latin typeface="Calibri" pitchFamily="34" charset="0"/>
              </a:rPr>
              <a:t>java.awt.Scanner</a:t>
            </a:r>
            <a:r>
              <a:rPr lang="ro-RO" sz="2600" dirty="0">
                <a:solidFill>
                  <a:schemeClr val="tx2"/>
                </a:solidFill>
                <a:latin typeface="Calibri" pitchFamily="34" charset="0"/>
              </a:rPr>
              <a:t> - numele complet al clasei</a:t>
            </a:r>
          </a:p>
          <a:p>
            <a:pPr marL="0" indent="0">
              <a:buNone/>
            </a:pPr>
            <a:endParaRPr lang="ro-RO" sz="26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java.util.Scanner in=new java.util.Scanner(System.in);</a:t>
            </a:r>
          </a:p>
          <a:p>
            <a:pPr marL="0" indent="0">
              <a:buNone/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049492"/>
            <a:ext cx="10370674" cy="5579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2. Importul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unei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dintr</a:t>
            </a:r>
            <a:r>
              <a:rPr lang="en-US" sz="3100" b="1" dirty="0">
                <a:solidFill>
                  <a:schemeClr val="tx2"/>
                </a:solidFill>
                <a:latin typeface="Calibri" pitchFamily="34" charset="0"/>
              </a:rPr>
              <a:t>-un </a:t>
            </a:r>
            <a:r>
              <a:rPr lang="en-US" sz="3100" b="1" dirty="0" err="1">
                <a:solidFill>
                  <a:schemeClr val="tx2"/>
                </a:solidFill>
                <a:latin typeface="Calibri" pitchFamily="34" charset="0"/>
              </a:rPr>
              <a:t>pachet</a:t>
            </a: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3100" b="1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400" dirty="0"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java.numePachet.numeClasa;</a:t>
            </a:r>
          </a:p>
          <a:p>
            <a:pPr marL="0" indent="0">
              <a:lnSpc>
                <a:spcPct val="120000"/>
              </a:lnSpc>
              <a:buNone/>
              <a:tabLst>
                <a:tab pos="347663" algn="l"/>
              </a:tabLst>
            </a:pPr>
            <a:r>
              <a:rPr lang="en-US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numePachet.numeClasa</a:t>
            </a:r>
            <a:r>
              <a:rPr lang="ro-RO" sz="26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;</a:t>
            </a:r>
            <a:endParaRPr lang="en-US" sz="2600" dirty="0">
              <a:solidFill>
                <a:srgbClr val="000099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java.util.Scanner;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Scanner in=new Scanner(System.in);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ro-RO" sz="1300" dirty="0">
              <a:latin typeface="Calibri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ro-RO" dirty="0">
                <a:solidFill>
                  <a:srgbClr val="FF0000"/>
                </a:solidFill>
                <a:latin typeface="Calibri" pitchFamily="34" charset="0"/>
              </a:rPr>
              <a:t>Se specifică clauza import pentru fiecare clasa importată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ro-RO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  <a:tabLst>
                <a:tab pos="347663" algn="l"/>
              </a:tabLst>
            </a:pPr>
            <a:r>
              <a:rPr lang="ro-RO" sz="25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java.awt.Scanner;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import java.awt.Collections;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ro-RO" sz="2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7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92" y="56723"/>
            <a:ext cx="10772770" cy="992769"/>
          </a:xfrm>
        </p:spPr>
        <p:txBody>
          <a:bodyPr>
            <a:normAutofit/>
          </a:bodyPr>
          <a:lstStyle/>
          <a:p>
            <a:pPr algn="r"/>
            <a:endParaRPr lang="ro-RO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3100" b="1" dirty="0">
                <a:solidFill>
                  <a:schemeClr val="tx2"/>
                </a:solidFill>
                <a:latin typeface="Calibri" pitchFamily="34" charset="0"/>
              </a:rPr>
              <a:t>3. Importul întregului pachet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9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numePachet</a:t>
            </a:r>
            <a:r>
              <a:rPr lang="ro-RO" sz="29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Exemplu</a:t>
            </a: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("Text");</a:t>
            </a:r>
          </a:p>
          <a:p>
            <a:pPr marL="0" indent="0">
              <a:buNone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t1=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("Java");</a:t>
            </a:r>
          </a:p>
          <a:p>
            <a:pPr marL="0" indent="0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Se poate importa orice pachet de clase care nu este standard!!!</a:t>
            </a:r>
          </a:p>
          <a:p>
            <a:pPr marL="609417" indent="-609417" algn="just">
              <a:buNone/>
              <a:defRPr/>
            </a:pPr>
            <a:r>
              <a:rPr lang="ro-RO" b="1" dirty="0"/>
              <a:t>	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nume_pachet.*;</a:t>
            </a:r>
          </a:p>
          <a:p>
            <a:pPr marL="609417" indent="-609417" algn="just">
              <a:buNone/>
              <a:defRPr/>
            </a:pP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nume_</a:t>
            </a:r>
            <a:r>
              <a:rPr lang="ro-RO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pachet.nume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_clasa;</a:t>
            </a:r>
          </a:p>
          <a:p>
            <a:pPr marL="609417" indent="-609417" algn="just">
              <a:buNone/>
              <a:defRPr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417" indent="-609417" algn="just">
              <a:buFont typeface="Wingdings" pitchFamily="2" charset="2"/>
              <a:buChar char="Ø"/>
              <a:defRPr/>
            </a:pPr>
            <a:r>
              <a:rPr lang="ro-RO" sz="2600" dirty="0">
                <a:solidFill>
                  <a:srgbClr val="FF0000"/>
                </a:solidFill>
                <a:latin typeface="Calibri" pitchFamily="34" charset="0"/>
              </a:rPr>
              <a:t> Pachetul java.lang se importă implicit în orice sursă Java!!!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56723"/>
            <a:ext cx="9909150" cy="992769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latin typeface="Calibri" pitchFamily="34" charset="0"/>
              </a:rPr>
              <a:t>Citirea datelor de tip primitiv de la tastatură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049492"/>
            <a:ext cx="10446874" cy="557907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Tx/>
              <a:buNone/>
              <a:defRPr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Clasa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din pachetul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</a:rPr>
              <a:t>java.util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conține metode pentru citirea formatată de la tastatură.</a:t>
            </a:r>
          </a:p>
          <a:p>
            <a:pPr marL="0" indent="0">
              <a:buNone/>
            </a:pPr>
            <a:endParaRPr lang="ro-RO" sz="1000" dirty="0"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Crearea unui obiect de tipul </a:t>
            </a:r>
            <a:r>
              <a:rPr lang="ro-RO" sz="2400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Scanner</a:t>
            </a:r>
            <a:r>
              <a:rPr lang="ro-RO" sz="2400" dirty="0">
                <a:latin typeface="Calibri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pentru citirea de la tastatură:</a:t>
            </a:r>
          </a:p>
          <a:p>
            <a:pPr marL="0" indent="0" algn="ctr">
              <a:buNone/>
            </a:pP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Scanner(</a:t>
            </a:r>
            <a:r>
              <a:rPr lang="ro-RO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ro-RO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ctr">
              <a:buNone/>
            </a:pPr>
            <a:endParaRPr lang="ro-RO" sz="1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o-RO" sz="2400" dirty="0">
                <a:solidFill>
                  <a:schemeClr val="tx2"/>
                </a:solidFill>
                <a:latin typeface="Calibri" pitchFamily="34" charset="0"/>
              </a:rPr>
              <a:t>Metode pentru citire formatată: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nextInt()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întreg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nextDouble()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număr real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fără spații</a:t>
            </a: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ro-RO" dirty="0" err="1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nextLine</a:t>
            </a:r>
            <a:r>
              <a:rPr lang="ro-RO" dirty="0">
                <a:solidFill>
                  <a:srgbClr val="000099"/>
                </a:solidFill>
                <a:latin typeface="Calibri" pitchFamily="34" charset="0"/>
                <a:cs typeface="Courier New" panose="02070309020205020404" pitchFamily="49" charset="0"/>
              </a:rPr>
              <a:t>() </a:t>
            </a:r>
            <a:r>
              <a:rPr lang="ro-RO" dirty="0">
                <a:solidFill>
                  <a:schemeClr val="tx2"/>
                </a:solidFill>
                <a:latin typeface="Calibri" pitchFamily="34" charset="0"/>
              </a:rPr>
              <a:t>– citirea unui șir de caractere cu spații</a:t>
            </a: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129988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Examinare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447800"/>
            <a:ext cx="9782801" cy="3276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Laborator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ro-RO" b="1" dirty="0">
                <a:solidFill>
                  <a:srgbClr val="FF0000"/>
                </a:solidFill>
                <a:latin typeface="Calibri" pitchFamily="34" charset="0"/>
              </a:rPr>
              <a:t>0%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sym typeface="Symbol"/>
              </a:rPr>
              <a:t>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sym typeface="Symbol"/>
              </a:rPr>
              <a:t>E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xamen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(minim nota 5)</a:t>
            </a:r>
            <a:endParaRPr lang="ro-RO" b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ro-RO" dirty="0"/>
          </a:p>
          <a:p>
            <a:endParaRPr lang="ro-RO" dirty="0"/>
          </a:p>
        </p:txBody>
      </p:sp>
      <p:grpSp>
        <p:nvGrpSpPr>
          <p:cNvPr id="2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Tematic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a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cursului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1</a:t>
            </a:r>
            <a:r>
              <a:rPr lang="ro-RO" b="1" dirty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1796" y="1305620"/>
            <a:ext cx="9782801" cy="5181600"/>
          </a:xfrm>
        </p:spPr>
        <p:txBody>
          <a:bodyPr/>
          <a:lstStyle/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Prezentarea generală a platformei Java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Structura unui program 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Tipuri de date și operatori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Literali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Instrucţiuni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Pachete de clase</a:t>
            </a:r>
          </a:p>
          <a:p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Operații de citire/scriere</a:t>
            </a:r>
          </a:p>
          <a:p>
            <a:endParaRPr lang="ro-RO" dirty="0"/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5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3412" y="40341"/>
            <a:ext cx="9782801" cy="49305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Scurt</a:t>
            </a:r>
            <a:r>
              <a:rPr lang="en-US" b="1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istoric</a:t>
            </a:r>
            <a:r>
              <a:rPr lang="ro-RO" b="1" dirty="0">
                <a:solidFill>
                  <a:srgbClr val="000099"/>
                </a:solidFill>
                <a:latin typeface="Calibri" pitchFamily="34" charset="0"/>
              </a:rPr>
              <a:t> al limbajului Java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"/>
          <a:stretch>
            <a:fillRect/>
          </a:stretch>
        </p:blipFill>
        <p:spPr>
          <a:xfrm>
            <a:off x="1293812" y="609600"/>
            <a:ext cx="3017520" cy="2182050"/>
          </a:xfrm>
          <a:prstGeom prst="rect">
            <a:avLst/>
          </a:prstGeo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0" name="Substituent conținut 9" descr="3miliarde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3842" r="2732" b="-405"/>
          <a:stretch>
            <a:fillRect/>
          </a:stretch>
        </p:blipFill>
        <p:spPr>
          <a:xfrm>
            <a:off x="1293812" y="2819400"/>
            <a:ext cx="3017520" cy="4038600"/>
          </a:xfrm>
          <a:ln w="12700"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11" name="Dreptunghi 10"/>
          <p:cNvSpPr/>
          <p:nvPr/>
        </p:nvSpPr>
        <p:spPr>
          <a:xfrm>
            <a:off x="4570412" y="533400"/>
            <a:ext cx="7162800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1991 firma Sun Microsystems finanțează proiectul Green, coordonat de James Gosling. 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Specificațiile noului limbaj, inițial denumit OAK, iar apoi Java 1.0 sunt finalizate în anul 1995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anul 1995 compania Sun Microsystems  vinde licența firmelor IBM, Microsoft, Adobe și </a:t>
            </a:r>
            <a:r>
              <a:rPr lang="ro-RO" sz="2000" b="1" dirty="0" err="1">
                <a:solidFill>
                  <a:schemeClr val="tx2"/>
                </a:solidFill>
                <a:latin typeface="Calibri" pitchFamily="34" charset="0"/>
              </a:rPr>
              <a:t>Netscape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În 2009 Sun Microsystems este cumpărată de Oracle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Java 1.1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(1997)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: JDBC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și JIT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8 (2014): lambda expresii și programare funcțională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………</a:t>
            </a:r>
          </a:p>
          <a:p>
            <a:pPr marL="228600" indent="-228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Java 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16 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2021</a:t>
            </a: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):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stivei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de fire de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executare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GC,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optimizarea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clase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wrapper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pentru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34" charset="0"/>
              </a:rPr>
              <a:t>tipuri</a:t>
            </a:r>
            <a:r>
              <a:rPr lang="en-US" sz="2000" b="1" dirty="0">
                <a:solidFill>
                  <a:schemeClr val="tx2"/>
                </a:solidFill>
                <a:latin typeface="Calibri" pitchFamily="34" charset="0"/>
              </a:rPr>
              <a:t> primitive etc.</a:t>
            </a: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522412" y="1219200"/>
          <a:ext cx="98298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246888" indent="-246888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Euphemia" pitchFamily="34" charset="0"/>
                        <a:buChar char="›"/>
                      </a:pP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Limbaj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compilat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și </a:t>
                      </a:r>
                      <a:r>
                        <a:rPr lang="en-US" sz="20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interpretat</a:t>
                      </a:r>
                      <a:endParaRPr lang="en-US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46888" marR="0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Euphemia" pitchFamily="34" charset="0"/>
                        <a:buChar char="›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Write Once, Run Anywhere</a:t>
                      </a:r>
                      <a:endParaRPr lang="ro-RO" sz="20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Imagine 8" descr="compiled-interpreted.png"/>
          <p:cNvPicPr>
            <a:picLocks noChangeAspect="1"/>
          </p:cNvPicPr>
          <p:nvPr/>
        </p:nvPicPr>
        <p:blipFill>
          <a:blip r:embed="rId2" cstate="print"/>
          <a:srcRect r="57090"/>
          <a:stretch>
            <a:fillRect/>
          </a:stretch>
        </p:blipFill>
        <p:spPr>
          <a:xfrm>
            <a:off x="1293812" y="2057400"/>
            <a:ext cx="1904999" cy="304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grpSp>
        <p:nvGrpSpPr>
          <p:cNvPr id="4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11" name="Imagine 10" descr="maxresdefault.jpg"/>
          <p:cNvPicPr>
            <a:picLocks noChangeAspect="1"/>
          </p:cNvPicPr>
          <p:nvPr/>
        </p:nvPicPr>
        <p:blipFill>
          <a:blip r:embed="rId4" cstate="print"/>
          <a:srcRect t="7209" b="6277"/>
          <a:stretch>
            <a:fillRect/>
          </a:stretch>
        </p:blipFill>
        <p:spPr>
          <a:xfrm>
            <a:off x="5332412" y="2057400"/>
            <a:ext cx="6394846" cy="3124200"/>
          </a:xfrm>
          <a:prstGeom prst="rect">
            <a:avLst/>
          </a:prstGeom>
        </p:spPr>
      </p:pic>
      <p:pic>
        <p:nvPicPr>
          <p:cNvPr id="12" name="Imagine 11" descr="compiled-interpreted.png"/>
          <p:cNvPicPr>
            <a:picLocks noChangeAspect="1"/>
          </p:cNvPicPr>
          <p:nvPr/>
        </p:nvPicPr>
        <p:blipFill>
          <a:blip r:embed="rId2" cstate="print"/>
          <a:srcRect l="55373" r="1716"/>
          <a:stretch>
            <a:fillRect/>
          </a:stretch>
        </p:blipFill>
        <p:spPr>
          <a:xfrm>
            <a:off x="3198812" y="2057400"/>
            <a:ext cx="190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9782801" cy="167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o-RO" b="1" dirty="0" err="1">
                <a:solidFill>
                  <a:schemeClr val="tx2"/>
                </a:solidFill>
                <a:latin typeface="Calibri" pitchFamily="34" charset="0"/>
              </a:rPr>
              <a:t>Bytecode-ul</a:t>
            </a:r>
            <a:r>
              <a:rPr lang="ro-RO" b="1" dirty="0">
                <a:solidFill>
                  <a:schemeClr val="tx2"/>
                </a:solidFill>
                <a:latin typeface="Calibri" pitchFamily="34" charset="0"/>
              </a:rPr>
              <a:t> reprezintă un set de instrucțiuni specifice JVM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sz="2000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endParaRPr lang="en-US" sz="2000" b="1" dirty="0" err="1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446212" y="2743200"/>
          <a:ext cx="10210800" cy="27151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C++/Java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X86 ASM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(mnemonics)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Java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(hexadecimal)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38">
                <a:tc rowSpan="4"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add(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a,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int</a:t>
                      </a:r>
                      <a:r>
                        <a:rPr lang="en-US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{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  return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a+b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;</a:t>
                      </a:r>
                    </a:p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byte[ebp-4]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mov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byte[ebp-8]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iload_1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0x1B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add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eax</a:t>
                      </a:r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, </a:t>
                      </a:r>
                      <a:r>
                        <a:rPr lang="en-US" sz="22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edx</a:t>
                      </a:r>
                      <a:endParaRPr lang="en-US" sz="2200" b="1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iadd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0x60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ret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ireturn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chemeClr val="tx2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0xAC</a:t>
                      </a:r>
                      <a:endParaRPr lang="en-US" sz="2200" b="1" kern="1200" dirty="0">
                        <a:solidFill>
                          <a:schemeClr val="tx2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-8965"/>
            <a:ext cx="9782801" cy="84716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solidFill>
                  <a:srgbClr val="000099"/>
                </a:solidFill>
                <a:latin typeface="Calibri" pitchFamily="34" charset="0"/>
              </a:rPr>
              <a:t>Caracteristici</a:t>
            </a:r>
            <a:endParaRPr lang="en-US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1177" y="838200"/>
            <a:ext cx="10073435" cy="55626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endParaRPr lang="ro-RO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>
                <a:solidFill>
                  <a:srgbClr val="0000CC"/>
                </a:solidFill>
                <a:latin typeface="Calibri" pitchFamily="34" charset="0"/>
              </a:rPr>
              <a:t>Java </a:t>
            </a:r>
            <a:r>
              <a:rPr lang="en-US" b="1" dirty="0" err="1">
                <a:solidFill>
                  <a:srgbClr val="0000CC"/>
                </a:solidFill>
                <a:latin typeface="Calibri" pitchFamily="34" charset="0"/>
              </a:rPr>
              <a:t>Vir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tual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ro-RO" b="1" dirty="0" err="1">
                <a:solidFill>
                  <a:srgbClr val="0000CC"/>
                </a:solidFill>
                <a:latin typeface="Calibri" pitchFamily="34" charset="0"/>
              </a:rPr>
              <a:t>Machine</a:t>
            </a:r>
            <a:r>
              <a:rPr lang="ro-RO" b="1" dirty="0">
                <a:solidFill>
                  <a:srgbClr val="0000CC"/>
                </a:solidFill>
                <a:latin typeface="Calibri" pitchFamily="34" charset="0"/>
              </a:rPr>
              <a:t> (JVM)</a:t>
            </a:r>
            <a:endParaRPr lang="en-US" b="1" dirty="0">
              <a:solidFill>
                <a:srgbClr val="0000CC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ro-RO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2" name="Grupare 3"/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/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1522412" y="2057400"/>
          <a:ext cx="97536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0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Class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loader</a:t>
                      </a:r>
                      <a:r>
                        <a:rPr lang="ro-RO" sz="2400" b="1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</a:t>
                      </a:r>
                      <a:r>
                        <a:rPr lang="ro-RO" sz="240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program care încarcă în memorie </a:t>
                      </a:r>
                      <a:r>
                        <a:rPr lang="ro-RO" sz="240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unei aplicații Java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ro-RO" sz="2400" baseline="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Execution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o-RO" sz="2400" b="1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engine</a:t>
                      </a:r>
                      <a:r>
                        <a:rPr lang="ro-RO" sz="2400" b="1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: 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execută instrucțiunile din </a:t>
                      </a:r>
                      <a:r>
                        <a:rPr lang="ro-RO" sz="2400" baseline="0" dirty="0" err="1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bytecode-ul</a:t>
                      </a:r>
                      <a:r>
                        <a:rPr lang="ro-RO" sz="2400" baseline="0" dirty="0">
                          <a:solidFill>
                            <a:schemeClr val="tx2"/>
                          </a:solidFill>
                          <a:latin typeface="Calibri" pitchFamily="34" charset="0"/>
                        </a:rPr>
                        <a:t> încărcat</a:t>
                      </a:r>
                      <a:endParaRPr lang="en-US" sz="2400" dirty="0">
                        <a:solidFill>
                          <a:schemeClr val="tx2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Imagine 9" descr="JVM_1.gif"/>
          <p:cNvPicPr>
            <a:picLocks noChangeAspect="1"/>
          </p:cNvPicPr>
          <p:nvPr/>
        </p:nvPicPr>
        <p:blipFill>
          <a:blip r:embed="rId3" cstate="print"/>
          <a:srcRect l="6667" r="8889" b="15926"/>
          <a:stretch>
            <a:fillRect/>
          </a:stretch>
        </p:blipFill>
        <p:spPr>
          <a:xfrm>
            <a:off x="5561012" y="1905000"/>
            <a:ext cx="5943599" cy="44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0" ma:contentTypeDescription="Create a new document." ma:contentTypeScope="" ma:versionID="d4913ac564aa98f8d098868b3b997d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E7757CA-8B99-4667-8487-21430BB2CE3D}"/>
</file>

<file path=customXml/itemProps3.xml><?xml version="1.0" encoding="utf-8"?>
<ds:datastoreItem xmlns:ds="http://schemas.openxmlformats.org/officeDocument/2006/customXml" ds:itemID="{3C389B68-04CF-414C-AF0E-D32764EC3707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1780</Words>
  <Application>Microsoft Office PowerPoint</Application>
  <PresentationFormat>Custom</PresentationFormat>
  <Paragraphs>340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Aharoni</vt:lpstr>
      <vt:lpstr>Arial</vt:lpstr>
      <vt:lpstr>Calibri</vt:lpstr>
      <vt:lpstr>Courier New</vt:lpstr>
      <vt:lpstr>Euphemia</vt:lpstr>
      <vt:lpstr>Wingdings</vt:lpstr>
      <vt:lpstr>tf02787947</vt:lpstr>
      <vt:lpstr>PROGRAMARE AVANSATĂ PE OBIECTE</vt:lpstr>
      <vt:lpstr>Conținut tematic</vt:lpstr>
      <vt:lpstr>Bibliografie</vt:lpstr>
      <vt:lpstr>Examinare</vt:lpstr>
      <vt:lpstr>Tematica cursului 1 </vt:lpstr>
      <vt:lpstr>Scurt istoric al limbajului Java</vt:lpstr>
      <vt:lpstr>Caracteristici</vt:lpstr>
      <vt:lpstr>Caracteristici</vt:lpstr>
      <vt:lpstr>Caracteristici</vt:lpstr>
      <vt:lpstr>Caracteristici</vt:lpstr>
      <vt:lpstr>Caracteristici</vt:lpstr>
      <vt:lpstr>Software necesar</vt:lpstr>
      <vt:lpstr>Platforme Java</vt:lpstr>
      <vt:lpstr>Setul de caractere</vt:lpstr>
      <vt:lpstr>Literali</vt:lpstr>
      <vt:lpstr>Cuvinte cheie</vt:lpstr>
      <vt:lpstr>TIPURI DE DATE</vt:lpstr>
      <vt:lpstr>Tipuri de date</vt:lpstr>
      <vt:lpstr>Tipuri de date primitive</vt:lpstr>
      <vt:lpstr>Clase înfășurătoare</vt:lpstr>
      <vt:lpstr>Autoboxing/unboxing</vt:lpstr>
      <vt:lpstr>Declararea variabilelor </vt:lpstr>
      <vt:lpstr>Observații</vt:lpstr>
      <vt:lpstr>Operatori</vt:lpstr>
      <vt:lpstr>Observații</vt:lpstr>
      <vt:lpstr>Instrucțiuni</vt:lpstr>
      <vt:lpstr>Observații</vt:lpstr>
      <vt:lpstr>Aplicații stand alone</vt:lpstr>
      <vt:lpstr>Etapele realizării unei aplicații Java</vt:lpstr>
      <vt:lpstr>PowerPoint Presentation</vt:lpstr>
      <vt:lpstr>Pachete de clase </vt:lpstr>
      <vt:lpstr>Utilizarea pachetelor de clase</vt:lpstr>
      <vt:lpstr>PowerPoint Presentation</vt:lpstr>
      <vt:lpstr>PowerPoint Presentation</vt:lpstr>
      <vt:lpstr>Citirea datelor de tip primitiv de la tastatură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2022-02-16T16:35:23Z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0x01010037105B273C4DE8448CDDBEE7FB52AF9D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