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12"/>
  </p:notesMasterIdLst>
  <p:sldIdLst>
    <p:sldId id="256" r:id="rId5"/>
    <p:sldId id="257" r:id="rId6"/>
    <p:sldId id="260" r:id="rId7"/>
    <p:sldId id="261" r:id="rId8"/>
    <p:sldId id="258" r:id="rId9"/>
    <p:sldId id="259" r:id="rId10"/>
    <p:sldId id="262" r:id="rId11"/>
  </p:sldIdLst>
  <p:sldSz cx="9144000" cy="5143500" type="screen16x9"/>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0" roundtripDataSignature="AMtx7miQbc/hS4M5PpvmdDnYmJ6508vkO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5CFB33-AB22-470C-ABCE-BC01CF358F75}" v="1" dt="2022-10-21T09:22:52.554"/>
    <p1510:client id="{DDFC60E4-B308-B042-BE84-CDA6CD3D0FFF}" v="23" dt="2022-10-06T13:00:37.591"/>
  </p1510:revLst>
</p1510:revInfo>
</file>

<file path=ppt/tableStyles.xml><?xml version="1.0" encoding="utf-8"?>
<a:tblStyleLst xmlns:a="http://schemas.openxmlformats.org/drawingml/2006/main" def="{D44CD5A3-7F05-4150-AE1F-76B129FD57D2}">
  <a:tblStyle styleId="{D44CD5A3-7F05-4150-AE1F-76B129FD57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09"/>
  </p:normalViewPr>
  <p:slideViewPr>
    <p:cSldViewPr snapToGrid="0">
      <p:cViewPr varScale="1">
        <p:scale>
          <a:sx n="202" d="100"/>
          <a:sy n="202" d="100"/>
        </p:scale>
        <p:origin x="960" y="17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32" Type="http://schemas.openxmlformats.org/officeDocument/2006/relationships/viewProps" Target="viewProps.xml"/><Relationship Id="rId5" Type="http://schemas.openxmlformats.org/officeDocument/2006/relationships/slide" Target="slides/slide1.xml"/><Relationship Id="rId36"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30" Type="http://customschemas.google.com/relationships/presentationmetadata" Target="metadata"/><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res Cristea" userId="f9d253b3ed5feb74" providerId="LiveId" clId="{DDFC60E4-B308-B042-BE84-CDA6CD3D0FFF}"/>
    <pc:docChg chg="undo custSel addSld delSld modSld">
      <pc:chgData name="Rares Cristea" userId="f9d253b3ed5feb74" providerId="LiveId" clId="{DDFC60E4-B308-B042-BE84-CDA6CD3D0FFF}" dt="2022-10-06T13:00:37.591" v="3193"/>
      <pc:docMkLst>
        <pc:docMk/>
      </pc:docMkLst>
      <pc:sldChg chg="modSp mod">
        <pc:chgData name="Rares Cristea" userId="f9d253b3ed5feb74" providerId="LiveId" clId="{DDFC60E4-B308-B042-BE84-CDA6CD3D0FFF}" dt="2022-10-05T11:10:47.052" v="2061" actId="20577"/>
        <pc:sldMkLst>
          <pc:docMk/>
          <pc:sldMk cId="0" sldId="256"/>
        </pc:sldMkLst>
        <pc:spChg chg="mod">
          <ac:chgData name="Rares Cristea" userId="f9d253b3ed5feb74" providerId="LiveId" clId="{DDFC60E4-B308-B042-BE84-CDA6CD3D0FFF}" dt="2022-10-05T11:10:47.052" v="2061" actId="20577"/>
          <ac:spMkLst>
            <pc:docMk/>
            <pc:sldMk cId="0" sldId="256"/>
            <ac:spMk id="54" creationId="{00000000-0000-0000-0000-000000000000}"/>
          </ac:spMkLst>
        </pc:spChg>
      </pc:sldChg>
      <pc:sldChg chg="addSp modSp mod">
        <pc:chgData name="Rares Cristea" userId="f9d253b3ed5feb74" providerId="LiveId" clId="{DDFC60E4-B308-B042-BE84-CDA6CD3D0FFF}" dt="2022-10-05T11:10:58.292" v="2064" actId="20577"/>
        <pc:sldMkLst>
          <pc:docMk/>
          <pc:sldMk cId="0" sldId="257"/>
        </pc:sldMkLst>
        <pc:spChg chg="add mod">
          <ac:chgData name="Rares Cristea" userId="f9d253b3ed5feb74" providerId="LiveId" clId="{DDFC60E4-B308-B042-BE84-CDA6CD3D0FFF}" dt="2022-10-05T11:05:16.270" v="1457" actId="20577"/>
          <ac:spMkLst>
            <pc:docMk/>
            <pc:sldMk cId="0" sldId="257"/>
            <ac:spMk id="2" creationId="{B3E852F2-709A-2EB7-4A1B-E42C16CDE21E}"/>
          </ac:spMkLst>
        </pc:spChg>
        <pc:spChg chg="mod">
          <ac:chgData name="Rares Cristea" userId="f9d253b3ed5feb74" providerId="LiveId" clId="{DDFC60E4-B308-B042-BE84-CDA6CD3D0FFF}" dt="2022-10-05T11:03:39.538" v="1224" actId="20577"/>
          <ac:spMkLst>
            <pc:docMk/>
            <pc:sldMk cId="0" sldId="257"/>
            <ac:spMk id="61" creationId="{00000000-0000-0000-0000-000000000000}"/>
          </ac:spMkLst>
        </pc:spChg>
        <pc:spChg chg="mod">
          <ac:chgData name="Rares Cristea" userId="f9d253b3ed5feb74" providerId="LiveId" clId="{DDFC60E4-B308-B042-BE84-CDA6CD3D0FFF}" dt="2022-10-05T11:02:55.686" v="1212" actId="1076"/>
          <ac:spMkLst>
            <pc:docMk/>
            <pc:sldMk cId="0" sldId="257"/>
            <ac:spMk id="63" creationId="{00000000-0000-0000-0000-000000000000}"/>
          </ac:spMkLst>
        </pc:spChg>
        <pc:spChg chg="mod">
          <ac:chgData name="Rares Cristea" userId="f9d253b3ed5feb74" providerId="LiveId" clId="{DDFC60E4-B308-B042-BE84-CDA6CD3D0FFF}" dt="2022-10-05T11:10:58.292" v="2064" actId="20577"/>
          <ac:spMkLst>
            <pc:docMk/>
            <pc:sldMk cId="0" sldId="257"/>
            <ac:spMk id="65" creationId="{00000000-0000-0000-0000-000000000000}"/>
          </ac:spMkLst>
        </pc:spChg>
      </pc:sldChg>
      <pc:sldChg chg="addSp delSp modSp mod modAnim">
        <pc:chgData name="Rares Cristea" userId="f9d253b3ed5feb74" providerId="LiveId" clId="{DDFC60E4-B308-B042-BE84-CDA6CD3D0FFF}" dt="2022-10-06T13:00:19.376" v="3189"/>
        <pc:sldMkLst>
          <pc:docMk/>
          <pc:sldMk cId="196389569" sldId="258"/>
        </pc:sldMkLst>
        <pc:spChg chg="add mod">
          <ac:chgData name="Rares Cristea" userId="f9d253b3ed5feb74" providerId="LiveId" clId="{DDFC60E4-B308-B042-BE84-CDA6CD3D0FFF}" dt="2022-10-05T11:00:07.781" v="1211" actId="14100"/>
          <ac:spMkLst>
            <pc:docMk/>
            <pc:sldMk cId="196389569" sldId="258"/>
            <ac:spMk id="2" creationId="{A7330080-E562-629D-7101-333E37677C37}"/>
          </ac:spMkLst>
        </pc:spChg>
        <pc:spChg chg="del">
          <ac:chgData name="Rares Cristea" userId="f9d253b3ed5feb74" providerId="LiveId" clId="{DDFC60E4-B308-B042-BE84-CDA6CD3D0FFF}" dt="2022-10-05T10:50:36.913" v="0" actId="478"/>
          <ac:spMkLst>
            <pc:docMk/>
            <pc:sldMk cId="196389569" sldId="258"/>
            <ac:spMk id="3" creationId="{06B73C8A-95A9-BED5-8B52-74EA70E143C0}"/>
          </ac:spMkLst>
        </pc:spChg>
        <pc:spChg chg="add mod">
          <ac:chgData name="Rares Cristea" userId="f9d253b3ed5feb74" providerId="LiveId" clId="{DDFC60E4-B308-B042-BE84-CDA6CD3D0FFF}" dt="2022-10-05T11:11:04.865" v="2066"/>
          <ac:spMkLst>
            <pc:docMk/>
            <pc:sldMk cId="196389569" sldId="258"/>
            <ac:spMk id="4" creationId="{D9F857D7-F9A6-930F-3D3A-7EFDCC54A38A}"/>
          </ac:spMkLst>
        </pc:spChg>
        <pc:spChg chg="mod">
          <ac:chgData name="Rares Cristea" userId="f9d253b3ed5feb74" providerId="LiveId" clId="{DDFC60E4-B308-B042-BE84-CDA6CD3D0FFF}" dt="2022-10-05T10:51:10.849" v="72" actId="14100"/>
          <ac:spMkLst>
            <pc:docMk/>
            <pc:sldMk cId="196389569" sldId="258"/>
            <ac:spMk id="61" creationId="{00000000-0000-0000-0000-000000000000}"/>
          </ac:spMkLst>
        </pc:spChg>
        <pc:spChg chg="del">
          <ac:chgData name="Rares Cristea" userId="f9d253b3ed5feb74" providerId="LiveId" clId="{DDFC60E4-B308-B042-BE84-CDA6CD3D0FFF}" dt="2022-10-05T10:50:39.665" v="1" actId="478"/>
          <ac:spMkLst>
            <pc:docMk/>
            <pc:sldMk cId="196389569" sldId="258"/>
            <ac:spMk id="63" creationId="{00000000-0000-0000-0000-000000000000}"/>
          </ac:spMkLst>
        </pc:spChg>
        <pc:spChg chg="del">
          <ac:chgData name="Rares Cristea" userId="f9d253b3ed5feb74" providerId="LiveId" clId="{DDFC60E4-B308-B042-BE84-CDA6CD3D0FFF}" dt="2022-10-05T11:11:04.440" v="2065" actId="478"/>
          <ac:spMkLst>
            <pc:docMk/>
            <pc:sldMk cId="196389569" sldId="258"/>
            <ac:spMk id="65" creationId="{00000000-0000-0000-0000-000000000000}"/>
          </ac:spMkLst>
        </pc:spChg>
      </pc:sldChg>
      <pc:sldChg chg="modSp new mod modAnim">
        <pc:chgData name="Rares Cristea" userId="f9d253b3ed5feb74" providerId="LiveId" clId="{DDFC60E4-B308-B042-BE84-CDA6CD3D0FFF}" dt="2022-10-06T13:00:37.591" v="3193"/>
        <pc:sldMkLst>
          <pc:docMk/>
          <pc:sldMk cId="3694047117" sldId="259"/>
        </pc:sldMkLst>
        <pc:spChg chg="mod">
          <ac:chgData name="Rares Cristea" userId="f9d253b3ed5feb74" providerId="LiveId" clId="{DDFC60E4-B308-B042-BE84-CDA6CD3D0FFF}" dt="2022-10-05T10:56:07.695" v="483" actId="1076"/>
          <ac:spMkLst>
            <pc:docMk/>
            <pc:sldMk cId="3694047117" sldId="259"/>
            <ac:spMk id="2" creationId="{40ED1EFF-067E-7122-5363-5CB03FB1E5AE}"/>
          </ac:spMkLst>
        </pc:spChg>
        <pc:spChg chg="mod">
          <ac:chgData name="Rares Cristea" userId="f9d253b3ed5feb74" providerId="LiveId" clId="{DDFC60E4-B308-B042-BE84-CDA6CD3D0FFF}" dt="2022-10-05T11:10:41.631" v="2058" actId="790"/>
          <ac:spMkLst>
            <pc:docMk/>
            <pc:sldMk cId="3694047117" sldId="259"/>
            <ac:spMk id="3" creationId="{1ABFDB9F-B8CA-4B13-FB8D-180A3F4DD1C9}"/>
          </ac:spMkLst>
        </pc:spChg>
      </pc:sldChg>
      <pc:sldChg chg="addSp delSp modSp new mod modAnim">
        <pc:chgData name="Rares Cristea" userId="f9d253b3ed5feb74" providerId="LiveId" clId="{DDFC60E4-B308-B042-BE84-CDA6CD3D0FFF}" dt="2022-10-06T12:59:45" v="3178"/>
        <pc:sldMkLst>
          <pc:docMk/>
          <pc:sldMk cId="3956832934" sldId="260"/>
        </pc:sldMkLst>
        <pc:spChg chg="mod">
          <ac:chgData name="Rares Cristea" userId="f9d253b3ed5feb74" providerId="LiveId" clId="{DDFC60E4-B308-B042-BE84-CDA6CD3D0FFF}" dt="2022-10-05T11:03:52.550" v="1243" actId="20577"/>
          <ac:spMkLst>
            <pc:docMk/>
            <pc:sldMk cId="3956832934" sldId="260"/>
            <ac:spMk id="2" creationId="{E68A476B-C010-4A35-0AE9-F30A82A6303B}"/>
          </ac:spMkLst>
        </pc:spChg>
        <pc:spChg chg="mod">
          <ac:chgData name="Rares Cristea" userId="f9d253b3ed5feb74" providerId="LiveId" clId="{DDFC60E4-B308-B042-BE84-CDA6CD3D0FFF}" dt="2022-10-05T11:08:20.939" v="2049" actId="20577"/>
          <ac:spMkLst>
            <pc:docMk/>
            <pc:sldMk cId="3956832934" sldId="260"/>
            <ac:spMk id="3" creationId="{D1E1E38E-B2DB-1B94-71C6-BDFA9E600BC3}"/>
          </ac:spMkLst>
        </pc:spChg>
        <pc:spChg chg="add del mod">
          <ac:chgData name="Rares Cristea" userId="f9d253b3ed5feb74" providerId="LiveId" clId="{DDFC60E4-B308-B042-BE84-CDA6CD3D0FFF}" dt="2022-10-05T11:10:23.869" v="2051"/>
          <ac:spMkLst>
            <pc:docMk/>
            <pc:sldMk cId="3956832934" sldId="260"/>
            <ac:spMk id="4" creationId="{0342EBC5-6E72-4339-4247-ADB3E18349B5}"/>
          </ac:spMkLst>
        </pc:spChg>
      </pc:sldChg>
      <pc:sldChg chg="addSp modSp new mod modAnim">
        <pc:chgData name="Rares Cristea" userId="f9d253b3ed5feb74" providerId="LiveId" clId="{DDFC60E4-B308-B042-BE84-CDA6CD3D0FFF}" dt="2022-10-06T12:59:53.483" v="3180"/>
        <pc:sldMkLst>
          <pc:docMk/>
          <pc:sldMk cId="1683804796" sldId="261"/>
        </pc:sldMkLst>
        <pc:spChg chg="mod">
          <ac:chgData name="Rares Cristea" userId="f9d253b3ed5feb74" providerId="LiveId" clId="{DDFC60E4-B308-B042-BE84-CDA6CD3D0FFF}" dt="2022-10-05T12:22:28.120" v="2089" actId="20577"/>
          <ac:spMkLst>
            <pc:docMk/>
            <pc:sldMk cId="1683804796" sldId="261"/>
            <ac:spMk id="2" creationId="{576B21F7-25DB-2C48-589D-8B754B0CE323}"/>
          </ac:spMkLst>
        </pc:spChg>
        <pc:spChg chg="mod">
          <ac:chgData name="Rares Cristea" userId="f9d253b3ed5feb74" providerId="LiveId" clId="{DDFC60E4-B308-B042-BE84-CDA6CD3D0FFF}" dt="2022-10-05T12:26:54.737" v="2734" actId="114"/>
          <ac:spMkLst>
            <pc:docMk/>
            <pc:sldMk cId="1683804796" sldId="261"/>
            <ac:spMk id="3" creationId="{7303A6DD-00D8-7B88-FFD4-262C0F292864}"/>
          </ac:spMkLst>
        </pc:spChg>
        <pc:spChg chg="add mod">
          <ac:chgData name="Rares Cristea" userId="f9d253b3ed5feb74" providerId="LiveId" clId="{DDFC60E4-B308-B042-BE84-CDA6CD3D0FFF}" dt="2022-10-05T12:29:20.094" v="3153" actId="20577"/>
          <ac:spMkLst>
            <pc:docMk/>
            <pc:sldMk cId="1683804796" sldId="261"/>
            <ac:spMk id="4" creationId="{D4DD37B8-18FA-1002-650F-069C87A2F90D}"/>
          </ac:spMkLst>
        </pc:spChg>
      </pc:sldChg>
      <pc:sldChg chg="modSp new mod">
        <pc:chgData name="Rares Cristea" userId="f9d253b3ed5feb74" providerId="LiveId" clId="{DDFC60E4-B308-B042-BE84-CDA6CD3D0FFF}" dt="2022-10-05T12:44:37.392" v="3176" actId="1076"/>
        <pc:sldMkLst>
          <pc:docMk/>
          <pc:sldMk cId="594131174" sldId="262"/>
        </pc:sldMkLst>
        <pc:spChg chg="mod">
          <ac:chgData name="Rares Cristea" userId="f9d253b3ed5feb74" providerId="LiveId" clId="{DDFC60E4-B308-B042-BE84-CDA6CD3D0FFF}" dt="2022-10-05T12:44:24.151" v="3172" actId="20577"/>
          <ac:spMkLst>
            <pc:docMk/>
            <pc:sldMk cId="594131174" sldId="262"/>
            <ac:spMk id="2" creationId="{4F6D688E-1DC7-7848-E165-FE33255016BB}"/>
          </ac:spMkLst>
        </pc:spChg>
        <pc:spChg chg="mod">
          <ac:chgData name="Rares Cristea" userId="f9d253b3ed5feb74" providerId="LiveId" clId="{DDFC60E4-B308-B042-BE84-CDA6CD3D0FFF}" dt="2022-10-05T12:44:37.392" v="3176" actId="1076"/>
          <ac:spMkLst>
            <pc:docMk/>
            <pc:sldMk cId="594131174" sldId="262"/>
            <ac:spMk id="3" creationId="{FCB5D30D-0F56-3DC0-F801-84E161FE5EB7}"/>
          </ac:spMkLst>
        </pc:spChg>
      </pc:sldChg>
      <pc:sldChg chg="delSp modSp new del mod">
        <pc:chgData name="Rares Cristea" userId="f9d253b3ed5feb74" providerId="LiveId" clId="{DDFC60E4-B308-B042-BE84-CDA6CD3D0FFF}" dt="2022-10-05T12:29:32.415" v="3154" actId="2696"/>
        <pc:sldMkLst>
          <pc:docMk/>
          <pc:sldMk cId="3241823182" sldId="262"/>
        </pc:sldMkLst>
        <pc:spChg chg="mod">
          <ac:chgData name="Rares Cristea" userId="f9d253b3ed5feb74" providerId="LiveId" clId="{DDFC60E4-B308-B042-BE84-CDA6CD3D0FFF}" dt="2022-10-05T12:24:13.687" v="2451" actId="20577"/>
          <ac:spMkLst>
            <pc:docMk/>
            <pc:sldMk cId="3241823182" sldId="262"/>
            <ac:spMk id="2" creationId="{66736325-7731-E53A-5324-3C8B4B41B967}"/>
          </ac:spMkLst>
        </pc:spChg>
        <pc:spChg chg="del mod">
          <ac:chgData name="Rares Cristea" userId="f9d253b3ed5feb74" providerId="LiveId" clId="{DDFC60E4-B308-B042-BE84-CDA6CD3D0FFF}" dt="2022-10-05T12:24:19.477" v="2459" actId="478"/>
          <ac:spMkLst>
            <pc:docMk/>
            <pc:sldMk cId="3241823182" sldId="262"/>
            <ac:spMk id="3" creationId="{CF9A2265-6908-0D2B-8BE9-3C4375EC5A0E}"/>
          </ac:spMkLst>
        </pc:spChg>
      </pc:sldChg>
    </pc:docChg>
  </pc:docChgLst>
  <pc:docChgLst>
    <pc:chgData name="Rares Cristea" userId="f9d253b3ed5feb74" providerId="LiveId" clId="{79CF5AE7-5A4D-4A6E-8D85-7C0B1ADD45C2}"/>
    <pc:docChg chg="custSel addSld delSld modSld">
      <pc:chgData name="Rares Cristea" userId="f9d253b3ed5feb74" providerId="LiveId" clId="{79CF5AE7-5A4D-4A6E-8D85-7C0B1ADD45C2}" dt="2022-10-05T07:20:34.568" v="375" actId="20577"/>
      <pc:docMkLst>
        <pc:docMk/>
      </pc:docMkLst>
      <pc:sldChg chg="delSp mod">
        <pc:chgData name="Rares Cristea" userId="f9d253b3ed5feb74" providerId="LiveId" clId="{79CF5AE7-5A4D-4A6E-8D85-7C0B1ADD45C2}" dt="2022-10-05T07:10:58.848" v="36" actId="478"/>
        <pc:sldMkLst>
          <pc:docMk/>
          <pc:sldMk cId="0" sldId="256"/>
        </pc:sldMkLst>
        <pc:picChg chg="del">
          <ac:chgData name="Rares Cristea" userId="f9d253b3ed5feb74" providerId="LiveId" clId="{79CF5AE7-5A4D-4A6E-8D85-7C0B1ADD45C2}" dt="2022-10-05T07:10:58.848" v="36" actId="478"/>
          <ac:picMkLst>
            <pc:docMk/>
            <pc:sldMk cId="0" sldId="256"/>
            <ac:picMk id="55" creationId="{00000000-0000-0000-0000-000000000000}"/>
          </ac:picMkLst>
        </pc:picChg>
      </pc:sldChg>
      <pc:sldChg chg="delSp modSp mod">
        <pc:chgData name="Rares Cristea" userId="f9d253b3ed5feb74" providerId="LiveId" clId="{79CF5AE7-5A4D-4A6E-8D85-7C0B1ADD45C2}" dt="2022-10-05T07:15:20.868" v="283" actId="20577"/>
        <pc:sldMkLst>
          <pc:docMk/>
          <pc:sldMk cId="0" sldId="257"/>
        </pc:sldMkLst>
        <pc:spChg chg="mod">
          <ac:chgData name="Rares Cristea" userId="f9d253b3ed5feb74" providerId="LiveId" clId="{79CF5AE7-5A4D-4A6E-8D85-7C0B1ADD45C2}" dt="2022-10-05T07:10:39.562" v="30" actId="14100"/>
          <ac:spMkLst>
            <pc:docMk/>
            <pc:sldMk cId="0" sldId="257"/>
            <ac:spMk id="61" creationId="{00000000-0000-0000-0000-000000000000}"/>
          </ac:spMkLst>
        </pc:spChg>
        <pc:spChg chg="mod">
          <ac:chgData name="Rares Cristea" userId="f9d253b3ed5feb74" providerId="LiveId" clId="{79CF5AE7-5A4D-4A6E-8D85-7C0B1ADD45C2}" dt="2022-10-05T07:15:20.868" v="283" actId="20577"/>
          <ac:spMkLst>
            <pc:docMk/>
            <pc:sldMk cId="0" sldId="257"/>
            <ac:spMk id="63" creationId="{00000000-0000-0000-0000-000000000000}"/>
          </ac:spMkLst>
        </pc:spChg>
        <pc:spChg chg="del mod">
          <ac:chgData name="Rares Cristea" userId="f9d253b3ed5feb74" providerId="LiveId" clId="{79CF5AE7-5A4D-4A6E-8D85-7C0B1ADD45C2}" dt="2022-10-05T07:10:54.713" v="35"/>
          <ac:spMkLst>
            <pc:docMk/>
            <pc:sldMk cId="0" sldId="257"/>
            <ac:spMk id="64" creationId="{00000000-0000-0000-0000-000000000000}"/>
          </ac:spMkLst>
        </pc:spChg>
        <pc:picChg chg="del">
          <ac:chgData name="Rares Cristea" userId="f9d253b3ed5feb74" providerId="LiveId" clId="{79CF5AE7-5A4D-4A6E-8D85-7C0B1ADD45C2}" dt="2022-10-05T07:10:54.712" v="33" actId="478"/>
          <ac:picMkLst>
            <pc:docMk/>
            <pc:sldMk cId="0" sldId="257"/>
            <ac:picMk id="66" creationId="{00000000-0000-0000-0000-000000000000}"/>
          </ac:picMkLst>
        </pc:picChg>
      </pc:sldChg>
      <pc:sldChg chg="addSp delSp modSp add del mod">
        <pc:chgData name="Rares Cristea" userId="f9d253b3ed5feb74" providerId="LiveId" clId="{79CF5AE7-5A4D-4A6E-8D85-7C0B1ADD45C2}" dt="2022-10-05T07:20:34.568" v="375" actId="20577"/>
        <pc:sldMkLst>
          <pc:docMk/>
          <pc:sldMk cId="196389569" sldId="258"/>
        </pc:sldMkLst>
        <pc:spChg chg="add del mod">
          <ac:chgData name="Rares Cristea" userId="f9d253b3ed5feb74" providerId="LiveId" clId="{79CF5AE7-5A4D-4A6E-8D85-7C0B1ADD45C2}" dt="2022-10-05T07:19:31.147" v="344"/>
          <ac:spMkLst>
            <pc:docMk/>
            <pc:sldMk cId="196389569" sldId="258"/>
            <ac:spMk id="2" creationId="{B52FD69F-2831-1F3D-7B07-2992AF012202}"/>
          </ac:spMkLst>
        </pc:spChg>
        <pc:spChg chg="add mod">
          <ac:chgData name="Rares Cristea" userId="f9d253b3ed5feb74" providerId="LiveId" clId="{79CF5AE7-5A4D-4A6E-8D85-7C0B1ADD45C2}" dt="2022-10-05T07:20:34.568" v="375" actId="20577"/>
          <ac:spMkLst>
            <pc:docMk/>
            <pc:sldMk cId="196389569" sldId="258"/>
            <ac:spMk id="3" creationId="{06B73C8A-95A9-BED5-8B52-74EA70E143C0}"/>
          </ac:spMkLst>
        </pc:spChg>
        <pc:spChg chg="mod">
          <ac:chgData name="Rares Cristea" userId="f9d253b3ed5feb74" providerId="LiveId" clId="{79CF5AE7-5A4D-4A6E-8D85-7C0B1ADD45C2}" dt="2022-10-05T07:16:04.914" v="323" actId="1076"/>
          <ac:spMkLst>
            <pc:docMk/>
            <pc:sldMk cId="196389569" sldId="258"/>
            <ac:spMk id="63" creationId="{00000000-0000-0000-0000-000000000000}"/>
          </ac:spMkLst>
        </pc:spChg>
      </pc:sldChg>
      <pc:sldChg chg="del">
        <pc:chgData name="Rares Cristea" userId="f9d253b3ed5feb74" providerId="LiveId" clId="{79CF5AE7-5A4D-4A6E-8D85-7C0B1ADD45C2}" dt="2022-10-05T07:01:29.262" v="0" actId="2696"/>
        <pc:sldMkLst>
          <pc:docMk/>
          <pc:sldMk cId="3694047117" sldId="259"/>
        </pc:sldMkLst>
      </pc:sldChg>
      <pc:sldChg chg="del">
        <pc:chgData name="Rares Cristea" userId="f9d253b3ed5feb74" providerId="LiveId" clId="{79CF5AE7-5A4D-4A6E-8D85-7C0B1ADD45C2}" dt="2022-10-05T07:01:29.262" v="0" actId="2696"/>
        <pc:sldMkLst>
          <pc:docMk/>
          <pc:sldMk cId="3956832934" sldId="260"/>
        </pc:sldMkLst>
      </pc:sldChg>
      <pc:sldChg chg="del">
        <pc:chgData name="Rares Cristea" userId="f9d253b3ed5feb74" providerId="LiveId" clId="{79CF5AE7-5A4D-4A6E-8D85-7C0B1ADD45C2}" dt="2022-10-05T07:01:29.262" v="0" actId="2696"/>
        <pc:sldMkLst>
          <pc:docMk/>
          <pc:sldMk cId="1683804796" sldId="261"/>
        </pc:sldMkLst>
      </pc:sldChg>
      <pc:sldChg chg="del">
        <pc:chgData name="Rares Cristea" userId="f9d253b3ed5feb74" providerId="LiveId" clId="{79CF5AE7-5A4D-4A6E-8D85-7C0B1ADD45C2}" dt="2022-10-05T07:01:29.262" v="0" actId="2696"/>
        <pc:sldMkLst>
          <pc:docMk/>
          <pc:sldMk cId="594131174" sldId="262"/>
        </pc:sldMkLst>
      </pc:sldChg>
      <pc:sldChg chg="del">
        <pc:chgData name="Rares Cristea" userId="f9d253b3ed5feb74" providerId="LiveId" clId="{79CF5AE7-5A4D-4A6E-8D85-7C0B1ADD45C2}" dt="2022-10-05T07:01:29.262" v="0" actId="2696"/>
        <pc:sldMkLst>
          <pc:docMk/>
          <pc:sldMk cId="0" sldId="263"/>
        </pc:sldMkLst>
      </pc:sldChg>
      <pc:sldChg chg="del">
        <pc:chgData name="Rares Cristea" userId="f9d253b3ed5feb74" providerId="LiveId" clId="{79CF5AE7-5A4D-4A6E-8D85-7C0B1ADD45C2}" dt="2022-10-05T07:01:29.262" v="0" actId="2696"/>
        <pc:sldMkLst>
          <pc:docMk/>
          <pc:sldMk cId="0" sldId="264"/>
        </pc:sldMkLst>
      </pc:sldChg>
      <pc:sldChg chg="del">
        <pc:chgData name="Rares Cristea" userId="f9d253b3ed5feb74" providerId="LiveId" clId="{79CF5AE7-5A4D-4A6E-8D85-7C0B1ADD45C2}" dt="2022-10-05T07:01:29.262" v="0" actId="2696"/>
        <pc:sldMkLst>
          <pc:docMk/>
          <pc:sldMk cId="0" sldId="265"/>
        </pc:sldMkLst>
      </pc:sldChg>
      <pc:sldChg chg="del">
        <pc:chgData name="Rares Cristea" userId="f9d253b3ed5feb74" providerId="LiveId" clId="{79CF5AE7-5A4D-4A6E-8D85-7C0B1ADD45C2}" dt="2022-10-05T07:01:29.262" v="0" actId="2696"/>
        <pc:sldMkLst>
          <pc:docMk/>
          <pc:sldMk cId="0" sldId="266"/>
        </pc:sldMkLst>
      </pc:sldChg>
      <pc:sldChg chg="del">
        <pc:chgData name="Rares Cristea" userId="f9d253b3ed5feb74" providerId="LiveId" clId="{79CF5AE7-5A4D-4A6E-8D85-7C0B1ADD45C2}" dt="2022-10-05T07:01:29.262" v="0" actId="2696"/>
        <pc:sldMkLst>
          <pc:docMk/>
          <pc:sldMk cId="0" sldId="267"/>
        </pc:sldMkLst>
      </pc:sldChg>
      <pc:sldChg chg="del">
        <pc:chgData name="Rares Cristea" userId="f9d253b3ed5feb74" providerId="LiveId" clId="{79CF5AE7-5A4D-4A6E-8D85-7C0B1ADD45C2}" dt="2022-10-05T07:01:29.262" v="0" actId="2696"/>
        <pc:sldMkLst>
          <pc:docMk/>
          <pc:sldMk cId="0" sldId="268"/>
        </pc:sldMkLst>
      </pc:sldChg>
      <pc:sldChg chg="del">
        <pc:chgData name="Rares Cristea" userId="f9d253b3ed5feb74" providerId="LiveId" clId="{79CF5AE7-5A4D-4A6E-8D85-7C0B1ADD45C2}" dt="2022-10-05T07:01:29.262" v="0" actId="2696"/>
        <pc:sldMkLst>
          <pc:docMk/>
          <pc:sldMk cId="0" sldId="269"/>
        </pc:sldMkLst>
      </pc:sldChg>
      <pc:sldChg chg="del">
        <pc:chgData name="Rares Cristea" userId="f9d253b3ed5feb74" providerId="LiveId" clId="{79CF5AE7-5A4D-4A6E-8D85-7C0B1ADD45C2}" dt="2022-10-05T07:01:29.262" v="0" actId="2696"/>
        <pc:sldMkLst>
          <pc:docMk/>
          <pc:sldMk cId="0" sldId="270"/>
        </pc:sldMkLst>
      </pc:sldChg>
      <pc:sldChg chg="del">
        <pc:chgData name="Rares Cristea" userId="f9d253b3ed5feb74" providerId="LiveId" clId="{79CF5AE7-5A4D-4A6E-8D85-7C0B1ADD45C2}" dt="2022-10-05T07:01:29.262" v="0" actId="2696"/>
        <pc:sldMkLst>
          <pc:docMk/>
          <pc:sldMk cId="0" sldId="271"/>
        </pc:sldMkLst>
      </pc:sldChg>
      <pc:sldChg chg="del">
        <pc:chgData name="Rares Cristea" userId="f9d253b3ed5feb74" providerId="LiveId" clId="{79CF5AE7-5A4D-4A6E-8D85-7C0B1ADD45C2}" dt="2022-10-05T07:01:29.262" v="0" actId="2696"/>
        <pc:sldMkLst>
          <pc:docMk/>
          <pc:sldMk cId="0" sldId="272"/>
        </pc:sldMkLst>
      </pc:sldChg>
      <pc:sldChg chg="del">
        <pc:chgData name="Rares Cristea" userId="f9d253b3ed5feb74" providerId="LiveId" clId="{79CF5AE7-5A4D-4A6E-8D85-7C0B1ADD45C2}" dt="2022-10-05T07:01:29.262" v="0" actId="2696"/>
        <pc:sldMkLst>
          <pc:docMk/>
          <pc:sldMk cId="0" sldId="273"/>
        </pc:sldMkLst>
      </pc:sldChg>
      <pc:sldChg chg="del">
        <pc:chgData name="Rares Cristea" userId="f9d253b3ed5feb74" providerId="LiveId" clId="{79CF5AE7-5A4D-4A6E-8D85-7C0B1ADD45C2}" dt="2022-10-05T07:01:29.262" v="0" actId="2696"/>
        <pc:sldMkLst>
          <pc:docMk/>
          <pc:sldMk cId="0" sldId="274"/>
        </pc:sldMkLst>
      </pc:sldChg>
      <pc:sldChg chg="del">
        <pc:chgData name="Rares Cristea" userId="f9d253b3ed5feb74" providerId="LiveId" clId="{79CF5AE7-5A4D-4A6E-8D85-7C0B1ADD45C2}" dt="2022-10-05T07:01:29.262" v="0" actId="2696"/>
        <pc:sldMkLst>
          <pc:docMk/>
          <pc:sldMk cId="0" sldId="275"/>
        </pc:sldMkLst>
      </pc:sldChg>
      <pc:sldChg chg="del">
        <pc:chgData name="Rares Cristea" userId="f9d253b3ed5feb74" providerId="LiveId" clId="{79CF5AE7-5A4D-4A6E-8D85-7C0B1ADD45C2}" dt="2022-10-05T07:01:29.262" v="0" actId="2696"/>
        <pc:sldMkLst>
          <pc:docMk/>
          <pc:sldMk cId="0" sldId="276"/>
        </pc:sldMkLst>
      </pc:sldChg>
      <pc:sldChg chg="del">
        <pc:chgData name="Rares Cristea" userId="f9d253b3ed5feb74" providerId="LiveId" clId="{79CF5AE7-5A4D-4A6E-8D85-7C0B1ADD45C2}" dt="2022-10-05T07:01:29.262" v="0" actId="2696"/>
        <pc:sldMkLst>
          <pc:docMk/>
          <pc:sldMk cId="0" sldId="277"/>
        </pc:sldMkLst>
      </pc:sldChg>
      <pc:sldChg chg="del">
        <pc:chgData name="Rares Cristea" userId="f9d253b3ed5feb74" providerId="LiveId" clId="{79CF5AE7-5A4D-4A6E-8D85-7C0B1ADD45C2}" dt="2022-10-05T07:01:29.262" v="0" actId="2696"/>
        <pc:sldMkLst>
          <pc:docMk/>
          <pc:sldMk cId="0" sldId="278"/>
        </pc:sldMkLst>
      </pc:sldChg>
    </pc:docChg>
  </pc:docChgLst>
  <pc:docChgLst>
    <pc:chgData name="RUXANDRA IOANA STRATAN" userId="S::ruxandra.stratan@s.unibuc.ro::6bf8c968-a5b5-45b0-a629-28554835ec18" providerId="AD" clId="Web-{1B5CFB33-AB22-470C-ABCE-BC01CF358F75}"/>
    <pc:docChg chg="modSld">
      <pc:chgData name="RUXANDRA IOANA STRATAN" userId="S::ruxandra.stratan@s.unibuc.ro::6bf8c968-a5b5-45b0-a629-28554835ec18" providerId="AD" clId="Web-{1B5CFB33-AB22-470C-ABCE-BC01CF358F75}" dt="2022-10-21T09:22:52.554" v="0" actId="1076"/>
      <pc:docMkLst>
        <pc:docMk/>
      </pc:docMkLst>
      <pc:sldChg chg="modSp">
        <pc:chgData name="RUXANDRA IOANA STRATAN" userId="S::ruxandra.stratan@s.unibuc.ro::6bf8c968-a5b5-45b0-a629-28554835ec18" providerId="AD" clId="Web-{1B5CFB33-AB22-470C-ABCE-BC01CF358F75}" dt="2022-10-21T09:22:52.554" v="0" actId="1076"/>
        <pc:sldMkLst>
          <pc:docMk/>
          <pc:sldMk cId="594131174" sldId="262"/>
        </pc:sldMkLst>
        <pc:spChg chg="mod">
          <ac:chgData name="RUXANDRA IOANA STRATAN" userId="S::ruxandra.stratan@s.unibuc.ro::6bf8c968-a5b5-45b0-a629-28554835ec18" providerId="AD" clId="Web-{1B5CFB33-AB22-470C-ABCE-BC01CF358F75}" dt="2022-10-21T09:22:52.554" v="0" actId="1076"/>
          <ac:spMkLst>
            <pc:docMk/>
            <pc:sldMk cId="594131174" sldId="262"/>
            <ac:spMk id="3" creationId="{FCB5D30D-0F56-3DC0-F801-84E161FE5EB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 name="Google Shape;50;p1: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txBox="1">
            <a:spLocks noGrp="1"/>
          </p:cNvSpPr>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2:notes"/>
          <p:cNvSpPr>
            <a:spLocks noGrp="1" noRot="1" noChangeAspect="1"/>
          </p:cNvSpPr>
          <p:nvPr>
            <p:ph type="sldImg" idx="2"/>
          </p:nvPr>
        </p:nvSpPr>
        <p:spPr>
          <a:xfrm>
            <a:off x="2857500" y="385763"/>
            <a:ext cx="3429000" cy="192881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0002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bg>
      <p:bgPr>
        <a:solidFill>
          <a:schemeClr val="lt1"/>
        </a:solidFill>
        <a:effectLst/>
      </p:bgPr>
    </p:bg>
    <p:spTree>
      <p:nvGrpSpPr>
        <p:cNvPr id="1" name="Shape 13"/>
        <p:cNvGrpSpPr/>
        <p:nvPr/>
      </p:nvGrpSpPr>
      <p:grpSpPr>
        <a:xfrm>
          <a:off x="0" y="0"/>
          <a:ext cx="0" cy="0"/>
          <a:chOff x="0" y="0"/>
          <a:chExt cx="0" cy="0"/>
        </a:xfrm>
      </p:grpSpPr>
      <p:sp>
        <p:nvSpPr>
          <p:cNvPr id="14" name="Google Shape;14;p24"/>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4"/>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sp>
        <p:nvSpPr>
          <p:cNvPr id="18" name="Google Shape;18;p25"/>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5"/>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0" name="Google Shape;20;p25"/>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1">
  <p:cSld name="TITLE_1">
    <p:spTree>
      <p:nvGrpSpPr>
        <p:cNvPr id="1" name="Shape 23"/>
        <p:cNvGrpSpPr/>
        <p:nvPr/>
      </p:nvGrpSpPr>
      <p:grpSpPr>
        <a:xfrm>
          <a:off x="0" y="0"/>
          <a:ext cx="0" cy="0"/>
          <a:chOff x="0" y="0"/>
          <a:chExt cx="0" cy="0"/>
        </a:xfrm>
      </p:grpSpPr>
      <p:sp>
        <p:nvSpPr>
          <p:cNvPr id="24" name="Google Shape;24;g1500579b596_1_66"/>
          <p:cNvSpPr txBox="1">
            <a:spLocks noGrp="1"/>
          </p:cNvSpPr>
          <p:nvPr>
            <p:ph type="sldNum" idx="12"/>
          </p:nvPr>
        </p:nvSpPr>
        <p:spPr>
          <a:xfrm>
            <a:off x="8556784" y="4749851"/>
            <a:ext cx="548700" cy="2001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6"/>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6"/>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27"/>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2200" b="1"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7"/>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3" name="Google Shape;33;p27"/>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7"/>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7"/>
        <p:cNvGrpSpPr/>
        <p:nvPr/>
      </p:nvGrpSpPr>
      <p:grpSpPr>
        <a:xfrm>
          <a:off x="0" y="0"/>
          <a:ext cx="0" cy="0"/>
          <a:chOff x="0" y="0"/>
          <a:chExt cx="0" cy="0"/>
        </a:xfrm>
      </p:grpSpPr>
      <p:sp>
        <p:nvSpPr>
          <p:cNvPr id="38" name="Google Shape;38;p28"/>
          <p:cNvSpPr txBox="1">
            <a:spLocks noGrp="1"/>
          </p:cNvSpPr>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8"/>
          <p:cNvSpPr txBox="1">
            <a:spLocks noGrp="1"/>
          </p:cNvSpPr>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700" b="0" i="0">
                <a:solidFill>
                  <a:srgbClr val="EEEEEE"/>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3">
  <p:cSld name="TITLE_AND_BODY_3">
    <p:spTree>
      <p:nvGrpSpPr>
        <p:cNvPr id="1" name="Shape 43"/>
        <p:cNvGrpSpPr/>
        <p:nvPr/>
      </p:nvGrpSpPr>
      <p:grpSpPr>
        <a:xfrm>
          <a:off x="0" y="0"/>
          <a:ext cx="0" cy="0"/>
          <a:chOff x="0" y="0"/>
          <a:chExt cx="0" cy="0"/>
        </a:xfrm>
      </p:grpSpPr>
      <p:sp>
        <p:nvSpPr>
          <p:cNvPr id="44" name="Google Shape;44;g15424414e74_0_104"/>
          <p:cNvSpPr txBox="1">
            <a:spLocks noGrp="1"/>
          </p:cNvSpPr>
          <p:nvPr>
            <p:ph type="title"/>
          </p:nvPr>
        </p:nvSpPr>
        <p:spPr>
          <a:xfrm>
            <a:off x="503380" y="963305"/>
            <a:ext cx="8328900" cy="572700"/>
          </a:xfrm>
          <a:prstGeom prst="rect">
            <a:avLst/>
          </a:prstGeom>
        </p:spPr>
        <p:txBody>
          <a:bodyPr spcFirstLastPara="1" wrap="square" lIns="0" tIns="0" rIns="0" bIns="0" anchor="t" anchorCtr="0">
            <a:sp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5" name="Google Shape;45;g15424414e74_0_104"/>
          <p:cNvSpPr txBox="1">
            <a:spLocks noGrp="1"/>
          </p:cNvSpPr>
          <p:nvPr>
            <p:ph type="body" idx="1"/>
          </p:nvPr>
        </p:nvSpPr>
        <p:spPr>
          <a:xfrm>
            <a:off x="503379" y="1618936"/>
            <a:ext cx="6233700" cy="3416400"/>
          </a:xfrm>
          <a:prstGeom prst="rect">
            <a:avLst/>
          </a:prstGeom>
        </p:spPr>
        <p:txBody>
          <a:bodyPr spcFirstLastPara="1" wrap="square" lIns="0" tIns="0" rIns="0" bIns="0" anchor="t" anchorCtr="0">
            <a:spAutoFit/>
          </a:bodyPr>
          <a:lstStyle>
            <a:lvl1pPr marL="457200" lvl="0" indent="-228600" rtl="0">
              <a:spcBef>
                <a:spcPts val="0"/>
              </a:spcBef>
              <a:spcAft>
                <a:spcPts val="0"/>
              </a:spcAft>
              <a:buClr>
                <a:srgbClr val="9225A5"/>
              </a:buClr>
              <a:buSzPts val="1400"/>
              <a:buNone/>
              <a:defRPr/>
            </a:lvl1pPr>
            <a:lvl2pPr marL="914400" lvl="1" indent="-228600" rtl="0">
              <a:spcBef>
                <a:spcPts val="0"/>
              </a:spcBef>
              <a:spcAft>
                <a:spcPts val="0"/>
              </a:spcAft>
              <a:buSzPts val="1400"/>
              <a:buNone/>
              <a:defRPr/>
            </a:lvl2pPr>
            <a:lvl3pPr marL="1371600" lvl="2" indent="-228600" rtl="0">
              <a:spcBef>
                <a:spcPts val="0"/>
              </a:spcBef>
              <a:spcAft>
                <a:spcPts val="0"/>
              </a:spcAft>
              <a:buSzPts val="1400"/>
              <a:buNone/>
              <a:defRPr/>
            </a:lvl3pPr>
            <a:lvl4pPr marL="1828800" lvl="3" indent="-228600" rtl="0">
              <a:spcBef>
                <a:spcPts val="0"/>
              </a:spcBef>
              <a:spcAft>
                <a:spcPts val="0"/>
              </a:spcAft>
              <a:buSzPts val="1400"/>
              <a:buNone/>
              <a:defRPr/>
            </a:lvl4pPr>
            <a:lvl5pPr marL="2286000" lvl="4" indent="-228600" rtl="0">
              <a:spcBef>
                <a:spcPts val="0"/>
              </a:spcBef>
              <a:spcAft>
                <a:spcPts val="0"/>
              </a:spcAft>
              <a:buSzPts val="1400"/>
              <a:buNone/>
              <a:defRPr/>
            </a:lvl5pPr>
            <a:lvl6pPr marL="2743200" lvl="5" indent="-228600" rtl="0">
              <a:spcBef>
                <a:spcPts val="0"/>
              </a:spcBef>
              <a:spcAft>
                <a:spcPts val="0"/>
              </a:spcAft>
              <a:buSzPts val="1400"/>
              <a:buNone/>
              <a:defRPr/>
            </a:lvl6pPr>
            <a:lvl7pPr marL="3200400" lvl="6" indent="-228600" rtl="0">
              <a:spcBef>
                <a:spcPts val="0"/>
              </a:spcBef>
              <a:spcAft>
                <a:spcPts val="0"/>
              </a:spcAft>
              <a:buSzPts val="1400"/>
              <a:buNone/>
              <a:defRPr/>
            </a:lvl7pPr>
            <a:lvl8pPr marL="3657600" lvl="7" indent="-228600" rtl="0">
              <a:spcBef>
                <a:spcPts val="0"/>
              </a:spcBef>
              <a:spcAft>
                <a:spcPts val="0"/>
              </a:spcAft>
              <a:buSzPts val="1400"/>
              <a:buNone/>
              <a:defRPr/>
            </a:lvl8pPr>
            <a:lvl9pPr marL="4114800" lvl="8" indent="-228600" rtl="0">
              <a:spcBef>
                <a:spcPts val="0"/>
              </a:spcBef>
              <a:spcAft>
                <a:spcPts val="0"/>
              </a:spcAft>
              <a:buSzPts val="1400"/>
              <a:buNone/>
              <a:defRPr/>
            </a:lvl9pPr>
          </a:lstStyle>
          <a:p>
            <a:endParaRPr/>
          </a:p>
        </p:txBody>
      </p:sp>
      <p:sp>
        <p:nvSpPr>
          <p:cNvPr id="46" name="Google Shape;46;g15424414e74_0_104"/>
          <p:cNvSpPr txBox="1">
            <a:spLocks noGrp="1"/>
          </p:cNvSpPr>
          <p:nvPr>
            <p:ph type="sldNum" idx="12"/>
          </p:nvPr>
        </p:nvSpPr>
        <p:spPr>
          <a:xfrm>
            <a:off x="8472458" y="4663217"/>
            <a:ext cx="548700" cy="277200"/>
          </a:xfrm>
          <a:prstGeom prst="rect">
            <a:avLst/>
          </a:prstGeom>
        </p:spPr>
        <p:txBody>
          <a:bodyPr spcFirstLastPara="1" wrap="square" lIns="0" tIns="0" rIns="0" bIns="0" anchor="t" anchorCtr="0">
            <a:sp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sp>
        <p:nvSpPr>
          <p:cNvPr id="47" name="Google Shape;47;g15424414e74_0_104"/>
          <p:cNvSpPr/>
          <p:nvPr/>
        </p:nvSpPr>
        <p:spPr>
          <a:xfrm>
            <a:off x="6854904" y="0"/>
            <a:ext cx="2291400" cy="5143500"/>
          </a:xfrm>
          <a:prstGeom prst="rect">
            <a:avLst/>
          </a:prstGeom>
          <a:solidFill>
            <a:srgbClr val="8F3985">
              <a:alpha val="89800"/>
            </a:srgbClr>
          </a:solidFill>
          <a:ln>
            <a:noFill/>
          </a:ln>
        </p:spPr>
        <p:txBody>
          <a:bodyPr spcFirstLastPara="1" wrap="square" lIns="72875" tIns="72875" rIns="72875" bIns="7287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3"/>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3"/>
          <p:cNvSpPr/>
          <p:nvPr/>
        </p:nvSpPr>
        <p:spPr>
          <a:xfrm>
            <a:off x="0" y="0"/>
            <a:ext cx="9144000" cy="670560"/>
          </a:xfrm>
          <a:custGeom>
            <a:avLst/>
            <a:gdLst/>
            <a:ahLst/>
            <a:cxnLst/>
            <a:rect l="l" t="t" r="r" b="b"/>
            <a:pathLst>
              <a:path w="9144000" h="670560" extrusionOk="0">
                <a:moveTo>
                  <a:pt x="9143999" y="670199"/>
                </a:moveTo>
                <a:lnTo>
                  <a:pt x="0" y="670199"/>
                </a:lnTo>
                <a:lnTo>
                  <a:pt x="0" y="0"/>
                </a:lnTo>
                <a:lnTo>
                  <a:pt x="9143999" y="0"/>
                </a:lnTo>
                <a:lnTo>
                  <a:pt x="9143999" y="6701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3"/>
          <p:cNvSpPr txBox="1">
            <a:spLocks noGrp="1"/>
          </p:cNvSpPr>
          <p:nvPr>
            <p:ph type="title"/>
          </p:nvPr>
        </p:nvSpPr>
        <p:spPr>
          <a:xfrm>
            <a:off x="285325" y="119748"/>
            <a:ext cx="8573349" cy="36068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2200" b="1"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3"/>
          <p:cNvSpPr txBox="1">
            <a:spLocks noGrp="1"/>
          </p:cNvSpPr>
          <p:nvPr>
            <p:ph type="body" idx="1"/>
          </p:nvPr>
        </p:nvSpPr>
        <p:spPr>
          <a:xfrm>
            <a:off x="365800" y="899779"/>
            <a:ext cx="8412399" cy="117221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 name="Google Shape;10;p23"/>
          <p:cNvSpPr txBox="1">
            <a:spLocks noGrp="1"/>
          </p:cNvSpPr>
          <p:nvPr>
            <p:ph type="ftr" idx="11"/>
          </p:nvPr>
        </p:nvSpPr>
        <p:spPr>
          <a:xfrm>
            <a:off x="7702925" y="4940289"/>
            <a:ext cx="1154429" cy="13398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700" b="0" i="0" u="none" strike="noStrike" cap="none">
                <a:solidFill>
                  <a:srgbClr val="EEEEEE"/>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23"/>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classroom.github.com/a/npVavxr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1"/>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53" name="Google Shape;53;p1"/>
          <p:cNvPicPr preferRelativeResize="0"/>
          <p:nvPr/>
        </p:nvPicPr>
        <p:blipFill rotWithShape="1">
          <a:blip r:embed="rId3">
            <a:alphaModFix/>
          </a:blip>
          <a:srcRect/>
          <a:stretch/>
        </p:blipFill>
        <p:spPr>
          <a:xfrm>
            <a:off x="200925" y="864125"/>
            <a:ext cx="8706825" cy="3741176"/>
          </a:xfrm>
          <a:prstGeom prst="rect">
            <a:avLst/>
          </a:prstGeom>
          <a:noFill/>
          <a:ln>
            <a:noFill/>
          </a:ln>
        </p:spPr>
      </p:pic>
      <p:sp>
        <p:nvSpPr>
          <p:cNvPr id="54" name="Google Shape;54;p1"/>
          <p:cNvSpPr txBox="1"/>
          <p:nvPr/>
        </p:nvSpPr>
        <p:spPr>
          <a:xfrm>
            <a:off x="673375" y="3296050"/>
            <a:ext cx="7051800" cy="697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EEEEEE"/>
                </a:solidFill>
                <a:latin typeface="Verdana"/>
                <a:ea typeface="Verdana"/>
                <a:cs typeface="Verdana"/>
                <a:sym typeface="Verdana"/>
              </a:rPr>
              <a:t>Lab </a:t>
            </a:r>
            <a:r>
              <a:rPr lang="en-US" sz="2000" b="1" dirty="0">
                <a:solidFill>
                  <a:srgbClr val="EEEEEE"/>
                </a:solidFill>
                <a:latin typeface="Verdana"/>
                <a:ea typeface="Verdana"/>
                <a:cs typeface="Verdana"/>
                <a:sym typeface="Verdana"/>
              </a:rPr>
              <a:t>1 </a:t>
            </a:r>
            <a:r>
              <a:rPr lang="en-US" sz="2000" b="1" i="0" u="none" strike="noStrike" cap="none" dirty="0">
                <a:solidFill>
                  <a:srgbClr val="EEEEEE"/>
                </a:solidFill>
                <a:latin typeface="Verdana"/>
                <a:ea typeface="Verdana"/>
                <a:cs typeface="Verdana"/>
                <a:sym typeface="Verdana"/>
              </a:rPr>
              <a:t>- </a:t>
            </a:r>
            <a:r>
              <a:rPr lang="en-US" sz="2000" b="1" dirty="0">
                <a:solidFill>
                  <a:srgbClr val="EEEEEE"/>
                </a:solidFill>
                <a:latin typeface="Verdana"/>
                <a:ea typeface="Verdana"/>
                <a:cs typeface="Verdana"/>
                <a:sym typeface="Verdana"/>
              </a:rPr>
              <a:t>Introduction in Software Engineering</a:t>
            </a:r>
            <a:endParaRPr sz="2000" b="0" i="0" u="none" strike="noStrike" cap="none" dirty="0">
              <a:solidFill>
                <a:schemeClr val="dk1"/>
              </a:solidFill>
              <a:latin typeface="Verdana"/>
              <a:ea typeface="Verdana"/>
              <a:cs typeface="Verdana"/>
              <a:sym typeface="Verdana"/>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dirty="0" err="1">
                <a:solidFill>
                  <a:srgbClr val="EEEEEE"/>
                </a:solidFill>
                <a:latin typeface="Verdana"/>
                <a:ea typeface="Verdana"/>
                <a:cs typeface="Verdana"/>
                <a:sym typeface="Verdana"/>
              </a:rPr>
              <a:t>Inginerie</a:t>
            </a:r>
            <a:r>
              <a:rPr lang="en-US" sz="1200" b="0" i="0" u="none" strike="noStrike" cap="none" dirty="0">
                <a:solidFill>
                  <a:srgbClr val="EEEEEE"/>
                </a:solidFill>
                <a:latin typeface="Verdana"/>
                <a:ea typeface="Verdana"/>
                <a:cs typeface="Verdana"/>
                <a:sym typeface="Verdana"/>
              </a:rPr>
              <a:t> Software</a:t>
            </a:r>
            <a:endParaRPr sz="1400" b="0" i="0" u="none" strike="noStrike" cap="none" dirty="0">
              <a:solidFill>
                <a:srgbClr val="000000"/>
              </a:solidFill>
              <a:latin typeface="Arial"/>
              <a:ea typeface="Arial"/>
              <a:cs typeface="Arial"/>
              <a:sym typeface="Arial"/>
            </a:endParaRPr>
          </a:p>
          <a:p>
            <a:pPr marL="12700" marR="0" lvl="0" indent="0" algn="l" rtl="0">
              <a:lnSpc>
                <a:spcPct val="100000"/>
              </a:lnSpc>
              <a:spcBef>
                <a:spcPts val="30"/>
              </a:spcBef>
              <a:spcAft>
                <a:spcPts val="0"/>
              </a:spcAft>
              <a:buClr>
                <a:srgbClr val="000000"/>
              </a:buClr>
              <a:buSzPts val="1200"/>
              <a:buFont typeface="Arial"/>
              <a:buNone/>
            </a:pPr>
            <a:r>
              <a:rPr lang="en-US" sz="1200" b="0" i="0" u="none" strike="noStrike" cap="none" dirty="0">
                <a:solidFill>
                  <a:srgbClr val="EEEEEE"/>
                </a:solidFill>
                <a:latin typeface="Verdana"/>
                <a:ea typeface="Verdana"/>
                <a:cs typeface="Verdana"/>
                <a:sym typeface="Verdana"/>
              </a:rPr>
              <a:t>An </a:t>
            </a:r>
            <a:r>
              <a:rPr lang="en-US" sz="1200" b="0" i="0" u="none" strike="noStrike" cap="none" dirty="0" err="1">
                <a:solidFill>
                  <a:srgbClr val="EEEEEE"/>
                </a:solidFill>
                <a:latin typeface="Verdana"/>
                <a:ea typeface="Verdana"/>
                <a:cs typeface="Verdana"/>
                <a:sym typeface="Verdana"/>
              </a:rPr>
              <a:t>universitar</a:t>
            </a:r>
            <a:r>
              <a:rPr lang="en-US" sz="1200" b="0" i="0" u="none" strike="noStrike" cap="none" dirty="0">
                <a:solidFill>
                  <a:srgbClr val="EEEEEE"/>
                </a:solidFill>
                <a:latin typeface="Verdana"/>
                <a:ea typeface="Verdana"/>
                <a:cs typeface="Verdana"/>
                <a:sym typeface="Verdana"/>
              </a:rPr>
              <a:t> 2022 - 2023</a:t>
            </a:r>
            <a:endParaRPr sz="1200" b="0" i="0" u="none" strike="noStrike" cap="none" dirty="0">
              <a:solidFill>
                <a:schemeClr val="dk1"/>
              </a:solidFill>
              <a:latin typeface="Verdana"/>
              <a:ea typeface="Verdana"/>
              <a:cs typeface="Verdana"/>
              <a:sym typeface="Verdana"/>
            </a:endParaRPr>
          </a:p>
        </p:txBody>
      </p:sp>
      <p:pic>
        <p:nvPicPr>
          <p:cNvPr id="56" name="Google Shape;56;p1"/>
          <p:cNvPicPr preferRelativeResize="0"/>
          <p:nvPr/>
        </p:nvPicPr>
        <p:blipFill>
          <a:blip r:embed="rId4">
            <a:alphaModFix/>
          </a:blip>
          <a:stretch>
            <a:fillRect/>
          </a:stretch>
        </p:blipFill>
        <p:spPr>
          <a:xfrm>
            <a:off x="5866988" y="54651"/>
            <a:ext cx="3040763" cy="864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236773" y="142400"/>
            <a:ext cx="3684136" cy="3513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err="1"/>
              <a:t>Formarea</a:t>
            </a:r>
            <a:r>
              <a:rPr lang="en-US" dirty="0"/>
              <a:t> </a:t>
            </a:r>
            <a:r>
              <a:rPr lang="en-US" dirty="0" err="1"/>
              <a:t>echipei</a:t>
            </a:r>
            <a:endParaRPr dirty="0"/>
          </a:p>
        </p:txBody>
      </p:sp>
      <p:sp>
        <p:nvSpPr>
          <p:cNvPr id="62" name="Google Shape;62;p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2"/>
          <p:cNvSpPr/>
          <p:nvPr/>
        </p:nvSpPr>
        <p:spPr>
          <a:xfrm>
            <a:off x="1004000" y="1608455"/>
            <a:ext cx="7136000" cy="1926589"/>
          </a:xfrm>
          <a:custGeom>
            <a:avLst/>
            <a:gdLst/>
            <a:ahLst/>
            <a:cxnLst/>
            <a:rect l="l" t="t" r="r" b="b"/>
            <a:pathLst>
              <a:path w="5398770" h="1926589" extrusionOk="0">
                <a:moveTo>
                  <a:pt x="1514132" y="1682496"/>
                </a:moveTo>
                <a:lnTo>
                  <a:pt x="0" y="1682496"/>
                </a:lnTo>
                <a:lnTo>
                  <a:pt x="0" y="1926336"/>
                </a:lnTo>
                <a:lnTo>
                  <a:pt x="1514132" y="1926336"/>
                </a:lnTo>
                <a:lnTo>
                  <a:pt x="1514132" y="1682496"/>
                </a:lnTo>
                <a:close/>
              </a:path>
              <a:path w="5398770" h="1926589" extrusionOk="0">
                <a:moveTo>
                  <a:pt x="1667510" y="1402080"/>
                </a:moveTo>
                <a:lnTo>
                  <a:pt x="0" y="1402080"/>
                </a:lnTo>
                <a:lnTo>
                  <a:pt x="0" y="1645920"/>
                </a:lnTo>
                <a:lnTo>
                  <a:pt x="1667510" y="1645920"/>
                </a:lnTo>
                <a:lnTo>
                  <a:pt x="1667510" y="1402080"/>
                </a:lnTo>
                <a:close/>
              </a:path>
              <a:path w="5398770" h="1926589" extrusionOk="0">
                <a:moveTo>
                  <a:pt x="1816011" y="0"/>
                </a:moveTo>
                <a:lnTo>
                  <a:pt x="0" y="0"/>
                </a:lnTo>
                <a:lnTo>
                  <a:pt x="0" y="243840"/>
                </a:lnTo>
                <a:lnTo>
                  <a:pt x="1816011" y="243840"/>
                </a:lnTo>
                <a:lnTo>
                  <a:pt x="1816011" y="0"/>
                </a:lnTo>
                <a:close/>
              </a:path>
              <a:path w="5398770" h="1926589" extrusionOk="0">
                <a:moveTo>
                  <a:pt x="2268029" y="560832"/>
                </a:moveTo>
                <a:lnTo>
                  <a:pt x="0" y="560832"/>
                </a:lnTo>
                <a:lnTo>
                  <a:pt x="0" y="804672"/>
                </a:lnTo>
                <a:lnTo>
                  <a:pt x="2268029" y="804672"/>
                </a:lnTo>
                <a:lnTo>
                  <a:pt x="2268029" y="560832"/>
                </a:lnTo>
                <a:close/>
              </a:path>
              <a:path w="5398770" h="1926589" extrusionOk="0">
                <a:moveTo>
                  <a:pt x="2447010" y="1121664"/>
                </a:moveTo>
                <a:lnTo>
                  <a:pt x="0" y="1121664"/>
                </a:lnTo>
                <a:lnTo>
                  <a:pt x="0" y="1365504"/>
                </a:lnTo>
                <a:lnTo>
                  <a:pt x="2447010" y="1365504"/>
                </a:lnTo>
                <a:lnTo>
                  <a:pt x="2447010" y="1121664"/>
                </a:lnTo>
                <a:close/>
              </a:path>
              <a:path w="5398770" h="1926589" extrusionOk="0">
                <a:moveTo>
                  <a:pt x="2586774" y="841248"/>
                </a:moveTo>
                <a:lnTo>
                  <a:pt x="0" y="841248"/>
                </a:lnTo>
                <a:lnTo>
                  <a:pt x="0" y="1085088"/>
                </a:lnTo>
                <a:lnTo>
                  <a:pt x="2586774" y="1085088"/>
                </a:lnTo>
                <a:lnTo>
                  <a:pt x="2586774" y="841248"/>
                </a:lnTo>
                <a:close/>
              </a:path>
              <a:path w="5398770" h="1926589" extrusionOk="0">
                <a:moveTo>
                  <a:pt x="5398376" y="280416"/>
                </a:moveTo>
                <a:lnTo>
                  <a:pt x="0" y="280416"/>
                </a:lnTo>
                <a:lnTo>
                  <a:pt x="0" y="524256"/>
                </a:lnTo>
                <a:lnTo>
                  <a:pt x="5398376" y="524256"/>
                </a:lnTo>
                <a:lnTo>
                  <a:pt x="5398376" y="280416"/>
                </a:lnTo>
                <a:close/>
              </a:path>
            </a:pathLst>
          </a:custGeom>
          <a:solidFill>
            <a:srgbClr val="FAFAF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Calibri"/>
                <a:ea typeface="Calibri"/>
                <a:cs typeface="Calibri"/>
                <a:sym typeface="Calibri"/>
              </a:rPr>
              <a:t>Cum </a:t>
            </a:r>
            <a:r>
              <a:rPr lang="ro-RO" sz="1800" b="0" i="0" u="none" strike="noStrike" cap="none" dirty="0">
                <a:solidFill>
                  <a:schemeClr val="dk1"/>
                </a:solidFill>
                <a:latin typeface="Calibri"/>
                <a:ea typeface="Calibri"/>
                <a:cs typeface="Calibri"/>
                <a:sym typeface="Calibri"/>
              </a:rPr>
              <a:t>îți alegi coechipierii?</a:t>
            </a:r>
          </a:p>
          <a:p>
            <a:pPr marL="0" marR="0" lvl="0" indent="0" algn="l" rtl="0">
              <a:lnSpc>
                <a:spcPct val="100000"/>
              </a:lnSpc>
              <a:spcBef>
                <a:spcPts val="0"/>
              </a:spcBef>
              <a:spcAft>
                <a:spcPts val="0"/>
              </a:spcAft>
              <a:buClr>
                <a:srgbClr val="000000"/>
              </a:buClr>
              <a:buSzPts val="1800"/>
              <a:buFont typeface="Arial"/>
              <a:buNone/>
            </a:pPr>
            <a:endParaRPr lang="ro-RO" sz="1800" b="0" i="0" u="none" strike="noStrike" cap="none"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ro-RO" sz="1800" dirty="0">
                <a:solidFill>
                  <a:schemeClr val="dk1"/>
                </a:solidFill>
                <a:latin typeface="Calibri"/>
                <a:ea typeface="Calibri"/>
                <a:cs typeface="Calibri"/>
                <a:sym typeface="Calibri"/>
              </a:rPr>
              <a:t>Obiectivele personale relativ la obiectivele proiectului?</a:t>
            </a: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endParaRPr lang="ro-RO" sz="1800" dirty="0">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rgbClr val="000000"/>
              </a:buClr>
              <a:buSzPts val="1800"/>
              <a:buFont typeface="Arial" panose="020B0604020202020204" pitchFamily="34" charset="0"/>
              <a:buChar char="•"/>
            </a:pPr>
            <a:r>
              <a:rPr lang="ro-RO" sz="1800" dirty="0">
                <a:solidFill>
                  <a:schemeClr val="dk1"/>
                </a:solidFill>
                <a:latin typeface="Calibri"/>
                <a:ea typeface="Calibri"/>
                <a:cs typeface="Calibri"/>
                <a:sym typeface="Calibri"/>
              </a:rPr>
              <a:t>Ce rol și-ar dori fiecare membru să aibă (nu neapărat la ce se pricepe cel mai bine deja)?</a:t>
            </a:r>
          </a:p>
        </p:txBody>
      </p:sp>
      <p:sp>
        <p:nvSpPr>
          <p:cNvPr id="65" name="Google Shape;65;p2"/>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dirty="0"/>
              <a:t>Lab 1 - Introduction in Software Engineering</a:t>
            </a:r>
            <a:endParaRPr sz="1000" b="1" dirty="0"/>
          </a:p>
        </p:txBody>
      </p:sp>
      <p:sp>
        <p:nvSpPr>
          <p:cNvPr id="2" name="TextBox 1">
            <a:extLst>
              <a:ext uri="{FF2B5EF4-FFF2-40B4-BE49-F238E27FC236}">
                <a16:creationId xmlns:a16="http://schemas.microsoft.com/office/drawing/2014/main" id="{B3E852F2-709A-2EB7-4A1B-E42C16CDE21E}"/>
              </a:ext>
            </a:extLst>
          </p:cNvPr>
          <p:cNvSpPr txBox="1"/>
          <p:nvPr/>
        </p:nvSpPr>
        <p:spPr>
          <a:xfrm>
            <a:off x="699715" y="3535044"/>
            <a:ext cx="7657106" cy="523220"/>
          </a:xfrm>
          <a:prstGeom prst="rect">
            <a:avLst/>
          </a:prstGeom>
          <a:noFill/>
        </p:spPr>
        <p:txBody>
          <a:bodyPr wrap="square" rtlCol="0">
            <a:spAutoFit/>
          </a:bodyPr>
          <a:lstStyle/>
          <a:p>
            <a:pPr algn="ctr"/>
            <a:r>
              <a:rPr lang="en-RO" dirty="0"/>
              <a:t>Acestea ar fi câteva informații pe care ați vrea să le știți unul despre celălalt înainte să faceți un proiect împreună. Iar dacă aveți deja echipă, puteți discuta la prima întâlnire.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A476B-C010-4A35-0AE9-F30A82A6303B}"/>
              </a:ext>
            </a:extLst>
          </p:cNvPr>
          <p:cNvSpPr>
            <a:spLocks noGrp="1"/>
          </p:cNvSpPr>
          <p:nvPr>
            <p:ph type="title"/>
          </p:nvPr>
        </p:nvSpPr>
        <p:spPr>
          <a:xfrm>
            <a:off x="285324" y="151553"/>
            <a:ext cx="8573349" cy="338554"/>
          </a:xfrm>
        </p:spPr>
        <p:txBody>
          <a:bodyPr/>
          <a:lstStyle/>
          <a:p>
            <a:r>
              <a:rPr lang="en-RO" dirty="0"/>
              <a:t>Întărirea echipei</a:t>
            </a:r>
          </a:p>
        </p:txBody>
      </p:sp>
      <p:sp>
        <p:nvSpPr>
          <p:cNvPr id="3" name="Text Placeholder 2">
            <a:extLst>
              <a:ext uri="{FF2B5EF4-FFF2-40B4-BE49-F238E27FC236}">
                <a16:creationId xmlns:a16="http://schemas.microsoft.com/office/drawing/2014/main" id="{D1E1E38E-B2DB-1B94-71C6-BDFA9E600BC3}"/>
              </a:ext>
            </a:extLst>
          </p:cNvPr>
          <p:cNvSpPr>
            <a:spLocks noGrp="1"/>
          </p:cNvSpPr>
          <p:nvPr>
            <p:ph type="body" idx="1"/>
          </p:nvPr>
        </p:nvSpPr>
        <p:spPr>
          <a:xfrm>
            <a:off x="365800" y="899779"/>
            <a:ext cx="8412399" cy="3323987"/>
          </a:xfrm>
        </p:spPr>
        <p:txBody>
          <a:bodyPr/>
          <a:lstStyle/>
          <a:p>
            <a:pPr marL="571500" indent="-342900">
              <a:buAutoNum type="arabicPeriod"/>
            </a:pPr>
            <a:r>
              <a:rPr lang="en-RO" dirty="0"/>
              <a:t>Prezentați pe scurt unul celuilalt care sunt proiectele la care ați mai lucrat (eventual la MDS)</a:t>
            </a:r>
          </a:p>
          <a:p>
            <a:pPr marL="1028700" lvl="1" indent="-342900">
              <a:buAutoNum type="arabicPeriod"/>
            </a:pPr>
            <a:r>
              <a:rPr lang="en-RO" dirty="0"/>
              <a:t>Care au fost aspectele mai challenging</a:t>
            </a:r>
          </a:p>
          <a:p>
            <a:pPr marL="1028700" lvl="1" indent="-342900">
              <a:buAutoNum type="arabicPeriod"/>
            </a:pPr>
            <a:r>
              <a:rPr lang="en-RO" dirty="0"/>
              <a:t>Ce a mers bine pentru acel proiect?</a:t>
            </a:r>
          </a:p>
          <a:p>
            <a:pPr marL="1028700" lvl="1" indent="-342900">
              <a:buAutoNum type="arabicPeriod"/>
            </a:pPr>
            <a:r>
              <a:rPr lang="en-RO" dirty="0"/>
              <a:t>Ce nu a mers ok pentru acel proiect?</a:t>
            </a:r>
          </a:p>
          <a:p>
            <a:pPr marL="571500" indent="-342900">
              <a:buAutoNum type="arabicPeriod"/>
            </a:pPr>
            <a:r>
              <a:rPr lang="en-RO" dirty="0"/>
              <a:t>Exercițiu de feedback (dacă vă cunoașteți cât de cât). Fiecare membru al echipei va spune pe rând despre fiecare celălalt membru câte:</a:t>
            </a:r>
          </a:p>
          <a:p>
            <a:pPr marL="1485900" lvl="2" indent="-342900">
              <a:buAutoNum type="arabicPeriod"/>
            </a:pPr>
            <a:r>
              <a:rPr lang="en-RO" dirty="0"/>
              <a:t>Un lucru care apreciază la respectivul coleg</a:t>
            </a:r>
          </a:p>
          <a:p>
            <a:pPr marL="1485900" lvl="2" indent="-342900">
              <a:buAutoNum type="arabicPeriod"/>
            </a:pPr>
            <a:r>
              <a:rPr lang="en-RO" dirty="0"/>
              <a:t>Un lucru care nu îl apreciază la respectivul coleg</a:t>
            </a:r>
          </a:p>
          <a:p>
            <a:pPr marL="1485900" lvl="2" indent="-342900">
              <a:buAutoNum type="arabicPeriod"/>
            </a:pPr>
            <a:r>
              <a:rPr lang="en-RO" dirty="0"/>
              <a:t>Un lucru pe care bănuiești pe care îl aveți în comun, dar ești curios să verifici</a:t>
            </a:r>
          </a:p>
          <a:p>
            <a:pPr marL="1485900" lvl="2" indent="-342900">
              <a:buAutoNum type="arabicPeriod"/>
            </a:pPr>
            <a:endParaRPr lang="en-RO" dirty="0"/>
          </a:p>
        </p:txBody>
      </p:sp>
    </p:spTree>
    <p:extLst>
      <p:ext uri="{BB962C8B-B14F-4D97-AF65-F5344CB8AC3E}">
        <p14:creationId xmlns:p14="http://schemas.microsoft.com/office/powerpoint/2010/main" val="395683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B21F7-25DB-2C48-589D-8B754B0CE323}"/>
              </a:ext>
            </a:extLst>
          </p:cNvPr>
          <p:cNvSpPr>
            <a:spLocks noGrp="1"/>
          </p:cNvSpPr>
          <p:nvPr>
            <p:ph type="title"/>
          </p:nvPr>
        </p:nvSpPr>
        <p:spPr>
          <a:xfrm>
            <a:off x="285325" y="119748"/>
            <a:ext cx="8573349" cy="338554"/>
          </a:xfrm>
        </p:spPr>
        <p:txBody>
          <a:bodyPr/>
          <a:lstStyle/>
          <a:p>
            <a:r>
              <a:rPr lang="en-RO" dirty="0"/>
              <a:t>Troubleshooting echipă</a:t>
            </a:r>
          </a:p>
        </p:txBody>
      </p:sp>
      <p:sp>
        <p:nvSpPr>
          <p:cNvPr id="3" name="Text Placeholder 2">
            <a:extLst>
              <a:ext uri="{FF2B5EF4-FFF2-40B4-BE49-F238E27FC236}">
                <a16:creationId xmlns:a16="http://schemas.microsoft.com/office/drawing/2014/main" id="{7303A6DD-00D8-7B88-FFD4-262C0F292864}"/>
              </a:ext>
            </a:extLst>
          </p:cNvPr>
          <p:cNvSpPr>
            <a:spLocks noGrp="1"/>
          </p:cNvSpPr>
          <p:nvPr>
            <p:ph type="body" idx="1"/>
          </p:nvPr>
        </p:nvSpPr>
        <p:spPr>
          <a:xfrm>
            <a:off x="365799" y="931584"/>
            <a:ext cx="8412399" cy="1661993"/>
          </a:xfrm>
        </p:spPr>
        <p:txBody>
          <a:bodyPr/>
          <a:lstStyle/>
          <a:p>
            <a:r>
              <a:rPr lang="en-RO" i="1" dirty="0"/>
              <a:t>Mi-am setat un deadline și nu știu dacă am să reușesc să îl îndeplinesc</a:t>
            </a:r>
          </a:p>
          <a:p>
            <a:pPr marL="514350" indent="-285750">
              <a:buFont typeface="Arial" panose="020B0604020202020204" pitchFamily="34" charset="0"/>
              <a:buChar char="•"/>
            </a:pPr>
            <a:r>
              <a:rPr lang="en-RO" dirty="0"/>
              <a:t>Anunță echipa cât mai devreme. Chiar dacă sunt șanse să reușești să îndeplinești deadline-ul, dar ai dubii, let them know.</a:t>
            </a:r>
          </a:p>
          <a:p>
            <a:pPr marL="514350" indent="-285750">
              <a:buFont typeface="Arial" panose="020B0604020202020204" pitchFamily="34" charset="0"/>
              <a:buChar char="•"/>
            </a:pPr>
            <a:r>
              <a:rPr lang="en-RO" dirty="0"/>
              <a:t>Încercați să creați un env prin care dacă un coleg are o problemă în a rezolva un task, să împarți provocarea de a găsi o soluție cu acesta (dar nu în sensul de a îi prelua pur și simplu taskurile)</a:t>
            </a:r>
          </a:p>
        </p:txBody>
      </p:sp>
      <p:sp>
        <p:nvSpPr>
          <p:cNvPr id="4" name="Text Placeholder 2">
            <a:extLst>
              <a:ext uri="{FF2B5EF4-FFF2-40B4-BE49-F238E27FC236}">
                <a16:creationId xmlns:a16="http://schemas.microsoft.com/office/drawing/2014/main" id="{D4DD37B8-18FA-1002-650F-069C87A2F90D}"/>
              </a:ext>
            </a:extLst>
          </p:cNvPr>
          <p:cNvSpPr txBox="1">
            <a:spLocks/>
          </p:cNvSpPr>
          <p:nvPr/>
        </p:nvSpPr>
        <p:spPr>
          <a:xfrm>
            <a:off x="365799" y="3066859"/>
            <a:ext cx="8412399" cy="13849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r>
              <a:rPr lang="en-RO" i="1" dirty="0"/>
              <a:t>Stabiliți-vă întâlniri periodice</a:t>
            </a:r>
          </a:p>
          <a:p>
            <a:pPr marL="514350" indent="-285750">
              <a:buFont typeface="Arial" panose="020B0604020202020204" pitchFamily="34" charset="0"/>
              <a:buChar char="•"/>
            </a:pPr>
            <a:r>
              <a:rPr lang="en-RO" dirty="0"/>
              <a:t>La început poate nu osă aveți ce face în ele, și deci vor dura 10 minute.</a:t>
            </a:r>
          </a:p>
          <a:p>
            <a:pPr marL="514350" indent="-285750">
              <a:buFont typeface="Arial" panose="020B0604020202020204" pitchFamily="34" charset="0"/>
              <a:buChar char="•"/>
            </a:pPr>
            <a:r>
              <a:rPr lang="en-RO" dirty="0"/>
              <a:t>Continuați habit-ul, chiar dacă pare inutil.</a:t>
            </a:r>
          </a:p>
          <a:p>
            <a:pPr marL="514350" indent="-285750">
              <a:buFont typeface="Arial" panose="020B0604020202020204" pitchFamily="34" charset="0"/>
              <a:buChar char="•"/>
            </a:pPr>
            <a:r>
              <a:rPr lang="en-RO" dirty="0"/>
              <a:t>Când chiar veți avea nevoie de acele întâlniri, ele existând deja ca obișnuință, nu veți avea problemă în a vă sync-ui.</a:t>
            </a:r>
          </a:p>
        </p:txBody>
      </p:sp>
    </p:spTree>
    <p:extLst>
      <p:ext uri="{BB962C8B-B14F-4D97-AF65-F5344CB8AC3E}">
        <p14:creationId xmlns:p14="http://schemas.microsoft.com/office/powerpoint/2010/main" val="168380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236773" y="142400"/>
            <a:ext cx="7245404" cy="35137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err="1"/>
              <a:t>Exerciții</a:t>
            </a:r>
            <a:r>
              <a:rPr lang="en-US" dirty="0"/>
              <a:t> </a:t>
            </a:r>
            <a:r>
              <a:rPr lang="en-US" dirty="0" err="1"/>
              <a:t>pentru</a:t>
            </a:r>
            <a:r>
              <a:rPr lang="en-US" dirty="0"/>
              <a:t> a </a:t>
            </a:r>
            <a:r>
              <a:rPr lang="en-US" dirty="0" err="1"/>
              <a:t>găsi</a:t>
            </a:r>
            <a:r>
              <a:rPr lang="en-US" dirty="0"/>
              <a:t> o idee de </a:t>
            </a:r>
            <a:r>
              <a:rPr lang="en-US" dirty="0" err="1"/>
              <a:t>proiect</a:t>
            </a:r>
            <a:endParaRPr dirty="0"/>
          </a:p>
        </p:txBody>
      </p:sp>
      <p:sp>
        <p:nvSpPr>
          <p:cNvPr id="62" name="Google Shape;62;p2"/>
          <p:cNvSpPr/>
          <p:nvPr/>
        </p:nvSpPr>
        <p:spPr>
          <a:xfrm>
            <a:off x="0" y="4879725"/>
            <a:ext cx="9144000" cy="264160"/>
          </a:xfrm>
          <a:custGeom>
            <a:avLst/>
            <a:gdLst/>
            <a:ahLst/>
            <a:cxnLst/>
            <a:rect l="l" t="t" r="r" b="b"/>
            <a:pathLst>
              <a:path w="9144000" h="264160" extrusionOk="0">
                <a:moveTo>
                  <a:pt x="9143999" y="263999"/>
                </a:moveTo>
                <a:lnTo>
                  <a:pt x="0" y="263999"/>
                </a:lnTo>
                <a:lnTo>
                  <a:pt x="0" y="0"/>
                </a:lnTo>
                <a:lnTo>
                  <a:pt x="9143999" y="0"/>
                </a:lnTo>
                <a:lnTo>
                  <a:pt x="9143999" y="263999"/>
                </a:lnTo>
                <a:close/>
              </a:path>
            </a:pathLst>
          </a:custGeom>
          <a:solidFill>
            <a:srgbClr val="536EE7">
              <a:alpha val="89411"/>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7330080-E562-629D-7101-333E37677C37}"/>
              </a:ext>
            </a:extLst>
          </p:cNvPr>
          <p:cNvSpPr txBox="1"/>
          <p:nvPr/>
        </p:nvSpPr>
        <p:spPr>
          <a:xfrm>
            <a:off x="818984" y="1879252"/>
            <a:ext cx="7245404" cy="1384995"/>
          </a:xfrm>
          <a:prstGeom prst="rect">
            <a:avLst/>
          </a:prstGeom>
          <a:noFill/>
        </p:spPr>
        <p:txBody>
          <a:bodyPr wrap="square" rtlCol="0">
            <a:spAutoFit/>
          </a:bodyPr>
          <a:lstStyle/>
          <a:p>
            <a:pPr marL="342900" indent="-342900">
              <a:buAutoNum type="arabicPeriod"/>
            </a:pPr>
            <a:r>
              <a:rPr lang="en-RO" dirty="0"/>
              <a:t>Gândește-te la ziua de ieri, la ce probleme sau de care inconveniente te-ai lovit în timpul zilei? Notează-le. (Nu te gândi dacă au vreo rezolvare prin software)</a:t>
            </a:r>
          </a:p>
          <a:p>
            <a:pPr marL="342900" indent="-342900">
              <a:buAutoNum type="arabicPeriod"/>
            </a:pPr>
            <a:endParaRPr lang="en-RO" dirty="0"/>
          </a:p>
          <a:p>
            <a:pPr marL="342900" indent="-342900">
              <a:buAutoNum type="arabicPeriod"/>
            </a:pPr>
            <a:r>
              <a:rPr lang="en-RO" dirty="0"/>
              <a:t>Fă același exercițiu pentru ultima săptămână.</a:t>
            </a:r>
          </a:p>
          <a:p>
            <a:pPr marL="342900" indent="-342900">
              <a:buAutoNum type="arabicPeriod"/>
            </a:pPr>
            <a:endParaRPr lang="en-RO" dirty="0"/>
          </a:p>
          <a:p>
            <a:pPr marL="342900" indent="-342900">
              <a:buAutoNum type="arabicPeriod"/>
            </a:pPr>
            <a:r>
              <a:rPr lang="en-RO" dirty="0"/>
              <a:t>Compară cu colegii de echipă, și discută dacă găsiți probleme comune. </a:t>
            </a:r>
          </a:p>
        </p:txBody>
      </p:sp>
      <p:sp>
        <p:nvSpPr>
          <p:cNvPr id="4" name="Google Shape;65;p2">
            <a:extLst>
              <a:ext uri="{FF2B5EF4-FFF2-40B4-BE49-F238E27FC236}">
                <a16:creationId xmlns:a16="http://schemas.microsoft.com/office/drawing/2014/main" id="{D9F857D7-F9A6-930F-3D3A-7EFDCC54A38A}"/>
              </a:ext>
            </a:extLst>
          </p:cNvPr>
          <p:cNvSpPr txBox="1">
            <a:spLocks noGrp="1"/>
          </p:cNvSpPr>
          <p:nvPr>
            <p:ph type="ftr" idx="11"/>
          </p:nvPr>
        </p:nvSpPr>
        <p:spPr>
          <a:xfrm>
            <a:off x="5413250" y="4930050"/>
            <a:ext cx="3673800" cy="163500"/>
          </a:xfrm>
          <a:prstGeom prst="rect">
            <a:avLst/>
          </a:prstGeom>
          <a:noFill/>
          <a:ln>
            <a:noFill/>
          </a:ln>
        </p:spPr>
        <p:txBody>
          <a:bodyPr spcFirstLastPara="1" wrap="square" lIns="0" tIns="9525"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sz="1000" b="1" dirty="0"/>
              <a:t>Lab 1 - Introduction in Software Engineering</a:t>
            </a:r>
            <a:endParaRPr sz="1000" b="1" dirty="0"/>
          </a:p>
        </p:txBody>
      </p:sp>
    </p:spTree>
    <p:extLst>
      <p:ext uri="{BB962C8B-B14F-4D97-AF65-F5344CB8AC3E}">
        <p14:creationId xmlns:p14="http://schemas.microsoft.com/office/powerpoint/2010/main" val="196389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1EFF-067E-7122-5363-5CB03FB1E5AE}"/>
              </a:ext>
            </a:extLst>
          </p:cNvPr>
          <p:cNvSpPr>
            <a:spLocks noGrp="1"/>
          </p:cNvSpPr>
          <p:nvPr>
            <p:ph type="title"/>
          </p:nvPr>
        </p:nvSpPr>
        <p:spPr>
          <a:xfrm>
            <a:off x="285324" y="159505"/>
            <a:ext cx="8573349" cy="338554"/>
          </a:xfrm>
        </p:spPr>
        <p:txBody>
          <a:bodyPr/>
          <a:lstStyle/>
          <a:p>
            <a:r>
              <a:rPr lang="en-RO" dirty="0"/>
              <a:t>Validarea ideii</a:t>
            </a:r>
          </a:p>
        </p:txBody>
      </p:sp>
      <p:sp>
        <p:nvSpPr>
          <p:cNvPr id="3" name="Text Placeholder 2">
            <a:extLst>
              <a:ext uri="{FF2B5EF4-FFF2-40B4-BE49-F238E27FC236}">
                <a16:creationId xmlns:a16="http://schemas.microsoft.com/office/drawing/2014/main" id="{1ABFDB9F-B8CA-4B13-FB8D-180A3F4DD1C9}"/>
              </a:ext>
            </a:extLst>
          </p:cNvPr>
          <p:cNvSpPr>
            <a:spLocks noGrp="1"/>
          </p:cNvSpPr>
          <p:nvPr>
            <p:ph type="body" idx="1"/>
          </p:nvPr>
        </p:nvSpPr>
        <p:spPr>
          <a:xfrm>
            <a:off x="365800" y="899779"/>
            <a:ext cx="8412399" cy="3323987"/>
          </a:xfrm>
        </p:spPr>
        <p:txBody>
          <a:bodyPr/>
          <a:lstStyle/>
          <a:p>
            <a:r>
              <a:rPr lang="ro-RO" dirty="0"/>
              <a:t>După ce ați compus un </a:t>
            </a:r>
            <a:r>
              <a:rPr lang="ro-RO" dirty="0" err="1"/>
              <a:t>short</a:t>
            </a:r>
            <a:r>
              <a:rPr lang="ro-RO" dirty="0"/>
              <a:t> </a:t>
            </a:r>
            <a:r>
              <a:rPr lang="ro-RO" dirty="0" err="1"/>
              <a:t>list</a:t>
            </a:r>
            <a:r>
              <a:rPr lang="ro-RO" dirty="0"/>
              <a:t> de idei verificați dacă:</a:t>
            </a:r>
          </a:p>
          <a:p>
            <a:endParaRPr lang="ro-RO" dirty="0"/>
          </a:p>
          <a:p>
            <a:pPr marL="514350" indent="-285750">
              <a:buFont typeface="Arial" panose="020B0604020202020204" pitchFamily="34" charset="0"/>
              <a:buChar char="•"/>
            </a:pPr>
            <a:r>
              <a:rPr lang="ro-RO" dirty="0"/>
              <a:t>O aplicație poate rezolva măcar parțial problema</a:t>
            </a:r>
          </a:p>
          <a:p>
            <a:pPr marL="971550" lvl="1" indent="-285750">
              <a:buFont typeface="Arial" panose="020B0604020202020204" pitchFamily="34" charset="0"/>
              <a:buChar char="•"/>
            </a:pPr>
            <a:r>
              <a:rPr lang="ro-RO" dirty="0"/>
              <a:t>Care părți ale problemei nu pot fi adresate printr-o aplicație</a:t>
            </a:r>
          </a:p>
          <a:p>
            <a:pPr marL="971550" lvl="1" indent="-285750">
              <a:buFont typeface="Arial" panose="020B0604020202020204" pitchFamily="34" charset="0"/>
              <a:buChar char="•"/>
            </a:pPr>
            <a:r>
              <a:rPr lang="ro-RO" dirty="0"/>
              <a:t>Este suficient ce poate fi adresat?</a:t>
            </a:r>
          </a:p>
          <a:p>
            <a:pPr marL="514350" indent="-285750">
              <a:buFont typeface="Arial" panose="020B0604020202020204" pitchFamily="34" charset="0"/>
              <a:buChar char="•"/>
            </a:pPr>
            <a:r>
              <a:rPr lang="ro-RO" dirty="0"/>
              <a:t>Validează ideea cu cineva care are această problemă.</a:t>
            </a:r>
          </a:p>
          <a:p>
            <a:pPr marL="971550" lvl="1" indent="-285750">
              <a:buFont typeface="Arial" panose="020B0604020202020204" pitchFamily="34" charset="0"/>
              <a:buChar char="•"/>
            </a:pPr>
            <a:r>
              <a:rPr lang="ro-RO" dirty="0"/>
              <a:t>Încearcă să </a:t>
            </a:r>
            <a:r>
              <a:rPr lang="ro-RO" dirty="0" err="1"/>
              <a:t>pitchuiești</a:t>
            </a:r>
            <a:r>
              <a:rPr lang="ro-RO" dirty="0"/>
              <a:t> ideea ta unui prieten, și dacă îi pare în regulă ce ți-ai propus</a:t>
            </a:r>
          </a:p>
          <a:p>
            <a:pPr marL="514350" indent="-285750">
              <a:buFont typeface="Arial" panose="020B0604020202020204" pitchFamily="34" charset="0"/>
              <a:buChar char="•"/>
            </a:pPr>
            <a:r>
              <a:rPr lang="ro-RO" dirty="0"/>
              <a:t>Verifică tehnic idea</a:t>
            </a:r>
          </a:p>
          <a:p>
            <a:pPr marL="971550" lvl="1" indent="-285750">
              <a:buFont typeface="Arial" panose="020B0604020202020204" pitchFamily="34" charset="0"/>
              <a:buChar char="•"/>
            </a:pPr>
            <a:r>
              <a:rPr lang="ro-RO" dirty="0"/>
              <a:t>Poate fi aplicația înlocuită de un tabel Excel cu reguli? Dacă da, de ce ar fi necesară o aplicație?</a:t>
            </a:r>
          </a:p>
          <a:p>
            <a:pPr marL="971550" lvl="1" indent="-285750">
              <a:buFont typeface="Arial" panose="020B0604020202020204" pitchFamily="34" charset="0"/>
              <a:buChar char="•"/>
            </a:pPr>
            <a:r>
              <a:rPr lang="ro-RO" dirty="0"/>
              <a:t>Mai există astfel de soluții? Ce fac ele diferit? </a:t>
            </a:r>
          </a:p>
        </p:txBody>
      </p:sp>
    </p:spTree>
    <p:extLst>
      <p:ext uri="{BB962C8B-B14F-4D97-AF65-F5344CB8AC3E}">
        <p14:creationId xmlns:p14="http://schemas.microsoft.com/office/powerpoint/2010/main" val="369404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688E-1DC7-7848-E165-FE33255016BB}"/>
              </a:ext>
            </a:extLst>
          </p:cNvPr>
          <p:cNvSpPr>
            <a:spLocks noGrp="1"/>
          </p:cNvSpPr>
          <p:nvPr>
            <p:ph type="title"/>
          </p:nvPr>
        </p:nvSpPr>
        <p:spPr>
          <a:xfrm>
            <a:off x="285324" y="151553"/>
            <a:ext cx="8573349" cy="338554"/>
          </a:xfrm>
        </p:spPr>
        <p:txBody>
          <a:bodyPr/>
          <a:lstStyle/>
          <a:p>
            <a:r>
              <a:rPr lang="en-RO" dirty="0"/>
              <a:t>GitHub Classroom</a:t>
            </a:r>
          </a:p>
        </p:txBody>
      </p:sp>
      <p:sp>
        <p:nvSpPr>
          <p:cNvPr id="3" name="Text Placeholder 2">
            <a:extLst>
              <a:ext uri="{FF2B5EF4-FFF2-40B4-BE49-F238E27FC236}">
                <a16:creationId xmlns:a16="http://schemas.microsoft.com/office/drawing/2014/main" id="{FCB5D30D-0F56-3DC0-F801-84E161FE5EB7}"/>
              </a:ext>
            </a:extLst>
          </p:cNvPr>
          <p:cNvSpPr>
            <a:spLocks noGrp="1"/>
          </p:cNvSpPr>
          <p:nvPr>
            <p:ph type="body" idx="1"/>
          </p:nvPr>
        </p:nvSpPr>
        <p:spPr>
          <a:xfrm>
            <a:off x="2348582" y="2433250"/>
            <a:ext cx="4206200" cy="276999"/>
          </a:xfrm>
        </p:spPr>
        <p:txBody>
          <a:bodyPr/>
          <a:lstStyle/>
          <a:p>
            <a:r>
              <a:rPr lang="en-GB" dirty="0">
                <a:hlinkClick r:id="rId2"/>
              </a:rPr>
              <a:t>https://classroom.github.com/a/npVavxrL</a:t>
            </a:r>
            <a:r>
              <a:rPr lang="en-GB" dirty="0"/>
              <a:t> </a:t>
            </a:r>
            <a:endParaRPr lang="en-RO" dirty="0"/>
          </a:p>
        </p:txBody>
      </p:sp>
    </p:spTree>
    <p:extLst>
      <p:ext uri="{BB962C8B-B14F-4D97-AF65-F5344CB8AC3E}">
        <p14:creationId xmlns:p14="http://schemas.microsoft.com/office/powerpoint/2010/main" val="5941311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F1F5BF9BA03CD448733D401D2715B86" ma:contentTypeVersion="12" ma:contentTypeDescription="Create a new document." ma:contentTypeScope="" ma:versionID="3c319908db5fd00f991a64bc1845f090">
  <xsd:schema xmlns:xsd="http://www.w3.org/2001/XMLSchema" xmlns:xs="http://www.w3.org/2001/XMLSchema" xmlns:p="http://schemas.microsoft.com/office/2006/metadata/properties" xmlns:ns2="d040b213-39be-4216-a7d7-4c420e05192f" xmlns:ns3="d5984b22-f06d-428a-9753-d5eac3e5b778" targetNamespace="http://schemas.microsoft.com/office/2006/metadata/properties" ma:root="true" ma:fieldsID="b231174e851e0aa6135f59a7a0b5a9a5" ns2:_="" ns3:_="">
    <xsd:import namespace="d040b213-39be-4216-a7d7-4c420e05192f"/>
    <xsd:import namespace="d5984b22-f06d-428a-9753-d5eac3e5b77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040b213-39be-4216-a7d7-4c420e05192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d9aee7e1-18f7-45f4-99b2-baa0db6433f8}" ma:internalName="TaxCatchAll" ma:showField="CatchAllData" ma:web="d040b213-39be-4216-a7d7-4c420e05192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5984b22-f06d-428a-9753-d5eac3e5b778"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5cd9f51-4d1e-4d57-bf3d-f118fc5c8090"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5984b22-f06d-428a-9753-d5eac3e5b778">
      <Terms xmlns="http://schemas.microsoft.com/office/infopath/2007/PartnerControls"/>
    </lcf76f155ced4ddcb4097134ff3c332f>
    <TaxCatchAll xmlns="d040b213-39be-4216-a7d7-4c420e05192f" xsi:nil="true"/>
  </documentManagement>
</p:properties>
</file>

<file path=customXml/itemProps1.xml><?xml version="1.0" encoding="utf-8"?>
<ds:datastoreItem xmlns:ds="http://schemas.openxmlformats.org/officeDocument/2006/customXml" ds:itemID="{F147F6ED-72BB-4B93-872B-DAD5B7A98A7C}">
  <ds:schemaRefs>
    <ds:schemaRef ds:uri="http://schemas.microsoft.com/sharepoint/v3/contenttype/forms"/>
  </ds:schemaRefs>
</ds:datastoreItem>
</file>

<file path=customXml/itemProps2.xml><?xml version="1.0" encoding="utf-8"?>
<ds:datastoreItem xmlns:ds="http://schemas.openxmlformats.org/officeDocument/2006/customXml" ds:itemID="{47C6EB3F-703B-4002-8F1B-A57135885787}"/>
</file>

<file path=customXml/itemProps3.xml><?xml version="1.0" encoding="utf-8"?>
<ds:datastoreItem xmlns:ds="http://schemas.openxmlformats.org/officeDocument/2006/customXml" ds:itemID="{2EDBA654-9CCF-480B-94DD-C084E09ED8D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1589</TotalTime>
  <Words>506</Words>
  <Application>Microsoft Office PowerPoint</Application>
  <PresentationFormat>On-screen Show (16:9)</PresentationFormat>
  <Paragraphs>48</Paragraphs>
  <Slides>7</Slides>
  <Notes>3</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Formarea echipei</vt:lpstr>
      <vt:lpstr>Întărirea echipei</vt:lpstr>
      <vt:lpstr>Troubleshooting echipă</vt:lpstr>
      <vt:lpstr>Exerciții pentru a găsi o idee de proiect</vt:lpstr>
      <vt:lpstr>Validarea ideii</vt:lpstr>
      <vt:lpstr>GitHub Classroom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Larisa Burciu</dc:creator>
  <cp:lastModifiedBy>Rares Cristea</cp:lastModifiedBy>
  <cp:revision>2</cp:revision>
  <dcterms:created xsi:type="dcterms:W3CDTF">2022-08-29T10:06:32Z</dcterms:created>
  <dcterms:modified xsi:type="dcterms:W3CDTF">2022-10-21T09:22:52Z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ContentTypeId">
    <vt:lpwstr>0x010100DF1F5BF9BA03CD448733D401D2715B86</vt:lpwstr>
  </property>
</Properties>
</file>