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5143500" cx="9144000"/>
  <p:notesSz cx="6858000" cy="9144000"/>
  <p:embeddedFontLst>
    <p:embeddedFont>
      <p:font typeface="Kanit ExtraLight"/>
      <p:regular r:id="rId30"/>
      <p:bold r:id="rId31"/>
      <p:italic r:id="rId32"/>
      <p:boldItalic r:id="rId33"/>
    </p:embeddedFont>
    <p:embeddedFont>
      <p:font typeface="Inconsolata"/>
      <p:regular r:id="rId34"/>
      <p:bold r:id="rId35"/>
    </p:embeddedFont>
    <p:embeddedFont>
      <p:font typeface="Josefin Sans"/>
      <p:regular r:id="rId36"/>
      <p:bold r:id="rId37"/>
      <p:italic r:id="rId38"/>
      <p:boldItalic r:id="rId39"/>
    </p:embeddedFont>
    <p:embeddedFont>
      <p:font typeface="Bree Serif"/>
      <p:regular r:id="rId40"/>
    </p:embeddedFont>
    <p:embeddedFont>
      <p:font typeface="Kanit Light"/>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3" Type="http://schemas.openxmlformats.org/officeDocument/2006/relationships/slide" Target="slides/slide9.xml"/><Relationship Id="rId39" Type="http://schemas.openxmlformats.org/officeDocument/2006/relationships/font" Target="fonts/JosefinSans-boldItalic.fntdata"/><Relationship Id="rId18" Type="http://schemas.openxmlformats.org/officeDocument/2006/relationships/slide" Target="slides/slide14.xml"/><Relationship Id="rId42" Type="http://schemas.openxmlformats.org/officeDocument/2006/relationships/font" Target="fonts/KanitLight-bold.fntdata"/><Relationship Id="rId21" Type="http://schemas.openxmlformats.org/officeDocument/2006/relationships/slide" Target="slides/slide17.xml"/><Relationship Id="rId34" Type="http://schemas.openxmlformats.org/officeDocument/2006/relationships/font" Target="fonts/Inconsolata-regular.fntdata"/><Relationship Id="rId47" Type="http://schemas.openxmlformats.org/officeDocument/2006/relationships/customXml" Target="../customXml/item3.xml"/><Relationship Id="rId7" Type="http://schemas.openxmlformats.org/officeDocument/2006/relationships/slide" Target="slides/slide3.xml"/><Relationship Id="rId2" Type="http://schemas.openxmlformats.org/officeDocument/2006/relationships/presProps" Target="presProps.xml"/><Relationship Id="rId29" Type="http://schemas.openxmlformats.org/officeDocument/2006/relationships/slide" Target="slides/slide25.xml"/><Relationship Id="rId16" Type="http://schemas.openxmlformats.org/officeDocument/2006/relationships/slide" Target="slides/slide12.xml"/><Relationship Id="rId40" Type="http://schemas.openxmlformats.org/officeDocument/2006/relationships/font" Target="fonts/BreeSerif-regular.fntdata"/><Relationship Id="rId24" Type="http://schemas.openxmlformats.org/officeDocument/2006/relationships/slide" Target="slides/slide20.xml"/><Relationship Id="rId1" Type="http://schemas.openxmlformats.org/officeDocument/2006/relationships/theme" Target="theme/theme1.xml"/><Relationship Id="rId6" Type="http://schemas.openxmlformats.org/officeDocument/2006/relationships/slide" Target="slides/slide2.xml"/><Relationship Id="rId11" Type="http://schemas.openxmlformats.org/officeDocument/2006/relationships/slide" Target="slides/slide7.xml"/><Relationship Id="rId32" Type="http://schemas.openxmlformats.org/officeDocument/2006/relationships/font" Target="fonts/KanitExtraLight-italic.fntdata"/><Relationship Id="rId37" Type="http://schemas.openxmlformats.org/officeDocument/2006/relationships/font" Target="fonts/JosefinSans-bold.fntdata"/><Relationship Id="rId45" Type="http://schemas.openxmlformats.org/officeDocument/2006/relationships/customXml" Target="../customXml/item1.xml"/><Relationship Id="rId23" Type="http://schemas.openxmlformats.org/officeDocument/2006/relationships/slide" Target="slides/slide19.xml"/><Relationship Id="rId28" Type="http://schemas.openxmlformats.org/officeDocument/2006/relationships/slide" Target="slides/slide24.xml"/><Relationship Id="rId5" Type="http://schemas.openxmlformats.org/officeDocument/2006/relationships/slide" Target="slides/slide1.xml"/><Relationship Id="rId15" Type="http://schemas.openxmlformats.org/officeDocument/2006/relationships/slide" Target="slides/slide11.xml"/><Relationship Id="rId36" Type="http://schemas.openxmlformats.org/officeDocument/2006/relationships/font" Target="fonts/JosefinSans-regular.fntdata"/><Relationship Id="rId44" Type="http://schemas.openxmlformats.org/officeDocument/2006/relationships/font" Target="fonts/KanitLight-boldItalic.fntdata"/><Relationship Id="rId31" Type="http://schemas.openxmlformats.org/officeDocument/2006/relationships/font" Target="fonts/KanitExtraLight-bold.fntdata"/><Relationship Id="rId10" Type="http://schemas.openxmlformats.org/officeDocument/2006/relationships/slide" Target="slides/slide6.xml"/><Relationship Id="rId19" Type="http://schemas.openxmlformats.org/officeDocument/2006/relationships/slide" Target="slides/slide15.xml"/><Relationship Id="rId22" Type="http://schemas.openxmlformats.org/officeDocument/2006/relationships/slide" Target="slides/slide18.xml"/><Relationship Id="rId43" Type="http://schemas.openxmlformats.org/officeDocument/2006/relationships/font" Target="fonts/KanitLight-italic.fntdata"/><Relationship Id="rId4" Type="http://schemas.openxmlformats.org/officeDocument/2006/relationships/notesMaster" Target="notesMasters/notesMaster1.xml"/><Relationship Id="rId9" Type="http://schemas.openxmlformats.org/officeDocument/2006/relationships/slide" Target="slides/slide5.xml"/><Relationship Id="rId27" Type="http://schemas.openxmlformats.org/officeDocument/2006/relationships/slide" Target="slides/slide23.xml"/><Relationship Id="rId30" Type="http://schemas.openxmlformats.org/officeDocument/2006/relationships/font" Target="fonts/KanitExtraLight-regular.fntdata"/><Relationship Id="rId35" Type="http://schemas.openxmlformats.org/officeDocument/2006/relationships/font" Target="fonts/Inconsolata-bold.fntdata"/><Relationship Id="rId14" Type="http://schemas.openxmlformats.org/officeDocument/2006/relationships/slide" Target="slides/slide10.xml"/><Relationship Id="rId8" Type="http://schemas.openxmlformats.org/officeDocument/2006/relationships/slide" Target="slides/slide4.xml"/><Relationship Id="rId3" Type="http://schemas.openxmlformats.org/officeDocument/2006/relationships/slideMaster" Target="slideMasters/slideMaster1.xml"/><Relationship Id="rId25" Type="http://schemas.openxmlformats.org/officeDocument/2006/relationships/slide" Target="slides/slide21.xml"/><Relationship Id="rId33" Type="http://schemas.openxmlformats.org/officeDocument/2006/relationships/font" Target="fonts/KanitExtraLight-boldItalic.fntdata"/><Relationship Id="rId12" Type="http://schemas.openxmlformats.org/officeDocument/2006/relationships/slide" Target="slides/slide8.xml"/><Relationship Id="rId17" Type="http://schemas.openxmlformats.org/officeDocument/2006/relationships/slide" Target="slides/slide13.xml"/><Relationship Id="rId38" Type="http://schemas.openxmlformats.org/officeDocument/2006/relationships/font" Target="fonts/JosefinSans-italic.fntdata"/><Relationship Id="rId46" Type="http://schemas.openxmlformats.org/officeDocument/2006/relationships/customXml" Target="../customXml/item2.xml"/><Relationship Id="rId20" Type="http://schemas.openxmlformats.org/officeDocument/2006/relationships/slide" Target="slides/slide16.xml"/><Relationship Id="rId41" Type="http://schemas.openxmlformats.org/officeDocument/2006/relationships/font" Target="fonts/KanitLigh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3" name="Shape 1003"/>
        <p:cNvGrpSpPr/>
        <p:nvPr/>
      </p:nvGrpSpPr>
      <p:grpSpPr>
        <a:xfrm>
          <a:off x="0" y="0"/>
          <a:ext cx="0" cy="0"/>
          <a:chOff x="0" y="0"/>
          <a:chExt cx="0" cy="0"/>
        </a:xfrm>
      </p:grpSpPr>
      <p:sp>
        <p:nvSpPr>
          <p:cNvPr id="1004" name="Google Shape;100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05" name="Google Shape;100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8" name="Shape 1138"/>
        <p:cNvGrpSpPr/>
        <p:nvPr/>
      </p:nvGrpSpPr>
      <p:grpSpPr>
        <a:xfrm>
          <a:off x="0" y="0"/>
          <a:ext cx="0" cy="0"/>
          <a:chOff x="0" y="0"/>
          <a:chExt cx="0" cy="0"/>
        </a:xfrm>
      </p:grpSpPr>
      <p:sp>
        <p:nvSpPr>
          <p:cNvPr id="1139" name="Google Shape;1139;g222093a6c21_2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0" name="Google Shape;1140;g222093a6c21_2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6" name="Shape 1146"/>
        <p:cNvGrpSpPr/>
        <p:nvPr/>
      </p:nvGrpSpPr>
      <p:grpSpPr>
        <a:xfrm>
          <a:off x="0" y="0"/>
          <a:ext cx="0" cy="0"/>
          <a:chOff x="0" y="0"/>
          <a:chExt cx="0" cy="0"/>
        </a:xfrm>
      </p:grpSpPr>
      <p:sp>
        <p:nvSpPr>
          <p:cNvPr id="1147" name="Google Shape;1147;g222093a6c21_2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8" name="Google Shape;1148;g222093a6c21_2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3" name="Shape 1153"/>
        <p:cNvGrpSpPr/>
        <p:nvPr/>
      </p:nvGrpSpPr>
      <p:grpSpPr>
        <a:xfrm>
          <a:off x="0" y="0"/>
          <a:ext cx="0" cy="0"/>
          <a:chOff x="0" y="0"/>
          <a:chExt cx="0" cy="0"/>
        </a:xfrm>
      </p:grpSpPr>
      <p:sp>
        <p:nvSpPr>
          <p:cNvPr id="1154" name="Google Shape;1154;g222093a6c21_2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5" name="Google Shape;1155;g222093a6c21_2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0" name="Shape 1160"/>
        <p:cNvGrpSpPr/>
        <p:nvPr/>
      </p:nvGrpSpPr>
      <p:grpSpPr>
        <a:xfrm>
          <a:off x="0" y="0"/>
          <a:ext cx="0" cy="0"/>
          <a:chOff x="0" y="0"/>
          <a:chExt cx="0" cy="0"/>
        </a:xfrm>
      </p:grpSpPr>
      <p:sp>
        <p:nvSpPr>
          <p:cNvPr id="1161" name="Google Shape;1161;g222093a6c2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2" name="Google Shape;1162;g222093a6c2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6" name="Shape 1166"/>
        <p:cNvGrpSpPr/>
        <p:nvPr/>
      </p:nvGrpSpPr>
      <p:grpSpPr>
        <a:xfrm>
          <a:off x="0" y="0"/>
          <a:ext cx="0" cy="0"/>
          <a:chOff x="0" y="0"/>
          <a:chExt cx="0" cy="0"/>
        </a:xfrm>
      </p:grpSpPr>
      <p:sp>
        <p:nvSpPr>
          <p:cNvPr id="1167" name="Google Shape;1167;g222093a6c21_2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8" name="Google Shape;1168;g222093a6c21_2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3" name="Shape 1173"/>
        <p:cNvGrpSpPr/>
        <p:nvPr/>
      </p:nvGrpSpPr>
      <p:grpSpPr>
        <a:xfrm>
          <a:off x="0" y="0"/>
          <a:ext cx="0" cy="0"/>
          <a:chOff x="0" y="0"/>
          <a:chExt cx="0" cy="0"/>
        </a:xfrm>
      </p:grpSpPr>
      <p:sp>
        <p:nvSpPr>
          <p:cNvPr id="1174" name="Google Shape;1174;g222093a6c21_2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5" name="Google Shape;1175;g222093a6c21_2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0" name="Shape 1180"/>
        <p:cNvGrpSpPr/>
        <p:nvPr/>
      </p:nvGrpSpPr>
      <p:grpSpPr>
        <a:xfrm>
          <a:off x="0" y="0"/>
          <a:ext cx="0" cy="0"/>
          <a:chOff x="0" y="0"/>
          <a:chExt cx="0" cy="0"/>
        </a:xfrm>
      </p:grpSpPr>
      <p:sp>
        <p:nvSpPr>
          <p:cNvPr id="1181" name="Google Shape;1181;g895460ef7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2" name="Google Shape;1182;g895460ef7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3" name="Shape 1233"/>
        <p:cNvGrpSpPr/>
        <p:nvPr/>
      </p:nvGrpSpPr>
      <p:grpSpPr>
        <a:xfrm>
          <a:off x="0" y="0"/>
          <a:ext cx="0" cy="0"/>
          <a:chOff x="0" y="0"/>
          <a:chExt cx="0" cy="0"/>
        </a:xfrm>
      </p:grpSpPr>
      <p:sp>
        <p:nvSpPr>
          <p:cNvPr id="1234" name="Google Shape;1234;g222093a6c21_2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5" name="Google Shape;1235;g222093a6c21_2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3" name="Shape 1243"/>
        <p:cNvGrpSpPr/>
        <p:nvPr/>
      </p:nvGrpSpPr>
      <p:grpSpPr>
        <a:xfrm>
          <a:off x="0" y="0"/>
          <a:ext cx="0" cy="0"/>
          <a:chOff x="0" y="0"/>
          <a:chExt cx="0" cy="0"/>
        </a:xfrm>
      </p:grpSpPr>
      <p:sp>
        <p:nvSpPr>
          <p:cNvPr id="1244" name="Google Shape;1244;g222093a6c21_2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5" name="Google Shape;1245;g222093a6c21_2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3" name="Shape 1253"/>
        <p:cNvGrpSpPr/>
        <p:nvPr/>
      </p:nvGrpSpPr>
      <p:grpSpPr>
        <a:xfrm>
          <a:off x="0" y="0"/>
          <a:ext cx="0" cy="0"/>
          <a:chOff x="0" y="0"/>
          <a:chExt cx="0" cy="0"/>
        </a:xfrm>
      </p:grpSpPr>
      <p:sp>
        <p:nvSpPr>
          <p:cNvPr id="1254" name="Google Shape;1254;g222093a6c21_2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5" name="Google Shape;1255;g222093a6c21_2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9" name="Shape 1049"/>
        <p:cNvGrpSpPr/>
        <p:nvPr/>
      </p:nvGrpSpPr>
      <p:grpSpPr>
        <a:xfrm>
          <a:off x="0" y="0"/>
          <a:ext cx="0" cy="0"/>
          <a:chOff x="0" y="0"/>
          <a:chExt cx="0" cy="0"/>
        </a:xfrm>
      </p:grpSpPr>
      <p:sp>
        <p:nvSpPr>
          <p:cNvPr id="1050" name="Google Shape;1050;g89dd9f53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1" name="Google Shape;1051;g89dd9f53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3" name="Shape 1263"/>
        <p:cNvGrpSpPr/>
        <p:nvPr/>
      </p:nvGrpSpPr>
      <p:grpSpPr>
        <a:xfrm>
          <a:off x="0" y="0"/>
          <a:ext cx="0" cy="0"/>
          <a:chOff x="0" y="0"/>
          <a:chExt cx="0" cy="0"/>
        </a:xfrm>
      </p:grpSpPr>
      <p:sp>
        <p:nvSpPr>
          <p:cNvPr id="1264" name="Google Shape;1264;g222093a6c21_2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5" name="Google Shape;1265;g222093a6c21_2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3" name="Shape 1273"/>
        <p:cNvGrpSpPr/>
        <p:nvPr/>
      </p:nvGrpSpPr>
      <p:grpSpPr>
        <a:xfrm>
          <a:off x="0" y="0"/>
          <a:ext cx="0" cy="0"/>
          <a:chOff x="0" y="0"/>
          <a:chExt cx="0" cy="0"/>
        </a:xfrm>
      </p:grpSpPr>
      <p:sp>
        <p:nvSpPr>
          <p:cNvPr id="1274" name="Google Shape;1274;g222093a6c21_2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5" name="Google Shape;1275;g222093a6c21_2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3" name="Shape 1283"/>
        <p:cNvGrpSpPr/>
        <p:nvPr/>
      </p:nvGrpSpPr>
      <p:grpSpPr>
        <a:xfrm>
          <a:off x="0" y="0"/>
          <a:ext cx="0" cy="0"/>
          <a:chOff x="0" y="0"/>
          <a:chExt cx="0" cy="0"/>
        </a:xfrm>
      </p:grpSpPr>
      <p:sp>
        <p:nvSpPr>
          <p:cNvPr id="1284" name="Google Shape;1284;g222093a6c21_2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5" name="Google Shape;1285;g222093a6c21_2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9" name="Shape 1289"/>
        <p:cNvGrpSpPr/>
        <p:nvPr/>
      </p:nvGrpSpPr>
      <p:grpSpPr>
        <a:xfrm>
          <a:off x="0" y="0"/>
          <a:ext cx="0" cy="0"/>
          <a:chOff x="0" y="0"/>
          <a:chExt cx="0" cy="0"/>
        </a:xfrm>
      </p:grpSpPr>
      <p:sp>
        <p:nvSpPr>
          <p:cNvPr id="1290" name="Google Shape;1290;g222093a6c21_2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1" name="Google Shape;1291;g222093a6c21_2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5" name="Shape 1295"/>
        <p:cNvGrpSpPr/>
        <p:nvPr/>
      </p:nvGrpSpPr>
      <p:grpSpPr>
        <a:xfrm>
          <a:off x="0" y="0"/>
          <a:ext cx="0" cy="0"/>
          <a:chOff x="0" y="0"/>
          <a:chExt cx="0" cy="0"/>
        </a:xfrm>
      </p:grpSpPr>
      <p:sp>
        <p:nvSpPr>
          <p:cNvPr id="1296" name="Google Shape;1296;gc993b435f6_0_8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7" name="Google Shape;1297;gc993b435f6_0_8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1" name="Shape 1301"/>
        <p:cNvGrpSpPr/>
        <p:nvPr/>
      </p:nvGrpSpPr>
      <p:grpSpPr>
        <a:xfrm>
          <a:off x="0" y="0"/>
          <a:ext cx="0" cy="0"/>
          <a:chOff x="0" y="0"/>
          <a:chExt cx="0" cy="0"/>
        </a:xfrm>
      </p:grpSpPr>
      <p:sp>
        <p:nvSpPr>
          <p:cNvPr id="1302" name="Google Shape;1302;gc993b435f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3" name="Google Shape;1303;gc993b435f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5" name="Shape 1055"/>
        <p:cNvGrpSpPr/>
        <p:nvPr/>
      </p:nvGrpSpPr>
      <p:grpSpPr>
        <a:xfrm>
          <a:off x="0" y="0"/>
          <a:ext cx="0" cy="0"/>
          <a:chOff x="0" y="0"/>
          <a:chExt cx="0" cy="0"/>
        </a:xfrm>
      </p:grpSpPr>
      <p:sp>
        <p:nvSpPr>
          <p:cNvPr id="1056" name="Google Shape;1056;g222093a6c2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7" name="Google Shape;1057;g222093a6c2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1" name="Shape 1061"/>
        <p:cNvGrpSpPr/>
        <p:nvPr/>
      </p:nvGrpSpPr>
      <p:grpSpPr>
        <a:xfrm>
          <a:off x="0" y="0"/>
          <a:ext cx="0" cy="0"/>
          <a:chOff x="0" y="0"/>
          <a:chExt cx="0" cy="0"/>
        </a:xfrm>
      </p:grpSpPr>
      <p:sp>
        <p:nvSpPr>
          <p:cNvPr id="1062" name="Google Shape;1062;g895460ef7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3" name="Google Shape;1063;g895460ef7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7" name="Shape 1067"/>
        <p:cNvGrpSpPr/>
        <p:nvPr/>
      </p:nvGrpSpPr>
      <p:grpSpPr>
        <a:xfrm>
          <a:off x="0" y="0"/>
          <a:ext cx="0" cy="0"/>
          <a:chOff x="0" y="0"/>
          <a:chExt cx="0" cy="0"/>
        </a:xfrm>
      </p:grpSpPr>
      <p:sp>
        <p:nvSpPr>
          <p:cNvPr id="1068" name="Google Shape;1068;g895460ef75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9" name="Google Shape;1069;g895460ef75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6" name="Shape 1076"/>
        <p:cNvGrpSpPr/>
        <p:nvPr/>
      </p:nvGrpSpPr>
      <p:grpSpPr>
        <a:xfrm>
          <a:off x="0" y="0"/>
          <a:ext cx="0" cy="0"/>
          <a:chOff x="0" y="0"/>
          <a:chExt cx="0" cy="0"/>
        </a:xfrm>
      </p:grpSpPr>
      <p:sp>
        <p:nvSpPr>
          <p:cNvPr id="1077" name="Google Shape;1077;g895460ef7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8" name="Google Shape;1078;g895460ef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0" name="Shape 1090"/>
        <p:cNvGrpSpPr/>
        <p:nvPr/>
      </p:nvGrpSpPr>
      <p:grpSpPr>
        <a:xfrm>
          <a:off x="0" y="0"/>
          <a:ext cx="0" cy="0"/>
          <a:chOff x="0" y="0"/>
          <a:chExt cx="0" cy="0"/>
        </a:xfrm>
      </p:grpSpPr>
      <p:sp>
        <p:nvSpPr>
          <p:cNvPr id="1091" name="Google Shape;1091;g222093a6c2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2" name="Google Shape;1092;g222093a6c2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6" name="Shape 1096"/>
        <p:cNvGrpSpPr/>
        <p:nvPr/>
      </p:nvGrpSpPr>
      <p:grpSpPr>
        <a:xfrm>
          <a:off x="0" y="0"/>
          <a:ext cx="0" cy="0"/>
          <a:chOff x="0" y="0"/>
          <a:chExt cx="0" cy="0"/>
        </a:xfrm>
      </p:grpSpPr>
      <p:sp>
        <p:nvSpPr>
          <p:cNvPr id="1097" name="Google Shape;1097;g895460ef75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8" name="Google Shape;1098;g895460ef7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2" name="Shape 1132"/>
        <p:cNvGrpSpPr/>
        <p:nvPr/>
      </p:nvGrpSpPr>
      <p:grpSpPr>
        <a:xfrm>
          <a:off x="0" y="0"/>
          <a:ext cx="0" cy="0"/>
          <a:chOff x="0" y="0"/>
          <a:chExt cx="0" cy="0"/>
        </a:xfrm>
      </p:grpSpPr>
      <p:sp>
        <p:nvSpPr>
          <p:cNvPr id="1133" name="Google Shape;1133;g222093a6c2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4" name="Google Shape;1134;g222093a6c2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3225" y="533400"/>
            <a:ext cx="4449300" cy="20121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713225" y="2469250"/>
            <a:ext cx="2951700" cy="767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sz="2000">
                <a:solidFill>
                  <a:schemeClr val="accent2"/>
                </a:solidFill>
                <a:latin typeface="Kanit Light"/>
                <a:ea typeface="Kanit Light"/>
                <a:cs typeface="Kanit Light"/>
                <a:sym typeface="Kanit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83" name="Shape 283"/>
        <p:cNvGrpSpPr/>
        <p:nvPr/>
      </p:nvGrpSpPr>
      <p:grpSpPr>
        <a:xfrm>
          <a:off x="0" y="0"/>
          <a:ext cx="0" cy="0"/>
          <a:chOff x="0" y="0"/>
          <a:chExt cx="0" cy="0"/>
        </a:xfrm>
      </p:grpSpPr>
      <p:sp>
        <p:nvSpPr>
          <p:cNvPr id="284" name="Google Shape;284;p11"/>
          <p:cNvSpPr txBox="1"/>
          <p:nvPr>
            <p:ph hasCustomPrompt="1" type="title"/>
          </p:nvPr>
        </p:nvSpPr>
        <p:spPr>
          <a:xfrm>
            <a:off x="713225" y="191725"/>
            <a:ext cx="77175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6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grpSp>
        <p:nvGrpSpPr>
          <p:cNvPr id="285" name="Google Shape;285;p11"/>
          <p:cNvGrpSpPr/>
          <p:nvPr/>
        </p:nvGrpSpPr>
        <p:grpSpPr>
          <a:xfrm>
            <a:off x="-391801" y="164137"/>
            <a:ext cx="9381281" cy="4439387"/>
            <a:chOff x="-391801" y="164137"/>
            <a:chExt cx="9381281" cy="4439387"/>
          </a:xfrm>
        </p:grpSpPr>
        <p:sp>
          <p:nvSpPr>
            <p:cNvPr id="286" name="Google Shape;286;p11"/>
            <p:cNvSpPr/>
            <p:nvPr/>
          </p:nvSpPr>
          <p:spPr>
            <a:xfrm>
              <a:off x="-391801" y="4085073"/>
              <a:ext cx="1494452" cy="514356"/>
            </a:xfrm>
            <a:custGeom>
              <a:rect b="b" l="l" r="r" t="t"/>
              <a:pathLst>
                <a:path extrusionOk="0" h="10368" w="30124">
                  <a:moveTo>
                    <a:pt x="15584" y="0"/>
                  </a:moveTo>
                  <a:cubicBezTo>
                    <a:pt x="10123" y="0"/>
                    <a:pt x="7904" y="4380"/>
                    <a:pt x="7904" y="4380"/>
                  </a:cubicBezTo>
                  <a:cubicBezTo>
                    <a:pt x="7904" y="4380"/>
                    <a:pt x="366" y="4532"/>
                    <a:pt x="1" y="10368"/>
                  </a:cubicBezTo>
                  <a:lnTo>
                    <a:pt x="30123" y="10368"/>
                  </a:lnTo>
                  <a:cubicBezTo>
                    <a:pt x="30123" y="10368"/>
                    <a:pt x="29409" y="5810"/>
                    <a:pt x="25208" y="5810"/>
                  </a:cubicBezTo>
                  <a:cubicBezTo>
                    <a:pt x="24742" y="5810"/>
                    <a:pt x="24234" y="5866"/>
                    <a:pt x="23679" y="5991"/>
                  </a:cubicBezTo>
                  <a:cubicBezTo>
                    <a:pt x="23679" y="5991"/>
                    <a:pt x="21430" y="124"/>
                    <a:pt x="15807" y="3"/>
                  </a:cubicBezTo>
                  <a:cubicBezTo>
                    <a:pt x="15732" y="1"/>
                    <a:pt x="15657" y="0"/>
                    <a:pt x="155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7" name="Google Shape;287;p11"/>
            <p:cNvGrpSpPr/>
            <p:nvPr/>
          </p:nvGrpSpPr>
          <p:grpSpPr>
            <a:xfrm flipH="1">
              <a:off x="7160061" y="164137"/>
              <a:ext cx="1829419" cy="4439387"/>
              <a:chOff x="1523503" y="160050"/>
              <a:chExt cx="1829419" cy="4439387"/>
            </a:xfrm>
          </p:grpSpPr>
          <p:sp>
            <p:nvSpPr>
              <p:cNvPr id="288" name="Google Shape;288;p11"/>
              <p:cNvSpPr/>
              <p:nvPr/>
            </p:nvSpPr>
            <p:spPr>
              <a:xfrm flipH="1">
                <a:off x="2443554" y="2194886"/>
                <a:ext cx="90" cy="92720"/>
              </a:xfrm>
              <a:custGeom>
                <a:rect b="b" l="l" r="r" t="t"/>
                <a:pathLst>
                  <a:path extrusionOk="0" fill="none" h="1035" w="1">
                    <a:moveTo>
                      <a:pt x="0" y="1"/>
                    </a:moveTo>
                    <a:lnTo>
                      <a:pt x="0"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1"/>
              <p:cNvSpPr/>
              <p:nvPr/>
            </p:nvSpPr>
            <p:spPr>
              <a:xfrm flipH="1" rot="10800000">
                <a:off x="2312939" y="2862026"/>
                <a:ext cx="0" cy="95408"/>
              </a:xfrm>
              <a:custGeom>
                <a:rect b="b" l="l" r="r" t="t"/>
                <a:pathLst>
                  <a:path extrusionOk="0" fill="none" h="1065" w="0">
                    <a:moveTo>
                      <a:pt x="0" y="1"/>
                    </a:moveTo>
                    <a:lnTo>
                      <a:pt x="0" y="1065"/>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1"/>
              <p:cNvSpPr/>
              <p:nvPr/>
            </p:nvSpPr>
            <p:spPr>
              <a:xfrm flipH="1">
                <a:off x="2489869" y="2480842"/>
                <a:ext cx="90" cy="95408"/>
              </a:xfrm>
              <a:custGeom>
                <a:rect b="b" l="l" r="r" t="t"/>
                <a:pathLst>
                  <a:path extrusionOk="0" fill="none" h="1065" w="1">
                    <a:moveTo>
                      <a:pt x="0" y="0"/>
                    </a:moveTo>
                    <a:lnTo>
                      <a:pt x="0"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1"/>
              <p:cNvSpPr/>
              <p:nvPr/>
            </p:nvSpPr>
            <p:spPr>
              <a:xfrm flipH="1">
                <a:off x="2846597" y="1522372"/>
                <a:ext cx="90" cy="89943"/>
              </a:xfrm>
              <a:custGeom>
                <a:rect b="b" l="l" r="r" t="t"/>
                <a:pathLst>
                  <a:path extrusionOk="0" fill="none" h="1004" w="1">
                    <a:moveTo>
                      <a:pt x="0" y="0"/>
                    </a:moveTo>
                    <a:lnTo>
                      <a:pt x="0" y="100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1"/>
              <p:cNvSpPr/>
              <p:nvPr/>
            </p:nvSpPr>
            <p:spPr>
              <a:xfrm flipH="1" rot="10800000">
                <a:off x="2312939" y="2012491"/>
                <a:ext cx="0" cy="95408"/>
              </a:xfrm>
              <a:custGeom>
                <a:rect b="b" l="l" r="r" t="t"/>
                <a:pathLst>
                  <a:path extrusionOk="0" fill="none" h="1065" w="0">
                    <a:moveTo>
                      <a:pt x="0" y="0"/>
                    </a:moveTo>
                    <a:lnTo>
                      <a:pt x="0"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1"/>
              <p:cNvSpPr/>
              <p:nvPr/>
            </p:nvSpPr>
            <p:spPr>
              <a:xfrm flipH="1">
                <a:off x="2361942" y="3177903"/>
                <a:ext cx="90" cy="92720"/>
              </a:xfrm>
              <a:custGeom>
                <a:rect b="b" l="l" r="r" t="t"/>
                <a:pathLst>
                  <a:path extrusionOk="0" fill="none" h="1035" w="1">
                    <a:moveTo>
                      <a:pt x="1" y="1"/>
                    </a:moveTo>
                    <a:lnTo>
                      <a:pt x="1"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1"/>
              <p:cNvSpPr/>
              <p:nvPr/>
            </p:nvSpPr>
            <p:spPr>
              <a:xfrm flipH="1">
                <a:off x="2941915" y="1963488"/>
                <a:ext cx="90" cy="95408"/>
              </a:xfrm>
              <a:custGeom>
                <a:rect b="b" l="l" r="r" t="t"/>
                <a:pathLst>
                  <a:path extrusionOk="0" fill="none" h="1065" w="1">
                    <a:moveTo>
                      <a:pt x="1" y="0"/>
                    </a:moveTo>
                    <a:lnTo>
                      <a:pt x="1"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5" name="Google Shape;295;p11"/>
              <p:cNvGrpSpPr/>
              <p:nvPr/>
            </p:nvGrpSpPr>
            <p:grpSpPr>
              <a:xfrm>
                <a:off x="1523503" y="160050"/>
                <a:ext cx="1829419" cy="4439387"/>
                <a:chOff x="1523503" y="160050"/>
                <a:chExt cx="1829419" cy="4439387"/>
              </a:xfrm>
            </p:grpSpPr>
            <p:sp>
              <p:nvSpPr>
                <p:cNvPr id="296" name="Google Shape;296;p11"/>
                <p:cNvSpPr/>
                <p:nvPr/>
              </p:nvSpPr>
              <p:spPr>
                <a:xfrm>
                  <a:off x="1523503" y="160050"/>
                  <a:ext cx="1829419" cy="572359"/>
                </a:xfrm>
                <a:custGeom>
                  <a:rect b="b" l="l" r="r" t="t"/>
                  <a:pathLst>
                    <a:path extrusionOk="0" h="6990" w="22342">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1"/>
                <p:cNvSpPr/>
                <p:nvPr/>
              </p:nvSpPr>
              <p:spPr>
                <a:xfrm flipH="1">
                  <a:off x="2075986" y="1217335"/>
                  <a:ext cx="1029421" cy="2388157"/>
                </a:xfrm>
                <a:custGeom>
                  <a:rect b="b" l="l" r="r" t="t"/>
                  <a:pathLst>
                    <a:path extrusionOk="0" h="26658" w="11491">
                      <a:moveTo>
                        <a:pt x="5746" y="1"/>
                      </a:moveTo>
                      <a:cubicBezTo>
                        <a:pt x="2584" y="1"/>
                        <a:pt x="1" y="2615"/>
                        <a:pt x="1" y="5746"/>
                      </a:cubicBezTo>
                      <a:lnTo>
                        <a:pt x="1" y="20913"/>
                      </a:lnTo>
                      <a:cubicBezTo>
                        <a:pt x="1" y="24074"/>
                        <a:pt x="2584" y="26658"/>
                        <a:pt x="5746" y="26658"/>
                      </a:cubicBezTo>
                      <a:cubicBezTo>
                        <a:pt x="8907" y="26658"/>
                        <a:pt x="11490" y="24074"/>
                        <a:pt x="11490" y="20913"/>
                      </a:cubicBezTo>
                      <a:lnTo>
                        <a:pt x="11490" y="5746"/>
                      </a:lnTo>
                      <a:cubicBezTo>
                        <a:pt x="11490" y="2615"/>
                        <a:pt x="8907" y="1"/>
                        <a:pt x="57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1"/>
                <p:cNvSpPr/>
                <p:nvPr/>
              </p:nvSpPr>
              <p:spPr>
                <a:xfrm flipH="1">
                  <a:off x="2590652" y="1715696"/>
                  <a:ext cx="90" cy="2883741"/>
                </a:xfrm>
                <a:custGeom>
                  <a:rect b="b" l="l" r="r" t="t"/>
                  <a:pathLst>
                    <a:path extrusionOk="0" fill="none" h="32190" w="1">
                      <a:moveTo>
                        <a:pt x="1" y="0"/>
                      </a:moveTo>
                      <a:lnTo>
                        <a:pt x="1" y="32189"/>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1"/>
                <p:cNvSpPr/>
                <p:nvPr/>
              </p:nvSpPr>
              <p:spPr>
                <a:xfrm flipH="1">
                  <a:off x="2253006" y="4599348"/>
                  <a:ext cx="637218" cy="90"/>
                </a:xfrm>
                <a:custGeom>
                  <a:rect b="b" l="l" r="r" t="t"/>
                  <a:pathLst>
                    <a:path extrusionOk="0" fill="none" h="1" w="7113">
                      <a:moveTo>
                        <a:pt x="0" y="0"/>
                      </a:moveTo>
                      <a:lnTo>
                        <a:pt x="7113" y="0"/>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1"/>
                <p:cNvSpPr/>
                <p:nvPr/>
              </p:nvSpPr>
              <p:spPr>
                <a:xfrm flipH="1">
                  <a:off x="2443554" y="1568598"/>
                  <a:ext cx="147188" cy="514755"/>
                </a:xfrm>
                <a:custGeom>
                  <a:rect b="b" l="l" r="r" t="t"/>
                  <a:pathLst>
                    <a:path extrusionOk="0" fill="none" h="5746" w="1643">
                      <a:moveTo>
                        <a:pt x="1642" y="1"/>
                      </a:moveTo>
                      <a:lnTo>
                        <a:pt x="1" y="5746"/>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1"/>
                <p:cNvSpPr/>
                <p:nvPr/>
              </p:nvSpPr>
              <p:spPr>
                <a:xfrm flipH="1">
                  <a:off x="2590652" y="1824632"/>
                  <a:ext cx="215183" cy="887787"/>
                </a:xfrm>
                <a:custGeom>
                  <a:rect b="b" l="l" r="r" t="t"/>
                  <a:pathLst>
                    <a:path extrusionOk="0" fill="none" h="9910" w="2402">
                      <a:moveTo>
                        <a:pt x="0" y="0"/>
                      </a:moveTo>
                      <a:lnTo>
                        <a:pt x="2402" y="9909"/>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1"/>
                <p:cNvSpPr/>
                <p:nvPr/>
              </p:nvSpPr>
              <p:spPr>
                <a:xfrm flipH="1">
                  <a:off x="2285705" y="2410070"/>
                  <a:ext cx="305037" cy="1002098"/>
                </a:xfrm>
                <a:custGeom>
                  <a:rect b="b" l="l" r="r" t="t"/>
                  <a:pathLst>
                    <a:path extrusionOk="0" fill="none" h="11186" w="3405">
                      <a:moveTo>
                        <a:pt x="3405" y="0"/>
                      </a:moveTo>
                      <a:lnTo>
                        <a:pt x="1" y="11186"/>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1"/>
                <p:cNvSpPr/>
                <p:nvPr/>
              </p:nvSpPr>
              <p:spPr>
                <a:xfrm flipH="1">
                  <a:off x="2762207" y="2911029"/>
                  <a:ext cx="90" cy="95408"/>
                </a:xfrm>
                <a:custGeom>
                  <a:rect b="b" l="l" r="r" t="t"/>
                  <a:pathLst>
                    <a:path extrusionOk="0" fill="none" h="1065" w="1">
                      <a:moveTo>
                        <a:pt x="1" y="1"/>
                      </a:moveTo>
                      <a:lnTo>
                        <a:pt x="1" y="1065"/>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1"/>
                <p:cNvSpPr/>
                <p:nvPr/>
              </p:nvSpPr>
              <p:spPr>
                <a:xfrm flipH="1">
                  <a:off x="2696810" y="3270533"/>
                  <a:ext cx="90" cy="95318"/>
                </a:xfrm>
                <a:custGeom>
                  <a:rect b="b" l="l" r="r" t="t"/>
                  <a:pathLst>
                    <a:path extrusionOk="0" fill="none" h="1064" w="1">
                      <a:moveTo>
                        <a:pt x="0" y="0"/>
                      </a:moveTo>
                      <a:lnTo>
                        <a:pt x="0"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1"/>
                <p:cNvSpPr/>
                <p:nvPr/>
              </p:nvSpPr>
              <p:spPr>
                <a:xfrm flipH="1">
                  <a:off x="2876518" y="2390988"/>
                  <a:ext cx="90" cy="89943"/>
                </a:xfrm>
                <a:custGeom>
                  <a:rect b="b" l="l" r="r" t="t"/>
                  <a:pathLst>
                    <a:path extrusionOk="0" fill="none" h="1004" w="1">
                      <a:moveTo>
                        <a:pt x="0" y="0"/>
                      </a:moveTo>
                      <a:lnTo>
                        <a:pt x="0" y="100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1"/>
                <p:cNvSpPr/>
                <p:nvPr/>
              </p:nvSpPr>
              <p:spPr>
                <a:xfrm flipH="1">
                  <a:off x="2941915" y="2818488"/>
                  <a:ext cx="90" cy="92631"/>
                </a:xfrm>
                <a:custGeom>
                  <a:rect b="b" l="l" r="r" t="t"/>
                  <a:pathLst>
                    <a:path extrusionOk="0" fill="none" h="1034" w="1">
                      <a:moveTo>
                        <a:pt x="1" y="1"/>
                      </a:moveTo>
                      <a:lnTo>
                        <a:pt x="1"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7" name="Google Shape;307;p11"/>
              <p:cNvSpPr/>
              <p:nvPr/>
            </p:nvSpPr>
            <p:spPr>
              <a:xfrm flipH="1">
                <a:off x="2626038" y="1405284"/>
                <a:ext cx="90" cy="95408"/>
              </a:xfrm>
              <a:custGeom>
                <a:rect b="b" l="l" r="r" t="t"/>
                <a:pathLst>
                  <a:path extrusionOk="0" fill="none" h="1065" w="1">
                    <a:moveTo>
                      <a:pt x="1" y="0"/>
                    </a:moveTo>
                    <a:lnTo>
                      <a:pt x="1"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1"/>
              <p:cNvSpPr/>
              <p:nvPr/>
            </p:nvSpPr>
            <p:spPr>
              <a:xfrm flipH="1">
                <a:off x="2285705" y="1601296"/>
                <a:ext cx="90" cy="89943"/>
              </a:xfrm>
              <a:custGeom>
                <a:rect b="b" l="l" r="r" t="t"/>
                <a:pathLst>
                  <a:path extrusionOk="0" fill="none" h="1004" w="1">
                    <a:moveTo>
                      <a:pt x="1" y="1"/>
                    </a:moveTo>
                    <a:lnTo>
                      <a:pt x="1" y="100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9" name="Google Shape;309;p11"/>
            <p:cNvSpPr/>
            <p:nvPr/>
          </p:nvSpPr>
          <p:spPr>
            <a:xfrm flipH="1">
              <a:off x="265426" y="751762"/>
              <a:ext cx="1026734" cy="2853730"/>
            </a:xfrm>
            <a:custGeom>
              <a:rect b="b" l="l" r="r" t="t"/>
              <a:pathLst>
                <a:path extrusionOk="0" h="31855" w="11461">
                  <a:moveTo>
                    <a:pt x="5746" y="0"/>
                  </a:moveTo>
                  <a:cubicBezTo>
                    <a:pt x="2585" y="0"/>
                    <a:pt x="1" y="2584"/>
                    <a:pt x="1" y="5745"/>
                  </a:cubicBezTo>
                  <a:lnTo>
                    <a:pt x="1" y="26110"/>
                  </a:lnTo>
                  <a:cubicBezTo>
                    <a:pt x="1" y="29271"/>
                    <a:pt x="2585" y="31855"/>
                    <a:pt x="5746" y="31855"/>
                  </a:cubicBezTo>
                  <a:cubicBezTo>
                    <a:pt x="8937" y="31855"/>
                    <a:pt x="11460" y="29271"/>
                    <a:pt x="11460" y="26110"/>
                  </a:cubicBezTo>
                  <a:lnTo>
                    <a:pt x="11460" y="5745"/>
                  </a:lnTo>
                  <a:cubicBezTo>
                    <a:pt x="11460" y="2584"/>
                    <a:pt x="8876" y="0"/>
                    <a:pt x="574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1"/>
            <p:cNvSpPr/>
            <p:nvPr/>
          </p:nvSpPr>
          <p:spPr>
            <a:xfrm flipH="1">
              <a:off x="796486" y="1132946"/>
              <a:ext cx="90" cy="3466492"/>
            </a:xfrm>
            <a:custGeom>
              <a:rect b="b" l="l" r="r" t="t"/>
              <a:pathLst>
                <a:path extrusionOk="0" fill="none" h="38695" w="1">
                  <a:moveTo>
                    <a:pt x="1" y="1"/>
                  </a:moveTo>
                  <a:lnTo>
                    <a:pt x="1" y="3869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1"/>
            <p:cNvSpPr/>
            <p:nvPr/>
          </p:nvSpPr>
          <p:spPr>
            <a:xfrm flipH="1">
              <a:off x="458840" y="4599348"/>
              <a:ext cx="637218" cy="90"/>
            </a:xfrm>
            <a:custGeom>
              <a:rect b="b" l="l" r="r" t="t"/>
              <a:pathLst>
                <a:path extrusionOk="0" fill="none" h="1" w="7113">
                  <a:moveTo>
                    <a:pt x="0" y="0"/>
                  </a:moveTo>
                  <a:lnTo>
                    <a:pt x="7113" y="0"/>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1"/>
            <p:cNvSpPr/>
            <p:nvPr/>
          </p:nvSpPr>
          <p:spPr>
            <a:xfrm flipH="1">
              <a:off x="608536" y="1165644"/>
              <a:ext cx="188039" cy="917709"/>
            </a:xfrm>
            <a:custGeom>
              <a:rect b="b" l="l" r="r" t="t"/>
              <a:pathLst>
                <a:path extrusionOk="0" fill="none" h="10244" w="2099">
                  <a:moveTo>
                    <a:pt x="2098" y="0"/>
                  </a:moveTo>
                  <a:lnTo>
                    <a:pt x="1" y="1024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1"/>
            <p:cNvSpPr/>
            <p:nvPr/>
          </p:nvSpPr>
          <p:spPr>
            <a:xfrm flipH="1">
              <a:off x="796486" y="1454287"/>
              <a:ext cx="247882" cy="1211816"/>
            </a:xfrm>
            <a:custGeom>
              <a:rect b="b" l="l" r="r" t="t"/>
              <a:pathLst>
                <a:path extrusionOk="0" fill="none" h="13527" w="2767">
                  <a:moveTo>
                    <a:pt x="1" y="0"/>
                  </a:moveTo>
                  <a:lnTo>
                    <a:pt x="2767" y="13526"/>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1"/>
            <p:cNvSpPr/>
            <p:nvPr/>
          </p:nvSpPr>
          <p:spPr>
            <a:xfrm flipH="1">
              <a:off x="578615" y="2410070"/>
              <a:ext cx="217960" cy="882323"/>
            </a:xfrm>
            <a:custGeom>
              <a:rect b="b" l="l" r="r" t="t"/>
              <a:pathLst>
                <a:path extrusionOk="0" fill="none" h="9849" w="2433">
                  <a:moveTo>
                    <a:pt x="2433" y="0"/>
                  </a:moveTo>
                  <a:lnTo>
                    <a:pt x="1" y="9848"/>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1"/>
            <p:cNvSpPr/>
            <p:nvPr/>
          </p:nvSpPr>
          <p:spPr>
            <a:xfrm flipH="1">
              <a:off x="973416" y="1192878"/>
              <a:ext cx="90" cy="89943"/>
            </a:xfrm>
            <a:custGeom>
              <a:rect b="b" l="l" r="r" t="t"/>
              <a:pathLst>
                <a:path extrusionOk="0" fill="none" h="1004" w="1">
                  <a:moveTo>
                    <a:pt x="0" y="0"/>
                  </a:moveTo>
                  <a:lnTo>
                    <a:pt x="0" y="100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1"/>
            <p:cNvSpPr/>
            <p:nvPr/>
          </p:nvSpPr>
          <p:spPr>
            <a:xfrm flipH="1">
              <a:off x="886339" y="1620378"/>
              <a:ext cx="90" cy="95408"/>
            </a:xfrm>
            <a:custGeom>
              <a:rect b="b" l="l" r="r" t="t"/>
              <a:pathLst>
                <a:path extrusionOk="0" fill="none" h="1065" w="1">
                  <a:moveTo>
                    <a:pt x="1" y="0"/>
                  </a:moveTo>
                  <a:lnTo>
                    <a:pt x="1"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1"/>
            <p:cNvSpPr/>
            <p:nvPr/>
          </p:nvSpPr>
          <p:spPr>
            <a:xfrm flipH="1">
              <a:off x="608536" y="931469"/>
              <a:ext cx="90" cy="92631"/>
            </a:xfrm>
            <a:custGeom>
              <a:rect b="b" l="l" r="r" t="t"/>
              <a:pathLst>
                <a:path extrusionOk="0" fill="none" h="1034" w="1">
                  <a:moveTo>
                    <a:pt x="0" y="0"/>
                  </a:moveTo>
                  <a:lnTo>
                    <a:pt x="0"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1"/>
            <p:cNvSpPr/>
            <p:nvPr/>
          </p:nvSpPr>
          <p:spPr>
            <a:xfrm flipH="1">
              <a:off x="687550" y="2083263"/>
              <a:ext cx="90" cy="92720"/>
            </a:xfrm>
            <a:custGeom>
              <a:rect b="b" l="l" r="r" t="t"/>
              <a:pathLst>
                <a:path extrusionOk="0" fill="none" h="1035" w="1">
                  <a:moveTo>
                    <a:pt x="1" y="1"/>
                  </a:moveTo>
                  <a:lnTo>
                    <a:pt x="1"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1"/>
            <p:cNvSpPr/>
            <p:nvPr/>
          </p:nvSpPr>
          <p:spPr>
            <a:xfrm flipH="1">
              <a:off x="701167" y="2505388"/>
              <a:ext cx="90" cy="92631"/>
            </a:xfrm>
            <a:custGeom>
              <a:rect b="b" l="l" r="r" t="t"/>
              <a:pathLst>
                <a:path extrusionOk="0" fill="none" h="1034" w="1">
                  <a:moveTo>
                    <a:pt x="1" y="0"/>
                  </a:moveTo>
                  <a:lnTo>
                    <a:pt x="1" y="103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1"/>
            <p:cNvSpPr/>
            <p:nvPr/>
          </p:nvSpPr>
          <p:spPr>
            <a:xfrm flipH="1">
              <a:off x="578615" y="2935575"/>
              <a:ext cx="90" cy="95408"/>
            </a:xfrm>
            <a:custGeom>
              <a:rect b="b" l="l" r="r" t="t"/>
              <a:pathLst>
                <a:path extrusionOk="0" fill="none" h="1065" w="1">
                  <a:moveTo>
                    <a:pt x="1" y="1"/>
                  </a:moveTo>
                  <a:lnTo>
                    <a:pt x="1"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1"/>
            <p:cNvSpPr/>
            <p:nvPr/>
          </p:nvSpPr>
          <p:spPr>
            <a:xfrm flipH="1">
              <a:off x="360744" y="2867491"/>
              <a:ext cx="90" cy="89943"/>
            </a:xfrm>
            <a:custGeom>
              <a:rect b="b" l="l" r="r" t="t"/>
              <a:pathLst>
                <a:path extrusionOk="0" fill="none" h="1004" w="1">
                  <a:moveTo>
                    <a:pt x="0" y="1"/>
                  </a:moveTo>
                  <a:lnTo>
                    <a:pt x="0" y="100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1"/>
            <p:cNvSpPr/>
            <p:nvPr/>
          </p:nvSpPr>
          <p:spPr>
            <a:xfrm flipH="1">
              <a:off x="543229" y="1715696"/>
              <a:ext cx="90" cy="92631"/>
            </a:xfrm>
            <a:custGeom>
              <a:rect b="b" l="l" r="r" t="t"/>
              <a:pathLst>
                <a:path extrusionOk="0" fill="none" h="1034" w="1">
                  <a:moveTo>
                    <a:pt x="1" y="0"/>
                  </a:moveTo>
                  <a:lnTo>
                    <a:pt x="1"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1"/>
            <p:cNvSpPr/>
            <p:nvPr/>
          </p:nvSpPr>
          <p:spPr>
            <a:xfrm flipH="1">
              <a:off x="472367" y="2148660"/>
              <a:ext cx="90" cy="89943"/>
            </a:xfrm>
            <a:custGeom>
              <a:rect b="b" l="l" r="r" t="t"/>
              <a:pathLst>
                <a:path extrusionOk="0" fill="none" h="1004" w="1">
                  <a:moveTo>
                    <a:pt x="0" y="0"/>
                  </a:moveTo>
                  <a:lnTo>
                    <a:pt x="0" y="100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1"/>
            <p:cNvSpPr/>
            <p:nvPr/>
          </p:nvSpPr>
          <p:spPr>
            <a:xfrm flipH="1">
              <a:off x="436981" y="1315430"/>
              <a:ext cx="90" cy="89943"/>
            </a:xfrm>
            <a:custGeom>
              <a:rect b="b" l="l" r="r" t="t"/>
              <a:pathLst>
                <a:path extrusionOk="0" fill="none" h="1004" w="1">
                  <a:moveTo>
                    <a:pt x="0" y="0"/>
                  </a:moveTo>
                  <a:lnTo>
                    <a:pt x="0" y="100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1"/>
            <p:cNvSpPr/>
            <p:nvPr/>
          </p:nvSpPr>
          <p:spPr>
            <a:xfrm flipH="1">
              <a:off x="869945" y="857920"/>
              <a:ext cx="90" cy="95408"/>
            </a:xfrm>
            <a:custGeom>
              <a:rect b="b" l="l" r="r" t="t"/>
              <a:pathLst>
                <a:path extrusionOk="0" fill="none" h="1065" w="1">
                  <a:moveTo>
                    <a:pt x="0" y="1"/>
                  </a:moveTo>
                  <a:lnTo>
                    <a:pt x="0" y="1065"/>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1"/>
            <p:cNvSpPr/>
            <p:nvPr/>
          </p:nvSpPr>
          <p:spPr>
            <a:xfrm flipH="1">
              <a:off x="1153124" y="1669381"/>
              <a:ext cx="90" cy="92720"/>
            </a:xfrm>
            <a:custGeom>
              <a:rect b="b" l="l" r="r" t="t"/>
              <a:pathLst>
                <a:path extrusionOk="0" fill="none" h="1035" w="1">
                  <a:moveTo>
                    <a:pt x="0" y="1"/>
                  </a:moveTo>
                  <a:lnTo>
                    <a:pt x="0"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1"/>
            <p:cNvSpPr/>
            <p:nvPr/>
          </p:nvSpPr>
          <p:spPr>
            <a:xfrm flipH="1">
              <a:off x="1125890" y="1987945"/>
              <a:ext cx="90" cy="95408"/>
            </a:xfrm>
            <a:custGeom>
              <a:rect b="b" l="l" r="r" t="t"/>
              <a:pathLst>
                <a:path extrusionOk="0" fill="none" h="1065" w="1">
                  <a:moveTo>
                    <a:pt x="0" y="1"/>
                  </a:moveTo>
                  <a:lnTo>
                    <a:pt x="0" y="1065"/>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1"/>
            <p:cNvSpPr/>
            <p:nvPr/>
          </p:nvSpPr>
          <p:spPr>
            <a:xfrm flipH="1">
              <a:off x="1003427" y="2287517"/>
              <a:ext cx="90" cy="95408"/>
            </a:xfrm>
            <a:custGeom>
              <a:rect b="b" l="l" r="r" t="t"/>
              <a:pathLst>
                <a:path extrusionOk="0" fill="none" h="1065" w="1">
                  <a:moveTo>
                    <a:pt x="1" y="0"/>
                  </a:moveTo>
                  <a:lnTo>
                    <a:pt x="1"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1"/>
            <p:cNvSpPr/>
            <p:nvPr/>
          </p:nvSpPr>
          <p:spPr>
            <a:xfrm flipH="1">
              <a:off x="921725" y="2862026"/>
              <a:ext cx="90" cy="95408"/>
            </a:xfrm>
            <a:custGeom>
              <a:rect b="b" l="l" r="r" t="t"/>
              <a:pathLst>
                <a:path extrusionOk="0" fill="none" h="1065" w="1">
                  <a:moveTo>
                    <a:pt x="1" y="1"/>
                  </a:moveTo>
                  <a:lnTo>
                    <a:pt x="1" y="1065"/>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1"/>
            <p:cNvSpPr/>
            <p:nvPr/>
          </p:nvSpPr>
          <p:spPr>
            <a:xfrm flipH="1">
              <a:off x="671156" y="3224218"/>
              <a:ext cx="90" cy="95408"/>
            </a:xfrm>
            <a:custGeom>
              <a:rect b="b" l="l" r="r" t="t"/>
              <a:pathLst>
                <a:path extrusionOk="0" fill="none" h="1065" w="1">
                  <a:moveTo>
                    <a:pt x="0" y="0"/>
                  </a:moveTo>
                  <a:lnTo>
                    <a:pt x="0"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1"/>
            <p:cNvSpPr/>
            <p:nvPr/>
          </p:nvSpPr>
          <p:spPr>
            <a:xfrm flipH="1">
              <a:off x="1125890" y="2617011"/>
              <a:ext cx="90" cy="95408"/>
            </a:xfrm>
            <a:custGeom>
              <a:rect b="b" l="l" r="r" t="t"/>
              <a:pathLst>
                <a:path extrusionOk="0" fill="none" h="1065" w="1">
                  <a:moveTo>
                    <a:pt x="0" y="0"/>
                  </a:moveTo>
                  <a:lnTo>
                    <a:pt x="0"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1"/>
            <p:cNvSpPr/>
            <p:nvPr/>
          </p:nvSpPr>
          <p:spPr>
            <a:xfrm flipH="1">
              <a:off x="1044278" y="3131587"/>
              <a:ext cx="90" cy="92720"/>
            </a:xfrm>
            <a:custGeom>
              <a:rect b="b" l="l" r="r" t="t"/>
              <a:pathLst>
                <a:path extrusionOk="0" fill="none" h="1035" w="1">
                  <a:moveTo>
                    <a:pt x="1" y="1"/>
                  </a:moveTo>
                  <a:lnTo>
                    <a:pt x="1"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1"/>
            <p:cNvSpPr/>
            <p:nvPr/>
          </p:nvSpPr>
          <p:spPr>
            <a:xfrm>
              <a:off x="4886325" y="3635998"/>
              <a:ext cx="2736706" cy="963061"/>
            </a:xfrm>
            <a:custGeom>
              <a:rect b="b" l="l" r="r" t="t"/>
              <a:pathLst>
                <a:path extrusionOk="0" h="11552" w="32828">
                  <a:moveTo>
                    <a:pt x="21126" y="1"/>
                  </a:moveTo>
                  <a:cubicBezTo>
                    <a:pt x="15624" y="1"/>
                    <a:pt x="14256" y="4803"/>
                    <a:pt x="14256" y="4803"/>
                  </a:cubicBezTo>
                  <a:cubicBezTo>
                    <a:pt x="14256" y="4803"/>
                    <a:pt x="13647" y="4650"/>
                    <a:pt x="12793" y="4650"/>
                  </a:cubicBezTo>
                  <a:cubicBezTo>
                    <a:pt x="11270" y="4650"/>
                    <a:pt x="8966" y="5137"/>
                    <a:pt x="7934" y="7843"/>
                  </a:cubicBezTo>
                  <a:cubicBezTo>
                    <a:pt x="7934" y="7843"/>
                    <a:pt x="1216" y="8177"/>
                    <a:pt x="1" y="11551"/>
                  </a:cubicBezTo>
                  <a:lnTo>
                    <a:pt x="32828" y="11551"/>
                  </a:lnTo>
                  <a:cubicBezTo>
                    <a:pt x="32828" y="11551"/>
                    <a:pt x="32372" y="5715"/>
                    <a:pt x="27053" y="5259"/>
                  </a:cubicBezTo>
                  <a:cubicBezTo>
                    <a:pt x="27053" y="5259"/>
                    <a:pt x="26627" y="1"/>
                    <a:pt x="21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4" name="Google Shape;334;p11"/>
          <p:cNvSpPr txBox="1"/>
          <p:nvPr>
            <p:ph idx="1" type="body"/>
          </p:nvPr>
        </p:nvSpPr>
        <p:spPr>
          <a:xfrm>
            <a:off x="713225" y="2090575"/>
            <a:ext cx="7717500" cy="1300800"/>
          </a:xfrm>
          <a:prstGeom prst="rect">
            <a:avLst/>
          </a:prstGeom>
        </p:spPr>
        <p:txBody>
          <a:bodyPr anchorCtr="0" anchor="t" bIns="91425" lIns="91425" spcFirstLastPara="1" rIns="91425" wrap="square" tIns="91425">
            <a:noAutofit/>
          </a:bodyPr>
          <a:lstStyle>
            <a:lvl1pPr indent="-330200" lvl="0" marL="457200" algn="ctr">
              <a:spcBef>
                <a:spcPts val="0"/>
              </a:spcBef>
              <a:spcAft>
                <a:spcPts val="0"/>
              </a:spcAft>
              <a:buSzPts val="1600"/>
              <a:buChar char="●"/>
              <a:defRPr sz="1800">
                <a:latin typeface="Kanit Light"/>
                <a:ea typeface="Kanit Light"/>
                <a:cs typeface="Kanit Light"/>
                <a:sym typeface="Kanit Light"/>
              </a:defRPr>
            </a:lvl1pPr>
            <a:lvl2pPr indent="-330200" lvl="1" marL="914400" algn="ctr">
              <a:spcBef>
                <a:spcPts val="1600"/>
              </a:spcBef>
              <a:spcAft>
                <a:spcPts val="0"/>
              </a:spcAft>
              <a:buSzPts val="1600"/>
              <a:buChar char="○"/>
              <a:defRPr/>
            </a:lvl2pPr>
            <a:lvl3pPr indent="-330200" lvl="2" marL="1371600" algn="ctr">
              <a:spcBef>
                <a:spcPts val="1600"/>
              </a:spcBef>
              <a:spcAft>
                <a:spcPts val="0"/>
              </a:spcAft>
              <a:buSzPts val="1600"/>
              <a:buChar char="■"/>
              <a:defRPr/>
            </a:lvl3pPr>
            <a:lvl4pPr indent="-330200" lvl="3" marL="1828800" algn="ctr">
              <a:spcBef>
                <a:spcPts val="1600"/>
              </a:spcBef>
              <a:spcAft>
                <a:spcPts val="0"/>
              </a:spcAft>
              <a:buSzPts val="1600"/>
              <a:buChar char="●"/>
              <a:defRPr/>
            </a:lvl4pPr>
            <a:lvl5pPr indent="-330200" lvl="4" marL="2286000" algn="ctr">
              <a:spcBef>
                <a:spcPts val="1600"/>
              </a:spcBef>
              <a:spcAft>
                <a:spcPts val="0"/>
              </a:spcAft>
              <a:buSzPts val="1600"/>
              <a:buChar char="○"/>
              <a:defRPr/>
            </a:lvl5pPr>
            <a:lvl6pPr indent="-330200" lvl="5" marL="2743200" algn="ctr">
              <a:spcBef>
                <a:spcPts val="1600"/>
              </a:spcBef>
              <a:spcAft>
                <a:spcPts val="0"/>
              </a:spcAft>
              <a:buSzPts val="1600"/>
              <a:buChar char="■"/>
              <a:defRPr/>
            </a:lvl6pPr>
            <a:lvl7pPr indent="-330200" lvl="6" marL="3200400" algn="ctr">
              <a:spcBef>
                <a:spcPts val="1600"/>
              </a:spcBef>
              <a:spcAft>
                <a:spcPts val="0"/>
              </a:spcAft>
              <a:buSzPts val="1600"/>
              <a:buChar char="●"/>
              <a:defRPr/>
            </a:lvl7pPr>
            <a:lvl8pPr indent="-330200" lvl="7" marL="3657600" algn="ctr">
              <a:spcBef>
                <a:spcPts val="1600"/>
              </a:spcBef>
              <a:spcAft>
                <a:spcPts val="0"/>
              </a:spcAft>
              <a:buSzPts val="1600"/>
              <a:buChar char="○"/>
              <a:defRPr/>
            </a:lvl8pPr>
            <a:lvl9pPr indent="-330200" lvl="8" marL="4114800" algn="ctr">
              <a:spcBef>
                <a:spcPts val="1600"/>
              </a:spcBef>
              <a:spcAft>
                <a:spcPts val="1600"/>
              </a:spcAft>
              <a:buSzPts val="16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6"/>
        </a:solidFill>
      </p:bgPr>
    </p:bg>
    <p:spTree>
      <p:nvGrpSpPr>
        <p:cNvPr id="335" name="Shape 33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336" name="Shape 336"/>
        <p:cNvGrpSpPr/>
        <p:nvPr/>
      </p:nvGrpSpPr>
      <p:grpSpPr>
        <a:xfrm>
          <a:off x="0" y="0"/>
          <a:ext cx="0" cy="0"/>
          <a:chOff x="0" y="0"/>
          <a:chExt cx="0" cy="0"/>
        </a:xfrm>
      </p:grpSpPr>
      <p:grpSp>
        <p:nvGrpSpPr>
          <p:cNvPr id="337" name="Google Shape;337;p13"/>
          <p:cNvGrpSpPr/>
          <p:nvPr/>
        </p:nvGrpSpPr>
        <p:grpSpPr>
          <a:xfrm>
            <a:off x="8223695" y="2124157"/>
            <a:ext cx="1457115" cy="2468198"/>
            <a:chOff x="70293" y="1615974"/>
            <a:chExt cx="1758527" cy="2978398"/>
          </a:xfrm>
        </p:grpSpPr>
        <p:sp>
          <p:nvSpPr>
            <p:cNvPr id="338" name="Google Shape;338;p13"/>
            <p:cNvSpPr/>
            <p:nvPr/>
          </p:nvSpPr>
          <p:spPr>
            <a:xfrm>
              <a:off x="70293" y="1615974"/>
              <a:ext cx="1758527" cy="1755514"/>
            </a:xfrm>
            <a:custGeom>
              <a:rect b="b" l="l" r="r" t="t"/>
              <a:pathLst>
                <a:path extrusionOk="0" h="17235" w="17265">
                  <a:moveTo>
                    <a:pt x="8632" y="0"/>
                  </a:moveTo>
                  <a:cubicBezTo>
                    <a:pt x="3860" y="0"/>
                    <a:pt x="0" y="3861"/>
                    <a:pt x="0" y="8602"/>
                  </a:cubicBezTo>
                  <a:cubicBezTo>
                    <a:pt x="0" y="13374"/>
                    <a:pt x="3860" y="17235"/>
                    <a:pt x="8632" y="17235"/>
                  </a:cubicBezTo>
                  <a:cubicBezTo>
                    <a:pt x="13405" y="17235"/>
                    <a:pt x="17265" y="13374"/>
                    <a:pt x="17265" y="8602"/>
                  </a:cubicBezTo>
                  <a:cubicBezTo>
                    <a:pt x="17265" y="3861"/>
                    <a:pt x="13405" y="0"/>
                    <a:pt x="86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3"/>
            <p:cNvSpPr/>
            <p:nvPr/>
          </p:nvSpPr>
          <p:spPr>
            <a:xfrm>
              <a:off x="949506" y="2625263"/>
              <a:ext cx="102" cy="1969109"/>
            </a:xfrm>
            <a:custGeom>
              <a:rect b="b" l="l" r="r" t="t"/>
              <a:pathLst>
                <a:path extrusionOk="0" fill="none" h="19332" w="1">
                  <a:moveTo>
                    <a:pt x="0" y="0"/>
                  </a:moveTo>
                  <a:lnTo>
                    <a:pt x="0" y="19332"/>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3"/>
            <p:cNvSpPr/>
            <p:nvPr/>
          </p:nvSpPr>
          <p:spPr>
            <a:xfrm>
              <a:off x="689470" y="4594237"/>
              <a:ext cx="495423" cy="102"/>
            </a:xfrm>
            <a:custGeom>
              <a:rect b="b" l="l" r="r" t="t"/>
              <a:pathLst>
                <a:path extrusionOk="0" fill="none" h="1" w="4864">
                  <a:moveTo>
                    <a:pt x="0" y="1"/>
                  </a:moveTo>
                  <a:lnTo>
                    <a:pt x="4863" y="1"/>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3"/>
            <p:cNvSpPr/>
            <p:nvPr/>
          </p:nvSpPr>
          <p:spPr>
            <a:xfrm>
              <a:off x="503686" y="2547853"/>
              <a:ext cx="102" cy="108478"/>
            </a:xfrm>
            <a:custGeom>
              <a:rect b="b" l="l" r="r" t="t"/>
              <a:pathLst>
                <a:path extrusionOk="0" fill="none" h="1065" w="1">
                  <a:moveTo>
                    <a:pt x="0" y="0"/>
                  </a:moveTo>
                  <a:lnTo>
                    <a:pt x="0"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3"/>
            <p:cNvSpPr/>
            <p:nvPr/>
          </p:nvSpPr>
          <p:spPr>
            <a:xfrm>
              <a:off x="1181735" y="2761444"/>
              <a:ext cx="3158" cy="105423"/>
            </a:xfrm>
            <a:custGeom>
              <a:rect b="b" l="l" r="r" t="t"/>
              <a:pathLst>
                <a:path extrusionOk="0" fill="none" h="1035" w="31">
                  <a:moveTo>
                    <a:pt x="0" y="1"/>
                  </a:moveTo>
                  <a:lnTo>
                    <a:pt x="30"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3"/>
            <p:cNvSpPr/>
            <p:nvPr/>
          </p:nvSpPr>
          <p:spPr>
            <a:xfrm>
              <a:off x="1382899" y="2414727"/>
              <a:ext cx="3259" cy="108478"/>
            </a:xfrm>
            <a:custGeom>
              <a:rect b="b" l="l" r="r" t="t"/>
              <a:pathLst>
                <a:path extrusionOk="0" fill="none" h="1065" w="32">
                  <a:moveTo>
                    <a:pt x="1" y="0"/>
                  </a:moveTo>
                  <a:lnTo>
                    <a:pt x="31"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3"/>
            <p:cNvSpPr/>
            <p:nvPr/>
          </p:nvSpPr>
          <p:spPr>
            <a:xfrm>
              <a:off x="664719" y="2894570"/>
              <a:ext cx="3158" cy="108478"/>
            </a:xfrm>
            <a:custGeom>
              <a:rect b="b" l="l" r="r" t="t"/>
              <a:pathLst>
                <a:path extrusionOk="0" fill="none" h="1065" w="31">
                  <a:moveTo>
                    <a:pt x="0" y="1"/>
                  </a:moveTo>
                  <a:lnTo>
                    <a:pt x="30" y="1065"/>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3"/>
            <p:cNvSpPr/>
            <p:nvPr/>
          </p:nvSpPr>
          <p:spPr>
            <a:xfrm>
              <a:off x="949506" y="2625263"/>
              <a:ext cx="102" cy="1969109"/>
            </a:xfrm>
            <a:custGeom>
              <a:rect b="b" l="l" r="r" t="t"/>
              <a:pathLst>
                <a:path extrusionOk="0" fill="none" h="19332" w="1">
                  <a:moveTo>
                    <a:pt x="0" y="0"/>
                  </a:moveTo>
                  <a:lnTo>
                    <a:pt x="0" y="19332"/>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3"/>
            <p:cNvSpPr/>
            <p:nvPr/>
          </p:nvSpPr>
          <p:spPr>
            <a:xfrm>
              <a:off x="689470" y="4594237"/>
              <a:ext cx="495423" cy="102"/>
            </a:xfrm>
            <a:custGeom>
              <a:rect b="b" l="l" r="r" t="t"/>
              <a:pathLst>
                <a:path extrusionOk="0" fill="none" h="1" w="4864">
                  <a:moveTo>
                    <a:pt x="0" y="1"/>
                  </a:moveTo>
                  <a:lnTo>
                    <a:pt x="4863" y="1"/>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3"/>
            <p:cNvSpPr/>
            <p:nvPr/>
          </p:nvSpPr>
          <p:spPr>
            <a:xfrm>
              <a:off x="503686" y="2547853"/>
              <a:ext cx="102" cy="108478"/>
            </a:xfrm>
            <a:custGeom>
              <a:rect b="b" l="l" r="r" t="t"/>
              <a:pathLst>
                <a:path extrusionOk="0" fill="none" h="1065" w="1">
                  <a:moveTo>
                    <a:pt x="0" y="0"/>
                  </a:moveTo>
                  <a:lnTo>
                    <a:pt x="0"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3"/>
            <p:cNvSpPr/>
            <p:nvPr/>
          </p:nvSpPr>
          <p:spPr>
            <a:xfrm>
              <a:off x="1181735" y="2761444"/>
              <a:ext cx="3158" cy="105423"/>
            </a:xfrm>
            <a:custGeom>
              <a:rect b="b" l="l" r="r" t="t"/>
              <a:pathLst>
                <a:path extrusionOk="0" fill="none" h="1035" w="31">
                  <a:moveTo>
                    <a:pt x="0" y="1"/>
                  </a:moveTo>
                  <a:lnTo>
                    <a:pt x="30"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3"/>
            <p:cNvSpPr/>
            <p:nvPr/>
          </p:nvSpPr>
          <p:spPr>
            <a:xfrm>
              <a:off x="1382899" y="2414727"/>
              <a:ext cx="3259" cy="108478"/>
            </a:xfrm>
            <a:custGeom>
              <a:rect b="b" l="l" r="r" t="t"/>
              <a:pathLst>
                <a:path extrusionOk="0" fill="none" h="1065" w="32">
                  <a:moveTo>
                    <a:pt x="1" y="0"/>
                  </a:moveTo>
                  <a:lnTo>
                    <a:pt x="31"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3"/>
            <p:cNvSpPr/>
            <p:nvPr/>
          </p:nvSpPr>
          <p:spPr>
            <a:xfrm>
              <a:off x="664719" y="2894570"/>
              <a:ext cx="3158" cy="108478"/>
            </a:xfrm>
            <a:custGeom>
              <a:rect b="b" l="l" r="r" t="t"/>
              <a:pathLst>
                <a:path extrusionOk="0" fill="none" h="1065" w="31">
                  <a:moveTo>
                    <a:pt x="0" y="1"/>
                  </a:moveTo>
                  <a:lnTo>
                    <a:pt x="30" y="1065"/>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1" name="Google Shape;351;p13"/>
          <p:cNvSpPr/>
          <p:nvPr/>
        </p:nvSpPr>
        <p:spPr>
          <a:xfrm>
            <a:off x="8859701" y="161925"/>
            <a:ext cx="1829419" cy="572359"/>
          </a:xfrm>
          <a:custGeom>
            <a:rect b="b" l="l" r="r" t="t"/>
            <a:pathLst>
              <a:path extrusionOk="0" h="6990" w="22342">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3"/>
          <p:cNvSpPr/>
          <p:nvPr/>
        </p:nvSpPr>
        <p:spPr>
          <a:xfrm>
            <a:off x="7402376" y="0"/>
            <a:ext cx="1829419" cy="572359"/>
          </a:xfrm>
          <a:custGeom>
            <a:rect b="b" l="l" r="r" t="t"/>
            <a:pathLst>
              <a:path extrusionOk="0" h="6990" w="22342">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3"/>
          <p:cNvSpPr/>
          <p:nvPr/>
        </p:nvSpPr>
        <p:spPr>
          <a:xfrm>
            <a:off x="7065835" y="1037126"/>
            <a:ext cx="1528472" cy="478203"/>
          </a:xfrm>
          <a:custGeom>
            <a:rect b="b" l="l" r="r" t="t"/>
            <a:pathLst>
              <a:path extrusionOk="0" h="6990" w="22342">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3"/>
          <p:cNvSpPr/>
          <p:nvPr/>
        </p:nvSpPr>
        <p:spPr>
          <a:xfrm>
            <a:off x="402077" y="850609"/>
            <a:ext cx="622307" cy="178668"/>
          </a:xfrm>
          <a:custGeom>
            <a:rect b="b" l="l" r="r" t="t"/>
            <a:pathLst>
              <a:path extrusionOk="0" h="2182" w="7600">
                <a:moveTo>
                  <a:pt x="2032" y="0"/>
                </a:moveTo>
                <a:cubicBezTo>
                  <a:pt x="693" y="0"/>
                  <a:pt x="0" y="1209"/>
                  <a:pt x="0" y="1209"/>
                </a:cubicBezTo>
                <a:cubicBezTo>
                  <a:pt x="616" y="891"/>
                  <a:pt x="1149" y="768"/>
                  <a:pt x="1604" y="768"/>
                </a:cubicBezTo>
                <a:cubicBezTo>
                  <a:pt x="3147" y="768"/>
                  <a:pt x="3800" y="2182"/>
                  <a:pt x="3800" y="2182"/>
                </a:cubicBezTo>
                <a:cubicBezTo>
                  <a:pt x="3800" y="2182"/>
                  <a:pt x="4455" y="780"/>
                  <a:pt x="6005" y="780"/>
                </a:cubicBezTo>
                <a:cubicBezTo>
                  <a:pt x="6458" y="780"/>
                  <a:pt x="6987" y="900"/>
                  <a:pt x="7599" y="1209"/>
                </a:cubicBezTo>
                <a:cubicBezTo>
                  <a:pt x="7599" y="1209"/>
                  <a:pt x="6922" y="0"/>
                  <a:pt x="5580" y="0"/>
                </a:cubicBezTo>
                <a:cubicBezTo>
                  <a:pt x="5079" y="0"/>
                  <a:pt x="4486" y="169"/>
                  <a:pt x="3800" y="631"/>
                </a:cubicBezTo>
                <a:cubicBezTo>
                  <a:pt x="3122" y="169"/>
                  <a:pt x="2532" y="0"/>
                  <a:pt x="20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3"/>
          <p:cNvSpPr/>
          <p:nvPr/>
        </p:nvSpPr>
        <p:spPr>
          <a:xfrm>
            <a:off x="1024377" y="2195234"/>
            <a:ext cx="622307" cy="178668"/>
          </a:xfrm>
          <a:custGeom>
            <a:rect b="b" l="l" r="r" t="t"/>
            <a:pathLst>
              <a:path extrusionOk="0" h="2182" w="7600">
                <a:moveTo>
                  <a:pt x="2032" y="0"/>
                </a:moveTo>
                <a:cubicBezTo>
                  <a:pt x="693" y="0"/>
                  <a:pt x="0" y="1209"/>
                  <a:pt x="0" y="1209"/>
                </a:cubicBezTo>
                <a:cubicBezTo>
                  <a:pt x="616" y="891"/>
                  <a:pt x="1149" y="768"/>
                  <a:pt x="1604" y="768"/>
                </a:cubicBezTo>
                <a:cubicBezTo>
                  <a:pt x="3147" y="768"/>
                  <a:pt x="3800" y="2182"/>
                  <a:pt x="3800" y="2182"/>
                </a:cubicBezTo>
                <a:cubicBezTo>
                  <a:pt x="3800" y="2182"/>
                  <a:pt x="4455" y="780"/>
                  <a:pt x="6005" y="780"/>
                </a:cubicBezTo>
                <a:cubicBezTo>
                  <a:pt x="6458" y="780"/>
                  <a:pt x="6987" y="900"/>
                  <a:pt x="7599" y="1209"/>
                </a:cubicBezTo>
                <a:cubicBezTo>
                  <a:pt x="7599" y="1209"/>
                  <a:pt x="6922" y="0"/>
                  <a:pt x="5580" y="0"/>
                </a:cubicBezTo>
                <a:cubicBezTo>
                  <a:pt x="5079" y="0"/>
                  <a:pt x="4486" y="169"/>
                  <a:pt x="3800" y="631"/>
                </a:cubicBezTo>
                <a:cubicBezTo>
                  <a:pt x="3122" y="169"/>
                  <a:pt x="2532" y="0"/>
                  <a:pt x="20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3"/>
          <p:cNvSpPr txBox="1"/>
          <p:nvPr>
            <p:ph idx="1" type="subTitle"/>
          </p:nvPr>
        </p:nvSpPr>
        <p:spPr>
          <a:xfrm>
            <a:off x="3084950" y="1202875"/>
            <a:ext cx="3775500" cy="478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400"/>
              <a:buFont typeface="Bree Serif"/>
              <a:buNone/>
              <a:defRPr sz="2200">
                <a:solidFill>
                  <a:schemeClr val="accent2"/>
                </a:solidFill>
                <a:latin typeface="Bree Serif"/>
                <a:ea typeface="Bree Serif"/>
                <a:cs typeface="Bree Serif"/>
                <a:sym typeface="Bree Serif"/>
              </a:defRPr>
            </a:lvl1pPr>
            <a:lvl2pPr lvl="1">
              <a:spcBef>
                <a:spcPts val="0"/>
              </a:spcBef>
              <a:spcAft>
                <a:spcPts val="0"/>
              </a:spcAft>
              <a:buSzPts val="2400"/>
              <a:buFont typeface="Bree Serif"/>
              <a:buNone/>
              <a:defRPr sz="2400">
                <a:latin typeface="Bree Serif"/>
                <a:ea typeface="Bree Serif"/>
                <a:cs typeface="Bree Serif"/>
                <a:sym typeface="Bree Serif"/>
              </a:defRPr>
            </a:lvl2pPr>
            <a:lvl3pPr lvl="2">
              <a:spcBef>
                <a:spcPts val="1600"/>
              </a:spcBef>
              <a:spcAft>
                <a:spcPts val="0"/>
              </a:spcAft>
              <a:buSzPts val="2400"/>
              <a:buFont typeface="Bree Serif"/>
              <a:buNone/>
              <a:defRPr sz="2400">
                <a:latin typeface="Bree Serif"/>
                <a:ea typeface="Bree Serif"/>
                <a:cs typeface="Bree Serif"/>
                <a:sym typeface="Bree Serif"/>
              </a:defRPr>
            </a:lvl3pPr>
            <a:lvl4pPr lvl="3">
              <a:spcBef>
                <a:spcPts val="1600"/>
              </a:spcBef>
              <a:spcAft>
                <a:spcPts val="0"/>
              </a:spcAft>
              <a:buSzPts val="2400"/>
              <a:buFont typeface="Bree Serif"/>
              <a:buNone/>
              <a:defRPr sz="2400">
                <a:latin typeface="Bree Serif"/>
                <a:ea typeface="Bree Serif"/>
                <a:cs typeface="Bree Serif"/>
                <a:sym typeface="Bree Serif"/>
              </a:defRPr>
            </a:lvl4pPr>
            <a:lvl5pPr lvl="4">
              <a:spcBef>
                <a:spcPts val="1600"/>
              </a:spcBef>
              <a:spcAft>
                <a:spcPts val="0"/>
              </a:spcAft>
              <a:buSzPts val="2400"/>
              <a:buFont typeface="Bree Serif"/>
              <a:buNone/>
              <a:defRPr sz="2400">
                <a:latin typeface="Bree Serif"/>
                <a:ea typeface="Bree Serif"/>
                <a:cs typeface="Bree Serif"/>
                <a:sym typeface="Bree Serif"/>
              </a:defRPr>
            </a:lvl5pPr>
            <a:lvl6pPr lvl="5">
              <a:spcBef>
                <a:spcPts val="1600"/>
              </a:spcBef>
              <a:spcAft>
                <a:spcPts val="0"/>
              </a:spcAft>
              <a:buSzPts val="2400"/>
              <a:buFont typeface="Bree Serif"/>
              <a:buNone/>
              <a:defRPr sz="2400">
                <a:latin typeface="Bree Serif"/>
                <a:ea typeface="Bree Serif"/>
                <a:cs typeface="Bree Serif"/>
                <a:sym typeface="Bree Serif"/>
              </a:defRPr>
            </a:lvl6pPr>
            <a:lvl7pPr lvl="6">
              <a:spcBef>
                <a:spcPts val="1600"/>
              </a:spcBef>
              <a:spcAft>
                <a:spcPts val="0"/>
              </a:spcAft>
              <a:buSzPts val="2400"/>
              <a:buFont typeface="Bree Serif"/>
              <a:buNone/>
              <a:defRPr sz="2400">
                <a:latin typeface="Bree Serif"/>
                <a:ea typeface="Bree Serif"/>
                <a:cs typeface="Bree Serif"/>
                <a:sym typeface="Bree Serif"/>
              </a:defRPr>
            </a:lvl7pPr>
            <a:lvl8pPr lvl="7">
              <a:spcBef>
                <a:spcPts val="1600"/>
              </a:spcBef>
              <a:spcAft>
                <a:spcPts val="0"/>
              </a:spcAft>
              <a:buSzPts val="2400"/>
              <a:buFont typeface="Bree Serif"/>
              <a:buNone/>
              <a:defRPr sz="2400">
                <a:latin typeface="Bree Serif"/>
                <a:ea typeface="Bree Serif"/>
                <a:cs typeface="Bree Serif"/>
                <a:sym typeface="Bree Serif"/>
              </a:defRPr>
            </a:lvl8pPr>
            <a:lvl9pPr lvl="8">
              <a:spcBef>
                <a:spcPts val="1600"/>
              </a:spcBef>
              <a:spcAft>
                <a:spcPts val="1600"/>
              </a:spcAft>
              <a:buSzPts val="2400"/>
              <a:buFont typeface="Bree Serif"/>
              <a:buNone/>
              <a:defRPr sz="2400">
                <a:latin typeface="Bree Serif"/>
                <a:ea typeface="Bree Serif"/>
                <a:cs typeface="Bree Serif"/>
                <a:sym typeface="Bree Serif"/>
              </a:defRPr>
            </a:lvl9pPr>
          </a:lstStyle>
          <a:p/>
        </p:txBody>
      </p:sp>
      <p:sp>
        <p:nvSpPr>
          <p:cNvPr id="357" name="Google Shape;357;p13"/>
          <p:cNvSpPr txBox="1"/>
          <p:nvPr>
            <p:ph hasCustomPrompt="1" type="title"/>
          </p:nvPr>
        </p:nvSpPr>
        <p:spPr>
          <a:xfrm>
            <a:off x="2172998" y="1342350"/>
            <a:ext cx="705000" cy="78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b="0" sz="2400">
                <a:solidFill>
                  <a:schemeClr val="lt1"/>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358" name="Google Shape;358;p13"/>
          <p:cNvSpPr txBox="1"/>
          <p:nvPr>
            <p:ph idx="2" type="subTitle"/>
          </p:nvPr>
        </p:nvSpPr>
        <p:spPr>
          <a:xfrm>
            <a:off x="3084962" y="1528675"/>
            <a:ext cx="3287100" cy="5790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atin typeface="Kanit Light"/>
                <a:ea typeface="Kanit Light"/>
                <a:cs typeface="Kanit Light"/>
                <a:sym typeface="Kanit Light"/>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359" name="Google Shape;359;p13"/>
          <p:cNvSpPr txBox="1"/>
          <p:nvPr>
            <p:ph idx="3" type="title"/>
          </p:nvPr>
        </p:nvSpPr>
        <p:spPr>
          <a:xfrm>
            <a:off x="713225" y="372390"/>
            <a:ext cx="7699200" cy="478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360" name="Google Shape;360;p13"/>
          <p:cNvSpPr txBox="1"/>
          <p:nvPr>
            <p:ph idx="4" type="subTitle"/>
          </p:nvPr>
        </p:nvSpPr>
        <p:spPr>
          <a:xfrm>
            <a:off x="3084950" y="2281650"/>
            <a:ext cx="3775500" cy="47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ree Serif"/>
              <a:buNone/>
              <a:defRPr sz="2200">
                <a:solidFill>
                  <a:schemeClr val="accent2"/>
                </a:solidFill>
                <a:latin typeface="Bree Serif"/>
                <a:ea typeface="Bree Serif"/>
                <a:cs typeface="Bree Serif"/>
                <a:sym typeface="Bree Serif"/>
              </a:defRPr>
            </a:lvl1pPr>
            <a:lvl2pPr lvl="1" rtl="0">
              <a:spcBef>
                <a:spcPts val="0"/>
              </a:spcBef>
              <a:spcAft>
                <a:spcPts val="0"/>
              </a:spcAft>
              <a:buSzPts val="2400"/>
              <a:buFont typeface="Bree Serif"/>
              <a:buNone/>
              <a:defRPr sz="2400">
                <a:latin typeface="Bree Serif"/>
                <a:ea typeface="Bree Serif"/>
                <a:cs typeface="Bree Serif"/>
                <a:sym typeface="Bree Serif"/>
              </a:defRPr>
            </a:lvl2pPr>
            <a:lvl3pPr lvl="2" rtl="0">
              <a:spcBef>
                <a:spcPts val="1600"/>
              </a:spcBef>
              <a:spcAft>
                <a:spcPts val="0"/>
              </a:spcAft>
              <a:buSzPts val="2400"/>
              <a:buFont typeface="Bree Serif"/>
              <a:buNone/>
              <a:defRPr sz="2400">
                <a:latin typeface="Bree Serif"/>
                <a:ea typeface="Bree Serif"/>
                <a:cs typeface="Bree Serif"/>
                <a:sym typeface="Bree Serif"/>
              </a:defRPr>
            </a:lvl3pPr>
            <a:lvl4pPr lvl="3" rtl="0">
              <a:spcBef>
                <a:spcPts val="1600"/>
              </a:spcBef>
              <a:spcAft>
                <a:spcPts val="0"/>
              </a:spcAft>
              <a:buSzPts val="2400"/>
              <a:buFont typeface="Bree Serif"/>
              <a:buNone/>
              <a:defRPr sz="2400">
                <a:latin typeface="Bree Serif"/>
                <a:ea typeface="Bree Serif"/>
                <a:cs typeface="Bree Serif"/>
                <a:sym typeface="Bree Serif"/>
              </a:defRPr>
            </a:lvl4pPr>
            <a:lvl5pPr lvl="4" rtl="0">
              <a:spcBef>
                <a:spcPts val="1600"/>
              </a:spcBef>
              <a:spcAft>
                <a:spcPts val="0"/>
              </a:spcAft>
              <a:buSzPts val="2400"/>
              <a:buFont typeface="Bree Serif"/>
              <a:buNone/>
              <a:defRPr sz="2400">
                <a:latin typeface="Bree Serif"/>
                <a:ea typeface="Bree Serif"/>
                <a:cs typeface="Bree Serif"/>
                <a:sym typeface="Bree Serif"/>
              </a:defRPr>
            </a:lvl5pPr>
            <a:lvl6pPr lvl="5" rtl="0">
              <a:spcBef>
                <a:spcPts val="1600"/>
              </a:spcBef>
              <a:spcAft>
                <a:spcPts val="0"/>
              </a:spcAft>
              <a:buSzPts val="2400"/>
              <a:buFont typeface="Bree Serif"/>
              <a:buNone/>
              <a:defRPr sz="2400">
                <a:latin typeface="Bree Serif"/>
                <a:ea typeface="Bree Serif"/>
                <a:cs typeface="Bree Serif"/>
                <a:sym typeface="Bree Serif"/>
              </a:defRPr>
            </a:lvl6pPr>
            <a:lvl7pPr lvl="6" rtl="0">
              <a:spcBef>
                <a:spcPts val="1600"/>
              </a:spcBef>
              <a:spcAft>
                <a:spcPts val="0"/>
              </a:spcAft>
              <a:buSzPts val="2400"/>
              <a:buFont typeface="Bree Serif"/>
              <a:buNone/>
              <a:defRPr sz="2400">
                <a:latin typeface="Bree Serif"/>
                <a:ea typeface="Bree Serif"/>
                <a:cs typeface="Bree Serif"/>
                <a:sym typeface="Bree Serif"/>
              </a:defRPr>
            </a:lvl7pPr>
            <a:lvl8pPr lvl="7" rtl="0">
              <a:spcBef>
                <a:spcPts val="1600"/>
              </a:spcBef>
              <a:spcAft>
                <a:spcPts val="0"/>
              </a:spcAft>
              <a:buSzPts val="2400"/>
              <a:buFont typeface="Bree Serif"/>
              <a:buNone/>
              <a:defRPr sz="2400">
                <a:latin typeface="Bree Serif"/>
                <a:ea typeface="Bree Serif"/>
                <a:cs typeface="Bree Serif"/>
                <a:sym typeface="Bree Serif"/>
              </a:defRPr>
            </a:lvl8pPr>
            <a:lvl9pPr lvl="8" rtl="0">
              <a:spcBef>
                <a:spcPts val="1600"/>
              </a:spcBef>
              <a:spcAft>
                <a:spcPts val="1600"/>
              </a:spcAft>
              <a:buSzPts val="2400"/>
              <a:buFont typeface="Bree Serif"/>
              <a:buNone/>
              <a:defRPr sz="2400">
                <a:latin typeface="Bree Serif"/>
                <a:ea typeface="Bree Serif"/>
                <a:cs typeface="Bree Serif"/>
                <a:sym typeface="Bree Serif"/>
              </a:defRPr>
            </a:lvl9pPr>
          </a:lstStyle>
          <a:p/>
        </p:txBody>
      </p:sp>
      <p:sp>
        <p:nvSpPr>
          <p:cNvPr id="361" name="Google Shape;361;p13"/>
          <p:cNvSpPr txBox="1"/>
          <p:nvPr>
            <p:ph hasCustomPrompt="1" idx="5" type="title"/>
          </p:nvPr>
        </p:nvSpPr>
        <p:spPr>
          <a:xfrm>
            <a:off x="2172998" y="2373900"/>
            <a:ext cx="705000" cy="78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b="0" sz="2400">
                <a:solidFill>
                  <a:schemeClr val="lt1"/>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362" name="Google Shape;362;p13"/>
          <p:cNvSpPr txBox="1"/>
          <p:nvPr>
            <p:ph idx="6" type="subTitle"/>
          </p:nvPr>
        </p:nvSpPr>
        <p:spPr>
          <a:xfrm>
            <a:off x="3084962" y="2607450"/>
            <a:ext cx="3287100" cy="5790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atin typeface="Kanit Light"/>
                <a:ea typeface="Kanit Light"/>
                <a:cs typeface="Kanit Light"/>
                <a:sym typeface="Kanit Light"/>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363" name="Google Shape;363;p13"/>
          <p:cNvSpPr txBox="1"/>
          <p:nvPr>
            <p:ph idx="7" type="subTitle"/>
          </p:nvPr>
        </p:nvSpPr>
        <p:spPr>
          <a:xfrm>
            <a:off x="3084992" y="3360425"/>
            <a:ext cx="3775500" cy="47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ree Serif"/>
              <a:buNone/>
              <a:defRPr sz="2200">
                <a:solidFill>
                  <a:schemeClr val="accent2"/>
                </a:solidFill>
                <a:latin typeface="Bree Serif"/>
                <a:ea typeface="Bree Serif"/>
                <a:cs typeface="Bree Serif"/>
                <a:sym typeface="Bree Serif"/>
              </a:defRPr>
            </a:lvl1pPr>
            <a:lvl2pPr lvl="1" rtl="0">
              <a:spcBef>
                <a:spcPts val="0"/>
              </a:spcBef>
              <a:spcAft>
                <a:spcPts val="0"/>
              </a:spcAft>
              <a:buSzPts val="2400"/>
              <a:buFont typeface="Bree Serif"/>
              <a:buNone/>
              <a:defRPr sz="2400">
                <a:latin typeface="Bree Serif"/>
                <a:ea typeface="Bree Serif"/>
                <a:cs typeface="Bree Serif"/>
                <a:sym typeface="Bree Serif"/>
              </a:defRPr>
            </a:lvl2pPr>
            <a:lvl3pPr lvl="2" rtl="0">
              <a:spcBef>
                <a:spcPts val="1600"/>
              </a:spcBef>
              <a:spcAft>
                <a:spcPts val="0"/>
              </a:spcAft>
              <a:buSzPts val="2400"/>
              <a:buFont typeface="Bree Serif"/>
              <a:buNone/>
              <a:defRPr sz="2400">
                <a:latin typeface="Bree Serif"/>
                <a:ea typeface="Bree Serif"/>
                <a:cs typeface="Bree Serif"/>
                <a:sym typeface="Bree Serif"/>
              </a:defRPr>
            </a:lvl3pPr>
            <a:lvl4pPr lvl="3" rtl="0">
              <a:spcBef>
                <a:spcPts val="1600"/>
              </a:spcBef>
              <a:spcAft>
                <a:spcPts val="0"/>
              </a:spcAft>
              <a:buSzPts val="2400"/>
              <a:buFont typeface="Bree Serif"/>
              <a:buNone/>
              <a:defRPr sz="2400">
                <a:latin typeface="Bree Serif"/>
                <a:ea typeface="Bree Serif"/>
                <a:cs typeface="Bree Serif"/>
                <a:sym typeface="Bree Serif"/>
              </a:defRPr>
            </a:lvl4pPr>
            <a:lvl5pPr lvl="4" rtl="0">
              <a:spcBef>
                <a:spcPts val="1600"/>
              </a:spcBef>
              <a:spcAft>
                <a:spcPts val="0"/>
              </a:spcAft>
              <a:buSzPts val="2400"/>
              <a:buFont typeface="Bree Serif"/>
              <a:buNone/>
              <a:defRPr sz="2400">
                <a:latin typeface="Bree Serif"/>
                <a:ea typeface="Bree Serif"/>
                <a:cs typeface="Bree Serif"/>
                <a:sym typeface="Bree Serif"/>
              </a:defRPr>
            </a:lvl5pPr>
            <a:lvl6pPr lvl="5" rtl="0">
              <a:spcBef>
                <a:spcPts val="1600"/>
              </a:spcBef>
              <a:spcAft>
                <a:spcPts val="0"/>
              </a:spcAft>
              <a:buSzPts val="2400"/>
              <a:buFont typeface="Bree Serif"/>
              <a:buNone/>
              <a:defRPr sz="2400">
                <a:latin typeface="Bree Serif"/>
                <a:ea typeface="Bree Serif"/>
                <a:cs typeface="Bree Serif"/>
                <a:sym typeface="Bree Serif"/>
              </a:defRPr>
            </a:lvl6pPr>
            <a:lvl7pPr lvl="6" rtl="0">
              <a:spcBef>
                <a:spcPts val="1600"/>
              </a:spcBef>
              <a:spcAft>
                <a:spcPts val="0"/>
              </a:spcAft>
              <a:buSzPts val="2400"/>
              <a:buFont typeface="Bree Serif"/>
              <a:buNone/>
              <a:defRPr sz="2400">
                <a:latin typeface="Bree Serif"/>
                <a:ea typeface="Bree Serif"/>
                <a:cs typeface="Bree Serif"/>
                <a:sym typeface="Bree Serif"/>
              </a:defRPr>
            </a:lvl7pPr>
            <a:lvl8pPr lvl="7" rtl="0">
              <a:spcBef>
                <a:spcPts val="1600"/>
              </a:spcBef>
              <a:spcAft>
                <a:spcPts val="0"/>
              </a:spcAft>
              <a:buSzPts val="2400"/>
              <a:buFont typeface="Bree Serif"/>
              <a:buNone/>
              <a:defRPr sz="2400">
                <a:latin typeface="Bree Serif"/>
                <a:ea typeface="Bree Serif"/>
                <a:cs typeface="Bree Serif"/>
                <a:sym typeface="Bree Serif"/>
              </a:defRPr>
            </a:lvl8pPr>
            <a:lvl9pPr lvl="8" rtl="0">
              <a:spcBef>
                <a:spcPts val="1600"/>
              </a:spcBef>
              <a:spcAft>
                <a:spcPts val="1600"/>
              </a:spcAft>
              <a:buSzPts val="2400"/>
              <a:buFont typeface="Bree Serif"/>
              <a:buNone/>
              <a:defRPr sz="2400">
                <a:latin typeface="Bree Serif"/>
                <a:ea typeface="Bree Serif"/>
                <a:cs typeface="Bree Serif"/>
                <a:sym typeface="Bree Serif"/>
              </a:defRPr>
            </a:lvl9pPr>
          </a:lstStyle>
          <a:p/>
        </p:txBody>
      </p:sp>
      <p:sp>
        <p:nvSpPr>
          <p:cNvPr id="364" name="Google Shape;364;p13"/>
          <p:cNvSpPr txBox="1"/>
          <p:nvPr>
            <p:ph hasCustomPrompt="1" idx="8" type="title"/>
          </p:nvPr>
        </p:nvSpPr>
        <p:spPr>
          <a:xfrm>
            <a:off x="2172998" y="3483425"/>
            <a:ext cx="705000" cy="78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b="0" sz="2400">
                <a:solidFill>
                  <a:schemeClr val="lt1"/>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365" name="Google Shape;365;p13"/>
          <p:cNvSpPr txBox="1"/>
          <p:nvPr>
            <p:ph idx="9" type="subTitle"/>
          </p:nvPr>
        </p:nvSpPr>
        <p:spPr>
          <a:xfrm>
            <a:off x="3084925" y="3686225"/>
            <a:ext cx="3287100" cy="5790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atin typeface="Kanit Light"/>
                <a:ea typeface="Kanit Light"/>
                <a:cs typeface="Kanit Light"/>
                <a:sym typeface="Kanit Light"/>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grpSp>
        <p:nvGrpSpPr>
          <p:cNvPr id="366" name="Google Shape;366;p13"/>
          <p:cNvGrpSpPr/>
          <p:nvPr/>
        </p:nvGrpSpPr>
        <p:grpSpPr>
          <a:xfrm>
            <a:off x="-1066499" y="3894420"/>
            <a:ext cx="2325243" cy="705000"/>
            <a:chOff x="-1066499" y="3894420"/>
            <a:chExt cx="2325243" cy="705000"/>
          </a:xfrm>
        </p:grpSpPr>
        <p:sp>
          <p:nvSpPr>
            <p:cNvPr id="367" name="Google Shape;367;p13"/>
            <p:cNvSpPr/>
            <p:nvPr/>
          </p:nvSpPr>
          <p:spPr>
            <a:xfrm>
              <a:off x="-915680" y="3894420"/>
              <a:ext cx="2048357" cy="704998"/>
            </a:xfrm>
            <a:custGeom>
              <a:rect b="b" l="l" r="r" t="t"/>
              <a:pathLst>
                <a:path extrusionOk="0" h="10368" w="30124">
                  <a:moveTo>
                    <a:pt x="15584" y="0"/>
                  </a:moveTo>
                  <a:cubicBezTo>
                    <a:pt x="10123" y="0"/>
                    <a:pt x="7904" y="4380"/>
                    <a:pt x="7904" y="4380"/>
                  </a:cubicBezTo>
                  <a:cubicBezTo>
                    <a:pt x="7904" y="4380"/>
                    <a:pt x="366" y="4532"/>
                    <a:pt x="1" y="10368"/>
                  </a:cubicBezTo>
                  <a:lnTo>
                    <a:pt x="30123" y="10368"/>
                  </a:lnTo>
                  <a:cubicBezTo>
                    <a:pt x="30123" y="10368"/>
                    <a:pt x="29409" y="5810"/>
                    <a:pt x="25208" y="5810"/>
                  </a:cubicBezTo>
                  <a:cubicBezTo>
                    <a:pt x="24742" y="5810"/>
                    <a:pt x="24234" y="5866"/>
                    <a:pt x="23679" y="5991"/>
                  </a:cubicBezTo>
                  <a:cubicBezTo>
                    <a:pt x="23679" y="5991"/>
                    <a:pt x="21430" y="124"/>
                    <a:pt x="15807" y="3"/>
                  </a:cubicBezTo>
                  <a:cubicBezTo>
                    <a:pt x="15732" y="1"/>
                    <a:pt x="15657" y="0"/>
                    <a:pt x="155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3"/>
            <p:cNvSpPr/>
            <p:nvPr/>
          </p:nvSpPr>
          <p:spPr>
            <a:xfrm>
              <a:off x="-1066499" y="4599352"/>
              <a:ext cx="2325243" cy="68"/>
            </a:xfrm>
            <a:custGeom>
              <a:rect b="b" l="l" r="r" t="t"/>
              <a:pathLst>
                <a:path extrusionOk="0" fill="none" h="1" w="34196">
                  <a:moveTo>
                    <a:pt x="0" y="1"/>
                  </a:moveTo>
                  <a:lnTo>
                    <a:pt x="34195" y="1"/>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
    <p:spTree>
      <p:nvGrpSpPr>
        <p:cNvPr id="369" name="Shape 369"/>
        <p:cNvGrpSpPr/>
        <p:nvPr/>
      </p:nvGrpSpPr>
      <p:grpSpPr>
        <a:xfrm>
          <a:off x="0" y="0"/>
          <a:ext cx="0" cy="0"/>
          <a:chOff x="0" y="0"/>
          <a:chExt cx="0" cy="0"/>
        </a:xfrm>
      </p:grpSpPr>
      <p:grpSp>
        <p:nvGrpSpPr>
          <p:cNvPr id="370" name="Google Shape;370;p14"/>
          <p:cNvGrpSpPr/>
          <p:nvPr/>
        </p:nvGrpSpPr>
        <p:grpSpPr>
          <a:xfrm>
            <a:off x="4657725" y="2057852"/>
            <a:ext cx="5372047" cy="2541625"/>
            <a:chOff x="4629150" y="2057852"/>
            <a:chExt cx="5372047" cy="2541625"/>
          </a:xfrm>
        </p:grpSpPr>
        <p:sp>
          <p:nvSpPr>
            <p:cNvPr id="371" name="Google Shape;371;p14"/>
            <p:cNvSpPr/>
            <p:nvPr/>
          </p:nvSpPr>
          <p:spPr>
            <a:xfrm>
              <a:off x="4629150" y="3635998"/>
              <a:ext cx="2736706" cy="963061"/>
            </a:xfrm>
            <a:custGeom>
              <a:rect b="b" l="l" r="r" t="t"/>
              <a:pathLst>
                <a:path extrusionOk="0" h="11552" w="32828">
                  <a:moveTo>
                    <a:pt x="21126" y="1"/>
                  </a:moveTo>
                  <a:cubicBezTo>
                    <a:pt x="15624" y="1"/>
                    <a:pt x="14256" y="4803"/>
                    <a:pt x="14256" y="4803"/>
                  </a:cubicBezTo>
                  <a:cubicBezTo>
                    <a:pt x="14256" y="4803"/>
                    <a:pt x="13647" y="4650"/>
                    <a:pt x="12793" y="4650"/>
                  </a:cubicBezTo>
                  <a:cubicBezTo>
                    <a:pt x="11270" y="4650"/>
                    <a:pt x="8966" y="5137"/>
                    <a:pt x="7934" y="7843"/>
                  </a:cubicBezTo>
                  <a:cubicBezTo>
                    <a:pt x="7934" y="7843"/>
                    <a:pt x="1216" y="8177"/>
                    <a:pt x="1" y="11551"/>
                  </a:cubicBezTo>
                  <a:lnTo>
                    <a:pt x="32828" y="11551"/>
                  </a:lnTo>
                  <a:cubicBezTo>
                    <a:pt x="32828" y="11551"/>
                    <a:pt x="32372" y="5715"/>
                    <a:pt x="27053" y="5259"/>
                  </a:cubicBezTo>
                  <a:cubicBezTo>
                    <a:pt x="27053" y="5259"/>
                    <a:pt x="26627" y="1"/>
                    <a:pt x="21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4"/>
            <p:cNvSpPr/>
            <p:nvPr/>
          </p:nvSpPr>
          <p:spPr>
            <a:xfrm>
              <a:off x="8052552" y="2057852"/>
              <a:ext cx="1730741" cy="2541625"/>
            </a:xfrm>
            <a:custGeom>
              <a:rect b="b" l="l" r="r" t="t"/>
              <a:pathLst>
                <a:path extrusionOk="0" h="30487" w="20761">
                  <a:moveTo>
                    <a:pt x="0" y="0"/>
                  </a:moveTo>
                  <a:lnTo>
                    <a:pt x="0" y="30487"/>
                  </a:lnTo>
                  <a:lnTo>
                    <a:pt x="20760" y="30487"/>
                  </a:lnTo>
                  <a:lnTo>
                    <a:pt x="20760" y="10304"/>
                  </a:lnTo>
                  <a:lnTo>
                    <a:pt x="1088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4"/>
            <p:cNvSpPr/>
            <p:nvPr/>
          </p:nvSpPr>
          <p:spPr>
            <a:xfrm>
              <a:off x="7381043" y="2057852"/>
              <a:ext cx="1733325" cy="2541625"/>
            </a:xfrm>
            <a:custGeom>
              <a:rect b="b" l="l" r="r" t="t"/>
              <a:pathLst>
                <a:path extrusionOk="0" h="30487" w="20792">
                  <a:moveTo>
                    <a:pt x="0" y="0"/>
                  </a:moveTo>
                  <a:lnTo>
                    <a:pt x="0" y="30487"/>
                  </a:lnTo>
                  <a:lnTo>
                    <a:pt x="20791" y="30487"/>
                  </a:lnTo>
                  <a:lnTo>
                    <a:pt x="20791" y="10304"/>
                  </a:lnTo>
                  <a:lnTo>
                    <a:pt x="1091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4"/>
            <p:cNvSpPr/>
            <p:nvPr/>
          </p:nvSpPr>
          <p:spPr>
            <a:xfrm>
              <a:off x="6187500" y="2845903"/>
              <a:ext cx="1193620" cy="1753552"/>
            </a:xfrm>
            <a:custGeom>
              <a:rect b="b" l="l" r="r" t="t"/>
              <a:pathLst>
                <a:path extrusionOk="0" h="21034" w="14318">
                  <a:moveTo>
                    <a:pt x="6840" y="0"/>
                  </a:moveTo>
                  <a:lnTo>
                    <a:pt x="1" y="7113"/>
                  </a:lnTo>
                  <a:lnTo>
                    <a:pt x="1" y="21034"/>
                  </a:lnTo>
                  <a:lnTo>
                    <a:pt x="14317" y="21034"/>
                  </a:lnTo>
                  <a:lnTo>
                    <a:pt x="1431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4"/>
            <p:cNvSpPr/>
            <p:nvPr/>
          </p:nvSpPr>
          <p:spPr>
            <a:xfrm>
              <a:off x="8229871" y="2057852"/>
              <a:ext cx="1609195" cy="874275"/>
            </a:xfrm>
            <a:custGeom>
              <a:rect b="b" l="l" r="r" t="t"/>
              <a:pathLst>
                <a:path extrusionOk="0" h="10487" w="19303">
                  <a:moveTo>
                    <a:pt x="1" y="0"/>
                  </a:moveTo>
                  <a:lnTo>
                    <a:pt x="10244" y="10486"/>
                  </a:lnTo>
                  <a:lnTo>
                    <a:pt x="19302" y="10486"/>
                  </a:lnTo>
                  <a:lnTo>
                    <a:pt x="908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4"/>
            <p:cNvSpPr/>
            <p:nvPr/>
          </p:nvSpPr>
          <p:spPr>
            <a:xfrm>
              <a:off x="9324542" y="3248723"/>
              <a:ext cx="271270" cy="965562"/>
            </a:xfrm>
            <a:custGeom>
              <a:rect b="b" l="l" r="r" t="t"/>
              <a:pathLst>
                <a:path extrusionOk="0" h="11582" w="3254">
                  <a:moveTo>
                    <a:pt x="1" y="1"/>
                  </a:moveTo>
                  <a:lnTo>
                    <a:pt x="1" y="11582"/>
                  </a:lnTo>
                  <a:lnTo>
                    <a:pt x="3253" y="11582"/>
                  </a:lnTo>
                  <a:lnTo>
                    <a:pt x="325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4"/>
            <p:cNvSpPr/>
            <p:nvPr/>
          </p:nvSpPr>
          <p:spPr>
            <a:xfrm>
              <a:off x="8554246" y="3248723"/>
              <a:ext cx="271186" cy="965562"/>
            </a:xfrm>
            <a:custGeom>
              <a:rect b="b" l="l" r="r" t="t"/>
              <a:pathLst>
                <a:path extrusionOk="0" h="11582" w="3253">
                  <a:moveTo>
                    <a:pt x="1" y="1"/>
                  </a:moveTo>
                  <a:lnTo>
                    <a:pt x="1" y="11582"/>
                  </a:lnTo>
                  <a:lnTo>
                    <a:pt x="3253" y="11582"/>
                  </a:lnTo>
                  <a:lnTo>
                    <a:pt x="325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4"/>
            <p:cNvSpPr/>
            <p:nvPr/>
          </p:nvSpPr>
          <p:spPr>
            <a:xfrm>
              <a:off x="8136168" y="3248723"/>
              <a:ext cx="271186" cy="965562"/>
            </a:xfrm>
            <a:custGeom>
              <a:rect b="b" l="l" r="r" t="t"/>
              <a:pathLst>
                <a:path extrusionOk="0" h="11582" w="3253">
                  <a:moveTo>
                    <a:pt x="0" y="1"/>
                  </a:moveTo>
                  <a:lnTo>
                    <a:pt x="0" y="11582"/>
                  </a:lnTo>
                  <a:lnTo>
                    <a:pt x="3253" y="11582"/>
                  </a:lnTo>
                  <a:lnTo>
                    <a:pt x="325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4"/>
            <p:cNvSpPr/>
            <p:nvPr/>
          </p:nvSpPr>
          <p:spPr>
            <a:xfrm>
              <a:off x="6932537" y="3248723"/>
              <a:ext cx="271186" cy="965562"/>
            </a:xfrm>
            <a:custGeom>
              <a:rect b="b" l="l" r="r" t="t"/>
              <a:pathLst>
                <a:path extrusionOk="0" h="11582" w="3253">
                  <a:moveTo>
                    <a:pt x="0" y="1"/>
                  </a:moveTo>
                  <a:lnTo>
                    <a:pt x="0" y="11582"/>
                  </a:lnTo>
                  <a:lnTo>
                    <a:pt x="3253" y="11582"/>
                  </a:lnTo>
                  <a:lnTo>
                    <a:pt x="325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4"/>
            <p:cNvSpPr/>
            <p:nvPr/>
          </p:nvSpPr>
          <p:spPr>
            <a:xfrm>
              <a:off x="6511875" y="3248723"/>
              <a:ext cx="271186" cy="965562"/>
            </a:xfrm>
            <a:custGeom>
              <a:rect b="b" l="l" r="r" t="t"/>
              <a:pathLst>
                <a:path extrusionOk="0" h="11582" w="3253">
                  <a:moveTo>
                    <a:pt x="1" y="1"/>
                  </a:moveTo>
                  <a:lnTo>
                    <a:pt x="1" y="11582"/>
                  </a:lnTo>
                  <a:lnTo>
                    <a:pt x="3253" y="11582"/>
                  </a:lnTo>
                  <a:lnTo>
                    <a:pt x="325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4"/>
            <p:cNvSpPr/>
            <p:nvPr/>
          </p:nvSpPr>
          <p:spPr>
            <a:xfrm>
              <a:off x="7583788" y="3248723"/>
              <a:ext cx="397901" cy="1348219"/>
            </a:xfrm>
            <a:custGeom>
              <a:rect b="b" l="l" r="r" t="t"/>
              <a:pathLst>
                <a:path extrusionOk="0" h="16172" w="4773">
                  <a:moveTo>
                    <a:pt x="0" y="1"/>
                  </a:moveTo>
                  <a:lnTo>
                    <a:pt x="0" y="16171"/>
                  </a:lnTo>
                  <a:lnTo>
                    <a:pt x="4772" y="16171"/>
                  </a:lnTo>
                  <a:lnTo>
                    <a:pt x="477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4"/>
            <p:cNvSpPr/>
            <p:nvPr/>
          </p:nvSpPr>
          <p:spPr>
            <a:xfrm>
              <a:off x="6136897" y="2845903"/>
              <a:ext cx="1244223" cy="633510"/>
            </a:xfrm>
            <a:custGeom>
              <a:rect b="b" l="l" r="r" t="t"/>
              <a:pathLst>
                <a:path extrusionOk="0" fill="none" h="7599" w="14925">
                  <a:moveTo>
                    <a:pt x="14924" y="0"/>
                  </a:moveTo>
                  <a:lnTo>
                    <a:pt x="7234" y="0"/>
                  </a:lnTo>
                  <a:lnTo>
                    <a:pt x="0" y="7599"/>
                  </a:lnTo>
                </a:path>
              </a:pathLst>
            </a:custGeom>
            <a:noFill/>
            <a:ln cap="flat" cmpd="sng" w="9875">
              <a:solidFill>
                <a:srgbClr val="F7AC2D"/>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4"/>
            <p:cNvSpPr/>
            <p:nvPr/>
          </p:nvSpPr>
          <p:spPr>
            <a:xfrm>
              <a:off x="5784678" y="4599321"/>
              <a:ext cx="4216518" cy="83"/>
            </a:xfrm>
            <a:custGeom>
              <a:rect b="b" l="l" r="r" t="t"/>
              <a:pathLst>
                <a:path extrusionOk="0" fill="none" h="1" w="50579">
                  <a:moveTo>
                    <a:pt x="0" y="1"/>
                  </a:moveTo>
                  <a:lnTo>
                    <a:pt x="50579" y="1"/>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4" name="Google Shape;384;p14"/>
          <p:cNvSpPr/>
          <p:nvPr/>
        </p:nvSpPr>
        <p:spPr>
          <a:xfrm>
            <a:off x="4629152" y="2405646"/>
            <a:ext cx="622307" cy="178668"/>
          </a:xfrm>
          <a:custGeom>
            <a:rect b="b" l="l" r="r" t="t"/>
            <a:pathLst>
              <a:path extrusionOk="0" h="2182" w="7600">
                <a:moveTo>
                  <a:pt x="2032" y="0"/>
                </a:moveTo>
                <a:cubicBezTo>
                  <a:pt x="693" y="0"/>
                  <a:pt x="0" y="1209"/>
                  <a:pt x="0" y="1209"/>
                </a:cubicBezTo>
                <a:cubicBezTo>
                  <a:pt x="616" y="891"/>
                  <a:pt x="1149" y="768"/>
                  <a:pt x="1604" y="768"/>
                </a:cubicBezTo>
                <a:cubicBezTo>
                  <a:pt x="3147" y="768"/>
                  <a:pt x="3800" y="2182"/>
                  <a:pt x="3800" y="2182"/>
                </a:cubicBezTo>
                <a:cubicBezTo>
                  <a:pt x="3800" y="2182"/>
                  <a:pt x="4455" y="780"/>
                  <a:pt x="6005" y="780"/>
                </a:cubicBezTo>
                <a:cubicBezTo>
                  <a:pt x="6458" y="780"/>
                  <a:pt x="6987" y="900"/>
                  <a:pt x="7599" y="1209"/>
                </a:cubicBezTo>
                <a:cubicBezTo>
                  <a:pt x="7599" y="1209"/>
                  <a:pt x="6922" y="0"/>
                  <a:pt x="5580" y="0"/>
                </a:cubicBezTo>
                <a:cubicBezTo>
                  <a:pt x="5079" y="0"/>
                  <a:pt x="4486" y="169"/>
                  <a:pt x="3800" y="631"/>
                </a:cubicBezTo>
                <a:cubicBezTo>
                  <a:pt x="3122" y="169"/>
                  <a:pt x="2532" y="0"/>
                  <a:pt x="20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4"/>
          <p:cNvSpPr/>
          <p:nvPr/>
        </p:nvSpPr>
        <p:spPr>
          <a:xfrm>
            <a:off x="5283626" y="1174937"/>
            <a:ext cx="1829419" cy="572359"/>
          </a:xfrm>
          <a:custGeom>
            <a:rect b="b" l="l" r="r" t="t"/>
            <a:pathLst>
              <a:path extrusionOk="0" h="6990" w="22342">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4"/>
          <p:cNvSpPr txBox="1"/>
          <p:nvPr>
            <p:ph idx="1" type="subTitle"/>
          </p:nvPr>
        </p:nvSpPr>
        <p:spPr>
          <a:xfrm>
            <a:off x="998125" y="1174925"/>
            <a:ext cx="3448800" cy="32670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a:latin typeface="Kanit Light"/>
                <a:ea typeface="Kanit Light"/>
                <a:cs typeface="Kanit Light"/>
                <a:sym typeface="Kanit Light"/>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387" name="Google Shape;387;p14"/>
          <p:cNvSpPr txBox="1"/>
          <p:nvPr>
            <p:ph type="title"/>
          </p:nvPr>
        </p:nvSpPr>
        <p:spPr>
          <a:xfrm>
            <a:off x="713225" y="372390"/>
            <a:ext cx="7699200" cy="478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5">
    <p:spTree>
      <p:nvGrpSpPr>
        <p:cNvPr id="388" name="Shape 388"/>
        <p:cNvGrpSpPr/>
        <p:nvPr/>
      </p:nvGrpSpPr>
      <p:grpSpPr>
        <a:xfrm>
          <a:off x="0" y="0"/>
          <a:ext cx="0" cy="0"/>
          <a:chOff x="0" y="0"/>
          <a:chExt cx="0" cy="0"/>
        </a:xfrm>
      </p:grpSpPr>
      <p:sp>
        <p:nvSpPr>
          <p:cNvPr id="389" name="Google Shape;389;p15"/>
          <p:cNvSpPr txBox="1"/>
          <p:nvPr>
            <p:ph idx="1" type="subTitle"/>
          </p:nvPr>
        </p:nvSpPr>
        <p:spPr>
          <a:xfrm>
            <a:off x="1751850" y="1550250"/>
            <a:ext cx="2096400" cy="1623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600"/>
              <a:buNone/>
              <a:defRPr>
                <a:latin typeface="Kanit Light"/>
                <a:ea typeface="Kanit Light"/>
                <a:cs typeface="Kanit Light"/>
                <a:sym typeface="Kanit Light"/>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390" name="Google Shape;390;p15"/>
          <p:cNvSpPr txBox="1"/>
          <p:nvPr>
            <p:ph type="title"/>
          </p:nvPr>
        </p:nvSpPr>
        <p:spPr>
          <a:xfrm>
            <a:off x="1238250" y="931600"/>
            <a:ext cx="2610000" cy="4782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a:lvl1pPr>
            <a:lvl2pPr lvl="1" rtl="0" algn="r">
              <a:spcBef>
                <a:spcPts val="0"/>
              </a:spcBef>
              <a:spcAft>
                <a:spcPts val="0"/>
              </a:spcAft>
              <a:buNone/>
              <a:defRPr/>
            </a:lvl2pPr>
            <a:lvl3pPr lvl="2" rtl="0" algn="r">
              <a:spcBef>
                <a:spcPts val="0"/>
              </a:spcBef>
              <a:spcAft>
                <a:spcPts val="0"/>
              </a:spcAft>
              <a:buNone/>
              <a:defRPr/>
            </a:lvl3pPr>
            <a:lvl4pPr lvl="3" rtl="0" algn="r">
              <a:spcBef>
                <a:spcPts val="0"/>
              </a:spcBef>
              <a:spcAft>
                <a:spcPts val="0"/>
              </a:spcAft>
              <a:buNone/>
              <a:defRPr/>
            </a:lvl4pPr>
            <a:lvl5pPr lvl="4" rtl="0" algn="r">
              <a:spcBef>
                <a:spcPts val="0"/>
              </a:spcBef>
              <a:spcAft>
                <a:spcPts val="0"/>
              </a:spcAft>
              <a:buNone/>
              <a:defRPr/>
            </a:lvl5pPr>
            <a:lvl6pPr lvl="5" rtl="0" algn="r">
              <a:spcBef>
                <a:spcPts val="0"/>
              </a:spcBef>
              <a:spcAft>
                <a:spcPts val="0"/>
              </a:spcAft>
              <a:buNone/>
              <a:defRPr/>
            </a:lvl6pPr>
            <a:lvl7pPr lvl="6" rtl="0" algn="r">
              <a:spcBef>
                <a:spcPts val="0"/>
              </a:spcBef>
              <a:spcAft>
                <a:spcPts val="0"/>
              </a:spcAft>
              <a:buNone/>
              <a:defRPr/>
            </a:lvl7pPr>
            <a:lvl8pPr lvl="7" rtl="0" algn="r">
              <a:spcBef>
                <a:spcPts val="0"/>
              </a:spcBef>
              <a:spcAft>
                <a:spcPts val="0"/>
              </a:spcAft>
              <a:buNone/>
              <a:defRPr/>
            </a:lvl8pPr>
            <a:lvl9pPr lvl="8" rtl="0" algn="r">
              <a:spcBef>
                <a:spcPts val="0"/>
              </a:spcBef>
              <a:spcAft>
                <a:spcPts val="0"/>
              </a:spcAft>
              <a:buNone/>
              <a:defRPr/>
            </a:lvl9pPr>
          </a:lstStyle>
          <a:p/>
        </p:txBody>
      </p:sp>
      <p:grpSp>
        <p:nvGrpSpPr>
          <p:cNvPr id="391" name="Google Shape;391;p15"/>
          <p:cNvGrpSpPr/>
          <p:nvPr/>
        </p:nvGrpSpPr>
        <p:grpSpPr>
          <a:xfrm>
            <a:off x="-1105970" y="537036"/>
            <a:ext cx="2188681" cy="4059897"/>
            <a:chOff x="218005" y="537036"/>
            <a:chExt cx="2188681" cy="4059897"/>
          </a:xfrm>
        </p:grpSpPr>
        <p:sp>
          <p:nvSpPr>
            <p:cNvPr id="392" name="Google Shape;392;p15"/>
            <p:cNvSpPr/>
            <p:nvPr/>
          </p:nvSpPr>
          <p:spPr>
            <a:xfrm>
              <a:off x="218005" y="537036"/>
              <a:ext cx="2188681" cy="3290034"/>
            </a:xfrm>
            <a:custGeom>
              <a:rect b="b" l="l" r="r" t="t"/>
              <a:pathLst>
                <a:path extrusionOk="0" h="28057" w="18664">
                  <a:moveTo>
                    <a:pt x="9302" y="1"/>
                  </a:moveTo>
                  <a:cubicBezTo>
                    <a:pt x="3040" y="1"/>
                    <a:pt x="5958" y="8937"/>
                    <a:pt x="5958" y="8937"/>
                  </a:cubicBezTo>
                  <a:cubicBezTo>
                    <a:pt x="1308" y="13314"/>
                    <a:pt x="4651" y="19120"/>
                    <a:pt x="4651" y="19120"/>
                  </a:cubicBezTo>
                  <a:cubicBezTo>
                    <a:pt x="1" y="24135"/>
                    <a:pt x="4256" y="28056"/>
                    <a:pt x="9271" y="28056"/>
                  </a:cubicBezTo>
                  <a:cubicBezTo>
                    <a:pt x="14287" y="28056"/>
                    <a:pt x="18664" y="24135"/>
                    <a:pt x="13983" y="19120"/>
                  </a:cubicBezTo>
                  <a:cubicBezTo>
                    <a:pt x="13983" y="19120"/>
                    <a:pt x="17326" y="13345"/>
                    <a:pt x="12645" y="8937"/>
                  </a:cubicBezTo>
                  <a:cubicBezTo>
                    <a:pt x="12645" y="8937"/>
                    <a:pt x="15594" y="1"/>
                    <a:pt x="930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5"/>
            <p:cNvSpPr/>
            <p:nvPr/>
          </p:nvSpPr>
          <p:spPr>
            <a:xfrm>
              <a:off x="1315840" y="946989"/>
              <a:ext cx="117" cy="3649913"/>
            </a:xfrm>
            <a:custGeom>
              <a:rect b="b" l="l" r="r" t="t"/>
              <a:pathLst>
                <a:path extrusionOk="0" fill="none" h="31126" w="1">
                  <a:moveTo>
                    <a:pt x="0" y="0"/>
                  </a:moveTo>
                  <a:lnTo>
                    <a:pt x="0" y="31126"/>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5"/>
            <p:cNvSpPr/>
            <p:nvPr/>
          </p:nvSpPr>
          <p:spPr>
            <a:xfrm>
              <a:off x="1315840" y="946989"/>
              <a:ext cx="135561" cy="285300"/>
            </a:xfrm>
            <a:custGeom>
              <a:rect b="b" l="l" r="r" t="t"/>
              <a:pathLst>
                <a:path extrusionOk="0" fill="none" h="2433" w="1156">
                  <a:moveTo>
                    <a:pt x="1156" y="0"/>
                  </a:moveTo>
                  <a:lnTo>
                    <a:pt x="0" y="2432"/>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5"/>
            <p:cNvSpPr/>
            <p:nvPr/>
          </p:nvSpPr>
          <p:spPr>
            <a:xfrm>
              <a:off x="987967" y="1748954"/>
              <a:ext cx="327997" cy="481245"/>
            </a:xfrm>
            <a:custGeom>
              <a:rect b="b" l="l" r="r" t="t"/>
              <a:pathLst>
                <a:path extrusionOk="0" fill="none" h="4104" w="2797">
                  <a:moveTo>
                    <a:pt x="0" y="0"/>
                  </a:moveTo>
                  <a:lnTo>
                    <a:pt x="2796" y="410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5"/>
            <p:cNvSpPr/>
            <p:nvPr/>
          </p:nvSpPr>
          <p:spPr>
            <a:xfrm>
              <a:off x="1315840" y="2518789"/>
              <a:ext cx="413602" cy="670272"/>
            </a:xfrm>
            <a:custGeom>
              <a:rect b="b" l="l" r="r" t="t"/>
              <a:pathLst>
                <a:path extrusionOk="0" fill="none" h="5716" w="3527">
                  <a:moveTo>
                    <a:pt x="3526" y="1"/>
                  </a:moveTo>
                  <a:lnTo>
                    <a:pt x="0" y="5715"/>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5"/>
            <p:cNvSpPr/>
            <p:nvPr/>
          </p:nvSpPr>
          <p:spPr>
            <a:xfrm>
              <a:off x="1522578" y="1902218"/>
              <a:ext cx="117" cy="117732"/>
            </a:xfrm>
            <a:custGeom>
              <a:rect b="b" l="l" r="r" t="t"/>
              <a:pathLst>
                <a:path extrusionOk="0" fill="none" h="1004" w="1">
                  <a:moveTo>
                    <a:pt x="0" y="0"/>
                  </a:moveTo>
                  <a:lnTo>
                    <a:pt x="0" y="100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5"/>
            <p:cNvSpPr/>
            <p:nvPr/>
          </p:nvSpPr>
          <p:spPr>
            <a:xfrm>
              <a:off x="1055629" y="832892"/>
              <a:ext cx="117" cy="114214"/>
            </a:xfrm>
            <a:custGeom>
              <a:rect b="b" l="l" r="r" t="t"/>
              <a:pathLst>
                <a:path extrusionOk="0" fill="none" h="974" w="1">
                  <a:moveTo>
                    <a:pt x="1" y="1"/>
                  </a:moveTo>
                  <a:lnTo>
                    <a:pt x="1" y="97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5"/>
            <p:cNvSpPr/>
            <p:nvPr/>
          </p:nvSpPr>
          <p:spPr>
            <a:xfrm>
              <a:off x="1576050" y="1175067"/>
              <a:ext cx="117" cy="114214"/>
            </a:xfrm>
            <a:custGeom>
              <a:rect b="b" l="l" r="r" t="t"/>
              <a:pathLst>
                <a:path extrusionOk="0" fill="none" h="974" w="1">
                  <a:moveTo>
                    <a:pt x="0" y="1"/>
                  </a:moveTo>
                  <a:lnTo>
                    <a:pt x="0" y="97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5"/>
            <p:cNvSpPr/>
            <p:nvPr/>
          </p:nvSpPr>
          <p:spPr>
            <a:xfrm>
              <a:off x="1076971" y="3053511"/>
              <a:ext cx="117" cy="121249"/>
            </a:xfrm>
            <a:custGeom>
              <a:rect b="b" l="l" r="r" t="t"/>
              <a:pathLst>
                <a:path extrusionOk="0" fill="none" h="1034" w="1">
                  <a:moveTo>
                    <a:pt x="1" y="0"/>
                  </a:moveTo>
                  <a:lnTo>
                    <a:pt x="1"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5"/>
            <p:cNvSpPr/>
            <p:nvPr/>
          </p:nvSpPr>
          <p:spPr>
            <a:xfrm>
              <a:off x="1112619" y="1517241"/>
              <a:ext cx="117" cy="117732"/>
            </a:xfrm>
            <a:custGeom>
              <a:rect b="b" l="l" r="r" t="t"/>
              <a:pathLst>
                <a:path extrusionOk="0" fill="none" h="1004" w="1">
                  <a:moveTo>
                    <a:pt x="1" y="1"/>
                  </a:moveTo>
                  <a:lnTo>
                    <a:pt x="1" y="100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5"/>
            <p:cNvSpPr/>
            <p:nvPr/>
          </p:nvSpPr>
          <p:spPr>
            <a:xfrm>
              <a:off x="1754293" y="2066152"/>
              <a:ext cx="117" cy="114214"/>
            </a:xfrm>
            <a:custGeom>
              <a:rect b="b" l="l" r="r" t="t"/>
              <a:pathLst>
                <a:path extrusionOk="0" fill="none" h="974" w="1">
                  <a:moveTo>
                    <a:pt x="0" y="1"/>
                  </a:moveTo>
                  <a:lnTo>
                    <a:pt x="0" y="97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5"/>
            <p:cNvSpPr/>
            <p:nvPr/>
          </p:nvSpPr>
          <p:spPr>
            <a:xfrm>
              <a:off x="1576050" y="3053511"/>
              <a:ext cx="117" cy="121249"/>
            </a:xfrm>
            <a:custGeom>
              <a:rect b="b" l="l" r="r" t="t"/>
              <a:pathLst>
                <a:path extrusionOk="0" fill="none" h="1034" w="1">
                  <a:moveTo>
                    <a:pt x="0" y="0"/>
                  </a:moveTo>
                  <a:lnTo>
                    <a:pt x="0"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5"/>
            <p:cNvSpPr/>
            <p:nvPr/>
          </p:nvSpPr>
          <p:spPr>
            <a:xfrm>
              <a:off x="877386" y="2151754"/>
              <a:ext cx="117" cy="114096"/>
            </a:xfrm>
            <a:custGeom>
              <a:rect b="b" l="l" r="r" t="t"/>
              <a:pathLst>
                <a:path extrusionOk="0" fill="none" h="973" w="1">
                  <a:moveTo>
                    <a:pt x="1" y="0"/>
                  </a:moveTo>
                  <a:lnTo>
                    <a:pt x="1" y="97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5"/>
            <p:cNvSpPr/>
            <p:nvPr/>
          </p:nvSpPr>
          <p:spPr>
            <a:xfrm>
              <a:off x="1522578" y="2258699"/>
              <a:ext cx="117" cy="114096"/>
            </a:xfrm>
            <a:custGeom>
              <a:rect b="b" l="l" r="r" t="t"/>
              <a:pathLst>
                <a:path extrusionOk="0" fill="none" h="973" w="1">
                  <a:moveTo>
                    <a:pt x="0" y="0"/>
                  </a:moveTo>
                  <a:lnTo>
                    <a:pt x="0" y="97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5"/>
            <p:cNvSpPr/>
            <p:nvPr/>
          </p:nvSpPr>
          <p:spPr>
            <a:xfrm>
              <a:off x="1832626" y="3185315"/>
              <a:ext cx="117" cy="117732"/>
            </a:xfrm>
            <a:custGeom>
              <a:rect b="b" l="l" r="r" t="t"/>
              <a:pathLst>
                <a:path extrusionOk="0" fill="none" h="1004" w="1">
                  <a:moveTo>
                    <a:pt x="1" y="1"/>
                  </a:moveTo>
                  <a:lnTo>
                    <a:pt x="1" y="100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5"/>
            <p:cNvSpPr/>
            <p:nvPr/>
          </p:nvSpPr>
          <p:spPr>
            <a:xfrm>
              <a:off x="1148268" y="2479623"/>
              <a:ext cx="117" cy="114214"/>
            </a:xfrm>
            <a:custGeom>
              <a:rect b="b" l="l" r="r" t="t"/>
              <a:pathLst>
                <a:path extrusionOk="0" fill="none" h="974" w="1">
                  <a:moveTo>
                    <a:pt x="1" y="1"/>
                  </a:moveTo>
                  <a:lnTo>
                    <a:pt x="1" y="97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5"/>
            <p:cNvSpPr/>
            <p:nvPr/>
          </p:nvSpPr>
          <p:spPr>
            <a:xfrm>
              <a:off x="741945" y="3185315"/>
              <a:ext cx="117" cy="117732"/>
            </a:xfrm>
            <a:custGeom>
              <a:rect b="b" l="l" r="r" t="t"/>
              <a:pathLst>
                <a:path extrusionOk="0" fill="none" h="1004" w="1">
                  <a:moveTo>
                    <a:pt x="1" y="1"/>
                  </a:moveTo>
                  <a:lnTo>
                    <a:pt x="1" y="100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5"/>
            <p:cNvSpPr/>
            <p:nvPr/>
          </p:nvSpPr>
          <p:spPr>
            <a:xfrm>
              <a:off x="959354" y="2689877"/>
              <a:ext cx="117" cy="114214"/>
            </a:xfrm>
            <a:custGeom>
              <a:rect b="b" l="l" r="r" t="t"/>
              <a:pathLst>
                <a:path extrusionOk="0" fill="none" h="974" w="1">
                  <a:moveTo>
                    <a:pt x="1" y="1"/>
                  </a:moveTo>
                  <a:lnTo>
                    <a:pt x="1" y="97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5"/>
            <p:cNvSpPr/>
            <p:nvPr/>
          </p:nvSpPr>
          <p:spPr>
            <a:xfrm>
              <a:off x="1522578" y="3477653"/>
              <a:ext cx="117" cy="117732"/>
            </a:xfrm>
            <a:custGeom>
              <a:rect b="b" l="l" r="r" t="t"/>
              <a:pathLst>
                <a:path extrusionOk="0" fill="none" h="1004" w="1">
                  <a:moveTo>
                    <a:pt x="0" y="0"/>
                  </a:moveTo>
                  <a:lnTo>
                    <a:pt x="0" y="100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5"/>
            <p:cNvSpPr/>
            <p:nvPr/>
          </p:nvSpPr>
          <p:spPr>
            <a:xfrm>
              <a:off x="1048476" y="4596816"/>
              <a:ext cx="527704" cy="117"/>
            </a:xfrm>
            <a:custGeom>
              <a:rect b="b" l="l" r="r" t="t"/>
              <a:pathLst>
                <a:path extrusionOk="0" fill="none" h="1" w="4500">
                  <a:moveTo>
                    <a:pt x="1" y="1"/>
                  </a:moveTo>
                  <a:lnTo>
                    <a:pt x="4499" y="1"/>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6">
    <p:spTree>
      <p:nvGrpSpPr>
        <p:cNvPr id="412" name="Shape 412"/>
        <p:cNvGrpSpPr/>
        <p:nvPr/>
      </p:nvGrpSpPr>
      <p:grpSpPr>
        <a:xfrm>
          <a:off x="0" y="0"/>
          <a:ext cx="0" cy="0"/>
          <a:chOff x="0" y="0"/>
          <a:chExt cx="0" cy="0"/>
        </a:xfrm>
      </p:grpSpPr>
      <p:grpSp>
        <p:nvGrpSpPr>
          <p:cNvPr id="413" name="Google Shape;413;p16"/>
          <p:cNvGrpSpPr/>
          <p:nvPr/>
        </p:nvGrpSpPr>
        <p:grpSpPr>
          <a:xfrm>
            <a:off x="7605281" y="1792459"/>
            <a:ext cx="1461622" cy="2804474"/>
            <a:chOff x="2156981" y="1792459"/>
            <a:chExt cx="1461622" cy="2804474"/>
          </a:xfrm>
        </p:grpSpPr>
        <p:sp>
          <p:nvSpPr>
            <p:cNvPr id="414" name="Google Shape;414;p16"/>
            <p:cNvSpPr/>
            <p:nvPr/>
          </p:nvSpPr>
          <p:spPr>
            <a:xfrm>
              <a:off x="2156981" y="1792459"/>
              <a:ext cx="1461622" cy="1909854"/>
            </a:xfrm>
            <a:custGeom>
              <a:rect b="b" l="l" r="r" t="t"/>
              <a:pathLst>
                <a:path extrusionOk="0" h="16287" w="12464">
                  <a:moveTo>
                    <a:pt x="7463" y="0"/>
                  </a:moveTo>
                  <a:cubicBezTo>
                    <a:pt x="7362" y="0"/>
                    <a:pt x="7256" y="8"/>
                    <a:pt x="7144" y="25"/>
                  </a:cubicBezTo>
                  <a:cubicBezTo>
                    <a:pt x="1369" y="784"/>
                    <a:pt x="3922" y="8140"/>
                    <a:pt x="3922" y="8140"/>
                  </a:cubicBezTo>
                  <a:cubicBezTo>
                    <a:pt x="1" y="12365"/>
                    <a:pt x="4925" y="16286"/>
                    <a:pt x="7144" y="16286"/>
                  </a:cubicBezTo>
                  <a:cubicBezTo>
                    <a:pt x="8724" y="16286"/>
                    <a:pt x="12463" y="13885"/>
                    <a:pt x="12463" y="10268"/>
                  </a:cubicBezTo>
                  <a:cubicBezTo>
                    <a:pt x="12463" y="4979"/>
                    <a:pt x="9302" y="4128"/>
                    <a:pt x="9302" y="4128"/>
                  </a:cubicBezTo>
                  <a:cubicBezTo>
                    <a:pt x="9331" y="1984"/>
                    <a:pt x="9063" y="0"/>
                    <a:pt x="74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6"/>
            <p:cNvSpPr/>
            <p:nvPr/>
          </p:nvSpPr>
          <p:spPr>
            <a:xfrm>
              <a:off x="2976780" y="2151754"/>
              <a:ext cx="117" cy="2445158"/>
            </a:xfrm>
            <a:custGeom>
              <a:rect b="b" l="l" r="r" t="t"/>
              <a:pathLst>
                <a:path extrusionOk="0" fill="none" h="20852" w="1">
                  <a:moveTo>
                    <a:pt x="1" y="0"/>
                  </a:moveTo>
                  <a:lnTo>
                    <a:pt x="1" y="20852"/>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6"/>
            <p:cNvSpPr/>
            <p:nvPr/>
          </p:nvSpPr>
          <p:spPr>
            <a:xfrm>
              <a:off x="2823515" y="2123142"/>
              <a:ext cx="153386" cy="299606"/>
            </a:xfrm>
            <a:custGeom>
              <a:rect b="b" l="l" r="r" t="t"/>
              <a:pathLst>
                <a:path extrusionOk="0" fill="none" h="2555" w="1308">
                  <a:moveTo>
                    <a:pt x="1" y="1"/>
                  </a:moveTo>
                  <a:lnTo>
                    <a:pt x="1308" y="255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6"/>
            <p:cNvSpPr/>
            <p:nvPr/>
          </p:nvSpPr>
          <p:spPr>
            <a:xfrm>
              <a:off x="2976780" y="2422633"/>
              <a:ext cx="256816" cy="345807"/>
            </a:xfrm>
            <a:custGeom>
              <a:rect b="b" l="l" r="r" t="t"/>
              <a:pathLst>
                <a:path extrusionOk="0" fill="none" h="2949" w="2190">
                  <a:moveTo>
                    <a:pt x="2189" y="0"/>
                  </a:moveTo>
                  <a:lnTo>
                    <a:pt x="1" y="2949"/>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6"/>
            <p:cNvSpPr/>
            <p:nvPr/>
          </p:nvSpPr>
          <p:spPr>
            <a:xfrm>
              <a:off x="2698862" y="3117654"/>
              <a:ext cx="278041" cy="253170"/>
            </a:xfrm>
            <a:custGeom>
              <a:rect b="b" l="l" r="r" t="t"/>
              <a:pathLst>
                <a:path extrusionOk="0" fill="none" h="2159" w="2371">
                  <a:moveTo>
                    <a:pt x="0" y="0"/>
                  </a:moveTo>
                  <a:lnTo>
                    <a:pt x="2371" y="2158"/>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6"/>
            <p:cNvSpPr/>
            <p:nvPr/>
          </p:nvSpPr>
          <p:spPr>
            <a:xfrm>
              <a:off x="2698862" y="2315689"/>
              <a:ext cx="0" cy="114214"/>
            </a:xfrm>
            <a:custGeom>
              <a:rect b="b" l="l" r="r" t="t"/>
              <a:pathLst>
                <a:path extrusionOk="0" fill="none" h="974" w="0">
                  <a:moveTo>
                    <a:pt x="0" y="0"/>
                  </a:moveTo>
                  <a:lnTo>
                    <a:pt x="0" y="97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6"/>
            <p:cNvSpPr/>
            <p:nvPr/>
          </p:nvSpPr>
          <p:spPr>
            <a:xfrm>
              <a:off x="2777195" y="2803974"/>
              <a:ext cx="117" cy="117732"/>
            </a:xfrm>
            <a:custGeom>
              <a:rect b="b" l="l" r="r" t="t"/>
              <a:pathLst>
                <a:path extrusionOk="0" fill="none" h="1004" w="1">
                  <a:moveTo>
                    <a:pt x="1" y="1"/>
                  </a:moveTo>
                  <a:lnTo>
                    <a:pt x="1" y="100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6"/>
            <p:cNvSpPr/>
            <p:nvPr/>
          </p:nvSpPr>
          <p:spPr>
            <a:xfrm>
              <a:off x="3105185" y="2996403"/>
              <a:ext cx="117" cy="121367"/>
            </a:xfrm>
            <a:custGeom>
              <a:rect b="b" l="l" r="r" t="t"/>
              <a:pathLst>
                <a:path extrusionOk="0" fill="none" h="1035" w="1">
                  <a:moveTo>
                    <a:pt x="0" y="1"/>
                  </a:moveTo>
                  <a:lnTo>
                    <a:pt x="0"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6"/>
            <p:cNvSpPr/>
            <p:nvPr/>
          </p:nvSpPr>
          <p:spPr>
            <a:xfrm>
              <a:off x="3315441" y="2689877"/>
              <a:ext cx="117" cy="114214"/>
            </a:xfrm>
            <a:custGeom>
              <a:rect b="b" l="l" r="r" t="t"/>
              <a:pathLst>
                <a:path extrusionOk="0" fill="none" h="974" w="1">
                  <a:moveTo>
                    <a:pt x="0" y="1"/>
                  </a:moveTo>
                  <a:lnTo>
                    <a:pt x="0" y="97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6"/>
            <p:cNvSpPr/>
            <p:nvPr/>
          </p:nvSpPr>
          <p:spPr>
            <a:xfrm>
              <a:off x="3233473" y="3313718"/>
              <a:ext cx="117" cy="114096"/>
            </a:xfrm>
            <a:custGeom>
              <a:rect b="b" l="l" r="r" t="t"/>
              <a:pathLst>
                <a:path extrusionOk="0" fill="none" h="973" w="1">
                  <a:moveTo>
                    <a:pt x="0" y="0"/>
                  </a:moveTo>
                  <a:lnTo>
                    <a:pt x="0" y="97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6"/>
            <p:cNvSpPr/>
            <p:nvPr/>
          </p:nvSpPr>
          <p:spPr>
            <a:xfrm>
              <a:off x="3080207" y="1930713"/>
              <a:ext cx="117" cy="117732"/>
            </a:xfrm>
            <a:custGeom>
              <a:rect b="b" l="l" r="r" t="t"/>
              <a:pathLst>
                <a:path extrusionOk="0" fill="none" h="1004" w="1">
                  <a:moveTo>
                    <a:pt x="0" y="1"/>
                  </a:moveTo>
                  <a:lnTo>
                    <a:pt x="0" y="100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6"/>
            <p:cNvSpPr/>
            <p:nvPr/>
          </p:nvSpPr>
          <p:spPr>
            <a:xfrm>
              <a:off x="2777195" y="3420545"/>
              <a:ext cx="117" cy="114214"/>
            </a:xfrm>
            <a:custGeom>
              <a:rect b="b" l="l" r="r" t="t"/>
              <a:pathLst>
                <a:path extrusionOk="0" fill="none" h="974" w="1">
                  <a:moveTo>
                    <a:pt x="1" y="1"/>
                  </a:moveTo>
                  <a:lnTo>
                    <a:pt x="1" y="97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6"/>
            <p:cNvSpPr/>
            <p:nvPr/>
          </p:nvSpPr>
          <p:spPr>
            <a:xfrm>
              <a:off x="2713051" y="4596816"/>
              <a:ext cx="524068" cy="117"/>
            </a:xfrm>
            <a:custGeom>
              <a:rect b="b" l="l" r="r" t="t"/>
              <a:pathLst>
                <a:path extrusionOk="0" fill="none" h="1" w="4469">
                  <a:moveTo>
                    <a:pt x="1" y="1"/>
                  </a:moveTo>
                  <a:lnTo>
                    <a:pt x="4469" y="1"/>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7" name="Google Shape;427;p16"/>
          <p:cNvSpPr txBox="1"/>
          <p:nvPr>
            <p:ph idx="1" type="subTitle"/>
          </p:nvPr>
        </p:nvSpPr>
        <p:spPr>
          <a:xfrm>
            <a:off x="4572000" y="1988400"/>
            <a:ext cx="2096400" cy="16239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a:latin typeface="Kanit Light"/>
                <a:ea typeface="Kanit Light"/>
                <a:cs typeface="Kanit Light"/>
                <a:sym typeface="Kanit Light"/>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428" name="Google Shape;428;p16"/>
          <p:cNvSpPr txBox="1"/>
          <p:nvPr>
            <p:ph type="title"/>
          </p:nvPr>
        </p:nvSpPr>
        <p:spPr>
          <a:xfrm>
            <a:off x="4572000" y="1428225"/>
            <a:ext cx="3200400" cy="4782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grpSp>
        <p:nvGrpSpPr>
          <p:cNvPr id="429" name="Google Shape;429;p16"/>
          <p:cNvGrpSpPr/>
          <p:nvPr/>
        </p:nvGrpSpPr>
        <p:grpSpPr>
          <a:xfrm>
            <a:off x="8718993" y="1615974"/>
            <a:ext cx="1758527" cy="2978398"/>
            <a:chOff x="70293" y="1615974"/>
            <a:chExt cx="1758527" cy="2978398"/>
          </a:xfrm>
        </p:grpSpPr>
        <p:sp>
          <p:nvSpPr>
            <p:cNvPr id="430" name="Google Shape;430;p16"/>
            <p:cNvSpPr/>
            <p:nvPr/>
          </p:nvSpPr>
          <p:spPr>
            <a:xfrm>
              <a:off x="70293" y="1615974"/>
              <a:ext cx="1758527" cy="1755514"/>
            </a:xfrm>
            <a:custGeom>
              <a:rect b="b" l="l" r="r" t="t"/>
              <a:pathLst>
                <a:path extrusionOk="0" h="17235" w="17265">
                  <a:moveTo>
                    <a:pt x="8632" y="0"/>
                  </a:moveTo>
                  <a:cubicBezTo>
                    <a:pt x="3860" y="0"/>
                    <a:pt x="0" y="3861"/>
                    <a:pt x="0" y="8602"/>
                  </a:cubicBezTo>
                  <a:cubicBezTo>
                    <a:pt x="0" y="13374"/>
                    <a:pt x="3860" y="17235"/>
                    <a:pt x="8632" y="17235"/>
                  </a:cubicBezTo>
                  <a:cubicBezTo>
                    <a:pt x="13405" y="17235"/>
                    <a:pt x="17265" y="13374"/>
                    <a:pt x="17265" y="8602"/>
                  </a:cubicBezTo>
                  <a:cubicBezTo>
                    <a:pt x="17265" y="3861"/>
                    <a:pt x="13405" y="0"/>
                    <a:pt x="86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6"/>
            <p:cNvSpPr/>
            <p:nvPr/>
          </p:nvSpPr>
          <p:spPr>
            <a:xfrm>
              <a:off x="949506" y="2625263"/>
              <a:ext cx="102" cy="1969109"/>
            </a:xfrm>
            <a:custGeom>
              <a:rect b="b" l="l" r="r" t="t"/>
              <a:pathLst>
                <a:path extrusionOk="0" fill="none" h="19332" w="1">
                  <a:moveTo>
                    <a:pt x="0" y="0"/>
                  </a:moveTo>
                  <a:lnTo>
                    <a:pt x="0" y="19332"/>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6"/>
            <p:cNvSpPr/>
            <p:nvPr/>
          </p:nvSpPr>
          <p:spPr>
            <a:xfrm>
              <a:off x="689470" y="4594237"/>
              <a:ext cx="495423" cy="102"/>
            </a:xfrm>
            <a:custGeom>
              <a:rect b="b" l="l" r="r" t="t"/>
              <a:pathLst>
                <a:path extrusionOk="0" fill="none" h="1" w="4864">
                  <a:moveTo>
                    <a:pt x="0" y="1"/>
                  </a:moveTo>
                  <a:lnTo>
                    <a:pt x="4863" y="1"/>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6"/>
            <p:cNvSpPr/>
            <p:nvPr/>
          </p:nvSpPr>
          <p:spPr>
            <a:xfrm>
              <a:off x="503686" y="2547853"/>
              <a:ext cx="102" cy="108478"/>
            </a:xfrm>
            <a:custGeom>
              <a:rect b="b" l="l" r="r" t="t"/>
              <a:pathLst>
                <a:path extrusionOk="0" fill="none" h="1065" w="1">
                  <a:moveTo>
                    <a:pt x="0" y="0"/>
                  </a:moveTo>
                  <a:lnTo>
                    <a:pt x="0"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6"/>
            <p:cNvSpPr/>
            <p:nvPr/>
          </p:nvSpPr>
          <p:spPr>
            <a:xfrm>
              <a:off x="1181735" y="2761444"/>
              <a:ext cx="3158" cy="105423"/>
            </a:xfrm>
            <a:custGeom>
              <a:rect b="b" l="l" r="r" t="t"/>
              <a:pathLst>
                <a:path extrusionOk="0" fill="none" h="1035" w="31">
                  <a:moveTo>
                    <a:pt x="0" y="1"/>
                  </a:moveTo>
                  <a:lnTo>
                    <a:pt x="30"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6"/>
            <p:cNvSpPr/>
            <p:nvPr/>
          </p:nvSpPr>
          <p:spPr>
            <a:xfrm>
              <a:off x="1382899" y="2414727"/>
              <a:ext cx="3259" cy="108478"/>
            </a:xfrm>
            <a:custGeom>
              <a:rect b="b" l="l" r="r" t="t"/>
              <a:pathLst>
                <a:path extrusionOk="0" fill="none" h="1065" w="32">
                  <a:moveTo>
                    <a:pt x="1" y="0"/>
                  </a:moveTo>
                  <a:lnTo>
                    <a:pt x="31"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6"/>
            <p:cNvSpPr/>
            <p:nvPr/>
          </p:nvSpPr>
          <p:spPr>
            <a:xfrm>
              <a:off x="664719" y="2894570"/>
              <a:ext cx="3158" cy="108478"/>
            </a:xfrm>
            <a:custGeom>
              <a:rect b="b" l="l" r="r" t="t"/>
              <a:pathLst>
                <a:path extrusionOk="0" fill="none" h="1065" w="31">
                  <a:moveTo>
                    <a:pt x="0" y="1"/>
                  </a:moveTo>
                  <a:lnTo>
                    <a:pt x="30" y="1065"/>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6"/>
            <p:cNvSpPr/>
            <p:nvPr/>
          </p:nvSpPr>
          <p:spPr>
            <a:xfrm>
              <a:off x="949506" y="2625263"/>
              <a:ext cx="102" cy="1969109"/>
            </a:xfrm>
            <a:custGeom>
              <a:rect b="b" l="l" r="r" t="t"/>
              <a:pathLst>
                <a:path extrusionOk="0" fill="none" h="19332" w="1">
                  <a:moveTo>
                    <a:pt x="0" y="0"/>
                  </a:moveTo>
                  <a:lnTo>
                    <a:pt x="0" y="19332"/>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6"/>
            <p:cNvSpPr/>
            <p:nvPr/>
          </p:nvSpPr>
          <p:spPr>
            <a:xfrm>
              <a:off x="689470" y="4594237"/>
              <a:ext cx="495423" cy="102"/>
            </a:xfrm>
            <a:custGeom>
              <a:rect b="b" l="l" r="r" t="t"/>
              <a:pathLst>
                <a:path extrusionOk="0" fill="none" h="1" w="4864">
                  <a:moveTo>
                    <a:pt x="0" y="1"/>
                  </a:moveTo>
                  <a:lnTo>
                    <a:pt x="4863" y="1"/>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6"/>
            <p:cNvSpPr/>
            <p:nvPr/>
          </p:nvSpPr>
          <p:spPr>
            <a:xfrm>
              <a:off x="503686" y="2547853"/>
              <a:ext cx="102" cy="108478"/>
            </a:xfrm>
            <a:custGeom>
              <a:rect b="b" l="l" r="r" t="t"/>
              <a:pathLst>
                <a:path extrusionOk="0" fill="none" h="1065" w="1">
                  <a:moveTo>
                    <a:pt x="0" y="0"/>
                  </a:moveTo>
                  <a:lnTo>
                    <a:pt x="0"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6"/>
            <p:cNvSpPr/>
            <p:nvPr/>
          </p:nvSpPr>
          <p:spPr>
            <a:xfrm>
              <a:off x="1181735" y="2761444"/>
              <a:ext cx="3158" cy="105423"/>
            </a:xfrm>
            <a:custGeom>
              <a:rect b="b" l="l" r="r" t="t"/>
              <a:pathLst>
                <a:path extrusionOk="0" fill="none" h="1035" w="31">
                  <a:moveTo>
                    <a:pt x="0" y="1"/>
                  </a:moveTo>
                  <a:lnTo>
                    <a:pt x="30"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6"/>
            <p:cNvSpPr/>
            <p:nvPr/>
          </p:nvSpPr>
          <p:spPr>
            <a:xfrm>
              <a:off x="1382899" y="2414727"/>
              <a:ext cx="3259" cy="108478"/>
            </a:xfrm>
            <a:custGeom>
              <a:rect b="b" l="l" r="r" t="t"/>
              <a:pathLst>
                <a:path extrusionOk="0" fill="none" h="1065" w="32">
                  <a:moveTo>
                    <a:pt x="1" y="0"/>
                  </a:moveTo>
                  <a:lnTo>
                    <a:pt x="31"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6"/>
            <p:cNvSpPr/>
            <p:nvPr/>
          </p:nvSpPr>
          <p:spPr>
            <a:xfrm>
              <a:off x="664719" y="2894570"/>
              <a:ext cx="3158" cy="108478"/>
            </a:xfrm>
            <a:custGeom>
              <a:rect b="b" l="l" r="r" t="t"/>
              <a:pathLst>
                <a:path extrusionOk="0" fill="none" h="1065" w="31">
                  <a:moveTo>
                    <a:pt x="0" y="1"/>
                  </a:moveTo>
                  <a:lnTo>
                    <a:pt x="30" y="1065"/>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3" name="Google Shape;443;p16"/>
          <p:cNvSpPr/>
          <p:nvPr/>
        </p:nvSpPr>
        <p:spPr>
          <a:xfrm>
            <a:off x="194102" y="1249559"/>
            <a:ext cx="622307" cy="178668"/>
          </a:xfrm>
          <a:custGeom>
            <a:rect b="b" l="l" r="r" t="t"/>
            <a:pathLst>
              <a:path extrusionOk="0" h="2182" w="7600">
                <a:moveTo>
                  <a:pt x="2032" y="0"/>
                </a:moveTo>
                <a:cubicBezTo>
                  <a:pt x="693" y="0"/>
                  <a:pt x="0" y="1209"/>
                  <a:pt x="0" y="1209"/>
                </a:cubicBezTo>
                <a:cubicBezTo>
                  <a:pt x="616" y="891"/>
                  <a:pt x="1149" y="768"/>
                  <a:pt x="1604" y="768"/>
                </a:cubicBezTo>
                <a:cubicBezTo>
                  <a:pt x="3147" y="768"/>
                  <a:pt x="3800" y="2182"/>
                  <a:pt x="3800" y="2182"/>
                </a:cubicBezTo>
                <a:cubicBezTo>
                  <a:pt x="3800" y="2182"/>
                  <a:pt x="4455" y="780"/>
                  <a:pt x="6005" y="780"/>
                </a:cubicBezTo>
                <a:cubicBezTo>
                  <a:pt x="6458" y="780"/>
                  <a:pt x="6987" y="900"/>
                  <a:pt x="7599" y="1209"/>
                </a:cubicBezTo>
                <a:cubicBezTo>
                  <a:pt x="7599" y="1209"/>
                  <a:pt x="6922" y="0"/>
                  <a:pt x="5580" y="0"/>
                </a:cubicBezTo>
                <a:cubicBezTo>
                  <a:pt x="5079" y="0"/>
                  <a:pt x="4486" y="169"/>
                  <a:pt x="3800" y="631"/>
                </a:cubicBezTo>
                <a:cubicBezTo>
                  <a:pt x="3122" y="169"/>
                  <a:pt x="2532" y="0"/>
                  <a:pt x="20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6"/>
          <p:cNvSpPr/>
          <p:nvPr/>
        </p:nvSpPr>
        <p:spPr>
          <a:xfrm>
            <a:off x="7030901" y="152400"/>
            <a:ext cx="1829419" cy="572359"/>
          </a:xfrm>
          <a:custGeom>
            <a:rect b="b" l="l" r="r" t="t"/>
            <a:pathLst>
              <a:path extrusionOk="0" h="6990" w="22342">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6"/>
          <p:cNvSpPr/>
          <p:nvPr/>
        </p:nvSpPr>
        <p:spPr>
          <a:xfrm>
            <a:off x="713227" y="349246"/>
            <a:ext cx="622307" cy="178668"/>
          </a:xfrm>
          <a:custGeom>
            <a:rect b="b" l="l" r="r" t="t"/>
            <a:pathLst>
              <a:path extrusionOk="0" h="2182" w="7600">
                <a:moveTo>
                  <a:pt x="2032" y="0"/>
                </a:moveTo>
                <a:cubicBezTo>
                  <a:pt x="693" y="0"/>
                  <a:pt x="0" y="1209"/>
                  <a:pt x="0" y="1209"/>
                </a:cubicBezTo>
                <a:cubicBezTo>
                  <a:pt x="616" y="891"/>
                  <a:pt x="1149" y="768"/>
                  <a:pt x="1604" y="768"/>
                </a:cubicBezTo>
                <a:cubicBezTo>
                  <a:pt x="3147" y="768"/>
                  <a:pt x="3800" y="2182"/>
                  <a:pt x="3800" y="2182"/>
                </a:cubicBezTo>
                <a:cubicBezTo>
                  <a:pt x="3800" y="2182"/>
                  <a:pt x="4455" y="780"/>
                  <a:pt x="6005" y="780"/>
                </a:cubicBezTo>
                <a:cubicBezTo>
                  <a:pt x="6458" y="780"/>
                  <a:pt x="6987" y="900"/>
                  <a:pt x="7599" y="1209"/>
                </a:cubicBezTo>
                <a:cubicBezTo>
                  <a:pt x="7599" y="1209"/>
                  <a:pt x="6922" y="0"/>
                  <a:pt x="5580" y="0"/>
                </a:cubicBezTo>
                <a:cubicBezTo>
                  <a:pt x="5079" y="0"/>
                  <a:pt x="4486" y="169"/>
                  <a:pt x="3800" y="631"/>
                </a:cubicBezTo>
                <a:cubicBezTo>
                  <a:pt x="3122" y="169"/>
                  <a:pt x="2532" y="0"/>
                  <a:pt x="20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7">
    <p:spTree>
      <p:nvGrpSpPr>
        <p:cNvPr id="446" name="Shape 446"/>
        <p:cNvGrpSpPr/>
        <p:nvPr/>
      </p:nvGrpSpPr>
      <p:grpSpPr>
        <a:xfrm>
          <a:off x="0" y="0"/>
          <a:ext cx="0" cy="0"/>
          <a:chOff x="0" y="0"/>
          <a:chExt cx="0" cy="0"/>
        </a:xfrm>
      </p:grpSpPr>
      <p:grpSp>
        <p:nvGrpSpPr>
          <p:cNvPr id="447" name="Google Shape;447;p17"/>
          <p:cNvGrpSpPr/>
          <p:nvPr/>
        </p:nvGrpSpPr>
        <p:grpSpPr>
          <a:xfrm>
            <a:off x="-425007" y="1615974"/>
            <a:ext cx="1758527" cy="2978398"/>
            <a:chOff x="70293" y="1615974"/>
            <a:chExt cx="1758527" cy="2978398"/>
          </a:xfrm>
        </p:grpSpPr>
        <p:sp>
          <p:nvSpPr>
            <p:cNvPr id="448" name="Google Shape;448;p17"/>
            <p:cNvSpPr/>
            <p:nvPr/>
          </p:nvSpPr>
          <p:spPr>
            <a:xfrm>
              <a:off x="70293" y="1615974"/>
              <a:ext cx="1758527" cy="1755514"/>
            </a:xfrm>
            <a:custGeom>
              <a:rect b="b" l="l" r="r" t="t"/>
              <a:pathLst>
                <a:path extrusionOk="0" h="17235" w="17265">
                  <a:moveTo>
                    <a:pt x="8632" y="0"/>
                  </a:moveTo>
                  <a:cubicBezTo>
                    <a:pt x="3860" y="0"/>
                    <a:pt x="0" y="3861"/>
                    <a:pt x="0" y="8602"/>
                  </a:cubicBezTo>
                  <a:cubicBezTo>
                    <a:pt x="0" y="13374"/>
                    <a:pt x="3860" y="17235"/>
                    <a:pt x="8632" y="17235"/>
                  </a:cubicBezTo>
                  <a:cubicBezTo>
                    <a:pt x="13405" y="17235"/>
                    <a:pt x="17265" y="13374"/>
                    <a:pt x="17265" y="8602"/>
                  </a:cubicBezTo>
                  <a:cubicBezTo>
                    <a:pt x="17265" y="3861"/>
                    <a:pt x="13405" y="0"/>
                    <a:pt x="86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7"/>
            <p:cNvSpPr/>
            <p:nvPr/>
          </p:nvSpPr>
          <p:spPr>
            <a:xfrm>
              <a:off x="949506" y="2625263"/>
              <a:ext cx="102" cy="1969109"/>
            </a:xfrm>
            <a:custGeom>
              <a:rect b="b" l="l" r="r" t="t"/>
              <a:pathLst>
                <a:path extrusionOk="0" fill="none" h="19332" w="1">
                  <a:moveTo>
                    <a:pt x="0" y="0"/>
                  </a:moveTo>
                  <a:lnTo>
                    <a:pt x="0" y="19332"/>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7"/>
            <p:cNvSpPr/>
            <p:nvPr/>
          </p:nvSpPr>
          <p:spPr>
            <a:xfrm>
              <a:off x="689470" y="4594237"/>
              <a:ext cx="495423" cy="102"/>
            </a:xfrm>
            <a:custGeom>
              <a:rect b="b" l="l" r="r" t="t"/>
              <a:pathLst>
                <a:path extrusionOk="0" fill="none" h="1" w="4864">
                  <a:moveTo>
                    <a:pt x="0" y="1"/>
                  </a:moveTo>
                  <a:lnTo>
                    <a:pt x="4863" y="1"/>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7"/>
            <p:cNvSpPr/>
            <p:nvPr/>
          </p:nvSpPr>
          <p:spPr>
            <a:xfrm>
              <a:off x="503686" y="2547853"/>
              <a:ext cx="102" cy="108478"/>
            </a:xfrm>
            <a:custGeom>
              <a:rect b="b" l="l" r="r" t="t"/>
              <a:pathLst>
                <a:path extrusionOk="0" fill="none" h="1065" w="1">
                  <a:moveTo>
                    <a:pt x="0" y="0"/>
                  </a:moveTo>
                  <a:lnTo>
                    <a:pt x="0"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7"/>
            <p:cNvSpPr/>
            <p:nvPr/>
          </p:nvSpPr>
          <p:spPr>
            <a:xfrm>
              <a:off x="1181735" y="2761444"/>
              <a:ext cx="3158" cy="105423"/>
            </a:xfrm>
            <a:custGeom>
              <a:rect b="b" l="l" r="r" t="t"/>
              <a:pathLst>
                <a:path extrusionOk="0" fill="none" h="1035" w="31">
                  <a:moveTo>
                    <a:pt x="0" y="1"/>
                  </a:moveTo>
                  <a:lnTo>
                    <a:pt x="30"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7"/>
            <p:cNvSpPr/>
            <p:nvPr/>
          </p:nvSpPr>
          <p:spPr>
            <a:xfrm>
              <a:off x="1382899" y="2414727"/>
              <a:ext cx="3259" cy="108478"/>
            </a:xfrm>
            <a:custGeom>
              <a:rect b="b" l="l" r="r" t="t"/>
              <a:pathLst>
                <a:path extrusionOk="0" fill="none" h="1065" w="32">
                  <a:moveTo>
                    <a:pt x="1" y="0"/>
                  </a:moveTo>
                  <a:lnTo>
                    <a:pt x="31"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7"/>
            <p:cNvSpPr/>
            <p:nvPr/>
          </p:nvSpPr>
          <p:spPr>
            <a:xfrm>
              <a:off x="664719" y="2894570"/>
              <a:ext cx="3158" cy="108478"/>
            </a:xfrm>
            <a:custGeom>
              <a:rect b="b" l="l" r="r" t="t"/>
              <a:pathLst>
                <a:path extrusionOk="0" fill="none" h="1065" w="31">
                  <a:moveTo>
                    <a:pt x="0" y="1"/>
                  </a:moveTo>
                  <a:lnTo>
                    <a:pt x="30" y="1065"/>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7"/>
            <p:cNvSpPr/>
            <p:nvPr/>
          </p:nvSpPr>
          <p:spPr>
            <a:xfrm>
              <a:off x="949506" y="2625263"/>
              <a:ext cx="102" cy="1969109"/>
            </a:xfrm>
            <a:custGeom>
              <a:rect b="b" l="l" r="r" t="t"/>
              <a:pathLst>
                <a:path extrusionOk="0" fill="none" h="19332" w="1">
                  <a:moveTo>
                    <a:pt x="0" y="0"/>
                  </a:moveTo>
                  <a:lnTo>
                    <a:pt x="0" y="19332"/>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7"/>
            <p:cNvSpPr/>
            <p:nvPr/>
          </p:nvSpPr>
          <p:spPr>
            <a:xfrm>
              <a:off x="689470" y="4594237"/>
              <a:ext cx="495423" cy="102"/>
            </a:xfrm>
            <a:custGeom>
              <a:rect b="b" l="l" r="r" t="t"/>
              <a:pathLst>
                <a:path extrusionOk="0" fill="none" h="1" w="4864">
                  <a:moveTo>
                    <a:pt x="0" y="1"/>
                  </a:moveTo>
                  <a:lnTo>
                    <a:pt x="4863" y="1"/>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7"/>
            <p:cNvSpPr/>
            <p:nvPr/>
          </p:nvSpPr>
          <p:spPr>
            <a:xfrm>
              <a:off x="503686" y="2547853"/>
              <a:ext cx="102" cy="108478"/>
            </a:xfrm>
            <a:custGeom>
              <a:rect b="b" l="l" r="r" t="t"/>
              <a:pathLst>
                <a:path extrusionOk="0" fill="none" h="1065" w="1">
                  <a:moveTo>
                    <a:pt x="0" y="0"/>
                  </a:moveTo>
                  <a:lnTo>
                    <a:pt x="0"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7"/>
            <p:cNvSpPr/>
            <p:nvPr/>
          </p:nvSpPr>
          <p:spPr>
            <a:xfrm>
              <a:off x="1181735" y="2761444"/>
              <a:ext cx="3158" cy="105423"/>
            </a:xfrm>
            <a:custGeom>
              <a:rect b="b" l="l" r="r" t="t"/>
              <a:pathLst>
                <a:path extrusionOk="0" fill="none" h="1035" w="31">
                  <a:moveTo>
                    <a:pt x="0" y="1"/>
                  </a:moveTo>
                  <a:lnTo>
                    <a:pt x="30"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7"/>
            <p:cNvSpPr/>
            <p:nvPr/>
          </p:nvSpPr>
          <p:spPr>
            <a:xfrm>
              <a:off x="1382899" y="2414727"/>
              <a:ext cx="3259" cy="108478"/>
            </a:xfrm>
            <a:custGeom>
              <a:rect b="b" l="l" r="r" t="t"/>
              <a:pathLst>
                <a:path extrusionOk="0" fill="none" h="1065" w="32">
                  <a:moveTo>
                    <a:pt x="1" y="0"/>
                  </a:moveTo>
                  <a:lnTo>
                    <a:pt x="31"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7"/>
            <p:cNvSpPr/>
            <p:nvPr/>
          </p:nvSpPr>
          <p:spPr>
            <a:xfrm>
              <a:off x="664719" y="2894570"/>
              <a:ext cx="3158" cy="108478"/>
            </a:xfrm>
            <a:custGeom>
              <a:rect b="b" l="l" r="r" t="t"/>
              <a:pathLst>
                <a:path extrusionOk="0" fill="none" h="1065" w="31">
                  <a:moveTo>
                    <a:pt x="0" y="1"/>
                  </a:moveTo>
                  <a:lnTo>
                    <a:pt x="30" y="1065"/>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1" name="Google Shape;461;p17"/>
          <p:cNvSpPr/>
          <p:nvPr/>
        </p:nvSpPr>
        <p:spPr>
          <a:xfrm>
            <a:off x="232202" y="850609"/>
            <a:ext cx="622307" cy="178668"/>
          </a:xfrm>
          <a:custGeom>
            <a:rect b="b" l="l" r="r" t="t"/>
            <a:pathLst>
              <a:path extrusionOk="0" h="2182" w="7600">
                <a:moveTo>
                  <a:pt x="2032" y="0"/>
                </a:moveTo>
                <a:cubicBezTo>
                  <a:pt x="693" y="0"/>
                  <a:pt x="0" y="1209"/>
                  <a:pt x="0" y="1209"/>
                </a:cubicBezTo>
                <a:cubicBezTo>
                  <a:pt x="616" y="891"/>
                  <a:pt x="1149" y="768"/>
                  <a:pt x="1604" y="768"/>
                </a:cubicBezTo>
                <a:cubicBezTo>
                  <a:pt x="3147" y="768"/>
                  <a:pt x="3800" y="2182"/>
                  <a:pt x="3800" y="2182"/>
                </a:cubicBezTo>
                <a:cubicBezTo>
                  <a:pt x="3800" y="2182"/>
                  <a:pt x="4455" y="780"/>
                  <a:pt x="6005" y="780"/>
                </a:cubicBezTo>
                <a:cubicBezTo>
                  <a:pt x="6458" y="780"/>
                  <a:pt x="6987" y="900"/>
                  <a:pt x="7599" y="1209"/>
                </a:cubicBezTo>
                <a:cubicBezTo>
                  <a:pt x="7599" y="1209"/>
                  <a:pt x="6922" y="0"/>
                  <a:pt x="5580" y="0"/>
                </a:cubicBezTo>
                <a:cubicBezTo>
                  <a:pt x="5079" y="0"/>
                  <a:pt x="4486" y="169"/>
                  <a:pt x="3800" y="631"/>
                </a:cubicBezTo>
                <a:cubicBezTo>
                  <a:pt x="3122" y="169"/>
                  <a:pt x="2532" y="0"/>
                  <a:pt x="20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7"/>
          <p:cNvSpPr/>
          <p:nvPr/>
        </p:nvSpPr>
        <p:spPr>
          <a:xfrm>
            <a:off x="1163501" y="0"/>
            <a:ext cx="1829419" cy="572359"/>
          </a:xfrm>
          <a:custGeom>
            <a:rect b="b" l="l" r="r" t="t"/>
            <a:pathLst>
              <a:path extrusionOk="0" h="6990" w="22342">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7"/>
          <p:cNvSpPr txBox="1"/>
          <p:nvPr>
            <p:ph idx="1" type="subTitle"/>
          </p:nvPr>
        </p:nvSpPr>
        <p:spPr>
          <a:xfrm>
            <a:off x="4572000" y="1759800"/>
            <a:ext cx="3840300" cy="12882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a:latin typeface="Kanit Light"/>
                <a:ea typeface="Kanit Light"/>
                <a:cs typeface="Kanit Light"/>
                <a:sym typeface="Kanit Light"/>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464" name="Google Shape;464;p17"/>
          <p:cNvSpPr txBox="1"/>
          <p:nvPr>
            <p:ph type="title"/>
          </p:nvPr>
        </p:nvSpPr>
        <p:spPr>
          <a:xfrm>
            <a:off x="4572000" y="1048425"/>
            <a:ext cx="3840300" cy="4782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465" name="Google Shape;465;p17"/>
          <p:cNvSpPr/>
          <p:nvPr/>
        </p:nvSpPr>
        <p:spPr>
          <a:xfrm>
            <a:off x="6100713" y="3797300"/>
            <a:ext cx="2330468" cy="802120"/>
          </a:xfrm>
          <a:custGeom>
            <a:rect b="b" l="l" r="r" t="t"/>
            <a:pathLst>
              <a:path extrusionOk="0" h="10368" w="30124">
                <a:moveTo>
                  <a:pt x="15584" y="0"/>
                </a:moveTo>
                <a:cubicBezTo>
                  <a:pt x="10123" y="0"/>
                  <a:pt x="7904" y="4380"/>
                  <a:pt x="7904" y="4380"/>
                </a:cubicBezTo>
                <a:cubicBezTo>
                  <a:pt x="7904" y="4380"/>
                  <a:pt x="366" y="4532"/>
                  <a:pt x="1" y="10368"/>
                </a:cubicBezTo>
                <a:lnTo>
                  <a:pt x="30123" y="10368"/>
                </a:lnTo>
                <a:cubicBezTo>
                  <a:pt x="30123" y="10368"/>
                  <a:pt x="29409" y="5810"/>
                  <a:pt x="25208" y="5810"/>
                </a:cubicBezTo>
                <a:cubicBezTo>
                  <a:pt x="24742" y="5810"/>
                  <a:pt x="24234" y="5866"/>
                  <a:pt x="23679" y="5991"/>
                </a:cubicBezTo>
                <a:cubicBezTo>
                  <a:pt x="23679" y="5991"/>
                  <a:pt x="21430" y="124"/>
                  <a:pt x="15807" y="3"/>
                </a:cubicBezTo>
                <a:cubicBezTo>
                  <a:pt x="15732" y="1"/>
                  <a:pt x="15657" y="0"/>
                  <a:pt x="155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7"/>
          <p:cNvSpPr/>
          <p:nvPr/>
        </p:nvSpPr>
        <p:spPr>
          <a:xfrm>
            <a:off x="4542275" y="4038926"/>
            <a:ext cx="1628503" cy="560494"/>
          </a:xfrm>
          <a:custGeom>
            <a:rect b="b" l="l" r="r" t="t"/>
            <a:pathLst>
              <a:path extrusionOk="0" h="10368" w="30124">
                <a:moveTo>
                  <a:pt x="15584" y="0"/>
                </a:moveTo>
                <a:cubicBezTo>
                  <a:pt x="10123" y="0"/>
                  <a:pt x="7904" y="4380"/>
                  <a:pt x="7904" y="4380"/>
                </a:cubicBezTo>
                <a:cubicBezTo>
                  <a:pt x="7904" y="4380"/>
                  <a:pt x="366" y="4532"/>
                  <a:pt x="1" y="10368"/>
                </a:cubicBezTo>
                <a:lnTo>
                  <a:pt x="30123" y="10368"/>
                </a:lnTo>
                <a:cubicBezTo>
                  <a:pt x="30123" y="10368"/>
                  <a:pt x="29409" y="5810"/>
                  <a:pt x="25208" y="5810"/>
                </a:cubicBezTo>
                <a:cubicBezTo>
                  <a:pt x="24742" y="5810"/>
                  <a:pt x="24234" y="5866"/>
                  <a:pt x="23679" y="5991"/>
                </a:cubicBezTo>
                <a:cubicBezTo>
                  <a:pt x="23679" y="5991"/>
                  <a:pt x="21430" y="124"/>
                  <a:pt x="15807" y="3"/>
                </a:cubicBezTo>
                <a:cubicBezTo>
                  <a:pt x="15732" y="1"/>
                  <a:pt x="15657" y="0"/>
                  <a:pt x="155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34">
    <p:spTree>
      <p:nvGrpSpPr>
        <p:cNvPr id="467" name="Shape 467"/>
        <p:cNvGrpSpPr/>
        <p:nvPr/>
      </p:nvGrpSpPr>
      <p:grpSpPr>
        <a:xfrm>
          <a:off x="0" y="0"/>
          <a:ext cx="0" cy="0"/>
          <a:chOff x="0" y="0"/>
          <a:chExt cx="0" cy="0"/>
        </a:xfrm>
      </p:grpSpPr>
      <p:sp>
        <p:nvSpPr>
          <p:cNvPr id="468" name="Google Shape;468;p18"/>
          <p:cNvSpPr/>
          <p:nvPr/>
        </p:nvSpPr>
        <p:spPr>
          <a:xfrm>
            <a:off x="6498550" y="3741523"/>
            <a:ext cx="2523487" cy="868579"/>
          </a:xfrm>
          <a:custGeom>
            <a:rect b="b" l="l" r="r" t="t"/>
            <a:pathLst>
              <a:path extrusionOk="0" h="10368" w="30124">
                <a:moveTo>
                  <a:pt x="15584" y="0"/>
                </a:moveTo>
                <a:cubicBezTo>
                  <a:pt x="10123" y="0"/>
                  <a:pt x="7904" y="4380"/>
                  <a:pt x="7904" y="4380"/>
                </a:cubicBezTo>
                <a:cubicBezTo>
                  <a:pt x="7904" y="4380"/>
                  <a:pt x="366" y="4532"/>
                  <a:pt x="1" y="10368"/>
                </a:cubicBezTo>
                <a:lnTo>
                  <a:pt x="30123" y="10368"/>
                </a:lnTo>
                <a:cubicBezTo>
                  <a:pt x="30123" y="10368"/>
                  <a:pt x="29409" y="5810"/>
                  <a:pt x="25208" y="5810"/>
                </a:cubicBezTo>
                <a:cubicBezTo>
                  <a:pt x="24742" y="5810"/>
                  <a:pt x="24234" y="5866"/>
                  <a:pt x="23679" y="5991"/>
                </a:cubicBezTo>
                <a:cubicBezTo>
                  <a:pt x="23679" y="5991"/>
                  <a:pt x="21430" y="124"/>
                  <a:pt x="15807" y="3"/>
                </a:cubicBezTo>
                <a:cubicBezTo>
                  <a:pt x="15732" y="1"/>
                  <a:pt x="15657" y="0"/>
                  <a:pt x="155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8"/>
          <p:cNvSpPr txBox="1"/>
          <p:nvPr>
            <p:ph type="title"/>
          </p:nvPr>
        </p:nvSpPr>
        <p:spPr>
          <a:xfrm>
            <a:off x="713225" y="372390"/>
            <a:ext cx="7699200" cy="478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grpSp>
        <p:nvGrpSpPr>
          <p:cNvPr id="470" name="Google Shape;470;p18"/>
          <p:cNvGrpSpPr/>
          <p:nvPr/>
        </p:nvGrpSpPr>
        <p:grpSpPr>
          <a:xfrm>
            <a:off x="-536275" y="1221422"/>
            <a:ext cx="1029421" cy="3382103"/>
            <a:chOff x="7407575" y="1221422"/>
            <a:chExt cx="1029421" cy="3382103"/>
          </a:xfrm>
        </p:grpSpPr>
        <p:sp>
          <p:nvSpPr>
            <p:cNvPr id="471" name="Google Shape;471;p18"/>
            <p:cNvSpPr/>
            <p:nvPr/>
          </p:nvSpPr>
          <p:spPr>
            <a:xfrm>
              <a:off x="8069339" y="2198974"/>
              <a:ext cx="90" cy="92720"/>
            </a:xfrm>
            <a:custGeom>
              <a:rect b="b" l="l" r="r" t="t"/>
              <a:pathLst>
                <a:path extrusionOk="0" fill="none" h="1035" w="1">
                  <a:moveTo>
                    <a:pt x="0" y="1"/>
                  </a:moveTo>
                  <a:lnTo>
                    <a:pt x="0"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8"/>
            <p:cNvSpPr/>
            <p:nvPr/>
          </p:nvSpPr>
          <p:spPr>
            <a:xfrm>
              <a:off x="8200044" y="2866113"/>
              <a:ext cx="0" cy="95408"/>
            </a:xfrm>
            <a:custGeom>
              <a:rect b="b" l="l" r="r" t="t"/>
              <a:pathLst>
                <a:path extrusionOk="0" fill="none" h="1065" w="0">
                  <a:moveTo>
                    <a:pt x="0" y="1"/>
                  </a:moveTo>
                  <a:lnTo>
                    <a:pt x="0" y="1065"/>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8"/>
            <p:cNvSpPr/>
            <p:nvPr/>
          </p:nvSpPr>
          <p:spPr>
            <a:xfrm>
              <a:off x="8023024" y="2484929"/>
              <a:ext cx="90" cy="95408"/>
            </a:xfrm>
            <a:custGeom>
              <a:rect b="b" l="l" r="r" t="t"/>
              <a:pathLst>
                <a:path extrusionOk="0" fill="none" h="1065" w="1">
                  <a:moveTo>
                    <a:pt x="0" y="0"/>
                  </a:moveTo>
                  <a:lnTo>
                    <a:pt x="0"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8"/>
            <p:cNvSpPr/>
            <p:nvPr/>
          </p:nvSpPr>
          <p:spPr>
            <a:xfrm>
              <a:off x="7666297" y="1526459"/>
              <a:ext cx="90" cy="89943"/>
            </a:xfrm>
            <a:custGeom>
              <a:rect b="b" l="l" r="r" t="t"/>
              <a:pathLst>
                <a:path extrusionOk="0" fill="none" h="1004" w="1">
                  <a:moveTo>
                    <a:pt x="0" y="0"/>
                  </a:moveTo>
                  <a:lnTo>
                    <a:pt x="0" y="100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8"/>
            <p:cNvSpPr/>
            <p:nvPr/>
          </p:nvSpPr>
          <p:spPr>
            <a:xfrm>
              <a:off x="8200044" y="2016579"/>
              <a:ext cx="0" cy="95408"/>
            </a:xfrm>
            <a:custGeom>
              <a:rect b="b" l="l" r="r" t="t"/>
              <a:pathLst>
                <a:path extrusionOk="0" fill="none" h="1065" w="0">
                  <a:moveTo>
                    <a:pt x="0" y="0"/>
                  </a:moveTo>
                  <a:lnTo>
                    <a:pt x="0"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8"/>
            <p:cNvSpPr/>
            <p:nvPr/>
          </p:nvSpPr>
          <p:spPr>
            <a:xfrm>
              <a:off x="8150951" y="3181990"/>
              <a:ext cx="90" cy="92720"/>
            </a:xfrm>
            <a:custGeom>
              <a:rect b="b" l="l" r="r" t="t"/>
              <a:pathLst>
                <a:path extrusionOk="0" fill="none" h="1035" w="1">
                  <a:moveTo>
                    <a:pt x="1" y="1"/>
                  </a:moveTo>
                  <a:lnTo>
                    <a:pt x="1"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8"/>
            <p:cNvSpPr/>
            <p:nvPr/>
          </p:nvSpPr>
          <p:spPr>
            <a:xfrm>
              <a:off x="7570978" y="1967576"/>
              <a:ext cx="90" cy="95408"/>
            </a:xfrm>
            <a:custGeom>
              <a:rect b="b" l="l" r="r" t="t"/>
              <a:pathLst>
                <a:path extrusionOk="0" fill="none" h="1065" w="1">
                  <a:moveTo>
                    <a:pt x="1" y="0"/>
                  </a:moveTo>
                  <a:lnTo>
                    <a:pt x="1"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8"/>
            <p:cNvSpPr/>
            <p:nvPr/>
          </p:nvSpPr>
          <p:spPr>
            <a:xfrm>
              <a:off x="7407575" y="1221422"/>
              <a:ext cx="1029421" cy="2388157"/>
            </a:xfrm>
            <a:custGeom>
              <a:rect b="b" l="l" r="r" t="t"/>
              <a:pathLst>
                <a:path extrusionOk="0" h="26658" w="11491">
                  <a:moveTo>
                    <a:pt x="5746" y="1"/>
                  </a:moveTo>
                  <a:cubicBezTo>
                    <a:pt x="2584" y="1"/>
                    <a:pt x="1" y="2615"/>
                    <a:pt x="1" y="5746"/>
                  </a:cubicBezTo>
                  <a:lnTo>
                    <a:pt x="1" y="20913"/>
                  </a:lnTo>
                  <a:cubicBezTo>
                    <a:pt x="1" y="24074"/>
                    <a:pt x="2584" y="26658"/>
                    <a:pt x="5746" y="26658"/>
                  </a:cubicBezTo>
                  <a:cubicBezTo>
                    <a:pt x="8907" y="26658"/>
                    <a:pt x="11490" y="24074"/>
                    <a:pt x="11490" y="20913"/>
                  </a:cubicBezTo>
                  <a:lnTo>
                    <a:pt x="11490" y="5746"/>
                  </a:lnTo>
                  <a:cubicBezTo>
                    <a:pt x="11490" y="2615"/>
                    <a:pt x="8907" y="1"/>
                    <a:pt x="57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8"/>
            <p:cNvSpPr/>
            <p:nvPr/>
          </p:nvSpPr>
          <p:spPr>
            <a:xfrm>
              <a:off x="7922241" y="1719784"/>
              <a:ext cx="90" cy="2883741"/>
            </a:xfrm>
            <a:custGeom>
              <a:rect b="b" l="l" r="r" t="t"/>
              <a:pathLst>
                <a:path extrusionOk="0" fill="none" h="32190" w="1">
                  <a:moveTo>
                    <a:pt x="1" y="0"/>
                  </a:moveTo>
                  <a:lnTo>
                    <a:pt x="1" y="32189"/>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8"/>
            <p:cNvSpPr/>
            <p:nvPr/>
          </p:nvSpPr>
          <p:spPr>
            <a:xfrm>
              <a:off x="7622758" y="4603435"/>
              <a:ext cx="637218" cy="90"/>
            </a:xfrm>
            <a:custGeom>
              <a:rect b="b" l="l" r="r" t="t"/>
              <a:pathLst>
                <a:path extrusionOk="0" fill="none" h="1" w="7113">
                  <a:moveTo>
                    <a:pt x="0" y="0"/>
                  </a:moveTo>
                  <a:lnTo>
                    <a:pt x="7113" y="0"/>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8"/>
            <p:cNvSpPr/>
            <p:nvPr/>
          </p:nvSpPr>
          <p:spPr>
            <a:xfrm>
              <a:off x="7922241" y="1572685"/>
              <a:ext cx="147188" cy="514755"/>
            </a:xfrm>
            <a:custGeom>
              <a:rect b="b" l="l" r="r" t="t"/>
              <a:pathLst>
                <a:path extrusionOk="0" fill="none" h="5746" w="1643">
                  <a:moveTo>
                    <a:pt x="1642" y="1"/>
                  </a:moveTo>
                  <a:lnTo>
                    <a:pt x="1" y="5746"/>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8"/>
            <p:cNvSpPr/>
            <p:nvPr/>
          </p:nvSpPr>
          <p:spPr>
            <a:xfrm>
              <a:off x="7707147" y="1828719"/>
              <a:ext cx="215183" cy="887787"/>
            </a:xfrm>
            <a:custGeom>
              <a:rect b="b" l="l" r="r" t="t"/>
              <a:pathLst>
                <a:path extrusionOk="0" fill="none" h="9910" w="2402">
                  <a:moveTo>
                    <a:pt x="0" y="0"/>
                  </a:moveTo>
                  <a:lnTo>
                    <a:pt x="2402" y="9909"/>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8"/>
            <p:cNvSpPr/>
            <p:nvPr/>
          </p:nvSpPr>
          <p:spPr>
            <a:xfrm>
              <a:off x="7922241" y="2414157"/>
              <a:ext cx="305037" cy="1002098"/>
            </a:xfrm>
            <a:custGeom>
              <a:rect b="b" l="l" r="r" t="t"/>
              <a:pathLst>
                <a:path extrusionOk="0" fill="none" h="11186" w="3405">
                  <a:moveTo>
                    <a:pt x="3405" y="0"/>
                  </a:moveTo>
                  <a:lnTo>
                    <a:pt x="1" y="11186"/>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8"/>
            <p:cNvSpPr/>
            <p:nvPr/>
          </p:nvSpPr>
          <p:spPr>
            <a:xfrm>
              <a:off x="7750686" y="2915116"/>
              <a:ext cx="90" cy="95408"/>
            </a:xfrm>
            <a:custGeom>
              <a:rect b="b" l="l" r="r" t="t"/>
              <a:pathLst>
                <a:path extrusionOk="0" fill="none" h="1065" w="1">
                  <a:moveTo>
                    <a:pt x="1" y="1"/>
                  </a:moveTo>
                  <a:lnTo>
                    <a:pt x="1" y="1065"/>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8"/>
            <p:cNvSpPr/>
            <p:nvPr/>
          </p:nvSpPr>
          <p:spPr>
            <a:xfrm>
              <a:off x="7816083" y="3274621"/>
              <a:ext cx="90" cy="95318"/>
            </a:xfrm>
            <a:custGeom>
              <a:rect b="b" l="l" r="r" t="t"/>
              <a:pathLst>
                <a:path extrusionOk="0" fill="none" h="1064" w="1">
                  <a:moveTo>
                    <a:pt x="0" y="0"/>
                  </a:moveTo>
                  <a:lnTo>
                    <a:pt x="0"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8"/>
            <p:cNvSpPr/>
            <p:nvPr/>
          </p:nvSpPr>
          <p:spPr>
            <a:xfrm>
              <a:off x="7636375" y="2395075"/>
              <a:ext cx="90" cy="89943"/>
            </a:xfrm>
            <a:custGeom>
              <a:rect b="b" l="l" r="r" t="t"/>
              <a:pathLst>
                <a:path extrusionOk="0" fill="none" h="1004" w="1">
                  <a:moveTo>
                    <a:pt x="0" y="0"/>
                  </a:moveTo>
                  <a:lnTo>
                    <a:pt x="0" y="100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8"/>
            <p:cNvSpPr/>
            <p:nvPr/>
          </p:nvSpPr>
          <p:spPr>
            <a:xfrm>
              <a:off x="7570978" y="2822575"/>
              <a:ext cx="90" cy="92631"/>
            </a:xfrm>
            <a:custGeom>
              <a:rect b="b" l="l" r="r" t="t"/>
              <a:pathLst>
                <a:path extrusionOk="0" fill="none" h="1034" w="1">
                  <a:moveTo>
                    <a:pt x="1" y="1"/>
                  </a:moveTo>
                  <a:lnTo>
                    <a:pt x="1"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8"/>
            <p:cNvSpPr/>
            <p:nvPr/>
          </p:nvSpPr>
          <p:spPr>
            <a:xfrm>
              <a:off x="7886855" y="1409372"/>
              <a:ext cx="90" cy="95408"/>
            </a:xfrm>
            <a:custGeom>
              <a:rect b="b" l="l" r="r" t="t"/>
              <a:pathLst>
                <a:path extrusionOk="0" fill="none" h="1065" w="1">
                  <a:moveTo>
                    <a:pt x="1" y="0"/>
                  </a:moveTo>
                  <a:lnTo>
                    <a:pt x="1"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8"/>
            <p:cNvSpPr/>
            <p:nvPr/>
          </p:nvSpPr>
          <p:spPr>
            <a:xfrm>
              <a:off x="8227188" y="1605384"/>
              <a:ext cx="90" cy="89943"/>
            </a:xfrm>
            <a:custGeom>
              <a:rect b="b" l="l" r="r" t="t"/>
              <a:pathLst>
                <a:path extrusionOk="0" fill="none" h="1004" w="1">
                  <a:moveTo>
                    <a:pt x="1" y="1"/>
                  </a:moveTo>
                  <a:lnTo>
                    <a:pt x="1" y="100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0" name="Google Shape;490;p18"/>
          <p:cNvSpPr/>
          <p:nvPr/>
        </p:nvSpPr>
        <p:spPr>
          <a:xfrm>
            <a:off x="232202" y="850609"/>
            <a:ext cx="622307" cy="178668"/>
          </a:xfrm>
          <a:custGeom>
            <a:rect b="b" l="l" r="r" t="t"/>
            <a:pathLst>
              <a:path extrusionOk="0" h="2182" w="7600">
                <a:moveTo>
                  <a:pt x="2032" y="0"/>
                </a:moveTo>
                <a:cubicBezTo>
                  <a:pt x="693" y="0"/>
                  <a:pt x="0" y="1209"/>
                  <a:pt x="0" y="1209"/>
                </a:cubicBezTo>
                <a:cubicBezTo>
                  <a:pt x="616" y="891"/>
                  <a:pt x="1149" y="768"/>
                  <a:pt x="1604" y="768"/>
                </a:cubicBezTo>
                <a:cubicBezTo>
                  <a:pt x="3147" y="768"/>
                  <a:pt x="3800" y="2182"/>
                  <a:pt x="3800" y="2182"/>
                </a:cubicBezTo>
                <a:cubicBezTo>
                  <a:pt x="3800" y="2182"/>
                  <a:pt x="4455" y="780"/>
                  <a:pt x="6005" y="780"/>
                </a:cubicBezTo>
                <a:cubicBezTo>
                  <a:pt x="6458" y="780"/>
                  <a:pt x="6987" y="900"/>
                  <a:pt x="7599" y="1209"/>
                </a:cubicBezTo>
                <a:cubicBezTo>
                  <a:pt x="7599" y="1209"/>
                  <a:pt x="6922" y="0"/>
                  <a:pt x="5580" y="0"/>
                </a:cubicBezTo>
                <a:cubicBezTo>
                  <a:pt x="5079" y="0"/>
                  <a:pt x="4486" y="169"/>
                  <a:pt x="3800" y="631"/>
                </a:cubicBezTo>
                <a:cubicBezTo>
                  <a:pt x="3122" y="169"/>
                  <a:pt x="2532" y="0"/>
                  <a:pt x="20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8"/>
          <p:cNvSpPr/>
          <p:nvPr/>
        </p:nvSpPr>
        <p:spPr>
          <a:xfrm>
            <a:off x="7314576" y="1187450"/>
            <a:ext cx="1829419" cy="572359"/>
          </a:xfrm>
          <a:custGeom>
            <a:rect b="b" l="l" r="r" t="t"/>
            <a:pathLst>
              <a:path extrusionOk="0" h="6990" w="22342">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8"/>
          <p:cNvSpPr txBox="1"/>
          <p:nvPr>
            <p:ph idx="1" type="subTitle"/>
          </p:nvPr>
        </p:nvSpPr>
        <p:spPr>
          <a:xfrm>
            <a:off x="3892438" y="1552650"/>
            <a:ext cx="3009900" cy="19620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Char char="❏"/>
              <a:defRPr>
                <a:latin typeface="Kanit Light"/>
                <a:ea typeface="Kanit Light"/>
                <a:cs typeface="Kanit Light"/>
                <a:sym typeface="Kanit Light"/>
              </a:defRPr>
            </a:lvl1pPr>
            <a:lvl2pPr lvl="1" rtl="0">
              <a:spcBef>
                <a:spcPts val="0"/>
              </a:spcBef>
              <a:spcAft>
                <a:spcPts val="0"/>
              </a:spcAft>
              <a:buSzPts val="1600"/>
              <a:buChar char="❏"/>
              <a:defRPr/>
            </a:lvl2pPr>
            <a:lvl3pPr lvl="2" rtl="0">
              <a:spcBef>
                <a:spcPts val="1600"/>
              </a:spcBef>
              <a:spcAft>
                <a:spcPts val="0"/>
              </a:spcAft>
              <a:buSzPts val="1600"/>
              <a:buChar char="❏"/>
              <a:defRPr/>
            </a:lvl3pPr>
            <a:lvl4pPr lvl="3" rtl="0">
              <a:spcBef>
                <a:spcPts val="1600"/>
              </a:spcBef>
              <a:spcAft>
                <a:spcPts val="0"/>
              </a:spcAft>
              <a:buSzPts val="1600"/>
              <a:buChar char="❏"/>
              <a:defRPr/>
            </a:lvl4pPr>
            <a:lvl5pPr lvl="4" rtl="0">
              <a:spcBef>
                <a:spcPts val="1600"/>
              </a:spcBef>
              <a:spcAft>
                <a:spcPts val="0"/>
              </a:spcAft>
              <a:buSzPts val="1600"/>
              <a:buChar char="❏"/>
              <a:defRPr/>
            </a:lvl5pPr>
            <a:lvl6pPr lvl="5" rtl="0">
              <a:spcBef>
                <a:spcPts val="1600"/>
              </a:spcBef>
              <a:spcAft>
                <a:spcPts val="0"/>
              </a:spcAft>
              <a:buSzPts val="1600"/>
              <a:buChar char="❏"/>
              <a:defRPr/>
            </a:lvl6pPr>
            <a:lvl7pPr lvl="6" rtl="0">
              <a:spcBef>
                <a:spcPts val="1600"/>
              </a:spcBef>
              <a:spcAft>
                <a:spcPts val="0"/>
              </a:spcAft>
              <a:buSzPts val="1600"/>
              <a:buChar char="❏"/>
              <a:defRPr/>
            </a:lvl7pPr>
            <a:lvl8pPr lvl="7" rtl="0">
              <a:spcBef>
                <a:spcPts val="1600"/>
              </a:spcBef>
              <a:spcAft>
                <a:spcPts val="0"/>
              </a:spcAft>
              <a:buSzPts val="1600"/>
              <a:buChar char="❏"/>
              <a:defRPr/>
            </a:lvl8pPr>
            <a:lvl9pPr lvl="8" rtl="0">
              <a:spcBef>
                <a:spcPts val="1600"/>
              </a:spcBef>
              <a:spcAft>
                <a:spcPts val="1600"/>
              </a:spcAft>
              <a:buSzPts val="1600"/>
              <a:buChar char="❏"/>
              <a:defRPr/>
            </a:lvl9pPr>
          </a:lstStyle>
          <a:p/>
        </p:txBody>
      </p:sp>
      <p:grpSp>
        <p:nvGrpSpPr>
          <p:cNvPr id="493" name="Google Shape;493;p18"/>
          <p:cNvGrpSpPr/>
          <p:nvPr/>
        </p:nvGrpSpPr>
        <p:grpSpPr>
          <a:xfrm>
            <a:off x="20900" y="3570386"/>
            <a:ext cx="2031212" cy="1033143"/>
            <a:chOff x="1189475" y="3564161"/>
            <a:chExt cx="2031212" cy="1033143"/>
          </a:xfrm>
        </p:grpSpPr>
        <p:sp>
          <p:nvSpPr>
            <p:cNvPr id="494" name="Google Shape;494;p18"/>
            <p:cNvSpPr/>
            <p:nvPr/>
          </p:nvSpPr>
          <p:spPr>
            <a:xfrm>
              <a:off x="1354391" y="3564161"/>
              <a:ext cx="1708613" cy="1031717"/>
            </a:xfrm>
            <a:custGeom>
              <a:rect b="b" l="l" r="r" t="t"/>
              <a:pathLst>
                <a:path extrusionOk="0" h="21677" w="35899">
                  <a:moveTo>
                    <a:pt x="18072" y="0"/>
                  </a:moveTo>
                  <a:cubicBezTo>
                    <a:pt x="14901" y="0"/>
                    <a:pt x="14003" y="3983"/>
                    <a:pt x="10457" y="5354"/>
                  </a:cubicBezTo>
                  <a:cubicBezTo>
                    <a:pt x="5897" y="7087"/>
                    <a:pt x="7600" y="13105"/>
                    <a:pt x="3800" y="15597"/>
                  </a:cubicBezTo>
                  <a:cubicBezTo>
                    <a:pt x="1" y="18120"/>
                    <a:pt x="365" y="21646"/>
                    <a:pt x="365" y="21646"/>
                  </a:cubicBezTo>
                  <a:lnTo>
                    <a:pt x="365" y="21676"/>
                  </a:lnTo>
                  <a:lnTo>
                    <a:pt x="35898" y="21676"/>
                  </a:lnTo>
                  <a:cubicBezTo>
                    <a:pt x="35898" y="21676"/>
                    <a:pt x="35321" y="14989"/>
                    <a:pt x="30761" y="11798"/>
                  </a:cubicBezTo>
                  <a:cubicBezTo>
                    <a:pt x="26202" y="8606"/>
                    <a:pt x="27722" y="4746"/>
                    <a:pt x="21460" y="1129"/>
                  </a:cubicBezTo>
                  <a:cubicBezTo>
                    <a:pt x="20069" y="325"/>
                    <a:pt x="18978" y="0"/>
                    <a:pt x="180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8"/>
            <p:cNvSpPr/>
            <p:nvPr/>
          </p:nvSpPr>
          <p:spPr>
            <a:xfrm>
              <a:off x="2216617" y="3633791"/>
              <a:ext cx="33317" cy="963513"/>
            </a:xfrm>
            <a:custGeom>
              <a:rect b="b" l="l" r="r" t="t"/>
              <a:pathLst>
                <a:path extrusionOk="0" fill="none" h="20244" w="700">
                  <a:moveTo>
                    <a:pt x="700" y="0"/>
                  </a:moveTo>
                  <a:lnTo>
                    <a:pt x="1" y="2024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8"/>
            <p:cNvSpPr/>
            <p:nvPr/>
          </p:nvSpPr>
          <p:spPr>
            <a:xfrm>
              <a:off x="2232513" y="3791471"/>
              <a:ext cx="215605" cy="358819"/>
            </a:xfrm>
            <a:custGeom>
              <a:rect b="b" l="l" r="r" t="t"/>
              <a:pathLst>
                <a:path extrusionOk="0" fill="none" h="7539" w="4530">
                  <a:moveTo>
                    <a:pt x="4530" y="0"/>
                  </a:moveTo>
                  <a:lnTo>
                    <a:pt x="1" y="7539"/>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8"/>
            <p:cNvSpPr/>
            <p:nvPr/>
          </p:nvSpPr>
          <p:spPr>
            <a:xfrm>
              <a:off x="1849185" y="3849345"/>
              <a:ext cx="376143" cy="502032"/>
            </a:xfrm>
            <a:custGeom>
              <a:rect b="b" l="l" r="r" t="t"/>
              <a:pathLst>
                <a:path extrusionOk="0" fill="none" h="10548" w="7903">
                  <a:moveTo>
                    <a:pt x="0" y="0"/>
                  </a:moveTo>
                  <a:lnTo>
                    <a:pt x="7903" y="10548"/>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8"/>
            <p:cNvSpPr/>
            <p:nvPr/>
          </p:nvSpPr>
          <p:spPr>
            <a:xfrm>
              <a:off x="2607227" y="4150235"/>
              <a:ext cx="111420" cy="444204"/>
            </a:xfrm>
            <a:custGeom>
              <a:rect b="b" l="l" r="r" t="t"/>
              <a:pathLst>
                <a:path extrusionOk="0" fill="none" h="9333" w="2341">
                  <a:moveTo>
                    <a:pt x="2341" y="1"/>
                  </a:moveTo>
                  <a:lnTo>
                    <a:pt x="0" y="9332"/>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8"/>
            <p:cNvSpPr/>
            <p:nvPr/>
          </p:nvSpPr>
          <p:spPr>
            <a:xfrm>
              <a:off x="2672336" y="4238474"/>
              <a:ext cx="114323" cy="96999"/>
            </a:xfrm>
            <a:custGeom>
              <a:rect b="b" l="l" r="r" t="t"/>
              <a:pathLst>
                <a:path extrusionOk="0" fill="none" h="2038" w="2402">
                  <a:moveTo>
                    <a:pt x="2401" y="1"/>
                  </a:moveTo>
                  <a:lnTo>
                    <a:pt x="0" y="203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8"/>
            <p:cNvSpPr/>
            <p:nvPr/>
          </p:nvSpPr>
          <p:spPr>
            <a:xfrm>
              <a:off x="2505945" y="4106829"/>
              <a:ext cx="136027" cy="355963"/>
            </a:xfrm>
            <a:custGeom>
              <a:rect b="b" l="l" r="r" t="t"/>
              <a:pathLst>
                <a:path extrusionOk="0" fill="none" h="7479" w="2858">
                  <a:moveTo>
                    <a:pt x="1" y="1"/>
                  </a:moveTo>
                  <a:lnTo>
                    <a:pt x="2858" y="7478"/>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8"/>
            <p:cNvSpPr/>
            <p:nvPr/>
          </p:nvSpPr>
          <p:spPr>
            <a:xfrm>
              <a:off x="1656760" y="4312245"/>
              <a:ext cx="76723" cy="279287"/>
            </a:xfrm>
            <a:custGeom>
              <a:rect b="b" l="l" r="r" t="t"/>
              <a:pathLst>
                <a:path extrusionOk="0" fill="none" h="5868" w="1612">
                  <a:moveTo>
                    <a:pt x="0" y="1"/>
                  </a:moveTo>
                  <a:lnTo>
                    <a:pt x="1611" y="586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8"/>
            <p:cNvSpPr/>
            <p:nvPr/>
          </p:nvSpPr>
          <p:spPr>
            <a:xfrm>
              <a:off x="1695835" y="4180600"/>
              <a:ext cx="89717" cy="282191"/>
            </a:xfrm>
            <a:custGeom>
              <a:rect b="b" l="l" r="r" t="t"/>
              <a:pathLst>
                <a:path extrusionOk="0" fill="none" h="5929" w="1885">
                  <a:moveTo>
                    <a:pt x="1885" y="1"/>
                  </a:moveTo>
                  <a:lnTo>
                    <a:pt x="0" y="5928"/>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8"/>
            <p:cNvSpPr/>
            <p:nvPr/>
          </p:nvSpPr>
          <p:spPr>
            <a:xfrm>
              <a:off x="1189475" y="4594383"/>
              <a:ext cx="2031212" cy="48"/>
            </a:xfrm>
            <a:custGeom>
              <a:rect b="b" l="l" r="r" t="t"/>
              <a:pathLst>
                <a:path extrusionOk="0" fill="none" h="1" w="42677">
                  <a:moveTo>
                    <a:pt x="1" y="0"/>
                  </a:moveTo>
                  <a:lnTo>
                    <a:pt x="42676" y="0"/>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31">
    <p:spTree>
      <p:nvGrpSpPr>
        <p:cNvPr id="504" name="Shape 504"/>
        <p:cNvGrpSpPr/>
        <p:nvPr/>
      </p:nvGrpSpPr>
      <p:grpSpPr>
        <a:xfrm>
          <a:off x="0" y="0"/>
          <a:ext cx="0" cy="0"/>
          <a:chOff x="0" y="0"/>
          <a:chExt cx="0" cy="0"/>
        </a:xfrm>
      </p:grpSpPr>
      <p:sp>
        <p:nvSpPr>
          <p:cNvPr id="505" name="Google Shape;505;p19"/>
          <p:cNvSpPr/>
          <p:nvPr/>
        </p:nvSpPr>
        <p:spPr>
          <a:xfrm>
            <a:off x="7566623" y="3505202"/>
            <a:ext cx="3179136" cy="1094213"/>
          </a:xfrm>
          <a:custGeom>
            <a:rect b="b" l="l" r="r" t="t"/>
            <a:pathLst>
              <a:path extrusionOk="0" h="10368" w="30124">
                <a:moveTo>
                  <a:pt x="15584" y="0"/>
                </a:moveTo>
                <a:cubicBezTo>
                  <a:pt x="10123" y="0"/>
                  <a:pt x="7904" y="4380"/>
                  <a:pt x="7904" y="4380"/>
                </a:cubicBezTo>
                <a:cubicBezTo>
                  <a:pt x="7904" y="4380"/>
                  <a:pt x="366" y="4532"/>
                  <a:pt x="1" y="10368"/>
                </a:cubicBezTo>
                <a:lnTo>
                  <a:pt x="30123" y="10368"/>
                </a:lnTo>
                <a:cubicBezTo>
                  <a:pt x="30123" y="10368"/>
                  <a:pt x="29409" y="5810"/>
                  <a:pt x="25208" y="5810"/>
                </a:cubicBezTo>
                <a:cubicBezTo>
                  <a:pt x="24742" y="5810"/>
                  <a:pt x="24234" y="5866"/>
                  <a:pt x="23679" y="5991"/>
                </a:cubicBezTo>
                <a:cubicBezTo>
                  <a:pt x="23679" y="5991"/>
                  <a:pt x="21430" y="124"/>
                  <a:pt x="15807" y="3"/>
                </a:cubicBezTo>
                <a:cubicBezTo>
                  <a:pt x="15732" y="1"/>
                  <a:pt x="15657" y="0"/>
                  <a:pt x="155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9"/>
          <p:cNvSpPr txBox="1"/>
          <p:nvPr>
            <p:ph idx="1" type="subTitle"/>
          </p:nvPr>
        </p:nvSpPr>
        <p:spPr>
          <a:xfrm>
            <a:off x="1238250" y="1550250"/>
            <a:ext cx="2895600" cy="1002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600"/>
              <a:buNone/>
              <a:defRPr>
                <a:latin typeface="Kanit Light"/>
                <a:ea typeface="Kanit Light"/>
                <a:cs typeface="Kanit Light"/>
                <a:sym typeface="Kanit Light"/>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507" name="Google Shape;507;p19"/>
          <p:cNvSpPr txBox="1"/>
          <p:nvPr>
            <p:ph type="title"/>
          </p:nvPr>
        </p:nvSpPr>
        <p:spPr>
          <a:xfrm>
            <a:off x="1238250" y="931600"/>
            <a:ext cx="2895600" cy="4782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a:lvl1pPr>
            <a:lvl2pPr lvl="1" rtl="0" algn="r">
              <a:spcBef>
                <a:spcPts val="0"/>
              </a:spcBef>
              <a:spcAft>
                <a:spcPts val="0"/>
              </a:spcAft>
              <a:buNone/>
              <a:defRPr/>
            </a:lvl2pPr>
            <a:lvl3pPr lvl="2" rtl="0" algn="r">
              <a:spcBef>
                <a:spcPts val="0"/>
              </a:spcBef>
              <a:spcAft>
                <a:spcPts val="0"/>
              </a:spcAft>
              <a:buNone/>
              <a:defRPr/>
            </a:lvl3pPr>
            <a:lvl4pPr lvl="3" rtl="0" algn="r">
              <a:spcBef>
                <a:spcPts val="0"/>
              </a:spcBef>
              <a:spcAft>
                <a:spcPts val="0"/>
              </a:spcAft>
              <a:buNone/>
              <a:defRPr/>
            </a:lvl4pPr>
            <a:lvl5pPr lvl="4" rtl="0" algn="r">
              <a:spcBef>
                <a:spcPts val="0"/>
              </a:spcBef>
              <a:spcAft>
                <a:spcPts val="0"/>
              </a:spcAft>
              <a:buNone/>
              <a:defRPr/>
            </a:lvl5pPr>
            <a:lvl6pPr lvl="5" rtl="0" algn="r">
              <a:spcBef>
                <a:spcPts val="0"/>
              </a:spcBef>
              <a:spcAft>
                <a:spcPts val="0"/>
              </a:spcAft>
              <a:buNone/>
              <a:defRPr/>
            </a:lvl6pPr>
            <a:lvl7pPr lvl="6" rtl="0" algn="r">
              <a:spcBef>
                <a:spcPts val="0"/>
              </a:spcBef>
              <a:spcAft>
                <a:spcPts val="0"/>
              </a:spcAft>
              <a:buNone/>
              <a:defRPr/>
            </a:lvl7pPr>
            <a:lvl8pPr lvl="7" rtl="0" algn="r">
              <a:spcBef>
                <a:spcPts val="0"/>
              </a:spcBef>
              <a:spcAft>
                <a:spcPts val="0"/>
              </a:spcAft>
              <a:buNone/>
              <a:defRPr/>
            </a:lvl8pPr>
            <a:lvl9pPr lvl="8" rtl="0" algn="r">
              <a:spcBef>
                <a:spcPts val="0"/>
              </a:spcBef>
              <a:spcAft>
                <a:spcPts val="0"/>
              </a:spcAft>
              <a:buNone/>
              <a:defRPr/>
            </a:lvl9pPr>
          </a:lstStyle>
          <a:p/>
        </p:txBody>
      </p:sp>
      <p:sp>
        <p:nvSpPr>
          <p:cNvPr id="508" name="Google Shape;508;p19"/>
          <p:cNvSpPr/>
          <p:nvPr/>
        </p:nvSpPr>
        <p:spPr>
          <a:xfrm flipH="1">
            <a:off x="8084025" y="381490"/>
            <a:ext cx="693690" cy="199253"/>
          </a:xfrm>
          <a:custGeom>
            <a:rect b="b" l="l" r="r" t="t"/>
            <a:pathLst>
              <a:path extrusionOk="0" h="2183" w="7600">
                <a:moveTo>
                  <a:pt x="2020" y="1"/>
                </a:moveTo>
                <a:cubicBezTo>
                  <a:pt x="678" y="1"/>
                  <a:pt x="1" y="1210"/>
                  <a:pt x="1" y="1210"/>
                </a:cubicBezTo>
                <a:cubicBezTo>
                  <a:pt x="610" y="891"/>
                  <a:pt x="1139" y="768"/>
                  <a:pt x="1592" y="768"/>
                </a:cubicBezTo>
                <a:cubicBezTo>
                  <a:pt x="3129" y="768"/>
                  <a:pt x="3800" y="2182"/>
                  <a:pt x="3800" y="2182"/>
                </a:cubicBezTo>
                <a:cubicBezTo>
                  <a:pt x="3800" y="2182"/>
                  <a:pt x="4456" y="781"/>
                  <a:pt x="6006" y="781"/>
                </a:cubicBezTo>
                <a:cubicBezTo>
                  <a:pt x="6459" y="781"/>
                  <a:pt x="6988" y="900"/>
                  <a:pt x="7600" y="1210"/>
                </a:cubicBezTo>
                <a:cubicBezTo>
                  <a:pt x="7600" y="1210"/>
                  <a:pt x="6907" y="1"/>
                  <a:pt x="5568" y="1"/>
                </a:cubicBezTo>
                <a:cubicBezTo>
                  <a:pt x="5068" y="1"/>
                  <a:pt x="4478" y="169"/>
                  <a:pt x="3800" y="632"/>
                </a:cubicBezTo>
                <a:cubicBezTo>
                  <a:pt x="3114" y="169"/>
                  <a:pt x="2521" y="1"/>
                  <a:pt x="20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9" name="Google Shape;509;p19"/>
          <p:cNvGrpSpPr/>
          <p:nvPr/>
        </p:nvGrpSpPr>
        <p:grpSpPr>
          <a:xfrm>
            <a:off x="4419840" y="926043"/>
            <a:ext cx="4163741" cy="3673378"/>
            <a:chOff x="4419840" y="926043"/>
            <a:chExt cx="4163741" cy="3673378"/>
          </a:xfrm>
        </p:grpSpPr>
        <p:sp>
          <p:nvSpPr>
            <p:cNvPr id="510" name="Google Shape;510;p19"/>
            <p:cNvSpPr/>
            <p:nvPr/>
          </p:nvSpPr>
          <p:spPr>
            <a:xfrm>
              <a:off x="6253113" y="3797300"/>
              <a:ext cx="2330468" cy="802120"/>
            </a:xfrm>
            <a:custGeom>
              <a:rect b="b" l="l" r="r" t="t"/>
              <a:pathLst>
                <a:path extrusionOk="0" h="10368" w="30124">
                  <a:moveTo>
                    <a:pt x="15584" y="0"/>
                  </a:moveTo>
                  <a:cubicBezTo>
                    <a:pt x="10123" y="0"/>
                    <a:pt x="7904" y="4380"/>
                    <a:pt x="7904" y="4380"/>
                  </a:cubicBezTo>
                  <a:cubicBezTo>
                    <a:pt x="7904" y="4380"/>
                    <a:pt x="366" y="4532"/>
                    <a:pt x="1" y="10368"/>
                  </a:cubicBezTo>
                  <a:lnTo>
                    <a:pt x="30123" y="10368"/>
                  </a:lnTo>
                  <a:cubicBezTo>
                    <a:pt x="30123" y="10368"/>
                    <a:pt x="29409" y="5810"/>
                    <a:pt x="25208" y="5810"/>
                  </a:cubicBezTo>
                  <a:cubicBezTo>
                    <a:pt x="24742" y="5810"/>
                    <a:pt x="24234" y="5866"/>
                    <a:pt x="23679" y="5991"/>
                  </a:cubicBezTo>
                  <a:cubicBezTo>
                    <a:pt x="23679" y="5991"/>
                    <a:pt x="21430" y="124"/>
                    <a:pt x="15807" y="3"/>
                  </a:cubicBezTo>
                  <a:cubicBezTo>
                    <a:pt x="15732" y="1"/>
                    <a:pt x="15657" y="0"/>
                    <a:pt x="155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9"/>
            <p:cNvSpPr/>
            <p:nvPr/>
          </p:nvSpPr>
          <p:spPr>
            <a:xfrm flipH="1" rot="10800000">
              <a:off x="5671128" y="3065079"/>
              <a:ext cx="0" cy="113820"/>
            </a:xfrm>
            <a:custGeom>
              <a:rect b="b" l="l" r="r" t="t"/>
              <a:pathLst>
                <a:path extrusionOk="0" fill="none" h="1247" w="0">
                  <a:moveTo>
                    <a:pt x="0" y="0"/>
                  </a:moveTo>
                  <a:lnTo>
                    <a:pt x="0" y="1247"/>
                  </a:lnTo>
                </a:path>
              </a:pathLst>
            </a:custGeom>
            <a:noFill/>
            <a:ln cap="flat" cmpd="sng" w="6850">
              <a:solidFill>
                <a:srgbClr val="C76C1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9"/>
            <p:cNvSpPr/>
            <p:nvPr/>
          </p:nvSpPr>
          <p:spPr>
            <a:xfrm flipH="1">
              <a:off x="5637813" y="2651693"/>
              <a:ext cx="91" cy="113820"/>
            </a:xfrm>
            <a:custGeom>
              <a:rect b="b" l="l" r="r" t="t"/>
              <a:pathLst>
                <a:path extrusionOk="0" fill="none" h="1247" w="1">
                  <a:moveTo>
                    <a:pt x="1" y="1"/>
                  </a:moveTo>
                  <a:lnTo>
                    <a:pt x="1" y="1247"/>
                  </a:lnTo>
                </a:path>
              </a:pathLst>
            </a:custGeom>
            <a:noFill/>
            <a:ln cap="flat" cmpd="sng" w="6850">
              <a:solidFill>
                <a:srgbClr val="C76C1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9"/>
            <p:cNvSpPr/>
            <p:nvPr/>
          </p:nvSpPr>
          <p:spPr>
            <a:xfrm flipH="1">
              <a:off x="4419840" y="926043"/>
              <a:ext cx="1586998" cy="2782792"/>
            </a:xfrm>
            <a:custGeom>
              <a:rect b="b" l="l" r="r" t="t"/>
              <a:pathLst>
                <a:path extrusionOk="0" h="30488" w="17387">
                  <a:moveTo>
                    <a:pt x="8693" y="1"/>
                  </a:moveTo>
                  <a:cubicBezTo>
                    <a:pt x="6110" y="548"/>
                    <a:pt x="5380" y="5532"/>
                    <a:pt x="5228" y="7022"/>
                  </a:cubicBezTo>
                  <a:cubicBezTo>
                    <a:pt x="5198" y="7295"/>
                    <a:pt x="5107" y="7539"/>
                    <a:pt x="4955" y="7782"/>
                  </a:cubicBezTo>
                  <a:cubicBezTo>
                    <a:pt x="2584" y="11399"/>
                    <a:pt x="2584" y="15715"/>
                    <a:pt x="2797" y="17964"/>
                  </a:cubicBezTo>
                  <a:cubicBezTo>
                    <a:pt x="2888" y="18937"/>
                    <a:pt x="2797" y="19910"/>
                    <a:pt x="2493" y="20852"/>
                  </a:cubicBezTo>
                  <a:cubicBezTo>
                    <a:pt x="0" y="28724"/>
                    <a:pt x="5836" y="30487"/>
                    <a:pt x="8693" y="30487"/>
                  </a:cubicBezTo>
                  <a:cubicBezTo>
                    <a:pt x="11550" y="30487"/>
                    <a:pt x="17386" y="28664"/>
                    <a:pt x="14894" y="20852"/>
                  </a:cubicBezTo>
                  <a:cubicBezTo>
                    <a:pt x="14560" y="19940"/>
                    <a:pt x="14499" y="18937"/>
                    <a:pt x="14560" y="17964"/>
                  </a:cubicBezTo>
                  <a:cubicBezTo>
                    <a:pt x="14772" y="15715"/>
                    <a:pt x="14772" y="11338"/>
                    <a:pt x="12402" y="7782"/>
                  </a:cubicBezTo>
                  <a:cubicBezTo>
                    <a:pt x="12250" y="7539"/>
                    <a:pt x="12158" y="7295"/>
                    <a:pt x="12158" y="7022"/>
                  </a:cubicBezTo>
                  <a:cubicBezTo>
                    <a:pt x="12006" y="5532"/>
                    <a:pt x="11277" y="548"/>
                    <a:pt x="86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9"/>
            <p:cNvSpPr/>
            <p:nvPr/>
          </p:nvSpPr>
          <p:spPr>
            <a:xfrm flipH="1">
              <a:off x="5213292" y="1458725"/>
              <a:ext cx="91" cy="3140681"/>
            </a:xfrm>
            <a:custGeom>
              <a:rect b="b" l="l" r="r" t="t"/>
              <a:pathLst>
                <a:path extrusionOk="0" fill="none" h="34409" w="1">
                  <a:moveTo>
                    <a:pt x="0" y="0"/>
                  </a:moveTo>
                  <a:lnTo>
                    <a:pt x="0" y="34408"/>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9"/>
            <p:cNvSpPr/>
            <p:nvPr/>
          </p:nvSpPr>
          <p:spPr>
            <a:xfrm flipH="1">
              <a:off x="4727801" y="4599325"/>
              <a:ext cx="954463" cy="91"/>
            </a:xfrm>
            <a:custGeom>
              <a:rect b="b" l="l" r="r" t="t"/>
              <a:pathLst>
                <a:path extrusionOk="0" fill="none" h="1" w="10457">
                  <a:moveTo>
                    <a:pt x="0" y="0"/>
                  </a:moveTo>
                  <a:lnTo>
                    <a:pt x="10457" y="0"/>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9"/>
            <p:cNvSpPr/>
            <p:nvPr/>
          </p:nvSpPr>
          <p:spPr>
            <a:xfrm flipH="1">
              <a:off x="5049636" y="1849931"/>
              <a:ext cx="163747" cy="557690"/>
            </a:xfrm>
            <a:custGeom>
              <a:rect b="b" l="l" r="r" t="t"/>
              <a:pathLst>
                <a:path extrusionOk="0" fill="none" h="6110" w="1794">
                  <a:moveTo>
                    <a:pt x="1794" y="0"/>
                  </a:moveTo>
                  <a:lnTo>
                    <a:pt x="0" y="6110"/>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9"/>
            <p:cNvSpPr/>
            <p:nvPr/>
          </p:nvSpPr>
          <p:spPr>
            <a:xfrm flipH="1">
              <a:off x="5213293" y="2407532"/>
              <a:ext cx="330233" cy="713132"/>
            </a:xfrm>
            <a:custGeom>
              <a:rect b="b" l="l" r="r" t="t"/>
              <a:pathLst>
                <a:path extrusionOk="0" fill="none" h="7813" w="3618">
                  <a:moveTo>
                    <a:pt x="0" y="1"/>
                  </a:moveTo>
                  <a:lnTo>
                    <a:pt x="3617" y="7812"/>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9"/>
            <p:cNvSpPr/>
            <p:nvPr/>
          </p:nvSpPr>
          <p:spPr>
            <a:xfrm flipH="1">
              <a:off x="4935907" y="3120574"/>
              <a:ext cx="277476" cy="413476"/>
            </a:xfrm>
            <a:custGeom>
              <a:rect b="b" l="l" r="r" t="t"/>
              <a:pathLst>
                <a:path extrusionOk="0" fill="none" h="4530" w="3040">
                  <a:moveTo>
                    <a:pt x="3040" y="0"/>
                  </a:moveTo>
                  <a:lnTo>
                    <a:pt x="0" y="4529"/>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9"/>
            <p:cNvSpPr/>
            <p:nvPr/>
          </p:nvSpPr>
          <p:spPr>
            <a:xfrm flipH="1">
              <a:off x="4996878" y="2407532"/>
              <a:ext cx="91" cy="119388"/>
            </a:xfrm>
            <a:custGeom>
              <a:rect b="b" l="l" r="r" t="t"/>
              <a:pathLst>
                <a:path extrusionOk="0" fill="none" h="1308" w="1">
                  <a:moveTo>
                    <a:pt x="0" y="1"/>
                  </a:moveTo>
                  <a:lnTo>
                    <a:pt x="0" y="1308"/>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9"/>
            <p:cNvSpPr/>
            <p:nvPr/>
          </p:nvSpPr>
          <p:spPr>
            <a:xfrm flipH="1">
              <a:off x="4833222" y="2820918"/>
              <a:ext cx="91" cy="113820"/>
            </a:xfrm>
            <a:custGeom>
              <a:rect b="b" l="l" r="r" t="t"/>
              <a:pathLst>
                <a:path extrusionOk="0" fill="none" h="1247" w="1">
                  <a:moveTo>
                    <a:pt x="1" y="1"/>
                  </a:moveTo>
                  <a:lnTo>
                    <a:pt x="1" y="124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9"/>
            <p:cNvSpPr/>
            <p:nvPr/>
          </p:nvSpPr>
          <p:spPr>
            <a:xfrm flipH="1">
              <a:off x="4877582" y="2071821"/>
              <a:ext cx="91" cy="116649"/>
            </a:xfrm>
            <a:custGeom>
              <a:rect b="b" l="l" r="r" t="t"/>
              <a:pathLst>
                <a:path extrusionOk="0" fill="none" h="1278" w="1">
                  <a:moveTo>
                    <a:pt x="0" y="1"/>
                  </a:moveTo>
                  <a:lnTo>
                    <a:pt x="0" y="127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9"/>
            <p:cNvSpPr/>
            <p:nvPr/>
          </p:nvSpPr>
          <p:spPr>
            <a:xfrm flipH="1">
              <a:off x="5049636" y="1600202"/>
              <a:ext cx="91" cy="113820"/>
            </a:xfrm>
            <a:custGeom>
              <a:rect b="b" l="l" r="r" t="t"/>
              <a:pathLst>
                <a:path extrusionOk="0" fill="none" h="1247" w="1">
                  <a:moveTo>
                    <a:pt x="1" y="1"/>
                  </a:moveTo>
                  <a:lnTo>
                    <a:pt x="1" y="124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9"/>
            <p:cNvSpPr/>
            <p:nvPr/>
          </p:nvSpPr>
          <p:spPr>
            <a:xfrm flipH="1">
              <a:off x="5587885" y="1883155"/>
              <a:ext cx="91" cy="113911"/>
            </a:xfrm>
            <a:custGeom>
              <a:rect b="b" l="l" r="r" t="t"/>
              <a:pathLst>
                <a:path extrusionOk="0" fill="none" h="1248" w="1">
                  <a:moveTo>
                    <a:pt x="1" y="1"/>
                  </a:moveTo>
                  <a:lnTo>
                    <a:pt x="1" y="124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9"/>
            <p:cNvSpPr/>
            <p:nvPr/>
          </p:nvSpPr>
          <p:spPr>
            <a:xfrm flipH="1">
              <a:off x="5346462" y="1713931"/>
              <a:ext cx="91" cy="116649"/>
            </a:xfrm>
            <a:custGeom>
              <a:rect b="b" l="l" r="r" t="t"/>
              <a:pathLst>
                <a:path extrusionOk="0" fill="none" h="1278" w="1">
                  <a:moveTo>
                    <a:pt x="0" y="1"/>
                  </a:moveTo>
                  <a:lnTo>
                    <a:pt x="0" y="127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9"/>
            <p:cNvSpPr/>
            <p:nvPr/>
          </p:nvSpPr>
          <p:spPr>
            <a:xfrm flipH="1">
              <a:off x="5346462" y="2407532"/>
              <a:ext cx="91" cy="119388"/>
            </a:xfrm>
            <a:custGeom>
              <a:rect b="b" l="l" r="r" t="t"/>
              <a:pathLst>
                <a:path extrusionOk="0" fill="none" h="1308" w="1">
                  <a:moveTo>
                    <a:pt x="0" y="1"/>
                  </a:moveTo>
                  <a:lnTo>
                    <a:pt x="0" y="1308"/>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9"/>
            <p:cNvSpPr/>
            <p:nvPr/>
          </p:nvSpPr>
          <p:spPr>
            <a:xfrm flipH="1">
              <a:off x="5501813" y="2820918"/>
              <a:ext cx="91" cy="113820"/>
            </a:xfrm>
            <a:custGeom>
              <a:rect b="b" l="l" r="r" t="t"/>
              <a:pathLst>
                <a:path extrusionOk="0" fill="none" h="1247" w="1">
                  <a:moveTo>
                    <a:pt x="0" y="1"/>
                  </a:moveTo>
                  <a:lnTo>
                    <a:pt x="0" y="124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9"/>
            <p:cNvSpPr/>
            <p:nvPr/>
          </p:nvSpPr>
          <p:spPr>
            <a:xfrm flipH="1">
              <a:off x="5415832" y="2071821"/>
              <a:ext cx="91" cy="116649"/>
            </a:xfrm>
            <a:custGeom>
              <a:rect b="b" l="l" r="r" t="t"/>
              <a:pathLst>
                <a:path extrusionOk="0" fill="none" h="1278" w="1">
                  <a:moveTo>
                    <a:pt x="0" y="1"/>
                  </a:moveTo>
                  <a:lnTo>
                    <a:pt x="0" y="127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9"/>
            <p:cNvSpPr/>
            <p:nvPr/>
          </p:nvSpPr>
          <p:spPr>
            <a:xfrm flipH="1">
              <a:off x="5171670" y="1100835"/>
              <a:ext cx="91" cy="116649"/>
            </a:xfrm>
            <a:custGeom>
              <a:rect b="b" l="l" r="r" t="t"/>
              <a:pathLst>
                <a:path extrusionOk="0" fill="none" h="1278" w="1">
                  <a:moveTo>
                    <a:pt x="0" y="0"/>
                  </a:moveTo>
                  <a:lnTo>
                    <a:pt x="0" y="127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9"/>
            <p:cNvSpPr/>
            <p:nvPr/>
          </p:nvSpPr>
          <p:spPr>
            <a:xfrm flipH="1">
              <a:off x="4791601" y="3223259"/>
              <a:ext cx="91" cy="116558"/>
            </a:xfrm>
            <a:custGeom>
              <a:rect b="b" l="l" r="r" t="t"/>
              <a:pathLst>
                <a:path extrusionOk="0" fill="none" h="1277" w="1">
                  <a:moveTo>
                    <a:pt x="0" y="0"/>
                  </a:moveTo>
                  <a:lnTo>
                    <a:pt x="0" y="127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9"/>
            <p:cNvSpPr/>
            <p:nvPr/>
          </p:nvSpPr>
          <p:spPr>
            <a:xfrm flipH="1">
              <a:off x="4996878" y="3381348"/>
              <a:ext cx="91" cy="113820"/>
            </a:xfrm>
            <a:custGeom>
              <a:rect b="b" l="l" r="r" t="t"/>
              <a:pathLst>
                <a:path extrusionOk="0" fill="none" h="1247" w="1">
                  <a:moveTo>
                    <a:pt x="0" y="1"/>
                  </a:moveTo>
                  <a:lnTo>
                    <a:pt x="0" y="124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9"/>
            <p:cNvSpPr/>
            <p:nvPr/>
          </p:nvSpPr>
          <p:spPr>
            <a:xfrm flipH="1">
              <a:off x="5024626" y="2707189"/>
              <a:ext cx="91" cy="113820"/>
            </a:xfrm>
            <a:custGeom>
              <a:rect b="b" l="l" r="r" t="t"/>
              <a:pathLst>
                <a:path extrusionOk="0" fill="none" h="1247" w="1">
                  <a:moveTo>
                    <a:pt x="0" y="0"/>
                  </a:moveTo>
                  <a:lnTo>
                    <a:pt x="0" y="124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9"/>
            <p:cNvSpPr/>
            <p:nvPr/>
          </p:nvSpPr>
          <p:spPr>
            <a:xfrm flipH="1">
              <a:off x="5471327" y="3164934"/>
              <a:ext cx="91" cy="113820"/>
            </a:xfrm>
            <a:custGeom>
              <a:rect b="b" l="l" r="r" t="t"/>
              <a:pathLst>
                <a:path extrusionOk="0" fill="none" h="1247" w="1">
                  <a:moveTo>
                    <a:pt x="0" y="1"/>
                  </a:moveTo>
                  <a:lnTo>
                    <a:pt x="0" y="124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9"/>
            <p:cNvSpPr/>
            <p:nvPr/>
          </p:nvSpPr>
          <p:spPr>
            <a:xfrm flipH="1">
              <a:off x="6068911" y="4599292"/>
              <a:ext cx="390207" cy="102"/>
            </a:xfrm>
            <a:custGeom>
              <a:rect b="b" l="l" r="r" t="t"/>
              <a:pathLst>
                <a:path extrusionOk="0" fill="none" h="1" w="3831">
                  <a:moveTo>
                    <a:pt x="1" y="0"/>
                  </a:moveTo>
                  <a:lnTo>
                    <a:pt x="3830" y="0"/>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9"/>
            <p:cNvSpPr/>
            <p:nvPr/>
          </p:nvSpPr>
          <p:spPr>
            <a:xfrm flipH="1">
              <a:off x="5620037" y="4599292"/>
              <a:ext cx="2049628" cy="102"/>
            </a:xfrm>
            <a:custGeom>
              <a:rect b="b" l="l" r="r" t="t"/>
              <a:pathLst>
                <a:path extrusionOk="0" fill="none" h="1" w="20123">
                  <a:moveTo>
                    <a:pt x="1" y="0"/>
                  </a:moveTo>
                  <a:lnTo>
                    <a:pt x="20123" y="0"/>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9"/>
            <p:cNvSpPr/>
            <p:nvPr/>
          </p:nvSpPr>
          <p:spPr>
            <a:xfrm flipH="1">
              <a:off x="5483755" y="2229211"/>
              <a:ext cx="1541881" cy="1392494"/>
            </a:xfrm>
            <a:custGeom>
              <a:rect b="b" l="l" r="r" t="t"/>
              <a:pathLst>
                <a:path extrusionOk="0" h="13671" w="15138">
                  <a:moveTo>
                    <a:pt x="7586" y="0"/>
                  </a:moveTo>
                  <a:cubicBezTo>
                    <a:pt x="7009" y="0"/>
                    <a:pt x="6422" y="74"/>
                    <a:pt x="5836" y="229"/>
                  </a:cubicBezTo>
                  <a:cubicBezTo>
                    <a:pt x="2189" y="1172"/>
                    <a:pt x="0" y="4910"/>
                    <a:pt x="942" y="8558"/>
                  </a:cubicBezTo>
                  <a:cubicBezTo>
                    <a:pt x="1737" y="11632"/>
                    <a:pt x="4518" y="13670"/>
                    <a:pt x="7556" y="13670"/>
                  </a:cubicBezTo>
                  <a:cubicBezTo>
                    <a:pt x="8123" y="13670"/>
                    <a:pt x="8698" y="13599"/>
                    <a:pt x="9271" y="13451"/>
                  </a:cubicBezTo>
                  <a:cubicBezTo>
                    <a:pt x="12918" y="12509"/>
                    <a:pt x="15137" y="8770"/>
                    <a:pt x="14195" y="5123"/>
                  </a:cubicBezTo>
                  <a:cubicBezTo>
                    <a:pt x="13377" y="2057"/>
                    <a:pt x="10627" y="0"/>
                    <a:pt x="75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9"/>
            <p:cNvSpPr/>
            <p:nvPr/>
          </p:nvSpPr>
          <p:spPr>
            <a:xfrm flipH="1">
              <a:off x="6254695" y="3029593"/>
              <a:ext cx="102" cy="1569828"/>
            </a:xfrm>
            <a:custGeom>
              <a:rect b="b" l="l" r="r" t="t"/>
              <a:pathLst>
                <a:path extrusionOk="0" fill="none" h="15412" w="1">
                  <a:moveTo>
                    <a:pt x="1" y="1"/>
                  </a:moveTo>
                  <a:lnTo>
                    <a:pt x="1" y="15411"/>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9"/>
            <p:cNvSpPr/>
            <p:nvPr/>
          </p:nvSpPr>
          <p:spPr>
            <a:xfrm flipH="1">
              <a:off x="6493036" y="2518786"/>
              <a:ext cx="6315" cy="83727"/>
            </a:xfrm>
            <a:custGeom>
              <a:rect b="b" l="l" r="r" t="t"/>
              <a:pathLst>
                <a:path extrusionOk="0" fill="none" h="822" w="62">
                  <a:moveTo>
                    <a:pt x="0" y="0"/>
                  </a:moveTo>
                  <a:lnTo>
                    <a:pt x="61" y="821"/>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9"/>
            <p:cNvSpPr/>
            <p:nvPr/>
          </p:nvSpPr>
          <p:spPr>
            <a:xfrm flipH="1">
              <a:off x="6133895" y="2642643"/>
              <a:ext cx="6315" cy="86783"/>
            </a:xfrm>
            <a:custGeom>
              <a:rect b="b" l="l" r="r" t="t"/>
              <a:pathLst>
                <a:path extrusionOk="0" fill="none" h="852" w="62">
                  <a:moveTo>
                    <a:pt x="0" y="0"/>
                  </a:moveTo>
                  <a:lnTo>
                    <a:pt x="61" y="851"/>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9"/>
            <p:cNvSpPr/>
            <p:nvPr/>
          </p:nvSpPr>
          <p:spPr>
            <a:xfrm flipH="1">
              <a:off x="5972964" y="2562075"/>
              <a:ext cx="102" cy="80671"/>
            </a:xfrm>
            <a:custGeom>
              <a:rect b="b" l="l" r="r" t="t"/>
              <a:pathLst>
                <a:path extrusionOk="0" fill="none" h="792" w="1">
                  <a:moveTo>
                    <a:pt x="1" y="1"/>
                  </a:moveTo>
                  <a:lnTo>
                    <a:pt x="1" y="791"/>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9"/>
            <p:cNvSpPr/>
            <p:nvPr/>
          </p:nvSpPr>
          <p:spPr>
            <a:xfrm flipH="1">
              <a:off x="6409514" y="2797362"/>
              <a:ext cx="102" cy="86884"/>
            </a:xfrm>
            <a:custGeom>
              <a:rect b="b" l="l" r="r" t="t"/>
              <a:pathLst>
                <a:path extrusionOk="0" fill="none" h="853" w="1">
                  <a:moveTo>
                    <a:pt x="1" y="1"/>
                  </a:moveTo>
                  <a:lnTo>
                    <a:pt x="1" y="852"/>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9"/>
            <p:cNvSpPr/>
            <p:nvPr/>
          </p:nvSpPr>
          <p:spPr>
            <a:xfrm flipH="1">
              <a:off x="6607622" y="2967665"/>
              <a:ext cx="3158" cy="86783"/>
            </a:xfrm>
            <a:custGeom>
              <a:rect b="b" l="l" r="r" t="t"/>
              <a:pathLst>
                <a:path extrusionOk="0" fill="none" h="852" w="31">
                  <a:moveTo>
                    <a:pt x="0" y="1"/>
                  </a:moveTo>
                  <a:lnTo>
                    <a:pt x="31" y="852"/>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9"/>
            <p:cNvSpPr/>
            <p:nvPr/>
          </p:nvSpPr>
          <p:spPr>
            <a:xfrm flipH="1">
              <a:off x="6068911" y="3137968"/>
              <a:ext cx="3259" cy="86783"/>
            </a:xfrm>
            <a:custGeom>
              <a:rect b="b" l="l" r="r" t="t"/>
              <a:pathLst>
                <a:path extrusionOk="0" fill="none" h="852" w="32">
                  <a:moveTo>
                    <a:pt x="1" y="0"/>
                  </a:moveTo>
                  <a:lnTo>
                    <a:pt x="31" y="852"/>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9"/>
            <p:cNvSpPr/>
            <p:nvPr/>
          </p:nvSpPr>
          <p:spPr>
            <a:xfrm flipH="1">
              <a:off x="5907980" y="2862448"/>
              <a:ext cx="3158" cy="86783"/>
            </a:xfrm>
            <a:custGeom>
              <a:rect b="b" l="l" r="r" t="t"/>
              <a:pathLst>
                <a:path extrusionOk="0" fill="none" h="852" w="31">
                  <a:moveTo>
                    <a:pt x="1" y="0"/>
                  </a:moveTo>
                  <a:lnTo>
                    <a:pt x="31" y="851"/>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9"/>
            <p:cNvSpPr/>
            <p:nvPr/>
          </p:nvSpPr>
          <p:spPr>
            <a:xfrm flipH="1">
              <a:off x="6477554" y="3246342"/>
              <a:ext cx="6315" cy="86783"/>
            </a:xfrm>
            <a:custGeom>
              <a:rect b="b" l="l" r="r" t="t"/>
              <a:pathLst>
                <a:path extrusionOk="0" fill="none" h="852" w="62">
                  <a:moveTo>
                    <a:pt x="0" y="0"/>
                  </a:moveTo>
                  <a:lnTo>
                    <a:pt x="61" y="851"/>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9"/>
            <p:cNvSpPr/>
            <p:nvPr/>
          </p:nvSpPr>
          <p:spPr>
            <a:xfrm flipH="1">
              <a:off x="6254695" y="3029593"/>
              <a:ext cx="102" cy="1569828"/>
            </a:xfrm>
            <a:custGeom>
              <a:rect b="b" l="l" r="r" t="t"/>
              <a:pathLst>
                <a:path extrusionOk="0" fill="none" h="15412" w="1">
                  <a:moveTo>
                    <a:pt x="1" y="1"/>
                  </a:moveTo>
                  <a:lnTo>
                    <a:pt x="1" y="15411"/>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9"/>
            <p:cNvSpPr/>
            <p:nvPr/>
          </p:nvSpPr>
          <p:spPr>
            <a:xfrm flipH="1">
              <a:off x="6493036" y="2518786"/>
              <a:ext cx="6315" cy="83727"/>
            </a:xfrm>
            <a:custGeom>
              <a:rect b="b" l="l" r="r" t="t"/>
              <a:pathLst>
                <a:path extrusionOk="0" fill="none" h="822" w="62">
                  <a:moveTo>
                    <a:pt x="0" y="0"/>
                  </a:moveTo>
                  <a:lnTo>
                    <a:pt x="61" y="821"/>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9"/>
            <p:cNvSpPr/>
            <p:nvPr/>
          </p:nvSpPr>
          <p:spPr>
            <a:xfrm flipH="1">
              <a:off x="6133895" y="2642643"/>
              <a:ext cx="6315" cy="86783"/>
            </a:xfrm>
            <a:custGeom>
              <a:rect b="b" l="l" r="r" t="t"/>
              <a:pathLst>
                <a:path extrusionOk="0" fill="none" h="852" w="62">
                  <a:moveTo>
                    <a:pt x="0" y="0"/>
                  </a:moveTo>
                  <a:lnTo>
                    <a:pt x="61" y="851"/>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9"/>
            <p:cNvSpPr/>
            <p:nvPr/>
          </p:nvSpPr>
          <p:spPr>
            <a:xfrm flipH="1">
              <a:off x="5972964" y="2562075"/>
              <a:ext cx="102" cy="80671"/>
            </a:xfrm>
            <a:custGeom>
              <a:rect b="b" l="l" r="r" t="t"/>
              <a:pathLst>
                <a:path extrusionOk="0" fill="none" h="792" w="1">
                  <a:moveTo>
                    <a:pt x="1" y="1"/>
                  </a:moveTo>
                  <a:lnTo>
                    <a:pt x="1" y="791"/>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9"/>
            <p:cNvSpPr/>
            <p:nvPr/>
          </p:nvSpPr>
          <p:spPr>
            <a:xfrm flipH="1">
              <a:off x="6409514" y="2797362"/>
              <a:ext cx="102" cy="86884"/>
            </a:xfrm>
            <a:custGeom>
              <a:rect b="b" l="l" r="r" t="t"/>
              <a:pathLst>
                <a:path extrusionOk="0" fill="none" h="853" w="1">
                  <a:moveTo>
                    <a:pt x="1" y="1"/>
                  </a:moveTo>
                  <a:lnTo>
                    <a:pt x="1" y="852"/>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9"/>
            <p:cNvSpPr/>
            <p:nvPr/>
          </p:nvSpPr>
          <p:spPr>
            <a:xfrm flipH="1">
              <a:off x="6607622" y="2967665"/>
              <a:ext cx="3158" cy="86783"/>
            </a:xfrm>
            <a:custGeom>
              <a:rect b="b" l="l" r="r" t="t"/>
              <a:pathLst>
                <a:path extrusionOk="0" fill="none" h="852" w="31">
                  <a:moveTo>
                    <a:pt x="0" y="1"/>
                  </a:moveTo>
                  <a:lnTo>
                    <a:pt x="31" y="852"/>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9"/>
            <p:cNvSpPr/>
            <p:nvPr/>
          </p:nvSpPr>
          <p:spPr>
            <a:xfrm flipH="1">
              <a:off x="6068911" y="3137968"/>
              <a:ext cx="3259" cy="86783"/>
            </a:xfrm>
            <a:custGeom>
              <a:rect b="b" l="l" r="r" t="t"/>
              <a:pathLst>
                <a:path extrusionOk="0" fill="none" h="852" w="32">
                  <a:moveTo>
                    <a:pt x="1" y="0"/>
                  </a:moveTo>
                  <a:lnTo>
                    <a:pt x="31" y="852"/>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9"/>
            <p:cNvSpPr/>
            <p:nvPr/>
          </p:nvSpPr>
          <p:spPr>
            <a:xfrm flipH="1">
              <a:off x="5907980" y="2862448"/>
              <a:ext cx="3158" cy="86783"/>
            </a:xfrm>
            <a:custGeom>
              <a:rect b="b" l="l" r="r" t="t"/>
              <a:pathLst>
                <a:path extrusionOk="0" fill="none" h="852" w="31">
                  <a:moveTo>
                    <a:pt x="1" y="0"/>
                  </a:moveTo>
                  <a:lnTo>
                    <a:pt x="31" y="851"/>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9"/>
            <p:cNvSpPr/>
            <p:nvPr/>
          </p:nvSpPr>
          <p:spPr>
            <a:xfrm flipH="1">
              <a:off x="6477554" y="3246342"/>
              <a:ext cx="6315" cy="86783"/>
            </a:xfrm>
            <a:custGeom>
              <a:rect b="b" l="l" r="r" t="t"/>
              <a:pathLst>
                <a:path extrusionOk="0" fill="none" h="852" w="62">
                  <a:moveTo>
                    <a:pt x="0" y="0"/>
                  </a:moveTo>
                  <a:lnTo>
                    <a:pt x="61" y="851"/>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22">
    <p:spTree>
      <p:nvGrpSpPr>
        <p:cNvPr id="554" name="Shape 554"/>
        <p:cNvGrpSpPr/>
        <p:nvPr/>
      </p:nvGrpSpPr>
      <p:grpSpPr>
        <a:xfrm>
          <a:off x="0" y="0"/>
          <a:ext cx="0" cy="0"/>
          <a:chOff x="0" y="0"/>
          <a:chExt cx="0" cy="0"/>
        </a:xfrm>
      </p:grpSpPr>
      <p:grpSp>
        <p:nvGrpSpPr>
          <p:cNvPr id="555" name="Google Shape;555;p20"/>
          <p:cNvGrpSpPr/>
          <p:nvPr/>
        </p:nvGrpSpPr>
        <p:grpSpPr>
          <a:xfrm>
            <a:off x="4495802" y="610125"/>
            <a:ext cx="6847216" cy="3989243"/>
            <a:chOff x="4495802" y="610125"/>
            <a:chExt cx="6847216" cy="3989243"/>
          </a:xfrm>
        </p:grpSpPr>
        <p:sp>
          <p:nvSpPr>
            <p:cNvPr id="556" name="Google Shape;556;p20"/>
            <p:cNvSpPr/>
            <p:nvPr/>
          </p:nvSpPr>
          <p:spPr>
            <a:xfrm>
              <a:off x="4495802" y="1360100"/>
              <a:ext cx="2455330" cy="768201"/>
            </a:xfrm>
            <a:custGeom>
              <a:rect b="b" l="l" r="r" t="t"/>
              <a:pathLst>
                <a:path extrusionOk="0" h="6990" w="22342">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0"/>
            <p:cNvSpPr/>
            <p:nvPr/>
          </p:nvSpPr>
          <p:spPr>
            <a:xfrm>
              <a:off x="6315075" y="610125"/>
              <a:ext cx="1781160" cy="557278"/>
            </a:xfrm>
            <a:custGeom>
              <a:rect b="b" l="l" r="r" t="t"/>
              <a:pathLst>
                <a:path extrusionOk="0" h="6990" w="22342">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0"/>
            <p:cNvSpPr/>
            <p:nvPr/>
          </p:nvSpPr>
          <p:spPr>
            <a:xfrm>
              <a:off x="4810125" y="3635998"/>
              <a:ext cx="2736706" cy="963061"/>
            </a:xfrm>
            <a:custGeom>
              <a:rect b="b" l="l" r="r" t="t"/>
              <a:pathLst>
                <a:path extrusionOk="0" h="11552" w="32828">
                  <a:moveTo>
                    <a:pt x="21126" y="1"/>
                  </a:moveTo>
                  <a:cubicBezTo>
                    <a:pt x="15624" y="1"/>
                    <a:pt x="14256" y="4803"/>
                    <a:pt x="14256" y="4803"/>
                  </a:cubicBezTo>
                  <a:cubicBezTo>
                    <a:pt x="14256" y="4803"/>
                    <a:pt x="13647" y="4650"/>
                    <a:pt x="12793" y="4650"/>
                  </a:cubicBezTo>
                  <a:cubicBezTo>
                    <a:pt x="11270" y="4650"/>
                    <a:pt x="8966" y="5137"/>
                    <a:pt x="7934" y="7843"/>
                  </a:cubicBezTo>
                  <a:cubicBezTo>
                    <a:pt x="7934" y="7843"/>
                    <a:pt x="1216" y="8177"/>
                    <a:pt x="1" y="11551"/>
                  </a:cubicBezTo>
                  <a:lnTo>
                    <a:pt x="32828" y="11551"/>
                  </a:lnTo>
                  <a:cubicBezTo>
                    <a:pt x="32828" y="11551"/>
                    <a:pt x="32372" y="5715"/>
                    <a:pt x="27053" y="5259"/>
                  </a:cubicBezTo>
                  <a:cubicBezTo>
                    <a:pt x="27053" y="5259"/>
                    <a:pt x="26627" y="1"/>
                    <a:pt x="21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0"/>
            <p:cNvSpPr/>
            <p:nvPr/>
          </p:nvSpPr>
          <p:spPr>
            <a:xfrm>
              <a:off x="8509630" y="2523503"/>
              <a:ext cx="2833388" cy="975188"/>
            </a:xfrm>
            <a:custGeom>
              <a:rect b="b" l="l" r="r" t="t"/>
              <a:pathLst>
                <a:path extrusionOk="0" h="10368" w="30124">
                  <a:moveTo>
                    <a:pt x="15584" y="0"/>
                  </a:moveTo>
                  <a:cubicBezTo>
                    <a:pt x="10123" y="0"/>
                    <a:pt x="7904" y="4380"/>
                    <a:pt x="7904" y="4380"/>
                  </a:cubicBezTo>
                  <a:cubicBezTo>
                    <a:pt x="7904" y="4380"/>
                    <a:pt x="366" y="4532"/>
                    <a:pt x="1" y="10368"/>
                  </a:cubicBezTo>
                  <a:lnTo>
                    <a:pt x="30123" y="10368"/>
                  </a:lnTo>
                  <a:cubicBezTo>
                    <a:pt x="30123" y="10368"/>
                    <a:pt x="29409" y="5810"/>
                    <a:pt x="25208" y="5810"/>
                  </a:cubicBezTo>
                  <a:cubicBezTo>
                    <a:pt x="24742" y="5810"/>
                    <a:pt x="24234" y="5866"/>
                    <a:pt x="23679" y="5991"/>
                  </a:cubicBezTo>
                  <a:cubicBezTo>
                    <a:pt x="23679" y="5991"/>
                    <a:pt x="21430" y="124"/>
                    <a:pt x="15807" y="3"/>
                  </a:cubicBezTo>
                  <a:cubicBezTo>
                    <a:pt x="15732" y="1"/>
                    <a:pt x="15657" y="0"/>
                    <a:pt x="15584" y="0"/>
                  </a:cubicBezTo>
                  <a:close/>
                </a:path>
              </a:pathLst>
            </a:custGeom>
            <a:solidFill>
              <a:srgbClr val="CFBF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0"/>
            <p:cNvSpPr/>
            <p:nvPr/>
          </p:nvSpPr>
          <p:spPr>
            <a:xfrm>
              <a:off x="6336819" y="1600201"/>
              <a:ext cx="1532479" cy="2999117"/>
            </a:xfrm>
            <a:custGeom>
              <a:rect b="b" l="l" r="r" t="t"/>
              <a:pathLst>
                <a:path extrusionOk="0" h="31886" w="16293">
                  <a:moveTo>
                    <a:pt x="8177" y="1"/>
                  </a:moveTo>
                  <a:lnTo>
                    <a:pt x="0" y="7357"/>
                  </a:lnTo>
                  <a:lnTo>
                    <a:pt x="0" y="31886"/>
                  </a:lnTo>
                  <a:lnTo>
                    <a:pt x="16292" y="31886"/>
                  </a:lnTo>
                  <a:lnTo>
                    <a:pt x="16292" y="7357"/>
                  </a:lnTo>
                  <a:lnTo>
                    <a:pt x="81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0"/>
            <p:cNvSpPr/>
            <p:nvPr/>
          </p:nvSpPr>
          <p:spPr>
            <a:xfrm>
              <a:off x="7869262" y="2292113"/>
              <a:ext cx="2024211" cy="2307230"/>
            </a:xfrm>
            <a:custGeom>
              <a:rect b="b" l="l" r="r" t="t"/>
              <a:pathLst>
                <a:path extrusionOk="0" h="24530" w="21521">
                  <a:moveTo>
                    <a:pt x="0" y="1"/>
                  </a:moveTo>
                  <a:lnTo>
                    <a:pt x="0" y="24530"/>
                  </a:lnTo>
                  <a:lnTo>
                    <a:pt x="21520" y="24530"/>
                  </a:lnTo>
                  <a:lnTo>
                    <a:pt x="215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0"/>
            <p:cNvSpPr/>
            <p:nvPr/>
          </p:nvSpPr>
          <p:spPr>
            <a:xfrm>
              <a:off x="7114422" y="1600201"/>
              <a:ext cx="2781845" cy="691981"/>
            </a:xfrm>
            <a:custGeom>
              <a:rect b="b" l="l" r="r" t="t"/>
              <a:pathLst>
                <a:path extrusionOk="0" h="7357" w="29576">
                  <a:moveTo>
                    <a:pt x="1" y="1"/>
                  </a:moveTo>
                  <a:lnTo>
                    <a:pt x="8025" y="7357"/>
                  </a:lnTo>
                  <a:lnTo>
                    <a:pt x="29576" y="7357"/>
                  </a:lnTo>
                  <a:lnTo>
                    <a:pt x="2155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0"/>
            <p:cNvSpPr/>
            <p:nvPr/>
          </p:nvSpPr>
          <p:spPr>
            <a:xfrm>
              <a:off x="8260932" y="2958252"/>
              <a:ext cx="417521" cy="414700"/>
            </a:xfrm>
            <a:custGeom>
              <a:rect b="b" l="l" r="r" t="t"/>
              <a:pathLst>
                <a:path extrusionOk="0" h="4409" w="4439">
                  <a:moveTo>
                    <a:pt x="2219" y="1"/>
                  </a:moveTo>
                  <a:cubicBezTo>
                    <a:pt x="1004" y="1"/>
                    <a:pt x="1" y="1004"/>
                    <a:pt x="1" y="2220"/>
                  </a:cubicBezTo>
                  <a:cubicBezTo>
                    <a:pt x="1" y="3436"/>
                    <a:pt x="1004" y="4408"/>
                    <a:pt x="2219" y="4408"/>
                  </a:cubicBezTo>
                  <a:cubicBezTo>
                    <a:pt x="3435" y="4408"/>
                    <a:pt x="4438" y="3436"/>
                    <a:pt x="4438" y="2220"/>
                  </a:cubicBezTo>
                  <a:cubicBezTo>
                    <a:pt x="4438" y="1004"/>
                    <a:pt x="3435" y="1"/>
                    <a:pt x="22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0"/>
            <p:cNvSpPr/>
            <p:nvPr/>
          </p:nvSpPr>
          <p:spPr>
            <a:xfrm>
              <a:off x="9087165" y="2958252"/>
              <a:ext cx="414700" cy="414700"/>
            </a:xfrm>
            <a:custGeom>
              <a:rect b="b" l="l" r="r" t="t"/>
              <a:pathLst>
                <a:path extrusionOk="0" h="4409" w="4409">
                  <a:moveTo>
                    <a:pt x="2220" y="1"/>
                  </a:moveTo>
                  <a:cubicBezTo>
                    <a:pt x="1004" y="1"/>
                    <a:pt x="1" y="1004"/>
                    <a:pt x="1" y="2220"/>
                  </a:cubicBezTo>
                  <a:cubicBezTo>
                    <a:pt x="1" y="3436"/>
                    <a:pt x="1004" y="4408"/>
                    <a:pt x="2220" y="4408"/>
                  </a:cubicBezTo>
                  <a:cubicBezTo>
                    <a:pt x="3436" y="4408"/>
                    <a:pt x="4408" y="3436"/>
                    <a:pt x="4408" y="2220"/>
                  </a:cubicBezTo>
                  <a:cubicBezTo>
                    <a:pt x="4408" y="1004"/>
                    <a:pt x="3436" y="1"/>
                    <a:pt x="22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0"/>
            <p:cNvSpPr/>
            <p:nvPr/>
          </p:nvSpPr>
          <p:spPr>
            <a:xfrm>
              <a:off x="6336819" y="1600201"/>
              <a:ext cx="1532479" cy="1049400"/>
            </a:xfrm>
            <a:custGeom>
              <a:rect b="b" l="l" r="r" t="t"/>
              <a:pathLst>
                <a:path extrusionOk="0" h="11157" w="16293">
                  <a:moveTo>
                    <a:pt x="8177" y="1"/>
                  </a:moveTo>
                  <a:lnTo>
                    <a:pt x="0" y="7357"/>
                  </a:lnTo>
                  <a:lnTo>
                    <a:pt x="0" y="11156"/>
                  </a:lnTo>
                  <a:lnTo>
                    <a:pt x="16292" y="11156"/>
                  </a:lnTo>
                  <a:lnTo>
                    <a:pt x="16292" y="7357"/>
                  </a:lnTo>
                  <a:lnTo>
                    <a:pt x="81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0"/>
            <p:cNvSpPr/>
            <p:nvPr/>
          </p:nvSpPr>
          <p:spPr>
            <a:xfrm>
              <a:off x="6811357" y="2975465"/>
              <a:ext cx="586166" cy="1623903"/>
            </a:xfrm>
            <a:custGeom>
              <a:rect b="b" l="l" r="r" t="t"/>
              <a:pathLst>
                <a:path extrusionOk="0" h="17265" w="6232">
                  <a:moveTo>
                    <a:pt x="1" y="0"/>
                  </a:moveTo>
                  <a:lnTo>
                    <a:pt x="1" y="17265"/>
                  </a:lnTo>
                  <a:lnTo>
                    <a:pt x="6232" y="17265"/>
                  </a:lnTo>
                  <a:lnTo>
                    <a:pt x="623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7" name="Google Shape;567;p20"/>
          <p:cNvSpPr txBox="1"/>
          <p:nvPr>
            <p:ph hasCustomPrompt="1" type="title"/>
          </p:nvPr>
        </p:nvSpPr>
        <p:spPr>
          <a:xfrm>
            <a:off x="1619250" y="691900"/>
            <a:ext cx="2876700" cy="6279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4800"/>
              <a:buNone/>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68" name="Google Shape;568;p20"/>
          <p:cNvSpPr txBox="1"/>
          <p:nvPr>
            <p:ph idx="1" type="body"/>
          </p:nvPr>
        </p:nvSpPr>
        <p:spPr>
          <a:xfrm>
            <a:off x="1619250" y="1249900"/>
            <a:ext cx="3296700" cy="478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atin typeface="Kanit Light"/>
                <a:ea typeface="Kanit Light"/>
                <a:cs typeface="Kanit Light"/>
                <a:sym typeface="Kanit Light"/>
              </a:defRPr>
            </a:lvl1pPr>
            <a:lvl2pPr indent="-317500" lvl="1" marL="914400" rtl="0" algn="ctr">
              <a:spcBef>
                <a:spcPts val="1600"/>
              </a:spcBef>
              <a:spcAft>
                <a:spcPts val="0"/>
              </a:spcAft>
              <a:buSzPts val="1400"/>
              <a:buChar char="○"/>
              <a:defRPr sz="1400"/>
            </a:lvl2pPr>
            <a:lvl3pPr indent="-317500" lvl="2" marL="1371600" rtl="0" algn="ctr">
              <a:spcBef>
                <a:spcPts val="1600"/>
              </a:spcBef>
              <a:spcAft>
                <a:spcPts val="0"/>
              </a:spcAft>
              <a:buSzPts val="1400"/>
              <a:buChar char="■"/>
              <a:defRPr sz="1400"/>
            </a:lvl3pPr>
            <a:lvl4pPr indent="-317500" lvl="3" marL="1828800" rtl="0" algn="ctr">
              <a:spcBef>
                <a:spcPts val="1600"/>
              </a:spcBef>
              <a:spcAft>
                <a:spcPts val="0"/>
              </a:spcAft>
              <a:buSzPts val="1400"/>
              <a:buChar char="●"/>
              <a:defRPr sz="1400"/>
            </a:lvl4pPr>
            <a:lvl5pPr indent="-317500" lvl="4" marL="2286000" rtl="0" algn="ctr">
              <a:spcBef>
                <a:spcPts val="1600"/>
              </a:spcBef>
              <a:spcAft>
                <a:spcPts val="0"/>
              </a:spcAft>
              <a:buSzPts val="1400"/>
              <a:buChar char="○"/>
              <a:defRPr sz="1400"/>
            </a:lvl5pPr>
            <a:lvl6pPr indent="-317500" lvl="5" marL="2743200" rtl="0" algn="ctr">
              <a:spcBef>
                <a:spcPts val="1600"/>
              </a:spcBef>
              <a:spcAft>
                <a:spcPts val="0"/>
              </a:spcAft>
              <a:buSzPts val="1400"/>
              <a:buChar char="■"/>
              <a:defRPr sz="1400"/>
            </a:lvl6pPr>
            <a:lvl7pPr indent="-317500" lvl="6" marL="3200400" rtl="0" algn="ctr">
              <a:spcBef>
                <a:spcPts val="1600"/>
              </a:spcBef>
              <a:spcAft>
                <a:spcPts val="0"/>
              </a:spcAft>
              <a:buSzPts val="1400"/>
              <a:buChar char="●"/>
              <a:defRPr sz="1400"/>
            </a:lvl7pPr>
            <a:lvl8pPr indent="-317500" lvl="7" marL="3657600" rtl="0" algn="ctr">
              <a:spcBef>
                <a:spcPts val="1600"/>
              </a:spcBef>
              <a:spcAft>
                <a:spcPts val="0"/>
              </a:spcAft>
              <a:buSzPts val="1400"/>
              <a:buChar char="○"/>
              <a:defRPr sz="1400"/>
            </a:lvl8pPr>
            <a:lvl9pPr indent="-317500" lvl="8" marL="4114800" rtl="0" algn="ctr">
              <a:spcBef>
                <a:spcPts val="1600"/>
              </a:spcBef>
              <a:spcAft>
                <a:spcPts val="1600"/>
              </a:spcAft>
              <a:buSzPts val="1400"/>
              <a:buChar char="■"/>
              <a:defRPr sz="1400"/>
            </a:lvl9pPr>
          </a:lstStyle>
          <a:p/>
        </p:txBody>
      </p:sp>
      <p:sp>
        <p:nvSpPr>
          <p:cNvPr id="569" name="Google Shape;569;p20"/>
          <p:cNvSpPr txBox="1"/>
          <p:nvPr>
            <p:ph hasCustomPrompt="1" idx="2" type="title"/>
          </p:nvPr>
        </p:nvSpPr>
        <p:spPr>
          <a:xfrm>
            <a:off x="1619250" y="3234054"/>
            <a:ext cx="2876700" cy="6279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4800"/>
              <a:buNone/>
              <a:defRPr>
                <a:solidFill>
                  <a:schemeClr val="dk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70" name="Google Shape;570;p20"/>
          <p:cNvSpPr txBox="1"/>
          <p:nvPr>
            <p:ph idx="3" type="body"/>
          </p:nvPr>
        </p:nvSpPr>
        <p:spPr>
          <a:xfrm>
            <a:off x="1619250" y="3792026"/>
            <a:ext cx="3296700" cy="478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atin typeface="Kanit Light"/>
                <a:ea typeface="Kanit Light"/>
                <a:cs typeface="Kanit Light"/>
                <a:sym typeface="Kanit Light"/>
              </a:defRPr>
            </a:lvl1pPr>
            <a:lvl2pPr indent="-317500" lvl="1" marL="914400" rtl="0" algn="ctr">
              <a:spcBef>
                <a:spcPts val="1600"/>
              </a:spcBef>
              <a:spcAft>
                <a:spcPts val="0"/>
              </a:spcAft>
              <a:buSzPts val="1400"/>
              <a:buChar char="○"/>
              <a:defRPr sz="1400"/>
            </a:lvl2pPr>
            <a:lvl3pPr indent="-317500" lvl="2" marL="1371600" rtl="0" algn="ctr">
              <a:spcBef>
                <a:spcPts val="1600"/>
              </a:spcBef>
              <a:spcAft>
                <a:spcPts val="0"/>
              </a:spcAft>
              <a:buSzPts val="1400"/>
              <a:buChar char="■"/>
              <a:defRPr sz="1400"/>
            </a:lvl3pPr>
            <a:lvl4pPr indent="-317500" lvl="3" marL="1828800" rtl="0" algn="ctr">
              <a:spcBef>
                <a:spcPts val="1600"/>
              </a:spcBef>
              <a:spcAft>
                <a:spcPts val="0"/>
              </a:spcAft>
              <a:buSzPts val="1400"/>
              <a:buChar char="●"/>
              <a:defRPr sz="1400"/>
            </a:lvl4pPr>
            <a:lvl5pPr indent="-317500" lvl="4" marL="2286000" rtl="0" algn="ctr">
              <a:spcBef>
                <a:spcPts val="1600"/>
              </a:spcBef>
              <a:spcAft>
                <a:spcPts val="0"/>
              </a:spcAft>
              <a:buSzPts val="1400"/>
              <a:buChar char="○"/>
              <a:defRPr sz="1400"/>
            </a:lvl5pPr>
            <a:lvl6pPr indent="-317500" lvl="5" marL="2743200" rtl="0" algn="ctr">
              <a:spcBef>
                <a:spcPts val="1600"/>
              </a:spcBef>
              <a:spcAft>
                <a:spcPts val="0"/>
              </a:spcAft>
              <a:buSzPts val="1400"/>
              <a:buChar char="■"/>
              <a:defRPr sz="1400"/>
            </a:lvl6pPr>
            <a:lvl7pPr indent="-317500" lvl="6" marL="3200400" rtl="0" algn="ctr">
              <a:spcBef>
                <a:spcPts val="1600"/>
              </a:spcBef>
              <a:spcAft>
                <a:spcPts val="0"/>
              </a:spcAft>
              <a:buSzPts val="1400"/>
              <a:buChar char="●"/>
              <a:defRPr sz="1400"/>
            </a:lvl7pPr>
            <a:lvl8pPr indent="-317500" lvl="7" marL="3657600" rtl="0" algn="ctr">
              <a:spcBef>
                <a:spcPts val="1600"/>
              </a:spcBef>
              <a:spcAft>
                <a:spcPts val="0"/>
              </a:spcAft>
              <a:buSzPts val="1400"/>
              <a:buChar char="○"/>
              <a:defRPr sz="1400"/>
            </a:lvl8pPr>
            <a:lvl9pPr indent="-317500" lvl="8" marL="4114800" rtl="0" algn="ctr">
              <a:spcBef>
                <a:spcPts val="1600"/>
              </a:spcBef>
              <a:spcAft>
                <a:spcPts val="1600"/>
              </a:spcAft>
              <a:buSzPts val="1400"/>
              <a:buChar char="■"/>
              <a:defRPr sz="1400"/>
            </a:lvl9pPr>
          </a:lstStyle>
          <a:p/>
        </p:txBody>
      </p:sp>
      <p:sp>
        <p:nvSpPr>
          <p:cNvPr id="571" name="Google Shape;571;p20"/>
          <p:cNvSpPr txBox="1"/>
          <p:nvPr>
            <p:ph hasCustomPrompt="1" idx="4" type="title"/>
          </p:nvPr>
        </p:nvSpPr>
        <p:spPr>
          <a:xfrm>
            <a:off x="1619250" y="1963002"/>
            <a:ext cx="2876700" cy="6279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4800"/>
              <a:buNone/>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72" name="Google Shape;572;p20"/>
          <p:cNvSpPr txBox="1"/>
          <p:nvPr>
            <p:ph idx="5" type="body"/>
          </p:nvPr>
        </p:nvSpPr>
        <p:spPr>
          <a:xfrm>
            <a:off x="1619250" y="2520975"/>
            <a:ext cx="3296700" cy="478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atin typeface="Kanit Light"/>
                <a:ea typeface="Kanit Light"/>
                <a:cs typeface="Kanit Light"/>
                <a:sym typeface="Kanit Light"/>
              </a:defRPr>
            </a:lvl1pPr>
            <a:lvl2pPr indent="-317500" lvl="1" marL="914400" rtl="0" algn="ctr">
              <a:spcBef>
                <a:spcPts val="1600"/>
              </a:spcBef>
              <a:spcAft>
                <a:spcPts val="0"/>
              </a:spcAft>
              <a:buSzPts val="1400"/>
              <a:buChar char="○"/>
              <a:defRPr sz="1400"/>
            </a:lvl2pPr>
            <a:lvl3pPr indent="-317500" lvl="2" marL="1371600" rtl="0" algn="ctr">
              <a:spcBef>
                <a:spcPts val="1600"/>
              </a:spcBef>
              <a:spcAft>
                <a:spcPts val="0"/>
              </a:spcAft>
              <a:buSzPts val="1400"/>
              <a:buChar char="■"/>
              <a:defRPr sz="1400"/>
            </a:lvl3pPr>
            <a:lvl4pPr indent="-317500" lvl="3" marL="1828800" rtl="0" algn="ctr">
              <a:spcBef>
                <a:spcPts val="1600"/>
              </a:spcBef>
              <a:spcAft>
                <a:spcPts val="0"/>
              </a:spcAft>
              <a:buSzPts val="1400"/>
              <a:buChar char="●"/>
              <a:defRPr sz="1400"/>
            </a:lvl4pPr>
            <a:lvl5pPr indent="-317500" lvl="4" marL="2286000" rtl="0" algn="ctr">
              <a:spcBef>
                <a:spcPts val="1600"/>
              </a:spcBef>
              <a:spcAft>
                <a:spcPts val="0"/>
              </a:spcAft>
              <a:buSzPts val="1400"/>
              <a:buChar char="○"/>
              <a:defRPr sz="1400"/>
            </a:lvl5pPr>
            <a:lvl6pPr indent="-317500" lvl="5" marL="2743200" rtl="0" algn="ctr">
              <a:spcBef>
                <a:spcPts val="1600"/>
              </a:spcBef>
              <a:spcAft>
                <a:spcPts val="0"/>
              </a:spcAft>
              <a:buSzPts val="1400"/>
              <a:buChar char="■"/>
              <a:defRPr sz="1400"/>
            </a:lvl6pPr>
            <a:lvl7pPr indent="-317500" lvl="6" marL="3200400" rtl="0" algn="ctr">
              <a:spcBef>
                <a:spcPts val="1600"/>
              </a:spcBef>
              <a:spcAft>
                <a:spcPts val="0"/>
              </a:spcAft>
              <a:buSzPts val="1400"/>
              <a:buChar char="●"/>
              <a:defRPr sz="1400"/>
            </a:lvl7pPr>
            <a:lvl8pPr indent="-317500" lvl="7" marL="3657600" rtl="0" algn="ctr">
              <a:spcBef>
                <a:spcPts val="1600"/>
              </a:spcBef>
              <a:spcAft>
                <a:spcPts val="0"/>
              </a:spcAft>
              <a:buSzPts val="1400"/>
              <a:buChar char="○"/>
              <a:defRPr sz="1400"/>
            </a:lvl8pPr>
            <a:lvl9pPr indent="-317500" lvl="8" marL="4114800" rtl="0" algn="ctr">
              <a:spcBef>
                <a:spcPts val="1600"/>
              </a:spcBef>
              <a:spcAft>
                <a:spcPts val="1600"/>
              </a:spcAft>
              <a:buSzPts val="1400"/>
              <a:buChar char="■"/>
              <a:defRPr sz="14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p:nvPr/>
        </p:nvSpPr>
        <p:spPr>
          <a:xfrm>
            <a:off x="5758299" y="670050"/>
            <a:ext cx="1492200" cy="1492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13" name="Google Shape;13;p3"/>
          <p:cNvGrpSpPr/>
          <p:nvPr/>
        </p:nvGrpSpPr>
        <p:grpSpPr>
          <a:xfrm>
            <a:off x="-239195" y="537036"/>
            <a:ext cx="2188681" cy="4059897"/>
            <a:chOff x="218005" y="537036"/>
            <a:chExt cx="2188681" cy="4059897"/>
          </a:xfrm>
        </p:grpSpPr>
        <p:sp>
          <p:nvSpPr>
            <p:cNvPr id="14" name="Google Shape;14;p3"/>
            <p:cNvSpPr/>
            <p:nvPr/>
          </p:nvSpPr>
          <p:spPr>
            <a:xfrm>
              <a:off x="218005" y="537036"/>
              <a:ext cx="2188681" cy="3290034"/>
            </a:xfrm>
            <a:custGeom>
              <a:rect b="b" l="l" r="r" t="t"/>
              <a:pathLst>
                <a:path extrusionOk="0" h="28057" w="18664">
                  <a:moveTo>
                    <a:pt x="9302" y="1"/>
                  </a:moveTo>
                  <a:cubicBezTo>
                    <a:pt x="3040" y="1"/>
                    <a:pt x="5958" y="8937"/>
                    <a:pt x="5958" y="8937"/>
                  </a:cubicBezTo>
                  <a:cubicBezTo>
                    <a:pt x="1308" y="13314"/>
                    <a:pt x="4651" y="19120"/>
                    <a:pt x="4651" y="19120"/>
                  </a:cubicBezTo>
                  <a:cubicBezTo>
                    <a:pt x="1" y="24135"/>
                    <a:pt x="4256" y="28056"/>
                    <a:pt x="9271" y="28056"/>
                  </a:cubicBezTo>
                  <a:cubicBezTo>
                    <a:pt x="14287" y="28056"/>
                    <a:pt x="18664" y="24135"/>
                    <a:pt x="13983" y="19120"/>
                  </a:cubicBezTo>
                  <a:cubicBezTo>
                    <a:pt x="13983" y="19120"/>
                    <a:pt x="17326" y="13345"/>
                    <a:pt x="12645" y="8937"/>
                  </a:cubicBezTo>
                  <a:cubicBezTo>
                    <a:pt x="12645" y="8937"/>
                    <a:pt x="15594" y="1"/>
                    <a:pt x="930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
            <p:cNvSpPr/>
            <p:nvPr/>
          </p:nvSpPr>
          <p:spPr>
            <a:xfrm>
              <a:off x="1315840" y="946989"/>
              <a:ext cx="117" cy="3649913"/>
            </a:xfrm>
            <a:custGeom>
              <a:rect b="b" l="l" r="r" t="t"/>
              <a:pathLst>
                <a:path extrusionOk="0" fill="none" h="31126" w="1">
                  <a:moveTo>
                    <a:pt x="0" y="0"/>
                  </a:moveTo>
                  <a:lnTo>
                    <a:pt x="0" y="31126"/>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p:nvPr/>
          </p:nvSpPr>
          <p:spPr>
            <a:xfrm>
              <a:off x="1315840" y="946989"/>
              <a:ext cx="135561" cy="285300"/>
            </a:xfrm>
            <a:custGeom>
              <a:rect b="b" l="l" r="r" t="t"/>
              <a:pathLst>
                <a:path extrusionOk="0" fill="none" h="2433" w="1156">
                  <a:moveTo>
                    <a:pt x="1156" y="0"/>
                  </a:moveTo>
                  <a:lnTo>
                    <a:pt x="0" y="2432"/>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p:nvPr/>
          </p:nvSpPr>
          <p:spPr>
            <a:xfrm>
              <a:off x="987967" y="1748954"/>
              <a:ext cx="327997" cy="481245"/>
            </a:xfrm>
            <a:custGeom>
              <a:rect b="b" l="l" r="r" t="t"/>
              <a:pathLst>
                <a:path extrusionOk="0" fill="none" h="4104" w="2797">
                  <a:moveTo>
                    <a:pt x="0" y="0"/>
                  </a:moveTo>
                  <a:lnTo>
                    <a:pt x="2796" y="410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1315840" y="2518789"/>
              <a:ext cx="413602" cy="670272"/>
            </a:xfrm>
            <a:custGeom>
              <a:rect b="b" l="l" r="r" t="t"/>
              <a:pathLst>
                <a:path extrusionOk="0" fill="none" h="5716" w="3527">
                  <a:moveTo>
                    <a:pt x="3526" y="1"/>
                  </a:moveTo>
                  <a:lnTo>
                    <a:pt x="0" y="5715"/>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a:off x="1522578" y="1902218"/>
              <a:ext cx="117" cy="117732"/>
            </a:xfrm>
            <a:custGeom>
              <a:rect b="b" l="l" r="r" t="t"/>
              <a:pathLst>
                <a:path extrusionOk="0" fill="none" h="1004" w="1">
                  <a:moveTo>
                    <a:pt x="0" y="0"/>
                  </a:moveTo>
                  <a:lnTo>
                    <a:pt x="0" y="100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a:off x="1055629" y="832892"/>
              <a:ext cx="117" cy="114214"/>
            </a:xfrm>
            <a:custGeom>
              <a:rect b="b" l="l" r="r" t="t"/>
              <a:pathLst>
                <a:path extrusionOk="0" fill="none" h="974" w="1">
                  <a:moveTo>
                    <a:pt x="1" y="1"/>
                  </a:moveTo>
                  <a:lnTo>
                    <a:pt x="1" y="97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a:off x="1576050" y="1175067"/>
              <a:ext cx="117" cy="114214"/>
            </a:xfrm>
            <a:custGeom>
              <a:rect b="b" l="l" r="r" t="t"/>
              <a:pathLst>
                <a:path extrusionOk="0" fill="none" h="974" w="1">
                  <a:moveTo>
                    <a:pt x="0" y="1"/>
                  </a:moveTo>
                  <a:lnTo>
                    <a:pt x="0" y="97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a:off x="1076971" y="3053511"/>
              <a:ext cx="117" cy="121249"/>
            </a:xfrm>
            <a:custGeom>
              <a:rect b="b" l="l" r="r" t="t"/>
              <a:pathLst>
                <a:path extrusionOk="0" fill="none" h="1034" w="1">
                  <a:moveTo>
                    <a:pt x="1" y="0"/>
                  </a:moveTo>
                  <a:lnTo>
                    <a:pt x="1"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a:off x="1112619" y="1517241"/>
              <a:ext cx="117" cy="117732"/>
            </a:xfrm>
            <a:custGeom>
              <a:rect b="b" l="l" r="r" t="t"/>
              <a:pathLst>
                <a:path extrusionOk="0" fill="none" h="1004" w="1">
                  <a:moveTo>
                    <a:pt x="1" y="1"/>
                  </a:moveTo>
                  <a:lnTo>
                    <a:pt x="1" y="100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a:off x="1754293" y="2066152"/>
              <a:ext cx="117" cy="114214"/>
            </a:xfrm>
            <a:custGeom>
              <a:rect b="b" l="l" r="r" t="t"/>
              <a:pathLst>
                <a:path extrusionOk="0" fill="none" h="974" w="1">
                  <a:moveTo>
                    <a:pt x="0" y="1"/>
                  </a:moveTo>
                  <a:lnTo>
                    <a:pt x="0" y="97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a:off x="1576050" y="3053511"/>
              <a:ext cx="117" cy="121249"/>
            </a:xfrm>
            <a:custGeom>
              <a:rect b="b" l="l" r="r" t="t"/>
              <a:pathLst>
                <a:path extrusionOk="0" fill="none" h="1034" w="1">
                  <a:moveTo>
                    <a:pt x="0" y="0"/>
                  </a:moveTo>
                  <a:lnTo>
                    <a:pt x="0"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a:off x="877386" y="2151754"/>
              <a:ext cx="117" cy="114096"/>
            </a:xfrm>
            <a:custGeom>
              <a:rect b="b" l="l" r="r" t="t"/>
              <a:pathLst>
                <a:path extrusionOk="0" fill="none" h="973" w="1">
                  <a:moveTo>
                    <a:pt x="1" y="0"/>
                  </a:moveTo>
                  <a:lnTo>
                    <a:pt x="1" y="97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a:off x="1522578" y="2258699"/>
              <a:ext cx="117" cy="114096"/>
            </a:xfrm>
            <a:custGeom>
              <a:rect b="b" l="l" r="r" t="t"/>
              <a:pathLst>
                <a:path extrusionOk="0" fill="none" h="973" w="1">
                  <a:moveTo>
                    <a:pt x="0" y="0"/>
                  </a:moveTo>
                  <a:lnTo>
                    <a:pt x="0" y="97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1832626" y="3185315"/>
              <a:ext cx="117" cy="117732"/>
            </a:xfrm>
            <a:custGeom>
              <a:rect b="b" l="l" r="r" t="t"/>
              <a:pathLst>
                <a:path extrusionOk="0" fill="none" h="1004" w="1">
                  <a:moveTo>
                    <a:pt x="1" y="1"/>
                  </a:moveTo>
                  <a:lnTo>
                    <a:pt x="1" y="100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a:off x="1148268" y="2479623"/>
              <a:ext cx="117" cy="114214"/>
            </a:xfrm>
            <a:custGeom>
              <a:rect b="b" l="l" r="r" t="t"/>
              <a:pathLst>
                <a:path extrusionOk="0" fill="none" h="974" w="1">
                  <a:moveTo>
                    <a:pt x="1" y="1"/>
                  </a:moveTo>
                  <a:lnTo>
                    <a:pt x="1" y="97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741945" y="3185315"/>
              <a:ext cx="117" cy="117732"/>
            </a:xfrm>
            <a:custGeom>
              <a:rect b="b" l="l" r="r" t="t"/>
              <a:pathLst>
                <a:path extrusionOk="0" fill="none" h="1004" w="1">
                  <a:moveTo>
                    <a:pt x="1" y="1"/>
                  </a:moveTo>
                  <a:lnTo>
                    <a:pt x="1" y="100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959354" y="2689877"/>
              <a:ext cx="117" cy="114214"/>
            </a:xfrm>
            <a:custGeom>
              <a:rect b="b" l="l" r="r" t="t"/>
              <a:pathLst>
                <a:path extrusionOk="0" fill="none" h="974" w="1">
                  <a:moveTo>
                    <a:pt x="1" y="1"/>
                  </a:moveTo>
                  <a:lnTo>
                    <a:pt x="1" y="97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1522578" y="3477653"/>
              <a:ext cx="117" cy="117732"/>
            </a:xfrm>
            <a:custGeom>
              <a:rect b="b" l="l" r="r" t="t"/>
              <a:pathLst>
                <a:path extrusionOk="0" fill="none" h="1004" w="1">
                  <a:moveTo>
                    <a:pt x="0" y="0"/>
                  </a:moveTo>
                  <a:lnTo>
                    <a:pt x="0" y="100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1048476" y="4596816"/>
              <a:ext cx="527704" cy="117"/>
            </a:xfrm>
            <a:custGeom>
              <a:rect b="b" l="l" r="r" t="t"/>
              <a:pathLst>
                <a:path extrusionOk="0" fill="none" h="1" w="4500">
                  <a:moveTo>
                    <a:pt x="1" y="1"/>
                  </a:moveTo>
                  <a:lnTo>
                    <a:pt x="4499" y="1"/>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3"/>
          <p:cNvSpPr txBox="1"/>
          <p:nvPr>
            <p:ph type="title"/>
          </p:nvPr>
        </p:nvSpPr>
        <p:spPr>
          <a:xfrm>
            <a:off x="4577349" y="2370475"/>
            <a:ext cx="3854100" cy="9867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60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35" name="Google Shape;35;p3"/>
          <p:cNvSpPr txBox="1"/>
          <p:nvPr>
            <p:ph idx="1" type="subTitle"/>
          </p:nvPr>
        </p:nvSpPr>
        <p:spPr>
          <a:xfrm>
            <a:off x="4925499" y="3344850"/>
            <a:ext cx="3157800" cy="55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000">
                <a:latin typeface="Kanit Light"/>
                <a:ea typeface="Kanit Light"/>
                <a:cs typeface="Kanit Light"/>
                <a:sym typeface="Kanit Light"/>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6" name="Google Shape;36;p3"/>
          <p:cNvSpPr txBox="1"/>
          <p:nvPr>
            <p:ph hasCustomPrompt="1" idx="2" type="title"/>
          </p:nvPr>
        </p:nvSpPr>
        <p:spPr>
          <a:xfrm>
            <a:off x="5650149" y="819605"/>
            <a:ext cx="1708500" cy="1193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b="0" sz="7200">
                <a:solidFill>
                  <a:schemeClr val="lt1"/>
                </a:solidFill>
              </a:defRPr>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grpSp>
        <p:nvGrpSpPr>
          <p:cNvPr id="37" name="Google Shape;37;p3"/>
          <p:cNvGrpSpPr/>
          <p:nvPr/>
        </p:nvGrpSpPr>
        <p:grpSpPr>
          <a:xfrm>
            <a:off x="1650064" y="3046820"/>
            <a:ext cx="2865546" cy="1557425"/>
            <a:chOff x="4886332" y="2499043"/>
            <a:chExt cx="3864527" cy="2100371"/>
          </a:xfrm>
        </p:grpSpPr>
        <p:sp>
          <p:nvSpPr>
            <p:cNvPr id="38" name="Google Shape;38;p3"/>
            <p:cNvSpPr/>
            <p:nvPr/>
          </p:nvSpPr>
          <p:spPr>
            <a:xfrm>
              <a:off x="4916003" y="4507881"/>
              <a:ext cx="1223171" cy="91533"/>
            </a:xfrm>
            <a:custGeom>
              <a:rect b="b" l="l" r="r" t="t"/>
              <a:pathLst>
                <a:path extrusionOk="0" h="1126" w="15047">
                  <a:moveTo>
                    <a:pt x="7508" y="1"/>
                  </a:moveTo>
                  <a:cubicBezTo>
                    <a:pt x="3374" y="1"/>
                    <a:pt x="0" y="274"/>
                    <a:pt x="0" y="578"/>
                  </a:cubicBezTo>
                  <a:cubicBezTo>
                    <a:pt x="0" y="882"/>
                    <a:pt x="3374" y="1125"/>
                    <a:pt x="7508" y="1125"/>
                  </a:cubicBezTo>
                  <a:cubicBezTo>
                    <a:pt x="11642" y="1125"/>
                    <a:pt x="15046" y="882"/>
                    <a:pt x="15046" y="578"/>
                  </a:cubicBezTo>
                  <a:cubicBezTo>
                    <a:pt x="15046" y="213"/>
                    <a:pt x="11642" y="1"/>
                    <a:pt x="750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a:off x="6682678" y="3489886"/>
              <a:ext cx="148354" cy="358326"/>
            </a:xfrm>
            <a:custGeom>
              <a:rect b="b" l="l" r="r" t="t"/>
              <a:pathLst>
                <a:path extrusionOk="0" fill="none" h="4408" w="1825">
                  <a:moveTo>
                    <a:pt x="0" y="1"/>
                  </a:moveTo>
                  <a:lnTo>
                    <a:pt x="1824" y="4408"/>
                  </a:lnTo>
                </a:path>
              </a:pathLst>
            </a:custGeom>
            <a:noFill/>
            <a:ln cap="flat" cmpd="sng" w="91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6573912" y="3467694"/>
              <a:ext cx="220052" cy="44547"/>
            </a:xfrm>
            <a:custGeom>
              <a:rect b="b" l="l" r="r" t="t"/>
              <a:pathLst>
                <a:path extrusionOk="0" h="548" w="2707">
                  <a:moveTo>
                    <a:pt x="1" y="0"/>
                  </a:moveTo>
                  <a:lnTo>
                    <a:pt x="1" y="547"/>
                  </a:lnTo>
                  <a:lnTo>
                    <a:pt x="2706" y="547"/>
                  </a:lnTo>
                  <a:lnTo>
                    <a:pt x="270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5921641" y="2973451"/>
              <a:ext cx="872323" cy="842652"/>
            </a:xfrm>
            <a:custGeom>
              <a:rect b="b" l="l" r="r" t="t"/>
              <a:pathLst>
                <a:path extrusionOk="0" fill="none" h="10366" w="10731">
                  <a:moveTo>
                    <a:pt x="1" y="1"/>
                  </a:moveTo>
                  <a:cubicBezTo>
                    <a:pt x="1" y="1"/>
                    <a:pt x="10639" y="1065"/>
                    <a:pt x="10730" y="10366"/>
                  </a:cubicBezTo>
                </a:path>
              </a:pathLst>
            </a:custGeom>
            <a:noFill/>
            <a:ln cap="rnd" cmpd="sng" w="190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830951" y="3630762"/>
              <a:ext cx="1299746" cy="420107"/>
            </a:xfrm>
            <a:custGeom>
              <a:rect b="b" l="l" r="r" t="t"/>
              <a:pathLst>
                <a:path extrusionOk="0" fill="none" h="5168" w="15989">
                  <a:moveTo>
                    <a:pt x="213" y="0"/>
                  </a:moveTo>
                  <a:lnTo>
                    <a:pt x="15988" y="1641"/>
                  </a:lnTo>
                  <a:lnTo>
                    <a:pt x="15988" y="3404"/>
                  </a:lnTo>
                  <a:lnTo>
                    <a:pt x="0" y="5167"/>
                  </a:lnTo>
                </a:path>
              </a:pathLst>
            </a:custGeom>
            <a:no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4886332" y="3198299"/>
              <a:ext cx="1279992" cy="1277554"/>
            </a:xfrm>
            <a:custGeom>
              <a:rect b="b" l="l" r="r" t="t"/>
              <a:pathLst>
                <a:path extrusionOk="0" fill="none" h="15716" w="15746">
                  <a:moveTo>
                    <a:pt x="15746" y="7873"/>
                  </a:moveTo>
                  <a:cubicBezTo>
                    <a:pt x="15746" y="12190"/>
                    <a:pt x="12220" y="15715"/>
                    <a:pt x="7873" y="15715"/>
                  </a:cubicBezTo>
                  <a:cubicBezTo>
                    <a:pt x="3557" y="15715"/>
                    <a:pt x="1" y="12190"/>
                    <a:pt x="1" y="7873"/>
                  </a:cubicBezTo>
                  <a:cubicBezTo>
                    <a:pt x="1" y="3527"/>
                    <a:pt x="3557" y="1"/>
                    <a:pt x="7873" y="1"/>
                  </a:cubicBezTo>
                  <a:cubicBezTo>
                    <a:pt x="12250" y="31"/>
                    <a:pt x="15746" y="3527"/>
                    <a:pt x="15746" y="7873"/>
                  </a:cubicBezTo>
                  <a:close/>
                </a:path>
              </a:pathLst>
            </a:custGeom>
            <a:noFill/>
            <a:ln cap="flat" cmpd="sng" w="3800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4945673" y="3252682"/>
              <a:ext cx="1168788" cy="1168788"/>
            </a:xfrm>
            <a:custGeom>
              <a:rect b="b" l="l" r="r" t="t"/>
              <a:pathLst>
                <a:path extrusionOk="0" fill="none" h="14378" w="14378">
                  <a:moveTo>
                    <a:pt x="14377" y="7204"/>
                  </a:moveTo>
                  <a:cubicBezTo>
                    <a:pt x="14377" y="11186"/>
                    <a:pt x="11125" y="14378"/>
                    <a:pt x="7174" y="14378"/>
                  </a:cubicBezTo>
                  <a:cubicBezTo>
                    <a:pt x="3192" y="14378"/>
                    <a:pt x="0" y="11156"/>
                    <a:pt x="0" y="7204"/>
                  </a:cubicBezTo>
                  <a:cubicBezTo>
                    <a:pt x="0" y="3192"/>
                    <a:pt x="3222" y="1"/>
                    <a:pt x="7174" y="1"/>
                  </a:cubicBezTo>
                  <a:cubicBezTo>
                    <a:pt x="11125" y="1"/>
                    <a:pt x="14377" y="3253"/>
                    <a:pt x="14377" y="7204"/>
                  </a:cubicBezTo>
                  <a:close/>
                </a:path>
              </a:pathLst>
            </a:custGeom>
            <a:noFill/>
            <a:ln cap="flat" cmpd="sng" w="182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5432438" y="3741885"/>
              <a:ext cx="192820" cy="190381"/>
            </a:xfrm>
            <a:custGeom>
              <a:rect b="b" l="l" r="r" t="t"/>
              <a:pathLst>
                <a:path extrusionOk="0" h="2342" w="2372">
                  <a:moveTo>
                    <a:pt x="1186" y="1"/>
                  </a:moveTo>
                  <a:cubicBezTo>
                    <a:pt x="547" y="1"/>
                    <a:pt x="0" y="518"/>
                    <a:pt x="0" y="1186"/>
                  </a:cubicBezTo>
                  <a:cubicBezTo>
                    <a:pt x="0" y="1825"/>
                    <a:pt x="547" y="2341"/>
                    <a:pt x="1186" y="2341"/>
                  </a:cubicBezTo>
                  <a:cubicBezTo>
                    <a:pt x="1854" y="2341"/>
                    <a:pt x="2371" y="1825"/>
                    <a:pt x="2371" y="1186"/>
                  </a:cubicBezTo>
                  <a:cubicBezTo>
                    <a:pt x="2371" y="518"/>
                    <a:pt x="1854" y="1"/>
                    <a:pt x="11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7500537" y="4507881"/>
              <a:ext cx="1223171" cy="91533"/>
            </a:xfrm>
            <a:custGeom>
              <a:rect b="b" l="l" r="r" t="t"/>
              <a:pathLst>
                <a:path extrusionOk="0" h="1126" w="15047">
                  <a:moveTo>
                    <a:pt x="7508" y="1"/>
                  </a:moveTo>
                  <a:cubicBezTo>
                    <a:pt x="3374" y="1"/>
                    <a:pt x="0" y="274"/>
                    <a:pt x="0" y="578"/>
                  </a:cubicBezTo>
                  <a:cubicBezTo>
                    <a:pt x="0" y="882"/>
                    <a:pt x="3374" y="1125"/>
                    <a:pt x="7508" y="1125"/>
                  </a:cubicBezTo>
                  <a:cubicBezTo>
                    <a:pt x="11672" y="1125"/>
                    <a:pt x="15046" y="882"/>
                    <a:pt x="15046" y="578"/>
                  </a:cubicBezTo>
                  <a:cubicBezTo>
                    <a:pt x="15046" y="213"/>
                    <a:pt x="11672" y="1"/>
                    <a:pt x="750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7473386" y="3198299"/>
              <a:ext cx="1277472" cy="1277554"/>
            </a:xfrm>
            <a:custGeom>
              <a:rect b="b" l="l" r="r" t="t"/>
              <a:pathLst>
                <a:path extrusionOk="0" fill="none" h="15716" w="15715">
                  <a:moveTo>
                    <a:pt x="15715" y="7873"/>
                  </a:moveTo>
                  <a:cubicBezTo>
                    <a:pt x="15715" y="12190"/>
                    <a:pt x="12189" y="15715"/>
                    <a:pt x="7842" y="15715"/>
                  </a:cubicBezTo>
                  <a:cubicBezTo>
                    <a:pt x="3526" y="15715"/>
                    <a:pt x="0" y="12190"/>
                    <a:pt x="0" y="7873"/>
                  </a:cubicBezTo>
                  <a:cubicBezTo>
                    <a:pt x="0" y="3527"/>
                    <a:pt x="3526" y="1"/>
                    <a:pt x="7842" y="1"/>
                  </a:cubicBezTo>
                  <a:cubicBezTo>
                    <a:pt x="12219" y="31"/>
                    <a:pt x="15715" y="3527"/>
                    <a:pt x="15715" y="7873"/>
                  </a:cubicBezTo>
                  <a:close/>
                </a:path>
              </a:pathLst>
            </a:custGeom>
            <a:noFill/>
            <a:ln cap="flat" cmpd="sng" w="3800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7530208" y="3252682"/>
              <a:ext cx="1168788" cy="1168788"/>
            </a:xfrm>
            <a:custGeom>
              <a:rect b="b" l="l" r="r" t="t"/>
              <a:pathLst>
                <a:path extrusionOk="0" fill="none" h="14378" w="14378">
                  <a:moveTo>
                    <a:pt x="14377" y="7204"/>
                  </a:moveTo>
                  <a:cubicBezTo>
                    <a:pt x="14377" y="11186"/>
                    <a:pt x="11155" y="14378"/>
                    <a:pt x="7204" y="14378"/>
                  </a:cubicBezTo>
                  <a:cubicBezTo>
                    <a:pt x="3192" y="14378"/>
                    <a:pt x="0" y="11156"/>
                    <a:pt x="0" y="7204"/>
                  </a:cubicBezTo>
                  <a:cubicBezTo>
                    <a:pt x="0" y="3192"/>
                    <a:pt x="3252" y="1"/>
                    <a:pt x="7204" y="1"/>
                  </a:cubicBezTo>
                  <a:cubicBezTo>
                    <a:pt x="11155" y="1"/>
                    <a:pt x="14377" y="3253"/>
                    <a:pt x="14377" y="7204"/>
                  </a:cubicBezTo>
                  <a:close/>
                </a:path>
              </a:pathLst>
            </a:custGeom>
            <a:noFill/>
            <a:ln cap="flat" cmpd="sng" w="182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a:off x="8019411" y="3741885"/>
              <a:ext cx="190300" cy="190381"/>
            </a:xfrm>
            <a:custGeom>
              <a:rect b="b" l="l" r="r" t="t"/>
              <a:pathLst>
                <a:path extrusionOk="0" h="2342" w="2341">
                  <a:moveTo>
                    <a:pt x="1186" y="1"/>
                  </a:moveTo>
                  <a:cubicBezTo>
                    <a:pt x="517" y="1"/>
                    <a:pt x="0" y="518"/>
                    <a:pt x="0" y="1186"/>
                  </a:cubicBezTo>
                  <a:cubicBezTo>
                    <a:pt x="0" y="1825"/>
                    <a:pt x="517" y="2341"/>
                    <a:pt x="1186" y="2341"/>
                  </a:cubicBezTo>
                  <a:cubicBezTo>
                    <a:pt x="1824" y="2341"/>
                    <a:pt x="2341" y="1825"/>
                    <a:pt x="2341" y="1186"/>
                  </a:cubicBezTo>
                  <a:cubicBezTo>
                    <a:pt x="2341" y="518"/>
                    <a:pt x="1824" y="1"/>
                    <a:pt x="11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6875417" y="2701699"/>
              <a:ext cx="358326" cy="1136678"/>
            </a:xfrm>
            <a:custGeom>
              <a:rect b="b" l="l" r="r" t="t"/>
              <a:pathLst>
                <a:path extrusionOk="0" fill="none" h="13983" w="4408">
                  <a:moveTo>
                    <a:pt x="4408" y="0"/>
                  </a:moveTo>
                  <a:lnTo>
                    <a:pt x="0" y="13982"/>
                  </a:lnTo>
                </a:path>
              </a:pathLst>
            </a:custGeom>
            <a:noFill/>
            <a:ln cap="rnd" cmpd="sng" w="19000">
              <a:solidFill>
                <a:srgbClr val="C76C1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p:nvPr/>
          </p:nvSpPr>
          <p:spPr>
            <a:xfrm>
              <a:off x="5528767" y="2536111"/>
              <a:ext cx="511558" cy="1304704"/>
            </a:xfrm>
            <a:custGeom>
              <a:rect b="b" l="l" r="r" t="t"/>
              <a:pathLst>
                <a:path extrusionOk="0" fill="none" h="16050" w="6293">
                  <a:moveTo>
                    <a:pt x="6293" y="1"/>
                  </a:moveTo>
                  <a:lnTo>
                    <a:pt x="3162" y="11734"/>
                  </a:lnTo>
                  <a:cubicBezTo>
                    <a:pt x="2797" y="13162"/>
                    <a:pt x="1976" y="14439"/>
                    <a:pt x="852" y="15351"/>
                  </a:cubicBezTo>
                  <a:lnTo>
                    <a:pt x="1" y="16050"/>
                  </a:lnTo>
                </a:path>
              </a:pathLst>
            </a:custGeom>
            <a:noFill/>
            <a:ln cap="rnd" cmpd="sng" w="190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5756135" y="2499043"/>
              <a:ext cx="644955" cy="81"/>
            </a:xfrm>
            <a:custGeom>
              <a:rect b="b" l="l" r="r" t="t"/>
              <a:pathLst>
                <a:path extrusionOk="0" fill="none" h="1" w="7934">
                  <a:moveTo>
                    <a:pt x="0" y="1"/>
                  </a:moveTo>
                  <a:lnTo>
                    <a:pt x="7933" y="1"/>
                  </a:lnTo>
                </a:path>
              </a:pathLst>
            </a:custGeom>
            <a:noFill/>
            <a:ln cap="rnd" cmpd="sng" w="190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7033526" y="2622603"/>
              <a:ext cx="397915" cy="106327"/>
            </a:xfrm>
            <a:custGeom>
              <a:rect b="b" l="l" r="r" t="t"/>
              <a:pathLst>
                <a:path extrusionOk="0" h="1308" w="4895">
                  <a:moveTo>
                    <a:pt x="639" y="1"/>
                  </a:moveTo>
                  <a:cubicBezTo>
                    <a:pt x="305" y="1"/>
                    <a:pt x="1" y="305"/>
                    <a:pt x="1" y="669"/>
                  </a:cubicBezTo>
                  <a:cubicBezTo>
                    <a:pt x="1" y="1004"/>
                    <a:pt x="305" y="1308"/>
                    <a:pt x="639" y="1308"/>
                  </a:cubicBezTo>
                  <a:lnTo>
                    <a:pt x="4256" y="1308"/>
                  </a:lnTo>
                  <a:cubicBezTo>
                    <a:pt x="4590" y="1308"/>
                    <a:pt x="4894" y="1034"/>
                    <a:pt x="4894" y="669"/>
                  </a:cubicBezTo>
                  <a:cubicBezTo>
                    <a:pt x="4894" y="305"/>
                    <a:pt x="4590" y="1"/>
                    <a:pt x="4256" y="1"/>
                  </a:cubicBezTo>
                  <a:close/>
                </a:path>
              </a:pathLst>
            </a:custGeom>
            <a:solidFill>
              <a:srgbClr val="C76C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5971066" y="2795589"/>
              <a:ext cx="1233007" cy="81"/>
            </a:xfrm>
            <a:custGeom>
              <a:rect b="b" l="l" r="r" t="t"/>
              <a:pathLst>
                <a:path extrusionOk="0" fill="none" h="1" w="15168">
                  <a:moveTo>
                    <a:pt x="0" y="0"/>
                  </a:moveTo>
                  <a:lnTo>
                    <a:pt x="15168" y="0"/>
                  </a:lnTo>
                </a:path>
              </a:pathLst>
            </a:custGeom>
            <a:noFill/>
            <a:ln cap="rnd" cmpd="sng" w="190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6961909" y="2862328"/>
              <a:ext cx="1153912" cy="976049"/>
            </a:xfrm>
            <a:custGeom>
              <a:rect b="b" l="l" r="r" t="t"/>
              <a:pathLst>
                <a:path extrusionOk="0" fill="none" h="12007" w="14195">
                  <a:moveTo>
                    <a:pt x="2736" y="0"/>
                  </a:moveTo>
                  <a:cubicBezTo>
                    <a:pt x="2736" y="0"/>
                    <a:pt x="14195" y="1125"/>
                    <a:pt x="14195" y="12006"/>
                  </a:cubicBezTo>
                  <a:lnTo>
                    <a:pt x="0" y="12006"/>
                  </a:lnTo>
                </a:path>
              </a:pathLst>
            </a:custGeom>
            <a:noFill/>
            <a:ln cap="rnd" cmpd="sng" w="190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6573912" y="3601823"/>
              <a:ext cx="514078" cy="475465"/>
            </a:xfrm>
            <a:custGeom>
              <a:rect b="b" l="l" r="r" t="t"/>
              <a:pathLst>
                <a:path extrusionOk="0" h="5849" w="6324">
                  <a:moveTo>
                    <a:pt x="3128" y="0"/>
                  </a:moveTo>
                  <a:cubicBezTo>
                    <a:pt x="1735" y="0"/>
                    <a:pt x="517" y="997"/>
                    <a:pt x="275" y="2423"/>
                  </a:cubicBezTo>
                  <a:cubicBezTo>
                    <a:pt x="1" y="4004"/>
                    <a:pt x="1034" y="5523"/>
                    <a:pt x="2645" y="5797"/>
                  </a:cubicBezTo>
                  <a:cubicBezTo>
                    <a:pt x="2828" y="5832"/>
                    <a:pt x="3009" y="5849"/>
                    <a:pt x="3188" y="5849"/>
                  </a:cubicBezTo>
                  <a:cubicBezTo>
                    <a:pt x="4560" y="5849"/>
                    <a:pt x="5777" y="4855"/>
                    <a:pt x="6019" y="3456"/>
                  </a:cubicBezTo>
                  <a:cubicBezTo>
                    <a:pt x="6323" y="1846"/>
                    <a:pt x="5259" y="326"/>
                    <a:pt x="3679" y="52"/>
                  </a:cubicBezTo>
                  <a:cubicBezTo>
                    <a:pt x="3493" y="17"/>
                    <a:pt x="3309" y="0"/>
                    <a:pt x="31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6850705" y="4174348"/>
              <a:ext cx="219971" cy="44547"/>
            </a:xfrm>
            <a:custGeom>
              <a:rect b="b" l="l" r="r" t="t"/>
              <a:pathLst>
                <a:path extrusionOk="0" h="548" w="2706">
                  <a:moveTo>
                    <a:pt x="0" y="0"/>
                  </a:moveTo>
                  <a:lnTo>
                    <a:pt x="0" y="547"/>
                  </a:lnTo>
                  <a:lnTo>
                    <a:pt x="2706" y="547"/>
                  </a:lnTo>
                  <a:lnTo>
                    <a:pt x="270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6830951" y="3838295"/>
              <a:ext cx="150793" cy="360846"/>
            </a:xfrm>
            <a:custGeom>
              <a:rect b="b" l="l" r="r" t="t"/>
              <a:pathLst>
                <a:path extrusionOk="0" fill="none" h="4439" w="1855">
                  <a:moveTo>
                    <a:pt x="0" y="0"/>
                  </a:moveTo>
                  <a:lnTo>
                    <a:pt x="1854" y="4438"/>
                  </a:lnTo>
                </a:path>
              </a:pathLst>
            </a:custGeom>
            <a:noFill/>
            <a:ln cap="flat" cmpd="sng" w="91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5071673" y="2634960"/>
              <a:ext cx="714133" cy="400353"/>
            </a:xfrm>
            <a:custGeom>
              <a:rect b="b" l="l" r="r" t="t"/>
              <a:pathLst>
                <a:path extrusionOk="0" h="4925" w="8785">
                  <a:moveTo>
                    <a:pt x="0" y="1"/>
                  </a:moveTo>
                  <a:lnTo>
                    <a:pt x="0" y="2128"/>
                  </a:lnTo>
                  <a:cubicBezTo>
                    <a:pt x="0" y="3648"/>
                    <a:pt x="1277" y="4925"/>
                    <a:pt x="2797" y="4925"/>
                  </a:cubicBezTo>
                  <a:lnTo>
                    <a:pt x="8785" y="4925"/>
                  </a:lnTo>
                  <a:lnTo>
                    <a:pt x="878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5415123" y="2728849"/>
              <a:ext cx="570818" cy="81"/>
            </a:xfrm>
            <a:custGeom>
              <a:rect b="b" l="l" r="r" t="t"/>
              <a:pathLst>
                <a:path extrusionOk="0" fill="none" h="1" w="7022">
                  <a:moveTo>
                    <a:pt x="7022" y="1"/>
                  </a:moveTo>
                  <a:lnTo>
                    <a:pt x="0" y="1"/>
                  </a:lnTo>
                </a:path>
              </a:pathLst>
            </a:custGeom>
            <a:noFill/>
            <a:ln cap="rnd" cmpd="sng" w="190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4">
    <p:spTree>
      <p:nvGrpSpPr>
        <p:cNvPr id="573" name="Shape 573"/>
        <p:cNvGrpSpPr/>
        <p:nvPr/>
      </p:nvGrpSpPr>
      <p:grpSpPr>
        <a:xfrm>
          <a:off x="0" y="0"/>
          <a:ext cx="0" cy="0"/>
          <a:chOff x="0" y="0"/>
          <a:chExt cx="0" cy="0"/>
        </a:xfrm>
      </p:grpSpPr>
      <p:grpSp>
        <p:nvGrpSpPr>
          <p:cNvPr id="574" name="Google Shape;574;p21"/>
          <p:cNvGrpSpPr/>
          <p:nvPr/>
        </p:nvGrpSpPr>
        <p:grpSpPr>
          <a:xfrm>
            <a:off x="250725" y="926043"/>
            <a:ext cx="1586998" cy="3673373"/>
            <a:chOff x="253450" y="920693"/>
            <a:chExt cx="1586998" cy="3673373"/>
          </a:xfrm>
        </p:grpSpPr>
        <p:sp>
          <p:nvSpPr>
            <p:cNvPr id="575" name="Google Shape;575;p21"/>
            <p:cNvSpPr/>
            <p:nvPr/>
          </p:nvSpPr>
          <p:spPr>
            <a:xfrm>
              <a:off x="589160" y="3059729"/>
              <a:ext cx="0" cy="113820"/>
            </a:xfrm>
            <a:custGeom>
              <a:rect b="b" l="l" r="r" t="t"/>
              <a:pathLst>
                <a:path extrusionOk="0" fill="none" h="1247" w="0">
                  <a:moveTo>
                    <a:pt x="0" y="0"/>
                  </a:moveTo>
                  <a:lnTo>
                    <a:pt x="0" y="1247"/>
                  </a:lnTo>
                </a:path>
              </a:pathLst>
            </a:custGeom>
            <a:noFill/>
            <a:ln cap="flat" cmpd="sng" w="6850">
              <a:solidFill>
                <a:srgbClr val="C76C1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1"/>
            <p:cNvSpPr/>
            <p:nvPr/>
          </p:nvSpPr>
          <p:spPr>
            <a:xfrm>
              <a:off x="622384" y="2646343"/>
              <a:ext cx="91" cy="113820"/>
            </a:xfrm>
            <a:custGeom>
              <a:rect b="b" l="l" r="r" t="t"/>
              <a:pathLst>
                <a:path extrusionOk="0" fill="none" h="1247" w="1">
                  <a:moveTo>
                    <a:pt x="1" y="1"/>
                  </a:moveTo>
                  <a:lnTo>
                    <a:pt x="1" y="1247"/>
                  </a:lnTo>
                </a:path>
              </a:pathLst>
            </a:custGeom>
            <a:noFill/>
            <a:ln cap="flat" cmpd="sng" w="6850">
              <a:solidFill>
                <a:srgbClr val="C76C1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1"/>
            <p:cNvSpPr/>
            <p:nvPr/>
          </p:nvSpPr>
          <p:spPr>
            <a:xfrm>
              <a:off x="253450" y="920693"/>
              <a:ext cx="1586998" cy="2782792"/>
            </a:xfrm>
            <a:custGeom>
              <a:rect b="b" l="l" r="r" t="t"/>
              <a:pathLst>
                <a:path extrusionOk="0" h="30488" w="17387">
                  <a:moveTo>
                    <a:pt x="8693" y="1"/>
                  </a:moveTo>
                  <a:cubicBezTo>
                    <a:pt x="6110" y="548"/>
                    <a:pt x="5380" y="5532"/>
                    <a:pt x="5228" y="7022"/>
                  </a:cubicBezTo>
                  <a:cubicBezTo>
                    <a:pt x="5198" y="7295"/>
                    <a:pt x="5107" y="7539"/>
                    <a:pt x="4955" y="7782"/>
                  </a:cubicBezTo>
                  <a:cubicBezTo>
                    <a:pt x="2584" y="11399"/>
                    <a:pt x="2584" y="15715"/>
                    <a:pt x="2797" y="17964"/>
                  </a:cubicBezTo>
                  <a:cubicBezTo>
                    <a:pt x="2888" y="18937"/>
                    <a:pt x="2797" y="19910"/>
                    <a:pt x="2493" y="20852"/>
                  </a:cubicBezTo>
                  <a:cubicBezTo>
                    <a:pt x="0" y="28724"/>
                    <a:pt x="5836" y="30487"/>
                    <a:pt x="8693" y="30487"/>
                  </a:cubicBezTo>
                  <a:cubicBezTo>
                    <a:pt x="11550" y="30487"/>
                    <a:pt x="17386" y="28664"/>
                    <a:pt x="14894" y="20852"/>
                  </a:cubicBezTo>
                  <a:cubicBezTo>
                    <a:pt x="14560" y="19940"/>
                    <a:pt x="14499" y="18937"/>
                    <a:pt x="14560" y="17964"/>
                  </a:cubicBezTo>
                  <a:cubicBezTo>
                    <a:pt x="14772" y="15715"/>
                    <a:pt x="14772" y="11338"/>
                    <a:pt x="12402" y="7782"/>
                  </a:cubicBezTo>
                  <a:cubicBezTo>
                    <a:pt x="12250" y="7539"/>
                    <a:pt x="12158" y="7295"/>
                    <a:pt x="12158" y="7022"/>
                  </a:cubicBezTo>
                  <a:cubicBezTo>
                    <a:pt x="12006" y="5532"/>
                    <a:pt x="11277" y="548"/>
                    <a:pt x="86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1"/>
            <p:cNvSpPr/>
            <p:nvPr/>
          </p:nvSpPr>
          <p:spPr>
            <a:xfrm>
              <a:off x="1046905" y="1453375"/>
              <a:ext cx="91" cy="3140681"/>
            </a:xfrm>
            <a:custGeom>
              <a:rect b="b" l="l" r="r" t="t"/>
              <a:pathLst>
                <a:path extrusionOk="0" fill="none" h="34409" w="1">
                  <a:moveTo>
                    <a:pt x="0" y="0"/>
                  </a:moveTo>
                  <a:lnTo>
                    <a:pt x="0" y="34408"/>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1"/>
            <p:cNvSpPr/>
            <p:nvPr/>
          </p:nvSpPr>
          <p:spPr>
            <a:xfrm>
              <a:off x="578025" y="4593975"/>
              <a:ext cx="954463" cy="91"/>
            </a:xfrm>
            <a:custGeom>
              <a:rect b="b" l="l" r="r" t="t"/>
              <a:pathLst>
                <a:path extrusionOk="0" fill="none" h="1" w="10457">
                  <a:moveTo>
                    <a:pt x="0" y="0"/>
                  </a:moveTo>
                  <a:lnTo>
                    <a:pt x="10457" y="0"/>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1"/>
            <p:cNvSpPr/>
            <p:nvPr/>
          </p:nvSpPr>
          <p:spPr>
            <a:xfrm>
              <a:off x="1046905" y="1844581"/>
              <a:ext cx="163747" cy="557690"/>
            </a:xfrm>
            <a:custGeom>
              <a:rect b="b" l="l" r="r" t="t"/>
              <a:pathLst>
                <a:path extrusionOk="0" fill="none" h="6110" w="1794">
                  <a:moveTo>
                    <a:pt x="1794" y="0"/>
                  </a:moveTo>
                  <a:lnTo>
                    <a:pt x="0" y="6110"/>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1"/>
            <p:cNvSpPr/>
            <p:nvPr/>
          </p:nvSpPr>
          <p:spPr>
            <a:xfrm>
              <a:off x="716763" y="2402182"/>
              <a:ext cx="330233" cy="713132"/>
            </a:xfrm>
            <a:custGeom>
              <a:rect b="b" l="l" r="r" t="t"/>
              <a:pathLst>
                <a:path extrusionOk="0" fill="none" h="7813" w="3618">
                  <a:moveTo>
                    <a:pt x="0" y="1"/>
                  </a:moveTo>
                  <a:lnTo>
                    <a:pt x="3617" y="7812"/>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1"/>
            <p:cNvSpPr/>
            <p:nvPr/>
          </p:nvSpPr>
          <p:spPr>
            <a:xfrm>
              <a:off x="1046905" y="3115224"/>
              <a:ext cx="277476" cy="413476"/>
            </a:xfrm>
            <a:custGeom>
              <a:rect b="b" l="l" r="r" t="t"/>
              <a:pathLst>
                <a:path extrusionOk="0" fill="none" h="4530" w="3040">
                  <a:moveTo>
                    <a:pt x="3040" y="0"/>
                  </a:moveTo>
                  <a:lnTo>
                    <a:pt x="0" y="4529"/>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1"/>
            <p:cNvSpPr/>
            <p:nvPr/>
          </p:nvSpPr>
          <p:spPr>
            <a:xfrm>
              <a:off x="1263319" y="2402182"/>
              <a:ext cx="91" cy="119388"/>
            </a:xfrm>
            <a:custGeom>
              <a:rect b="b" l="l" r="r" t="t"/>
              <a:pathLst>
                <a:path extrusionOk="0" fill="none" h="1308" w="1">
                  <a:moveTo>
                    <a:pt x="0" y="1"/>
                  </a:moveTo>
                  <a:lnTo>
                    <a:pt x="0" y="1308"/>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1"/>
            <p:cNvSpPr/>
            <p:nvPr/>
          </p:nvSpPr>
          <p:spPr>
            <a:xfrm>
              <a:off x="1426975" y="2815568"/>
              <a:ext cx="91" cy="113820"/>
            </a:xfrm>
            <a:custGeom>
              <a:rect b="b" l="l" r="r" t="t"/>
              <a:pathLst>
                <a:path extrusionOk="0" fill="none" h="1247" w="1">
                  <a:moveTo>
                    <a:pt x="1" y="1"/>
                  </a:moveTo>
                  <a:lnTo>
                    <a:pt x="1" y="124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1"/>
            <p:cNvSpPr/>
            <p:nvPr/>
          </p:nvSpPr>
          <p:spPr>
            <a:xfrm>
              <a:off x="1382615" y="2066471"/>
              <a:ext cx="91" cy="116649"/>
            </a:xfrm>
            <a:custGeom>
              <a:rect b="b" l="l" r="r" t="t"/>
              <a:pathLst>
                <a:path extrusionOk="0" fill="none" h="1278" w="1">
                  <a:moveTo>
                    <a:pt x="0" y="1"/>
                  </a:moveTo>
                  <a:lnTo>
                    <a:pt x="0" y="127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1"/>
            <p:cNvSpPr/>
            <p:nvPr/>
          </p:nvSpPr>
          <p:spPr>
            <a:xfrm>
              <a:off x="1210561" y="1594852"/>
              <a:ext cx="91" cy="113820"/>
            </a:xfrm>
            <a:custGeom>
              <a:rect b="b" l="l" r="r" t="t"/>
              <a:pathLst>
                <a:path extrusionOk="0" fill="none" h="1247" w="1">
                  <a:moveTo>
                    <a:pt x="1" y="1"/>
                  </a:moveTo>
                  <a:lnTo>
                    <a:pt x="1" y="124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1"/>
            <p:cNvSpPr/>
            <p:nvPr/>
          </p:nvSpPr>
          <p:spPr>
            <a:xfrm>
              <a:off x="672312" y="1877805"/>
              <a:ext cx="91" cy="113911"/>
            </a:xfrm>
            <a:custGeom>
              <a:rect b="b" l="l" r="r" t="t"/>
              <a:pathLst>
                <a:path extrusionOk="0" fill="none" h="1248" w="1">
                  <a:moveTo>
                    <a:pt x="1" y="1"/>
                  </a:moveTo>
                  <a:lnTo>
                    <a:pt x="1" y="124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1"/>
            <p:cNvSpPr/>
            <p:nvPr/>
          </p:nvSpPr>
          <p:spPr>
            <a:xfrm>
              <a:off x="913735" y="1708581"/>
              <a:ext cx="91" cy="116649"/>
            </a:xfrm>
            <a:custGeom>
              <a:rect b="b" l="l" r="r" t="t"/>
              <a:pathLst>
                <a:path extrusionOk="0" fill="none" h="1278" w="1">
                  <a:moveTo>
                    <a:pt x="0" y="1"/>
                  </a:moveTo>
                  <a:lnTo>
                    <a:pt x="0" y="127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1"/>
            <p:cNvSpPr/>
            <p:nvPr/>
          </p:nvSpPr>
          <p:spPr>
            <a:xfrm>
              <a:off x="913735" y="2402182"/>
              <a:ext cx="91" cy="119388"/>
            </a:xfrm>
            <a:custGeom>
              <a:rect b="b" l="l" r="r" t="t"/>
              <a:pathLst>
                <a:path extrusionOk="0" fill="none" h="1308" w="1">
                  <a:moveTo>
                    <a:pt x="0" y="1"/>
                  </a:moveTo>
                  <a:lnTo>
                    <a:pt x="0" y="1308"/>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1"/>
            <p:cNvSpPr/>
            <p:nvPr/>
          </p:nvSpPr>
          <p:spPr>
            <a:xfrm>
              <a:off x="758384" y="2815568"/>
              <a:ext cx="91" cy="113820"/>
            </a:xfrm>
            <a:custGeom>
              <a:rect b="b" l="l" r="r" t="t"/>
              <a:pathLst>
                <a:path extrusionOk="0" fill="none" h="1247" w="1">
                  <a:moveTo>
                    <a:pt x="0" y="1"/>
                  </a:moveTo>
                  <a:lnTo>
                    <a:pt x="0" y="124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1"/>
            <p:cNvSpPr/>
            <p:nvPr/>
          </p:nvSpPr>
          <p:spPr>
            <a:xfrm>
              <a:off x="844365" y="2066471"/>
              <a:ext cx="91" cy="116649"/>
            </a:xfrm>
            <a:custGeom>
              <a:rect b="b" l="l" r="r" t="t"/>
              <a:pathLst>
                <a:path extrusionOk="0" fill="none" h="1278" w="1">
                  <a:moveTo>
                    <a:pt x="0" y="1"/>
                  </a:moveTo>
                  <a:lnTo>
                    <a:pt x="0" y="127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1"/>
            <p:cNvSpPr/>
            <p:nvPr/>
          </p:nvSpPr>
          <p:spPr>
            <a:xfrm>
              <a:off x="1088527" y="1095485"/>
              <a:ext cx="91" cy="116649"/>
            </a:xfrm>
            <a:custGeom>
              <a:rect b="b" l="l" r="r" t="t"/>
              <a:pathLst>
                <a:path extrusionOk="0" fill="none" h="1278" w="1">
                  <a:moveTo>
                    <a:pt x="0" y="0"/>
                  </a:moveTo>
                  <a:lnTo>
                    <a:pt x="0" y="127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1"/>
            <p:cNvSpPr/>
            <p:nvPr/>
          </p:nvSpPr>
          <p:spPr>
            <a:xfrm>
              <a:off x="1468596" y="3217909"/>
              <a:ext cx="91" cy="116558"/>
            </a:xfrm>
            <a:custGeom>
              <a:rect b="b" l="l" r="r" t="t"/>
              <a:pathLst>
                <a:path extrusionOk="0" fill="none" h="1277" w="1">
                  <a:moveTo>
                    <a:pt x="0" y="0"/>
                  </a:moveTo>
                  <a:lnTo>
                    <a:pt x="0" y="127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1"/>
            <p:cNvSpPr/>
            <p:nvPr/>
          </p:nvSpPr>
          <p:spPr>
            <a:xfrm>
              <a:off x="1263319" y="3375998"/>
              <a:ext cx="91" cy="113820"/>
            </a:xfrm>
            <a:custGeom>
              <a:rect b="b" l="l" r="r" t="t"/>
              <a:pathLst>
                <a:path extrusionOk="0" fill="none" h="1247" w="1">
                  <a:moveTo>
                    <a:pt x="0" y="1"/>
                  </a:moveTo>
                  <a:lnTo>
                    <a:pt x="0" y="124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1"/>
            <p:cNvSpPr/>
            <p:nvPr/>
          </p:nvSpPr>
          <p:spPr>
            <a:xfrm>
              <a:off x="1235571" y="2701839"/>
              <a:ext cx="91" cy="113820"/>
            </a:xfrm>
            <a:custGeom>
              <a:rect b="b" l="l" r="r" t="t"/>
              <a:pathLst>
                <a:path extrusionOk="0" fill="none" h="1247" w="1">
                  <a:moveTo>
                    <a:pt x="0" y="0"/>
                  </a:moveTo>
                  <a:lnTo>
                    <a:pt x="0" y="124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1"/>
            <p:cNvSpPr/>
            <p:nvPr/>
          </p:nvSpPr>
          <p:spPr>
            <a:xfrm>
              <a:off x="788870" y="3159584"/>
              <a:ext cx="91" cy="113820"/>
            </a:xfrm>
            <a:custGeom>
              <a:rect b="b" l="l" r="r" t="t"/>
              <a:pathLst>
                <a:path extrusionOk="0" fill="none" h="1247" w="1">
                  <a:moveTo>
                    <a:pt x="0" y="1"/>
                  </a:moveTo>
                  <a:lnTo>
                    <a:pt x="0" y="124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7" name="Google Shape;597;p21"/>
          <p:cNvSpPr/>
          <p:nvPr/>
        </p:nvSpPr>
        <p:spPr>
          <a:xfrm>
            <a:off x="1765423" y="979565"/>
            <a:ext cx="693690" cy="199253"/>
          </a:xfrm>
          <a:custGeom>
            <a:rect b="b" l="l" r="r" t="t"/>
            <a:pathLst>
              <a:path extrusionOk="0" h="2183" w="7600">
                <a:moveTo>
                  <a:pt x="2020" y="1"/>
                </a:moveTo>
                <a:cubicBezTo>
                  <a:pt x="678" y="1"/>
                  <a:pt x="1" y="1210"/>
                  <a:pt x="1" y="1210"/>
                </a:cubicBezTo>
                <a:cubicBezTo>
                  <a:pt x="610" y="891"/>
                  <a:pt x="1139" y="768"/>
                  <a:pt x="1592" y="768"/>
                </a:cubicBezTo>
                <a:cubicBezTo>
                  <a:pt x="3129" y="768"/>
                  <a:pt x="3800" y="2182"/>
                  <a:pt x="3800" y="2182"/>
                </a:cubicBezTo>
                <a:cubicBezTo>
                  <a:pt x="3800" y="2182"/>
                  <a:pt x="4456" y="781"/>
                  <a:pt x="6006" y="781"/>
                </a:cubicBezTo>
                <a:cubicBezTo>
                  <a:pt x="6459" y="781"/>
                  <a:pt x="6988" y="900"/>
                  <a:pt x="7600" y="1210"/>
                </a:cubicBezTo>
                <a:cubicBezTo>
                  <a:pt x="7600" y="1210"/>
                  <a:pt x="6907" y="1"/>
                  <a:pt x="5568" y="1"/>
                </a:cubicBezTo>
                <a:cubicBezTo>
                  <a:pt x="5068" y="1"/>
                  <a:pt x="4478" y="169"/>
                  <a:pt x="3800" y="632"/>
                </a:cubicBezTo>
                <a:cubicBezTo>
                  <a:pt x="3114" y="169"/>
                  <a:pt x="2521" y="1"/>
                  <a:pt x="20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1"/>
          <p:cNvSpPr/>
          <p:nvPr/>
        </p:nvSpPr>
        <p:spPr>
          <a:xfrm>
            <a:off x="-201555" y="4599292"/>
            <a:ext cx="390207" cy="102"/>
          </a:xfrm>
          <a:custGeom>
            <a:rect b="b" l="l" r="r" t="t"/>
            <a:pathLst>
              <a:path extrusionOk="0" fill="none" h="1" w="3831">
                <a:moveTo>
                  <a:pt x="1" y="0"/>
                </a:moveTo>
                <a:lnTo>
                  <a:pt x="3830" y="0"/>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1"/>
          <p:cNvSpPr/>
          <p:nvPr/>
        </p:nvSpPr>
        <p:spPr>
          <a:xfrm>
            <a:off x="-1412102" y="4599292"/>
            <a:ext cx="2049628" cy="102"/>
          </a:xfrm>
          <a:custGeom>
            <a:rect b="b" l="l" r="r" t="t"/>
            <a:pathLst>
              <a:path extrusionOk="0" fill="none" h="1" w="20123">
                <a:moveTo>
                  <a:pt x="1" y="0"/>
                </a:moveTo>
                <a:lnTo>
                  <a:pt x="20123" y="0"/>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1"/>
          <p:cNvSpPr/>
          <p:nvPr/>
        </p:nvSpPr>
        <p:spPr>
          <a:xfrm>
            <a:off x="-1594728" y="4599292"/>
            <a:ext cx="390207" cy="102"/>
          </a:xfrm>
          <a:custGeom>
            <a:rect b="b" l="l" r="r" t="t"/>
            <a:pathLst>
              <a:path extrusionOk="0" fill="none" h="1" w="3831">
                <a:moveTo>
                  <a:pt x="0" y="0"/>
                </a:moveTo>
                <a:lnTo>
                  <a:pt x="3830" y="0"/>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1" name="Google Shape;601;p21"/>
          <p:cNvGrpSpPr/>
          <p:nvPr/>
        </p:nvGrpSpPr>
        <p:grpSpPr>
          <a:xfrm>
            <a:off x="-1944600" y="1625511"/>
            <a:ext cx="2718409" cy="2973925"/>
            <a:chOff x="-1944600" y="1625511"/>
            <a:chExt cx="2718409" cy="2973925"/>
          </a:xfrm>
        </p:grpSpPr>
        <p:sp>
          <p:nvSpPr>
            <p:cNvPr id="602" name="Google Shape;602;p21"/>
            <p:cNvSpPr/>
            <p:nvPr/>
          </p:nvSpPr>
          <p:spPr>
            <a:xfrm>
              <a:off x="-768072" y="2229211"/>
              <a:ext cx="1541881" cy="1392494"/>
            </a:xfrm>
            <a:custGeom>
              <a:rect b="b" l="l" r="r" t="t"/>
              <a:pathLst>
                <a:path extrusionOk="0" h="13671" w="15138">
                  <a:moveTo>
                    <a:pt x="7586" y="0"/>
                  </a:moveTo>
                  <a:cubicBezTo>
                    <a:pt x="7009" y="0"/>
                    <a:pt x="6422" y="74"/>
                    <a:pt x="5836" y="229"/>
                  </a:cubicBezTo>
                  <a:cubicBezTo>
                    <a:pt x="2189" y="1172"/>
                    <a:pt x="0" y="4910"/>
                    <a:pt x="942" y="8558"/>
                  </a:cubicBezTo>
                  <a:cubicBezTo>
                    <a:pt x="1737" y="11632"/>
                    <a:pt x="4518" y="13670"/>
                    <a:pt x="7556" y="13670"/>
                  </a:cubicBezTo>
                  <a:cubicBezTo>
                    <a:pt x="8123" y="13670"/>
                    <a:pt x="8698" y="13599"/>
                    <a:pt x="9271" y="13451"/>
                  </a:cubicBezTo>
                  <a:cubicBezTo>
                    <a:pt x="12918" y="12509"/>
                    <a:pt x="15137" y="8770"/>
                    <a:pt x="14195" y="5123"/>
                  </a:cubicBezTo>
                  <a:cubicBezTo>
                    <a:pt x="13377" y="2057"/>
                    <a:pt x="10627" y="0"/>
                    <a:pt x="75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1"/>
            <p:cNvSpPr/>
            <p:nvPr/>
          </p:nvSpPr>
          <p:spPr>
            <a:xfrm>
              <a:off x="2767" y="3029593"/>
              <a:ext cx="102" cy="1569828"/>
            </a:xfrm>
            <a:custGeom>
              <a:rect b="b" l="l" r="r" t="t"/>
              <a:pathLst>
                <a:path extrusionOk="0" fill="none" h="15412" w="1">
                  <a:moveTo>
                    <a:pt x="1" y="1"/>
                  </a:moveTo>
                  <a:lnTo>
                    <a:pt x="1" y="15411"/>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1"/>
            <p:cNvSpPr/>
            <p:nvPr/>
          </p:nvSpPr>
          <p:spPr>
            <a:xfrm>
              <a:off x="-241787" y="2518786"/>
              <a:ext cx="6315" cy="83727"/>
            </a:xfrm>
            <a:custGeom>
              <a:rect b="b" l="l" r="r" t="t"/>
              <a:pathLst>
                <a:path extrusionOk="0" fill="none" h="822" w="62">
                  <a:moveTo>
                    <a:pt x="0" y="0"/>
                  </a:moveTo>
                  <a:lnTo>
                    <a:pt x="61" y="821"/>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1"/>
            <p:cNvSpPr/>
            <p:nvPr/>
          </p:nvSpPr>
          <p:spPr>
            <a:xfrm>
              <a:off x="117354" y="2642643"/>
              <a:ext cx="6315" cy="86783"/>
            </a:xfrm>
            <a:custGeom>
              <a:rect b="b" l="l" r="r" t="t"/>
              <a:pathLst>
                <a:path extrusionOk="0" fill="none" h="852" w="62">
                  <a:moveTo>
                    <a:pt x="0" y="0"/>
                  </a:moveTo>
                  <a:lnTo>
                    <a:pt x="61" y="851"/>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1"/>
            <p:cNvSpPr/>
            <p:nvPr/>
          </p:nvSpPr>
          <p:spPr>
            <a:xfrm>
              <a:off x="284498" y="2562075"/>
              <a:ext cx="102" cy="80671"/>
            </a:xfrm>
            <a:custGeom>
              <a:rect b="b" l="l" r="r" t="t"/>
              <a:pathLst>
                <a:path extrusionOk="0" fill="none" h="792" w="1">
                  <a:moveTo>
                    <a:pt x="1" y="1"/>
                  </a:moveTo>
                  <a:lnTo>
                    <a:pt x="1" y="791"/>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1"/>
            <p:cNvSpPr/>
            <p:nvPr/>
          </p:nvSpPr>
          <p:spPr>
            <a:xfrm>
              <a:off x="-152053" y="2797362"/>
              <a:ext cx="102" cy="86884"/>
            </a:xfrm>
            <a:custGeom>
              <a:rect b="b" l="l" r="r" t="t"/>
              <a:pathLst>
                <a:path extrusionOk="0" fill="none" h="853" w="1">
                  <a:moveTo>
                    <a:pt x="1" y="1"/>
                  </a:moveTo>
                  <a:lnTo>
                    <a:pt x="1" y="852"/>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1"/>
            <p:cNvSpPr/>
            <p:nvPr/>
          </p:nvSpPr>
          <p:spPr>
            <a:xfrm>
              <a:off x="-353217" y="2967665"/>
              <a:ext cx="3158" cy="86783"/>
            </a:xfrm>
            <a:custGeom>
              <a:rect b="b" l="l" r="r" t="t"/>
              <a:pathLst>
                <a:path extrusionOk="0" fill="none" h="852" w="31">
                  <a:moveTo>
                    <a:pt x="0" y="1"/>
                  </a:moveTo>
                  <a:lnTo>
                    <a:pt x="31" y="852"/>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1"/>
            <p:cNvSpPr/>
            <p:nvPr/>
          </p:nvSpPr>
          <p:spPr>
            <a:xfrm>
              <a:off x="185393" y="3137968"/>
              <a:ext cx="3259" cy="86783"/>
            </a:xfrm>
            <a:custGeom>
              <a:rect b="b" l="l" r="r" t="t"/>
              <a:pathLst>
                <a:path extrusionOk="0" fill="none" h="852" w="32">
                  <a:moveTo>
                    <a:pt x="1" y="0"/>
                  </a:moveTo>
                  <a:lnTo>
                    <a:pt x="31" y="852"/>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1"/>
            <p:cNvSpPr/>
            <p:nvPr/>
          </p:nvSpPr>
          <p:spPr>
            <a:xfrm>
              <a:off x="346426" y="2862448"/>
              <a:ext cx="3158" cy="86783"/>
            </a:xfrm>
            <a:custGeom>
              <a:rect b="b" l="l" r="r" t="t"/>
              <a:pathLst>
                <a:path extrusionOk="0" fill="none" h="852" w="31">
                  <a:moveTo>
                    <a:pt x="1" y="0"/>
                  </a:moveTo>
                  <a:lnTo>
                    <a:pt x="31" y="851"/>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1"/>
            <p:cNvSpPr/>
            <p:nvPr/>
          </p:nvSpPr>
          <p:spPr>
            <a:xfrm>
              <a:off x="-226305" y="3246342"/>
              <a:ext cx="6315" cy="86783"/>
            </a:xfrm>
            <a:custGeom>
              <a:rect b="b" l="l" r="r" t="t"/>
              <a:pathLst>
                <a:path extrusionOk="0" fill="none" h="852" w="62">
                  <a:moveTo>
                    <a:pt x="0" y="0"/>
                  </a:moveTo>
                  <a:lnTo>
                    <a:pt x="61" y="851"/>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1"/>
            <p:cNvSpPr/>
            <p:nvPr/>
          </p:nvSpPr>
          <p:spPr>
            <a:xfrm>
              <a:off x="2767" y="3029593"/>
              <a:ext cx="102" cy="1569828"/>
            </a:xfrm>
            <a:custGeom>
              <a:rect b="b" l="l" r="r" t="t"/>
              <a:pathLst>
                <a:path extrusionOk="0" fill="none" h="15412" w="1">
                  <a:moveTo>
                    <a:pt x="1" y="1"/>
                  </a:moveTo>
                  <a:lnTo>
                    <a:pt x="1" y="15411"/>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1"/>
            <p:cNvSpPr/>
            <p:nvPr/>
          </p:nvSpPr>
          <p:spPr>
            <a:xfrm>
              <a:off x="-241787" y="2518786"/>
              <a:ext cx="6315" cy="83727"/>
            </a:xfrm>
            <a:custGeom>
              <a:rect b="b" l="l" r="r" t="t"/>
              <a:pathLst>
                <a:path extrusionOk="0" fill="none" h="822" w="62">
                  <a:moveTo>
                    <a:pt x="0" y="0"/>
                  </a:moveTo>
                  <a:lnTo>
                    <a:pt x="61" y="821"/>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1"/>
            <p:cNvSpPr/>
            <p:nvPr/>
          </p:nvSpPr>
          <p:spPr>
            <a:xfrm>
              <a:off x="117354" y="2642643"/>
              <a:ext cx="6315" cy="86783"/>
            </a:xfrm>
            <a:custGeom>
              <a:rect b="b" l="l" r="r" t="t"/>
              <a:pathLst>
                <a:path extrusionOk="0" fill="none" h="852" w="62">
                  <a:moveTo>
                    <a:pt x="0" y="0"/>
                  </a:moveTo>
                  <a:lnTo>
                    <a:pt x="61" y="851"/>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1"/>
            <p:cNvSpPr/>
            <p:nvPr/>
          </p:nvSpPr>
          <p:spPr>
            <a:xfrm>
              <a:off x="284498" y="2562075"/>
              <a:ext cx="102" cy="80671"/>
            </a:xfrm>
            <a:custGeom>
              <a:rect b="b" l="l" r="r" t="t"/>
              <a:pathLst>
                <a:path extrusionOk="0" fill="none" h="792" w="1">
                  <a:moveTo>
                    <a:pt x="1" y="1"/>
                  </a:moveTo>
                  <a:lnTo>
                    <a:pt x="1" y="791"/>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1"/>
            <p:cNvSpPr/>
            <p:nvPr/>
          </p:nvSpPr>
          <p:spPr>
            <a:xfrm>
              <a:off x="-152053" y="2797362"/>
              <a:ext cx="102" cy="86884"/>
            </a:xfrm>
            <a:custGeom>
              <a:rect b="b" l="l" r="r" t="t"/>
              <a:pathLst>
                <a:path extrusionOk="0" fill="none" h="853" w="1">
                  <a:moveTo>
                    <a:pt x="1" y="1"/>
                  </a:moveTo>
                  <a:lnTo>
                    <a:pt x="1" y="852"/>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1"/>
            <p:cNvSpPr/>
            <p:nvPr/>
          </p:nvSpPr>
          <p:spPr>
            <a:xfrm>
              <a:off x="-353217" y="2967665"/>
              <a:ext cx="3158" cy="86783"/>
            </a:xfrm>
            <a:custGeom>
              <a:rect b="b" l="l" r="r" t="t"/>
              <a:pathLst>
                <a:path extrusionOk="0" fill="none" h="852" w="31">
                  <a:moveTo>
                    <a:pt x="0" y="1"/>
                  </a:moveTo>
                  <a:lnTo>
                    <a:pt x="31" y="852"/>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1"/>
            <p:cNvSpPr/>
            <p:nvPr/>
          </p:nvSpPr>
          <p:spPr>
            <a:xfrm>
              <a:off x="185393" y="3137968"/>
              <a:ext cx="3259" cy="86783"/>
            </a:xfrm>
            <a:custGeom>
              <a:rect b="b" l="l" r="r" t="t"/>
              <a:pathLst>
                <a:path extrusionOk="0" fill="none" h="852" w="32">
                  <a:moveTo>
                    <a:pt x="1" y="0"/>
                  </a:moveTo>
                  <a:lnTo>
                    <a:pt x="31" y="852"/>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1"/>
            <p:cNvSpPr/>
            <p:nvPr/>
          </p:nvSpPr>
          <p:spPr>
            <a:xfrm>
              <a:off x="346426" y="2862448"/>
              <a:ext cx="3158" cy="86783"/>
            </a:xfrm>
            <a:custGeom>
              <a:rect b="b" l="l" r="r" t="t"/>
              <a:pathLst>
                <a:path extrusionOk="0" fill="none" h="852" w="31">
                  <a:moveTo>
                    <a:pt x="1" y="0"/>
                  </a:moveTo>
                  <a:lnTo>
                    <a:pt x="31" y="851"/>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1"/>
            <p:cNvSpPr/>
            <p:nvPr/>
          </p:nvSpPr>
          <p:spPr>
            <a:xfrm>
              <a:off x="-226305" y="3246342"/>
              <a:ext cx="6315" cy="86783"/>
            </a:xfrm>
            <a:custGeom>
              <a:rect b="b" l="l" r="r" t="t"/>
              <a:pathLst>
                <a:path extrusionOk="0" fill="none" h="852" w="62">
                  <a:moveTo>
                    <a:pt x="0" y="0"/>
                  </a:moveTo>
                  <a:lnTo>
                    <a:pt x="61" y="851"/>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1"/>
            <p:cNvSpPr/>
            <p:nvPr/>
          </p:nvSpPr>
          <p:spPr>
            <a:xfrm>
              <a:off x="-1944600" y="1625511"/>
              <a:ext cx="1105330" cy="1006454"/>
            </a:xfrm>
            <a:custGeom>
              <a:rect b="b" l="l" r="r" t="t"/>
              <a:pathLst>
                <a:path extrusionOk="0" h="9881" w="10852">
                  <a:moveTo>
                    <a:pt x="5404" y="0"/>
                  </a:moveTo>
                  <a:cubicBezTo>
                    <a:pt x="3163" y="0"/>
                    <a:pt x="1154" y="1531"/>
                    <a:pt x="609" y="3816"/>
                  </a:cubicBezTo>
                  <a:cubicBezTo>
                    <a:pt x="1" y="6460"/>
                    <a:pt x="1642" y="9135"/>
                    <a:pt x="4287" y="9743"/>
                  </a:cubicBezTo>
                  <a:cubicBezTo>
                    <a:pt x="4672" y="9836"/>
                    <a:pt x="5058" y="9881"/>
                    <a:pt x="5439" y="9881"/>
                  </a:cubicBezTo>
                  <a:cubicBezTo>
                    <a:pt x="7668" y="9881"/>
                    <a:pt x="9699" y="8350"/>
                    <a:pt x="10244" y="6065"/>
                  </a:cubicBezTo>
                  <a:cubicBezTo>
                    <a:pt x="10852" y="3421"/>
                    <a:pt x="9211" y="776"/>
                    <a:pt x="6566" y="138"/>
                  </a:cubicBezTo>
                  <a:cubicBezTo>
                    <a:pt x="6176" y="45"/>
                    <a:pt x="5787" y="0"/>
                    <a:pt x="54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1"/>
            <p:cNvSpPr/>
            <p:nvPr/>
          </p:nvSpPr>
          <p:spPr>
            <a:xfrm>
              <a:off x="-1390407" y="2116252"/>
              <a:ext cx="102" cy="2483184"/>
            </a:xfrm>
            <a:custGeom>
              <a:rect b="b" l="l" r="r" t="t"/>
              <a:pathLst>
                <a:path extrusionOk="0" fill="none" h="24379" w="1">
                  <a:moveTo>
                    <a:pt x="1" y="1"/>
                  </a:moveTo>
                  <a:lnTo>
                    <a:pt x="1" y="24378"/>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1"/>
            <p:cNvSpPr/>
            <p:nvPr/>
          </p:nvSpPr>
          <p:spPr>
            <a:xfrm>
              <a:off x="-1563764" y="1834519"/>
              <a:ext cx="102" cy="62031"/>
            </a:xfrm>
            <a:custGeom>
              <a:rect b="b" l="l" r="r" t="t"/>
              <a:pathLst>
                <a:path extrusionOk="0" fill="none" h="609" w="1">
                  <a:moveTo>
                    <a:pt x="0" y="1"/>
                  </a:moveTo>
                  <a:lnTo>
                    <a:pt x="0" y="609"/>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1"/>
            <p:cNvSpPr/>
            <p:nvPr/>
          </p:nvSpPr>
          <p:spPr>
            <a:xfrm>
              <a:off x="-1309941" y="1927412"/>
              <a:ext cx="3259" cy="58975"/>
            </a:xfrm>
            <a:custGeom>
              <a:rect b="b" l="l" r="r" t="t"/>
              <a:pathLst>
                <a:path extrusionOk="0" fill="none" h="579" w="32">
                  <a:moveTo>
                    <a:pt x="1" y="1"/>
                  </a:moveTo>
                  <a:lnTo>
                    <a:pt x="31" y="578"/>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1"/>
            <p:cNvSpPr/>
            <p:nvPr/>
          </p:nvSpPr>
          <p:spPr>
            <a:xfrm>
              <a:off x="-1189141" y="1865484"/>
              <a:ext cx="3158" cy="62031"/>
            </a:xfrm>
            <a:custGeom>
              <a:rect b="b" l="l" r="r" t="t"/>
              <a:pathLst>
                <a:path extrusionOk="0" fill="none" h="609" w="31">
                  <a:moveTo>
                    <a:pt x="0" y="1"/>
                  </a:moveTo>
                  <a:lnTo>
                    <a:pt x="31" y="609"/>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1"/>
            <p:cNvSpPr/>
            <p:nvPr/>
          </p:nvSpPr>
          <p:spPr>
            <a:xfrm>
              <a:off x="-1501836" y="2035786"/>
              <a:ext cx="102" cy="62031"/>
            </a:xfrm>
            <a:custGeom>
              <a:rect b="b" l="l" r="r" t="t"/>
              <a:pathLst>
                <a:path extrusionOk="0" fill="none" h="609" w="1">
                  <a:moveTo>
                    <a:pt x="0" y="1"/>
                  </a:moveTo>
                  <a:lnTo>
                    <a:pt x="0" y="609"/>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1"/>
            <p:cNvSpPr/>
            <p:nvPr/>
          </p:nvSpPr>
          <p:spPr>
            <a:xfrm>
              <a:off x="-1644229" y="2159643"/>
              <a:ext cx="102" cy="62031"/>
            </a:xfrm>
            <a:custGeom>
              <a:rect b="b" l="l" r="r" t="t"/>
              <a:pathLst>
                <a:path extrusionOk="0" fill="none" h="609" w="1">
                  <a:moveTo>
                    <a:pt x="0" y="0"/>
                  </a:moveTo>
                  <a:lnTo>
                    <a:pt x="0" y="608"/>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1"/>
            <p:cNvSpPr/>
            <p:nvPr/>
          </p:nvSpPr>
          <p:spPr>
            <a:xfrm>
              <a:off x="-1257282" y="2283500"/>
              <a:ext cx="102" cy="58874"/>
            </a:xfrm>
            <a:custGeom>
              <a:rect b="b" l="l" r="r" t="t"/>
              <a:pathLst>
                <a:path extrusionOk="0" fill="none" h="578" w="1">
                  <a:moveTo>
                    <a:pt x="1" y="0"/>
                  </a:moveTo>
                  <a:lnTo>
                    <a:pt x="1" y="578"/>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1"/>
            <p:cNvSpPr/>
            <p:nvPr/>
          </p:nvSpPr>
          <p:spPr>
            <a:xfrm>
              <a:off x="-1142695" y="2085288"/>
              <a:ext cx="102" cy="58975"/>
            </a:xfrm>
            <a:custGeom>
              <a:rect b="b" l="l" r="r" t="t"/>
              <a:pathLst>
                <a:path extrusionOk="0" fill="none" h="579" w="1">
                  <a:moveTo>
                    <a:pt x="0" y="1"/>
                  </a:moveTo>
                  <a:lnTo>
                    <a:pt x="0" y="578"/>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1"/>
            <p:cNvSpPr/>
            <p:nvPr/>
          </p:nvSpPr>
          <p:spPr>
            <a:xfrm>
              <a:off x="-1551440" y="2360910"/>
              <a:ext cx="102" cy="58874"/>
            </a:xfrm>
            <a:custGeom>
              <a:rect b="b" l="l" r="r" t="t"/>
              <a:pathLst>
                <a:path extrusionOk="0" fill="none" h="578" w="1">
                  <a:moveTo>
                    <a:pt x="1" y="0"/>
                  </a:moveTo>
                  <a:lnTo>
                    <a:pt x="1" y="578"/>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1"/>
            <p:cNvSpPr/>
            <p:nvPr/>
          </p:nvSpPr>
          <p:spPr>
            <a:xfrm>
              <a:off x="-1563764" y="1834519"/>
              <a:ext cx="102" cy="62031"/>
            </a:xfrm>
            <a:custGeom>
              <a:rect b="b" l="l" r="r" t="t"/>
              <a:pathLst>
                <a:path extrusionOk="0" fill="none" h="609" w="1">
                  <a:moveTo>
                    <a:pt x="0" y="1"/>
                  </a:moveTo>
                  <a:lnTo>
                    <a:pt x="0" y="609"/>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1"/>
            <p:cNvSpPr/>
            <p:nvPr/>
          </p:nvSpPr>
          <p:spPr>
            <a:xfrm>
              <a:off x="-1309941" y="1927412"/>
              <a:ext cx="3259" cy="58975"/>
            </a:xfrm>
            <a:custGeom>
              <a:rect b="b" l="l" r="r" t="t"/>
              <a:pathLst>
                <a:path extrusionOk="0" fill="none" h="579" w="32">
                  <a:moveTo>
                    <a:pt x="1" y="1"/>
                  </a:moveTo>
                  <a:lnTo>
                    <a:pt x="31" y="578"/>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1"/>
            <p:cNvSpPr/>
            <p:nvPr/>
          </p:nvSpPr>
          <p:spPr>
            <a:xfrm>
              <a:off x="-1189141" y="1865484"/>
              <a:ext cx="3158" cy="62031"/>
            </a:xfrm>
            <a:custGeom>
              <a:rect b="b" l="l" r="r" t="t"/>
              <a:pathLst>
                <a:path extrusionOk="0" fill="none" h="609" w="31">
                  <a:moveTo>
                    <a:pt x="0" y="1"/>
                  </a:moveTo>
                  <a:lnTo>
                    <a:pt x="31" y="609"/>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1"/>
            <p:cNvSpPr/>
            <p:nvPr/>
          </p:nvSpPr>
          <p:spPr>
            <a:xfrm>
              <a:off x="-1501836" y="2035786"/>
              <a:ext cx="102" cy="62031"/>
            </a:xfrm>
            <a:custGeom>
              <a:rect b="b" l="l" r="r" t="t"/>
              <a:pathLst>
                <a:path extrusionOk="0" fill="none" h="609" w="1">
                  <a:moveTo>
                    <a:pt x="0" y="1"/>
                  </a:moveTo>
                  <a:lnTo>
                    <a:pt x="0" y="609"/>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1"/>
            <p:cNvSpPr/>
            <p:nvPr/>
          </p:nvSpPr>
          <p:spPr>
            <a:xfrm>
              <a:off x="-1644229" y="2159643"/>
              <a:ext cx="102" cy="62031"/>
            </a:xfrm>
            <a:custGeom>
              <a:rect b="b" l="l" r="r" t="t"/>
              <a:pathLst>
                <a:path extrusionOk="0" fill="none" h="609" w="1">
                  <a:moveTo>
                    <a:pt x="0" y="0"/>
                  </a:moveTo>
                  <a:lnTo>
                    <a:pt x="0" y="608"/>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1"/>
            <p:cNvSpPr/>
            <p:nvPr/>
          </p:nvSpPr>
          <p:spPr>
            <a:xfrm>
              <a:off x="-1257282" y="2283500"/>
              <a:ext cx="102" cy="58874"/>
            </a:xfrm>
            <a:custGeom>
              <a:rect b="b" l="l" r="r" t="t"/>
              <a:pathLst>
                <a:path extrusionOk="0" fill="none" h="578" w="1">
                  <a:moveTo>
                    <a:pt x="1" y="0"/>
                  </a:moveTo>
                  <a:lnTo>
                    <a:pt x="1" y="578"/>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1"/>
            <p:cNvSpPr/>
            <p:nvPr/>
          </p:nvSpPr>
          <p:spPr>
            <a:xfrm>
              <a:off x="-1142695" y="2085288"/>
              <a:ext cx="102" cy="58975"/>
            </a:xfrm>
            <a:custGeom>
              <a:rect b="b" l="l" r="r" t="t"/>
              <a:pathLst>
                <a:path extrusionOk="0" fill="none" h="579" w="1">
                  <a:moveTo>
                    <a:pt x="0" y="1"/>
                  </a:moveTo>
                  <a:lnTo>
                    <a:pt x="0" y="578"/>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1"/>
            <p:cNvSpPr/>
            <p:nvPr/>
          </p:nvSpPr>
          <p:spPr>
            <a:xfrm>
              <a:off x="-1551440" y="2360910"/>
              <a:ext cx="102" cy="58874"/>
            </a:xfrm>
            <a:custGeom>
              <a:rect b="b" l="l" r="r" t="t"/>
              <a:pathLst>
                <a:path extrusionOk="0" fill="none" h="578" w="1">
                  <a:moveTo>
                    <a:pt x="1" y="0"/>
                  </a:moveTo>
                  <a:lnTo>
                    <a:pt x="1" y="578"/>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1"/>
            <p:cNvSpPr/>
            <p:nvPr/>
          </p:nvSpPr>
          <p:spPr>
            <a:xfrm>
              <a:off x="-1390407" y="3333022"/>
              <a:ext cx="476885" cy="668796"/>
            </a:xfrm>
            <a:custGeom>
              <a:rect b="b" l="l" r="r" t="t"/>
              <a:pathLst>
                <a:path extrusionOk="0" fill="none" h="6566" w="4682">
                  <a:moveTo>
                    <a:pt x="4681" y="0"/>
                  </a:moveTo>
                  <a:lnTo>
                    <a:pt x="1" y="6566"/>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0" name="Google Shape;640;p21"/>
          <p:cNvSpPr txBox="1"/>
          <p:nvPr>
            <p:ph type="title"/>
          </p:nvPr>
        </p:nvSpPr>
        <p:spPr>
          <a:xfrm>
            <a:off x="5287249" y="2254625"/>
            <a:ext cx="2968800" cy="478200"/>
          </a:xfrm>
          <a:prstGeom prst="rect">
            <a:avLst/>
          </a:prstGeom>
        </p:spPr>
        <p:txBody>
          <a:bodyPr anchorCtr="0" anchor="t" bIns="91425" lIns="91425" spcFirstLastPara="1" rIns="91425" wrap="square" tIns="91425">
            <a:noAutofit/>
          </a:bodyPr>
          <a:lstStyle>
            <a:lvl1pPr lvl="0" algn="r">
              <a:spcBef>
                <a:spcPts val="0"/>
              </a:spcBef>
              <a:spcAft>
                <a:spcPts val="0"/>
              </a:spcAft>
              <a:buNone/>
              <a:defRPr sz="2200">
                <a:solidFill>
                  <a:schemeClr val="accent2"/>
                </a:solidFill>
              </a:defRPr>
            </a:lvl1pPr>
            <a:lvl2pPr lvl="1" algn="r">
              <a:spcBef>
                <a:spcPts val="0"/>
              </a:spcBef>
              <a:spcAft>
                <a:spcPts val="0"/>
              </a:spcAft>
              <a:buNone/>
              <a:defRPr sz="2200">
                <a:solidFill>
                  <a:schemeClr val="accent2"/>
                </a:solidFill>
              </a:defRPr>
            </a:lvl2pPr>
            <a:lvl3pPr lvl="2" algn="r">
              <a:spcBef>
                <a:spcPts val="0"/>
              </a:spcBef>
              <a:spcAft>
                <a:spcPts val="0"/>
              </a:spcAft>
              <a:buNone/>
              <a:defRPr sz="2200">
                <a:solidFill>
                  <a:schemeClr val="accent2"/>
                </a:solidFill>
              </a:defRPr>
            </a:lvl3pPr>
            <a:lvl4pPr lvl="3" algn="r">
              <a:spcBef>
                <a:spcPts val="0"/>
              </a:spcBef>
              <a:spcAft>
                <a:spcPts val="0"/>
              </a:spcAft>
              <a:buNone/>
              <a:defRPr sz="2200">
                <a:solidFill>
                  <a:schemeClr val="accent2"/>
                </a:solidFill>
              </a:defRPr>
            </a:lvl4pPr>
            <a:lvl5pPr lvl="4" algn="r">
              <a:spcBef>
                <a:spcPts val="0"/>
              </a:spcBef>
              <a:spcAft>
                <a:spcPts val="0"/>
              </a:spcAft>
              <a:buNone/>
              <a:defRPr sz="2200">
                <a:solidFill>
                  <a:schemeClr val="accent2"/>
                </a:solidFill>
              </a:defRPr>
            </a:lvl5pPr>
            <a:lvl6pPr lvl="5" algn="r">
              <a:spcBef>
                <a:spcPts val="0"/>
              </a:spcBef>
              <a:spcAft>
                <a:spcPts val="0"/>
              </a:spcAft>
              <a:buNone/>
              <a:defRPr sz="2200">
                <a:solidFill>
                  <a:schemeClr val="accent2"/>
                </a:solidFill>
              </a:defRPr>
            </a:lvl6pPr>
            <a:lvl7pPr lvl="6" algn="r">
              <a:spcBef>
                <a:spcPts val="0"/>
              </a:spcBef>
              <a:spcAft>
                <a:spcPts val="0"/>
              </a:spcAft>
              <a:buNone/>
              <a:defRPr sz="2200">
                <a:solidFill>
                  <a:schemeClr val="accent2"/>
                </a:solidFill>
              </a:defRPr>
            </a:lvl7pPr>
            <a:lvl8pPr lvl="7" algn="r">
              <a:spcBef>
                <a:spcPts val="0"/>
              </a:spcBef>
              <a:spcAft>
                <a:spcPts val="0"/>
              </a:spcAft>
              <a:buNone/>
              <a:defRPr sz="2200">
                <a:solidFill>
                  <a:schemeClr val="accent2"/>
                </a:solidFill>
              </a:defRPr>
            </a:lvl8pPr>
            <a:lvl9pPr lvl="8" algn="r">
              <a:spcBef>
                <a:spcPts val="0"/>
              </a:spcBef>
              <a:spcAft>
                <a:spcPts val="0"/>
              </a:spcAft>
              <a:buNone/>
              <a:defRPr sz="2200">
                <a:solidFill>
                  <a:schemeClr val="accent2"/>
                </a:solidFill>
              </a:defRPr>
            </a:lvl9pPr>
          </a:lstStyle>
          <a:p/>
        </p:txBody>
      </p:sp>
      <p:sp>
        <p:nvSpPr>
          <p:cNvPr id="641" name="Google Shape;641;p21"/>
          <p:cNvSpPr txBox="1"/>
          <p:nvPr>
            <p:ph idx="1" type="subTitle"/>
          </p:nvPr>
        </p:nvSpPr>
        <p:spPr>
          <a:xfrm>
            <a:off x="5191725" y="1054225"/>
            <a:ext cx="3246300" cy="12003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atin typeface="Kanit Light"/>
                <a:ea typeface="Kanit Light"/>
                <a:cs typeface="Kanit Light"/>
                <a:sym typeface="Kanit Light"/>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1">
    <p:spTree>
      <p:nvGrpSpPr>
        <p:cNvPr id="642" name="Shape 642"/>
        <p:cNvGrpSpPr/>
        <p:nvPr/>
      </p:nvGrpSpPr>
      <p:grpSpPr>
        <a:xfrm>
          <a:off x="0" y="0"/>
          <a:ext cx="0" cy="0"/>
          <a:chOff x="0" y="0"/>
          <a:chExt cx="0" cy="0"/>
        </a:xfrm>
      </p:grpSpPr>
      <p:grpSp>
        <p:nvGrpSpPr>
          <p:cNvPr id="643" name="Google Shape;643;p22"/>
          <p:cNvGrpSpPr/>
          <p:nvPr/>
        </p:nvGrpSpPr>
        <p:grpSpPr>
          <a:xfrm>
            <a:off x="-4648198" y="610125"/>
            <a:ext cx="6847216" cy="3989243"/>
            <a:chOff x="-4648198" y="610125"/>
            <a:chExt cx="6847216" cy="3989243"/>
          </a:xfrm>
        </p:grpSpPr>
        <p:sp>
          <p:nvSpPr>
            <p:cNvPr id="644" name="Google Shape;644;p22"/>
            <p:cNvSpPr/>
            <p:nvPr/>
          </p:nvSpPr>
          <p:spPr>
            <a:xfrm>
              <a:off x="-634370" y="2523503"/>
              <a:ext cx="2833388" cy="975188"/>
            </a:xfrm>
            <a:custGeom>
              <a:rect b="b" l="l" r="r" t="t"/>
              <a:pathLst>
                <a:path extrusionOk="0" h="10368" w="30124">
                  <a:moveTo>
                    <a:pt x="15584" y="0"/>
                  </a:moveTo>
                  <a:cubicBezTo>
                    <a:pt x="10123" y="0"/>
                    <a:pt x="7904" y="4380"/>
                    <a:pt x="7904" y="4380"/>
                  </a:cubicBezTo>
                  <a:cubicBezTo>
                    <a:pt x="7904" y="4380"/>
                    <a:pt x="366" y="4532"/>
                    <a:pt x="1" y="10368"/>
                  </a:cubicBezTo>
                  <a:lnTo>
                    <a:pt x="30123" y="10368"/>
                  </a:lnTo>
                  <a:cubicBezTo>
                    <a:pt x="30123" y="10368"/>
                    <a:pt x="29409" y="5810"/>
                    <a:pt x="25208" y="5810"/>
                  </a:cubicBezTo>
                  <a:cubicBezTo>
                    <a:pt x="24742" y="5810"/>
                    <a:pt x="24234" y="5866"/>
                    <a:pt x="23679" y="5991"/>
                  </a:cubicBezTo>
                  <a:cubicBezTo>
                    <a:pt x="23679" y="5991"/>
                    <a:pt x="21430" y="124"/>
                    <a:pt x="15807" y="3"/>
                  </a:cubicBezTo>
                  <a:cubicBezTo>
                    <a:pt x="15732" y="1"/>
                    <a:pt x="15657" y="0"/>
                    <a:pt x="15584" y="0"/>
                  </a:cubicBezTo>
                  <a:close/>
                </a:path>
              </a:pathLst>
            </a:custGeom>
            <a:solidFill>
              <a:srgbClr val="CFBF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2"/>
            <p:cNvSpPr/>
            <p:nvPr/>
          </p:nvSpPr>
          <p:spPr>
            <a:xfrm>
              <a:off x="-4648198" y="1360100"/>
              <a:ext cx="2455330" cy="768201"/>
            </a:xfrm>
            <a:custGeom>
              <a:rect b="b" l="l" r="r" t="t"/>
              <a:pathLst>
                <a:path extrusionOk="0" h="6990" w="22342">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2"/>
            <p:cNvSpPr/>
            <p:nvPr/>
          </p:nvSpPr>
          <p:spPr>
            <a:xfrm>
              <a:off x="-2828925" y="610125"/>
              <a:ext cx="1781160" cy="557278"/>
            </a:xfrm>
            <a:custGeom>
              <a:rect b="b" l="l" r="r" t="t"/>
              <a:pathLst>
                <a:path extrusionOk="0" h="6990" w="22342">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2"/>
            <p:cNvSpPr/>
            <p:nvPr/>
          </p:nvSpPr>
          <p:spPr>
            <a:xfrm>
              <a:off x="-4333875" y="3635998"/>
              <a:ext cx="2736706" cy="963061"/>
            </a:xfrm>
            <a:custGeom>
              <a:rect b="b" l="l" r="r" t="t"/>
              <a:pathLst>
                <a:path extrusionOk="0" h="11552" w="32828">
                  <a:moveTo>
                    <a:pt x="21126" y="1"/>
                  </a:moveTo>
                  <a:cubicBezTo>
                    <a:pt x="15624" y="1"/>
                    <a:pt x="14256" y="4803"/>
                    <a:pt x="14256" y="4803"/>
                  </a:cubicBezTo>
                  <a:cubicBezTo>
                    <a:pt x="14256" y="4803"/>
                    <a:pt x="13647" y="4650"/>
                    <a:pt x="12793" y="4650"/>
                  </a:cubicBezTo>
                  <a:cubicBezTo>
                    <a:pt x="11270" y="4650"/>
                    <a:pt x="8966" y="5137"/>
                    <a:pt x="7934" y="7843"/>
                  </a:cubicBezTo>
                  <a:cubicBezTo>
                    <a:pt x="7934" y="7843"/>
                    <a:pt x="1216" y="8177"/>
                    <a:pt x="1" y="11551"/>
                  </a:cubicBezTo>
                  <a:lnTo>
                    <a:pt x="32828" y="11551"/>
                  </a:lnTo>
                  <a:cubicBezTo>
                    <a:pt x="32828" y="11551"/>
                    <a:pt x="32372" y="5715"/>
                    <a:pt x="27053" y="5259"/>
                  </a:cubicBezTo>
                  <a:cubicBezTo>
                    <a:pt x="27053" y="5259"/>
                    <a:pt x="26627" y="1"/>
                    <a:pt x="21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2"/>
            <p:cNvSpPr/>
            <p:nvPr/>
          </p:nvSpPr>
          <p:spPr>
            <a:xfrm>
              <a:off x="-2807181" y="1600201"/>
              <a:ext cx="1532479" cy="2999117"/>
            </a:xfrm>
            <a:custGeom>
              <a:rect b="b" l="l" r="r" t="t"/>
              <a:pathLst>
                <a:path extrusionOk="0" h="31886" w="16293">
                  <a:moveTo>
                    <a:pt x="8177" y="1"/>
                  </a:moveTo>
                  <a:lnTo>
                    <a:pt x="0" y="7357"/>
                  </a:lnTo>
                  <a:lnTo>
                    <a:pt x="0" y="31886"/>
                  </a:lnTo>
                  <a:lnTo>
                    <a:pt x="16292" y="31886"/>
                  </a:lnTo>
                  <a:lnTo>
                    <a:pt x="16292" y="7357"/>
                  </a:lnTo>
                  <a:lnTo>
                    <a:pt x="81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2"/>
            <p:cNvSpPr/>
            <p:nvPr/>
          </p:nvSpPr>
          <p:spPr>
            <a:xfrm>
              <a:off x="-1274738" y="2292113"/>
              <a:ext cx="2024211" cy="2307230"/>
            </a:xfrm>
            <a:custGeom>
              <a:rect b="b" l="l" r="r" t="t"/>
              <a:pathLst>
                <a:path extrusionOk="0" h="24530" w="21521">
                  <a:moveTo>
                    <a:pt x="0" y="1"/>
                  </a:moveTo>
                  <a:lnTo>
                    <a:pt x="0" y="24530"/>
                  </a:lnTo>
                  <a:lnTo>
                    <a:pt x="21520" y="24530"/>
                  </a:lnTo>
                  <a:lnTo>
                    <a:pt x="215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2"/>
            <p:cNvSpPr/>
            <p:nvPr/>
          </p:nvSpPr>
          <p:spPr>
            <a:xfrm>
              <a:off x="-2029578" y="1600201"/>
              <a:ext cx="2781845" cy="691981"/>
            </a:xfrm>
            <a:custGeom>
              <a:rect b="b" l="l" r="r" t="t"/>
              <a:pathLst>
                <a:path extrusionOk="0" h="7357" w="29576">
                  <a:moveTo>
                    <a:pt x="1" y="1"/>
                  </a:moveTo>
                  <a:lnTo>
                    <a:pt x="8025" y="7357"/>
                  </a:lnTo>
                  <a:lnTo>
                    <a:pt x="29576" y="7357"/>
                  </a:lnTo>
                  <a:lnTo>
                    <a:pt x="2155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2"/>
            <p:cNvSpPr/>
            <p:nvPr/>
          </p:nvSpPr>
          <p:spPr>
            <a:xfrm>
              <a:off x="-883068" y="2958252"/>
              <a:ext cx="417521" cy="414700"/>
            </a:xfrm>
            <a:custGeom>
              <a:rect b="b" l="l" r="r" t="t"/>
              <a:pathLst>
                <a:path extrusionOk="0" h="4409" w="4439">
                  <a:moveTo>
                    <a:pt x="2219" y="1"/>
                  </a:moveTo>
                  <a:cubicBezTo>
                    <a:pt x="1004" y="1"/>
                    <a:pt x="1" y="1004"/>
                    <a:pt x="1" y="2220"/>
                  </a:cubicBezTo>
                  <a:cubicBezTo>
                    <a:pt x="1" y="3436"/>
                    <a:pt x="1004" y="4408"/>
                    <a:pt x="2219" y="4408"/>
                  </a:cubicBezTo>
                  <a:cubicBezTo>
                    <a:pt x="3435" y="4408"/>
                    <a:pt x="4438" y="3436"/>
                    <a:pt x="4438" y="2220"/>
                  </a:cubicBezTo>
                  <a:cubicBezTo>
                    <a:pt x="4438" y="1004"/>
                    <a:pt x="3435" y="1"/>
                    <a:pt x="22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2"/>
            <p:cNvSpPr/>
            <p:nvPr/>
          </p:nvSpPr>
          <p:spPr>
            <a:xfrm>
              <a:off x="-56835" y="2958252"/>
              <a:ext cx="414700" cy="414700"/>
            </a:xfrm>
            <a:custGeom>
              <a:rect b="b" l="l" r="r" t="t"/>
              <a:pathLst>
                <a:path extrusionOk="0" h="4409" w="4409">
                  <a:moveTo>
                    <a:pt x="2220" y="1"/>
                  </a:moveTo>
                  <a:cubicBezTo>
                    <a:pt x="1004" y="1"/>
                    <a:pt x="1" y="1004"/>
                    <a:pt x="1" y="2220"/>
                  </a:cubicBezTo>
                  <a:cubicBezTo>
                    <a:pt x="1" y="3436"/>
                    <a:pt x="1004" y="4408"/>
                    <a:pt x="2220" y="4408"/>
                  </a:cubicBezTo>
                  <a:cubicBezTo>
                    <a:pt x="3436" y="4408"/>
                    <a:pt x="4408" y="3436"/>
                    <a:pt x="4408" y="2220"/>
                  </a:cubicBezTo>
                  <a:cubicBezTo>
                    <a:pt x="4408" y="1004"/>
                    <a:pt x="3436" y="1"/>
                    <a:pt x="22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2"/>
            <p:cNvSpPr/>
            <p:nvPr/>
          </p:nvSpPr>
          <p:spPr>
            <a:xfrm>
              <a:off x="-2807181" y="1600201"/>
              <a:ext cx="1532479" cy="1049400"/>
            </a:xfrm>
            <a:custGeom>
              <a:rect b="b" l="l" r="r" t="t"/>
              <a:pathLst>
                <a:path extrusionOk="0" h="11157" w="16293">
                  <a:moveTo>
                    <a:pt x="8177" y="1"/>
                  </a:moveTo>
                  <a:lnTo>
                    <a:pt x="0" y="7357"/>
                  </a:lnTo>
                  <a:lnTo>
                    <a:pt x="0" y="11156"/>
                  </a:lnTo>
                  <a:lnTo>
                    <a:pt x="16292" y="11156"/>
                  </a:lnTo>
                  <a:lnTo>
                    <a:pt x="16292" y="7357"/>
                  </a:lnTo>
                  <a:lnTo>
                    <a:pt x="81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2"/>
            <p:cNvSpPr/>
            <p:nvPr/>
          </p:nvSpPr>
          <p:spPr>
            <a:xfrm>
              <a:off x="-2332643" y="2975465"/>
              <a:ext cx="586166" cy="1623903"/>
            </a:xfrm>
            <a:custGeom>
              <a:rect b="b" l="l" r="r" t="t"/>
              <a:pathLst>
                <a:path extrusionOk="0" h="17265" w="6232">
                  <a:moveTo>
                    <a:pt x="1" y="0"/>
                  </a:moveTo>
                  <a:lnTo>
                    <a:pt x="1" y="17265"/>
                  </a:lnTo>
                  <a:lnTo>
                    <a:pt x="6232" y="17265"/>
                  </a:lnTo>
                  <a:lnTo>
                    <a:pt x="623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5" name="Google Shape;655;p22"/>
          <p:cNvGrpSpPr/>
          <p:nvPr/>
        </p:nvGrpSpPr>
        <p:grpSpPr>
          <a:xfrm>
            <a:off x="8057080" y="537036"/>
            <a:ext cx="2188681" cy="4059897"/>
            <a:chOff x="218005" y="537036"/>
            <a:chExt cx="2188681" cy="4059897"/>
          </a:xfrm>
        </p:grpSpPr>
        <p:sp>
          <p:nvSpPr>
            <p:cNvPr id="656" name="Google Shape;656;p22"/>
            <p:cNvSpPr/>
            <p:nvPr/>
          </p:nvSpPr>
          <p:spPr>
            <a:xfrm>
              <a:off x="218005" y="537036"/>
              <a:ext cx="2188681" cy="3290034"/>
            </a:xfrm>
            <a:custGeom>
              <a:rect b="b" l="l" r="r" t="t"/>
              <a:pathLst>
                <a:path extrusionOk="0" h="28057" w="18664">
                  <a:moveTo>
                    <a:pt x="9302" y="1"/>
                  </a:moveTo>
                  <a:cubicBezTo>
                    <a:pt x="3040" y="1"/>
                    <a:pt x="5958" y="8937"/>
                    <a:pt x="5958" y="8937"/>
                  </a:cubicBezTo>
                  <a:cubicBezTo>
                    <a:pt x="1308" y="13314"/>
                    <a:pt x="4651" y="19120"/>
                    <a:pt x="4651" y="19120"/>
                  </a:cubicBezTo>
                  <a:cubicBezTo>
                    <a:pt x="1" y="24135"/>
                    <a:pt x="4256" y="28056"/>
                    <a:pt x="9271" y="28056"/>
                  </a:cubicBezTo>
                  <a:cubicBezTo>
                    <a:pt x="14287" y="28056"/>
                    <a:pt x="18664" y="24135"/>
                    <a:pt x="13983" y="19120"/>
                  </a:cubicBezTo>
                  <a:cubicBezTo>
                    <a:pt x="13983" y="19120"/>
                    <a:pt x="17326" y="13345"/>
                    <a:pt x="12645" y="8937"/>
                  </a:cubicBezTo>
                  <a:cubicBezTo>
                    <a:pt x="12645" y="8937"/>
                    <a:pt x="15594" y="1"/>
                    <a:pt x="930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2"/>
            <p:cNvSpPr/>
            <p:nvPr/>
          </p:nvSpPr>
          <p:spPr>
            <a:xfrm>
              <a:off x="1315840" y="946989"/>
              <a:ext cx="117" cy="3649913"/>
            </a:xfrm>
            <a:custGeom>
              <a:rect b="b" l="l" r="r" t="t"/>
              <a:pathLst>
                <a:path extrusionOk="0" fill="none" h="31126" w="1">
                  <a:moveTo>
                    <a:pt x="0" y="0"/>
                  </a:moveTo>
                  <a:lnTo>
                    <a:pt x="0" y="31126"/>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2"/>
            <p:cNvSpPr/>
            <p:nvPr/>
          </p:nvSpPr>
          <p:spPr>
            <a:xfrm>
              <a:off x="1315840" y="946989"/>
              <a:ext cx="135561" cy="285300"/>
            </a:xfrm>
            <a:custGeom>
              <a:rect b="b" l="l" r="r" t="t"/>
              <a:pathLst>
                <a:path extrusionOk="0" fill="none" h="2433" w="1156">
                  <a:moveTo>
                    <a:pt x="1156" y="0"/>
                  </a:moveTo>
                  <a:lnTo>
                    <a:pt x="0" y="2432"/>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2"/>
            <p:cNvSpPr/>
            <p:nvPr/>
          </p:nvSpPr>
          <p:spPr>
            <a:xfrm>
              <a:off x="987967" y="1748954"/>
              <a:ext cx="327997" cy="481245"/>
            </a:xfrm>
            <a:custGeom>
              <a:rect b="b" l="l" r="r" t="t"/>
              <a:pathLst>
                <a:path extrusionOk="0" fill="none" h="4104" w="2797">
                  <a:moveTo>
                    <a:pt x="0" y="0"/>
                  </a:moveTo>
                  <a:lnTo>
                    <a:pt x="2796" y="410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2"/>
            <p:cNvSpPr/>
            <p:nvPr/>
          </p:nvSpPr>
          <p:spPr>
            <a:xfrm>
              <a:off x="1315840" y="2518789"/>
              <a:ext cx="413602" cy="670272"/>
            </a:xfrm>
            <a:custGeom>
              <a:rect b="b" l="l" r="r" t="t"/>
              <a:pathLst>
                <a:path extrusionOk="0" fill="none" h="5716" w="3527">
                  <a:moveTo>
                    <a:pt x="3526" y="1"/>
                  </a:moveTo>
                  <a:lnTo>
                    <a:pt x="0" y="5715"/>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2"/>
            <p:cNvSpPr/>
            <p:nvPr/>
          </p:nvSpPr>
          <p:spPr>
            <a:xfrm>
              <a:off x="1522578" y="1902218"/>
              <a:ext cx="117" cy="117732"/>
            </a:xfrm>
            <a:custGeom>
              <a:rect b="b" l="l" r="r" t="t"/>
              <a:pathLst>
                <a:path extrusionOk="0" fill="none" h="1004" w="1">
                  <a:moveTo>
                    <a:pt x="0" y="0"/>
                  </a:moveTo>
                  <a:lnTo>
                    <a:pt x="0" y="100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2"/>
            <p:cNvSpPr/>
            <p:nvPr/>
          </p:nvSpPr>
          <p:spPr>
            <a:xfrm>
              <a:off x="1055629" y="832892"/>
              <a:ext cx="117" cy="114214"/>
            </a:xfrm>
            <a:custGeom>
              <a:rect b="b" l="l" r="r" t="t"/>
              <a:pathLst>
                <a:path extrusionOk="0" fill="none" h="974" w="1">
                  <a:moveTo>
                    <a:pt x="1" y="1"/>
                  </a:moveTo>
                  <a:lnTo>
                    <a:pt x="1" y="97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2"/>
            <p:cNvSpPr/>
            <p:nvPr/>
          </p:nvSpPr>
          <p:spPr>
            <a:xfrm>
              <a:off x="1576050" y="1175067"/>
              <a:ext cx="117" cy="114214"/>
            </a:xfrm>
            <a:custGeom>
              <a:rect b="b" l="l" r="r" t="t"/>
              <a:pathLst>
                <a:path extrusionOk="0" fill="none" h="974" w="1">
                  <a:moveTo>
                    <a:pt x="0" y="1"/>
                  </a:moveTo>
                  <a:lnTo>
                    <a:pt x="0" y="97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2"/>
            <p:cNvSpPr/>
            <p:nvPr/>
          </p:nvSpPr>
          <p:spPr>
            <a:xfrm>
              <a:off x="1076971" y="3053511"/>
              <a:ext cx="117" cy="121249"/>
            </a:xfrm>
            <a:custGeom>
              <a:rect b="b" l="l" r="r" t="t"/>
              <a:pathLst>
                <a:path extrusionOk="0" fill="none" h="1034" w="1">
                  <a:moveTo>
                    <a:pt x="1" y="0"/>
                  </a:moveTo>
                  <a:lnTo>
                    <a:pt x="1"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2"/>
            <p:cNvSpPr/>
            <p:nvPr/>
          </p:nvSpPr>
          <p:spPr>
            <a:xfrm>
              <a:off x="1112619" y="1517241"/>
              <a:ext cx="117" cy="117732"/>
            </a:xfrm>
            <a:custGeom>
              <a:rect b="b" l="l" r="r" t="t"/>
              <a:pathLst>
                <a:path extrusionOk="0" fill="none" h="1004" w="1">
                  <a:moveTo>
                    <a:pt x="1" y="1"/>
                  </a:moveTo>
                  <a:lnTo>
                    <a:pt x="1" y="100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2"/>
            <p:cNvSpPr/>
            <p:nvPr/>
          </p:nvSpPr>
          <p:spPr>
            <a:xfrm>
              <a:off x="1754293" y="2066152"/>
              <a:ext cx="117" cy="114214"/>
            </a:xfrm>
            <a:custGeom>
              <a:rect b="b" l="l" r="r" t="t"/>
              <a:pathLst>
                <a:path extrusionOk="0" fill="none" h="974" w="1">
                  <a:moveTo>
                    <a:pt x="0" y="1"/>
                  </a:moveTo>
                  <a:lnTo>
                    <a:pt x="0" y="97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2"/>
            <p:cNvSpPr/>
            <p:nvPr/>
          </p:nvSpPr>
          <p:spPr>
            <a:xfrm>
              <a:off x="1576050" y="3053511"/>
              <a:ext cx="117" cy="121249"/>
            </a:xfrm>
            <a:custGeom>
              <a:rect b="b" l="l" r="r" t="t"/>
              <a:pathLst>
                <a:path extrusionOk="0" fill="none" h="1034" w="1">
                  <a:moveTo>
                    <a:pt x="0" y="0"/>
                  </a:moveTo>
                  <a:lnTo>
                    <a:pt x="0"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2"/>
            <p:cNvSpPr/>
            <p:nvPr/>
          </p:nvSpPr>
          <p:spPr>
            <a:xfrm>
              <a:off x="877386" y="2151754"/>
              <a:ext cx="117" cy="114096"/>
            </a:xfrm>
            <a:custGeom>
              <a:rect b="b" l="l" r="r" t="t"/>
              <a:pathLst>
                <a:path extrusionOk="0" fill="none" h="973" w="1">
                  <a:moveTo>
                    <a:pt x="1" y="0"/>
                  </a:moveTo>
                  <a:lnTo>
                    <a:pt x="1" y="97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2"/>
            <p:cNvSpPr/>
            <p:nvPr/>
          </p:nvSpPr>
          <p:spPr>
            <a:xfrm>
              <a:off x="1522578" y="2258699"/>
              <a:ext cx="117" cy="114096"/>
            </a:xfrm>
            <a:custGeom>
              <a:rect b="b" l="l" r="r" t="t"/>
              <a:pathLst>
                <a:path extrusionOk="0" fill="none" h="973" w="1">
                  <a:moveTo>
                    <a:pt x="0" y="0"/>
                  </a:moveTo>
                  <a:lnTo>
                    <a:pt x="0" y="97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2"/>
            <p:cNvSpPr/>
            <p:nvPr/>
          </p:nvSpPr>
          <p:spPr>
            <a:xfrm>
              <a:off x="1832626" y="3185315"/>
              <a:ext cx="117" cy="117732"/>
            </a:xfrm>
            <a:custGeom>
              <a:rect b="b" l="l" r="r" t="t"/>
              <a:pathLst>
                <a:path extrusionOk="0" fill="none" h="1004" w="1">
                  <a:moveTo>
                    <a:pt x="1" y="1"/>
                  </a:moveTo>
                  <a:lnTo>
                    <a:pt x="1" y="100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2"/>
            <p:cNvSpPr/>
            <p:nvPr/>
          </p:nvSpPr>
          <p:spPr>
            <a:xfrm>
              <a:off x="1148268" y="2479623"/>
              <a:ext cx="117" cy="114214"/>
            </a:xfrm>
            <a:custGeom>
              <a:rect b="b" l="l" r="r" t="t"/>
              <a:pathLst>
                <a:path extrusionOk="0" fill="none" h="974" w="1">
                  <a:moveTo>
                    <a:pt x="1" y="1"/>
                  </a:moveTo>
                  <a:lnTo>
                    <a:pt x="1" y="97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2"/>
            <p:cNvSpPr/>
            <p:nvPr/>
          </p:nvSpPr>
          <p:spPr>
            <a:xfrm>
              <a:off x="741945" y="3185315"/>
              <a:ext cx="117" cy="117732"/>
            </a:xfrm>
            <a:custGeom>
              <a:rect b="b" l="l" r="r" t="t"/>
              <a:pathLst>
                <a:path extrusionOk="0" fill="none" h="1004" w="1">
                  <a:moveTo>
                    <a:pt x="1" y="1"/>
                  </a:moveTo>
                  <a:lnTo>
                    <a:pt x="1" y="100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2"/>
            <p:cNvSpPr/>
            <p:nvPr/>
          </p:nvSpPr>
          <p:spPr>
            <a:xfrm>
              <a:off x="959354" y="2689877"/>
              <a:ext cx="117" cy="114214"/>
            </a:xfrm>
            <a:custGeom>
              <a:rect b="b" l="l" r="r" t="t"/>
              <a:pathLst>
                <a:path extrusionOk="0" fill="none" h="974" w="1">
                  <a:moveTo>
                    <a:pt x="1" y="1"/>
                  </a:moveTo>
                  <a:lnTo>
                    <a:pt x="1" y="97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2"/>
            <p:cNvSpPr/>
            <p:nvPr/>
          </p:nvSpPr>
          <p:spPr>
            <a:xfrm>
              <a:off x="1522578" y="3477653"/>
              <a:ext cx="117" cy="117732"/>
            </a:xfrm>
            <a:custGeom>
              <a:rect b="b" l="l" r="r" t="t"/>
              <a:pathLst>
                <a:path extrusionOk="0" fill="none" h="1004" w="1">
                  <a:moveTo>
                    <a:pt x="0" y="0"/>
                  </a:moveTo>
                  <a:lnTo>
                    <a:pt x="0" y="100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2"/>
            <p:cNvSpPr/>
            <p:nvPr/>
          </p:nvSpPr>
          <p:spPr>
            <a:xfrm>
              <a:off x="1048476" y="4596816"/>
              <a:ext cx="527704" cy="117"/>
            </a:xfrm>
            <a:custGeom>
              <a:rect b="b" l="l" r="r" t="t"/>
              <a:pathLst>
                <a:path extrusionOk="0" fill="none" h="1" w="4500">
                  <a:moveTo>
                    <a:pt x="1" y="1"/>
                  </a:moveTo>
                  <a:lnTo>
                    <a:pt x="4499" y="1"/>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6" name="Google Shape;676;p22"/>
          <p:cNvSpPr/>
          <p:nvPr/>
        </p:nvSpPr>
        <p:spPr>
          <a:xfrm>
            <a:off x="976752" y="1053846"/>
            <a:ext cx="622307" cy="178668"/>
          </a:xfrm>
          <a:custGeom>
            <a:rect b="b" l="l" r="r" t="t"/>
            <a:pathLst>
              <a:path extrusionOk="0" h="2182" w="7600">
                <a:moveTo>
                  <a:pt x="2032" y="0"/>
                </a:moveTo>
                <a:cubicBezTo>
                  <a:pt x="693" y="0"/>
                  <a:pt x="0" y="1209"/>
                  <a:pt x="0" y="1209"/>
                </a:cubicBezTo>
                <a:cubicBezTo>
                  <a:pt x="616" y="891"/>
                  <a:pt x="1149" y="768"/>
                  <a:pt x="1604" y="768"/>
                </a:cubicBezTo>
                <a:cubicBezTo>
                  <a:pt x="3147" y="768"/>
                  <a:pt x="3800" y="2182"/>
                  <a:pt x="3800" y="2182"/>
                </a:cubicBezTo>
                <a:cubicBezTo>
                  <a:pt x="3800" y="2182"/>
                  <a:pt x="4455" y="780"/>
                  <a:pt x="6005" y="780"/>
                </a:cubicBezTo>
                <a:cubicBezTo>
                  <a:pt x="6458" y="780"/>
                  <a:pt x="6987" y="900"/>
                  <a:pt x="7599" y="1209"/>
                </a:cubicBezTo>
                <a:cubicBezTo>
                  <a:pt x="7599" y="1209"/>
                  <a:pt x="6922" y="0"/>
                  <a:pt x="5580" y="0"/>
                </a:cubicBezTo>
                <a:cubicBezTo>
                  <a:pt x="5079" y="0"/>
                  <a:pt x="4486" y="169"/>
                  <a:pt x="3800" y="631"/>
                </a:cubicBezTo>
                <a:cubicBezTo>
                  <a:pt x="3122" y="169"/>
                  <a:pt x="2532" y="0"/>
                  <a:pt x="20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2"/>
          <p:cNvSpPr txBox="1"/>
          <p:nvPr>
            <p:ph idx="1" type="subTitle"/>
          </p:nvPr>
        </p:nvSpPr>
        <p:spPr>
          <a:xfrm>
            <a:off x="2373329" y="3086574"/>
            <a:ext cx="2654400" cy="342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Josefin Sans"/>
              <a:buNone/>
              <a:defRPr sz="2200">
                <a:solidFill>
                  <a:schemeClr val="accent2"/>
                </a:solidFill>
                <a:latin typeface="Bree Serif"/>
                <a:ea typeface="Bree Serif"/>
                <a:cs typeface="Bree Serif"/>
                <a:sym typeface="Bree Serif"/>
              </a:defRPr>
            </a:lvl1pPr>
            <a:lvl2pPr lvl="1" rtl="0">
              <a:spcBef>
                <a:spcPts val="160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p:txBody>
      </p:sp>
      <p:sp>
        <p:nvSpPr>
          <p:cNvPr id="678" name="Google Shape;678;p22"/>
          <p:cNvSpPr txBox="1"/>
          <p:nvPr>
            <p:ph idx="2" type="subTitle"/>
          </p:nvPr>
        </p:nvSpPr>
        <p:spPr>
          <a:xfrm>
            <a:off x="5030002" y="1467325"/>
            <a:ext cx="2654400" cy="342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Josefin Sans"/>
              <a:buNone/>
              <a:defRPr sz="2200">
                <a:solidFill>
                  <a:schemeClr val="accent2"/>
                </a:solidFill>
                <a:latin typeface="Bree Serif"/>
                <a:ea typeface="Bree Serif"/>
                <a:cs typeface="Bree Serif"/>
                <a:sym typeface="Bree Serif"/>
              </a:defRPr>
            </a:lvl1pPr>
            <a:lvl2pPr lvl="1" rtl="0">
              <a:spcBef>
                <a:spcPts val="160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p:txBody>
      </p:sp>
      <p:sp>
        <p:nvSpPr>
          <p:cNvPr id="679" name="Google Shape;679;p22"/>
          <p:cNvSpPr txBox="1"/>
          <p:nvPr>
            <p:ph idx="3" type="subTitle"/>
          </p:nvPr>
        </p:nvSpPr>
        <p:spPr>
          <a:xfrm>
            <a:off x="2373329" y="1467325"/>
            <a:ext cx="2654400" cy="342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Josefin Sans"/>
              <a:buNone/>
              <a:defRPr sz="2200">
                <a:solidFill>
                  <a:schemeClr val="accent2"/>
                </a:solidFill>
                <a:latin typeface="Bree Serif"/>
                <a:ea typeface="Bree Serif"/>
                <a:cs typeface="Bree Serif"/>
                <a:sym typeface="Bree Serif"/>
              </a:defRPr>
            </a:lvl1pPr>
            <a:lvl2pPr lvl="1" rtl="0">
              <a:spcBef>
                <a:spcPts val="160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p:txBody>
      </p:sp>
      <p:sp>
        <p:nvSpPr>
          <p:cNvPr id="680" name="Google Shape;680;p22"/>
          <p:cNvSpPr txBox="1"/>
          <p:nvPr>
            <p:ph idx="4" type="subTitle"/>
          </p:nvPr>
        </p:nvSpPr>
        <p:spPr>
          <a:xfrm>
            <a:off x="2371725" y="1923301"/>
            <a:ext cx="2657400" cy="639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atin typeface="Kanit Light"/>
                <a:ea typeface="Kanit Light"/>
                <a:cs typeface="Kanit Light"/>
                <a:sym typeface="Kanit Light"/>
              </a:defRPr>
            </a:lvl1pPr>
            <a:lvl2pPr lvl="1" rtl="0" algn="ctr">
              <a:spcBef>
                <a:spcPts val="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681" name="Google Shape;681;p22"/>
          <p:cNvSpPr txBox="1"/>
          <p:nvPr>
            <p:ph idx="5" type="subTitle"/>
          </p:nvPr>
        </p:nvSpPr>
        <p:spPr>
          <a:xfrm>
            <a:off x="5028398" y="1923301"/>
            <a:ext cx="2657400" cy="639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atin typeface="Kanit Light"/>
                <a:ea typeface="Kanit Light"/>
                <a:cs typeface="Kanit Light"/>
                <a:sym typeface="Kanit Light"/>
              </a:defRPr>
            </a:lvl1pPr>
            <a:lvl2pPr lvl="1" rtl="0" algn="ctr">
              <a:spcBef>
                <a:spcPts val="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682" name="Google Shape;682;p22"/>
          <p:cNvSpPr txBox="1"/>
          <p:nvPr>
            <p:ph idx="6" type="subTitle"/>
          </p:nvPr>
        </p:nvSpPr>
        <p:spPr>
          <a:xfrm>
            <a:off x="2371725" y="3542550"/>
            <a:ext cx="2657400" cy="639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atin typeface="Kanit Light"/>
                <a:ea typeface="Kanit Light"/>
                <a:cs typeface="Kanit Light"/>
                <a:sym typeface="Kanit Light"/>
              </a:defRPr>
            </a:lvl1pPr>
            <a:lvl2pPr lvl="1" rtl="0" algn="ctr">
              <a:spcBef>
                <a:spcPts val="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683" name="Google Shape;683;p22"/>
          <p:cNvSpPr txBox="1"/>
          <p:nvPr>
            <p:ph type="title"/>
          </p:nvPr>
        </p:nvSpPr>
        <p:spPr>
          <a:xfrm>
            <a:off x="2371725" y="372400"/>
            <a:ext cx="5315100" cy="478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684" name="Google Shape;684;p22"/>
          <p:cNvSpPr txBox="1"/>
          <p:nvPr>
            <p:ph idx="7" type="subTitle"/>
          </p:nvPr>
        </p:nvSpPr>
        <p:spPr>
          <a:xfrm>
            <a:off x="5030002" y="3086574"/>
            <a:ext cx="2654400" cy="342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Josefin Sans"/>
              <a:buNone/>
              <a:defRPr sz="2200">
                <a:solidFill>
                  <a:schemeClr val="accent2"/>
                </a:solidFill>
                <a:latin typeface="Bree Serif"/>
                <a:ea typeface="Bree Serif"/>
                <a:cs typeface="Bree Serif"/>
                <a:sym typeface="Bree Serif"/>
              </a:defRPr>
            </a:lvl1pPr>
            <a:lvl2pPr lvl="1" rtl="0">
              <a:spcBef>
                <a:spcPts val="160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p:txBody>
      </p:sp>
      <p:sp>
        <p:nvSpPr>
          <p:cNvPr id="685" name="Google Shape;685;p22"/>
          <p:cNvSpPr txBox="1"/>
          <p:nvPr>
            <p:ph idx="8" type="subTitle"/>
          </p:nvPr>
        </p:nvSpPr>
        <p:spPr>
          <a:xfrm>
            <a:off x="5028398" y="3542550"/>
            <a:ext cx="2657400" cy="639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atin typeface="Kanit Light"/>
                <a:ea typeface="Kanit Light"/>
                <a:cs typeface="Kanit Light"/>
                <a:sym typeface="Kanit Light"/>
              </a:defRPr>
            </a:lvl1pPr>
            <a:lvl2pPr lvl="1" rtl="0" algn="ctr">
              <a:spcBef>
                <a:spcPts val="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33">
    <p:spTree>
      <p:nvGrpSpPr>
        <p:cNvPr id="686" name="Shape 686"/>
        <p:cNvGrpSpPr/>
        <p:nvPr/>
      </p:nvGrpSpPr>
      <p:grpSpPr>
        <a:xfrm>
          <a:off x="0" y="0"/>
          <a:ext cx="0" cy="0"/>
          <a:chOff x="0" y="0"/>
          <a:chExt cx="0" cy="0"/>
        </a:xfrm>
      </p:grpSpPr>
      <p:sp>
        <p:nvSpPr>
          <p:cNvPr id="687" name="Google Shape;687;p23"/>
          <p:cNvSpPr/>
          <p:nvPr/>
        </p:nvSpPr>
        <p:spPr>
          <a:xfrm flipH="1">
            <a:off x="-293246" y="323400"/>
            <a:ext cx="1644865" cy="401128"/>
          </a:xfrm>
          <a:custGeom>
            <a:rect b="b" l="l" r="r" t="t"/>
            <a:pathLst>
              <a:path extrusionOk="0" h="6501" w="26658">
                <a:moveTo>
                  <a:pt x="15127" y="0"/>
                </a:moveTo>
                <a:cubicBezTo>
                  <a:pt x="11666" y="0"/>
                  <a:pt x="8116" y="3248"/>
                  <a:pt x="8116" y="3248"/>
                </a:cubicBezTo>
                <a:cubicBezTo>
                  <a:pt x="8116" y="3248"/>
                  <a:pt x="6854" y="2853"/>
                  <a:pt x="5308" y="2853"/>
                </a:cubicBezTo>
                <a:cubicBezTo>
                  <a:pt x="3318" y="2853"/>
                  <a:pt x="855" y="3507"/>
                  <a:pt x="0" y="6500"/>
                </a:cubicBezTo>
                <a:lnTo>
                  <a:pt x="26657" y="6500"/>
                </a:lnTo>
                <a:lnTo>
                  <a:pt x="21915" y="5163"/>
                </a:lnTo>
                <a:cubicBezTo>
                  <a:pt x="21915" y="5163"/>
                  <a:pt x="19271" y="421"/>
                  <a:pt x="15654" y="26"/>
                </a:cubicBezTo>
                <a:cubicBezTo>
                  <a:pt x="15479" y="9"/>
                  <a:pt x="15303" y="0"/>
                  <a:pt x="151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3"/>
          <p:cNvSpPr/>
          <p:nvPr/>
        </p:nvSpPr>
        <p:spPr>
          <a:xfrm>
            <a:off x="256023" y="3508152"/>
            <a:ext cx="3179136" cy="1094213"/>
          </a:xfrm>
          <a:custGeom>
            <a:rect b="b" l="l" r="r" t="t"/>
            <a:pathLst>
              <a:path extrusionOk="0" h="10368" w="30124">
                <a:moveTo>
                  <a:pt x="15584" y="0"/>
                </a:moveTo>
                <a:cubicBezTo>
                  <a:pt x="10123" y="0"/>
                  <a:pt x="7904" y="4380"/>
                  <a:pt x="7904" y="4380"/>
                </a:cubicBezTo>
                <a:cubicBezTo>
                  <a:pt x="7904" y="4380"/>
                  <a:pt x="366" y="4532"/>
                  <a:pt x="1" y="10368"/>
                </a:cubicBezTo>
                <a:lnTo>
                  <a:pt x="30123" y="10368"/>
                </a:lnTo>
                <a:cubicBezTo>
                  <a:pt x="30123" y="10368"/>
                  <a:pt x="29409" y="5810"/>
                  <a:pt x="25208" y="5810"/>
                </a:cubicBezTo>
                <a:cubicBezTo>
                  <a:pt x="24742" y="5810"/>
                  <a:pt x="24234" y="5866"/>
                  <a:pt x="23679" y="5991"/>
                </a:cubicBezTo>
                <a:cubicBezTo>
                  <a:pt x="23679" y="5991"/>
                  <a:pt x="21430" y="124"/>
                  <a:pt x="15807" y="3"/>
                </a:cubicBezTo>
                <a:cubicBezTo>
                  <a:pt x="15732" y="1"/>
                  <a:pt x="15657" y="0"/>
                  <a:pt x="155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3"/>
          <p:cNvSpPr/>
          <p:nvPr/>
        </p:nvSpPr>
        <p:spPr>
          <a:xfrm>
            <a:off x="2207027" y="2591396"/>
            <a:ext cx="622307" cy="178668"/>
          </a:xfrm>
          <a:custGeom>
            <a:rect b="b" l="l" r="r" t="t"/>
            <a:pathLst>
              <a:path extrusionOk="0" h="2182" w="7600">
                <a:moveTo>
                  <a:pt x="2032" y="0"/>
                </a:moveTo>
                <a:cubicBezTo>
                  <a:pt x="693" y="0"/>
                  <a:pt x="0" y="1209"/>
                  <a:pt x="0" y="1209"/>
                </a:cubicBezTo>
                <a:cubicBezTo>
                  <a:pt x="616" y="891"/>
                  <a:pt x="1149" y="768"/>
                  <a:pt x="1604" y="768"/>
                </a:cubicBezTo>
                <a:cubicBezTo>
                  <a:pt x="3147" y="768"/>
                  <a:pt x="3800" y="2182"/>
                  <a:pt x="3800" y="2182"/>
                </a:cubicBezTo>
                <a:cubicBezTo>
                  <a:pt x="3800" y="2182"/>
                  <a:pt x="4455" y="780"/>
                  <a:pt x="6005" y="780"/>
                </a:cubicBezTo>
                <a:cubicBezTo>
                  <a:pt x="6458" y="780"/>
                  <a:pt x="6987" y="900"/>
                  <a:pt x="7599" y="1209"/>
                </a:cubicBezTo>
                <a:cubicBezTo>
                  <a:pt x="7599" y="1209"/>
                  <a:pt x="6922" y="0"/>
                  <a:pt x="5580" y="0"/>
                </a:cubicBezTo>
                <a:cubicBezTo>
                  <a:pt x="5079" y="0"/>
                  <a:pt x="4486" y="169"/>
                  <a:pt x="3800" y="631"/>
                </a:cubicBezTo>
                <a:cubicBezTo>
                  <a:pt x="3122" y="169"/>
                  <a:pt x="2532" y="0"/>
                  <a:pt x="20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3"/>
          <p:cNvSpPr/>
          <p:nvPr/>
        </p:nvSpPr>
        <p:spPr>
          <a:xfrm>
            <a:off x="861851" y="1588675"/>
            <a:ext cx="1829419" cy="572359"/>
          </a:xfrm>
          <a:custGeom>
            <a:rect b="b" l="l" r="r" t="t"/>
            <a:pathLst>
              <a:path extrusionOk="0" h="6990" w="22342">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3"/>
          <p:cNvSpPr/>
          <p:nvPr/>
        </p:nvSpPr>
        <p:spPr>
          <a:xfrm flipH="1">
            <a:off x="7160061" y="164137"/>
            <a:ext cx="1829419" cy="572359"/>
          </a:xfrm>
          <a:custGeom>
            <a:rect b="b" l="l" r="r" t="t"/>
            <a:pathLst>
              <a:path extrusionOk="0" h="6990" w="22342">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2" name="Google Shape;692;p23"/>
          <p:cNvGrpSpPr/>
          <p:nvPr/>
        </p:nvGrpSpPr>
        <p:grpSpPr>
          <a:xfrm>
            <a:off x="8398175" y="1221422"/>
            <a:ext cx="1029421" cy="3382103"/>
            <a:chOff x="7407575" y="1221422"/>
            <a:chExt cx="1029421" cy="3382103"/>
          </a:xfrm>
        </p:grpSpPr>
        <p:sp>
          <p:nvSpPr>
            <p:cNvPr id="693" name="Google Shape;693;p23"/>
            <p:cNvSpPr/>
            <p:nvPr/>
          </p:nvSpPr>
          <p:spPr>
            <a:xfrm>
              <a:off x="8069339" y="2198974"/>
              <a:ext cx="90" cy="92720"/>
            </a:xfrm>
            <a:custGeom>
              <a:rect b="b" l="l" r="r" t="t"/>
              <a:pathLst>
                <a:path extrusionOk="0" fill="none" h="1035" w="1">
                  <a:moveTo>
                    <a:pt x="0" y="1"/>
                  </a:moveTo>
                  <a:lnTo>
                    <a:pt x="0"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3"/>
            <p:cNvSpPr/>
            <p:nvPr/>
          </p:nvSpPr>
          <p:spPr>
            <a:xfrm>
              <a:off x="8200044" y="2866113"/>
              <a:ext cx="0" cy="95408"/>
            </a:xfrm>
            <a:custGeom>
              <a:rect b="b" l="l" r="r" t="t"/>
              <a:pathLst>
                <a:path extrusionOk="0" fill="none" h="1065" w="0">
                  <a:moveTo>
                    <a:pt x="0" y="1"/>
                  </a:moveTo>
                  <a:lnTo>
                    <a:pt x="0" y="1065"/>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3"/>
            <p:cNvSpPr/>
            <p:nvPr/>
          </p:nvSpPr>
          <p:spPr>
            <a:xfrm>
              <a:off x="8023024" y="2484929"/>
              <a:ext cx="90" cy="95408"/>
            </a:xfrm>
            <a:custGeom>
              <a:rect b="b" l="l" r="r" t="t"/>
              <a:pathLst>
                <a:path extrusionOk="0" fill="none" h="1065" w="1">
                  <a:moveTo>
                    <a:pt x="0" y="0"/>
                  </a:moveTo>
                  <a:lnTo>
                    <a:pt x="0"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3"/>
            <p:cNvSpPr/>
            <p:nvPr/>
          </p:nvSpPr>
          <p:spPr>
            <a:xfrm>
              <a:off x="7666297" y="1526459"/>
              <a:ext cx="90" cy="89943"/>
            </a:xfrm>
            <a:custGeom>
              <a:rect b="b" l="l" r="r" t="t"/>
              <a:pathLst>
                <a:path extrusionOk="0" fill="none" h="1004" w="1">
                  <a:moveTo>
                    <a:pt x="0" y="0"/>
                  </a:moveTo>
                  <a:lnTo>
                    <a:pt x="0" y="100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3"/>
            <p:cNvSpPr/>
            <p:nvPr/>
          </p:nvSpPr>
          <p:spPr>
            <a:xfrm>
              <a:off x="8200044" y="2016579"/>
              <a:ext cx="0" cy="95408"/>
            </a:xfrm>
            <a:custGeom>
              <a:rect b="b" l="l" r="r" t="t"/>
              <a:pathLst>
                <a:path extrusionOk="0" fill="none" h="1065" w="0">
                  <a:moveTo>
                    <a:pt x="0" y="0"/>
                  </a:moveTo>
                  <a:lnTo>
                    <a:pt x="0"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3"/>
            <p:cNvSpPr/>
            <p:nvPr/>
          </p:nvSpPr>
          <p:spPr>
            <a:xfrm>
              <a:off x="8150951" y="3181990"/>
              <a:ext cx="90" cy="92720"/>
            </a:xfrm>
            <a:custGeom>
              <a:rect b="b" l="l" r="r" t="t"/>
              <a:pathLst>
                <a:path extrusionOk="0" fill="none" h="1035" w="1">
                  <a:moveTo>
                    <a:pt x="1" y="1"/>
                  </a:moveTo>
                  <a:lnTo>
                    <a:pt x="1"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3"/>
            <p:cNvSpPr/>
            <p:nvPr/>
          </p:nvSpPr>
          <p:spPr>
            <a:xfrm>
              <a:off x="7570978" y="1967576"/>
              <a:ext cx="90" cy="95408"/>
            </a:xfrm>
            <a:custGeom>
              <a:rect b="b" l="l" r="r" t="t"/>
              <a:pathLst>
                <a:path extrusionOk="0" fill="none" h="1065" w="1">
                  <a:moveTo>
                    <a:pt x="1" y="0"/>
                  </a:moveTo>
                  <a:lnTo>
                    <a:pt x="1"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3"/>
            <p:cNvSpPr/>
            <p:nvPr/>
          </p:nvSpPr>
          <p:spPr>
            <a:xfrm>
              <a:off x="7407575" y="1221422"/>
              <a:ext cx="1029421" cy="2388157"/>
            </a:xfrm>
            <a:custGeom>
              <a:rect b="b" l="l" r="r" t="t"/>
              <a:pathLst>
                <a:path extrusionOk="0" h="26658" w="11491">
                  <a:moveTo>
                    <a:pt x="5746" y="1"/>
                  </a:moveTo>
                  <a:cubicBezTo>
                    <a:pt x="2584" y="1"/>
                    <a:pt x="1" y="2615"/>
                    <a:pt x="1" y="5746"/>
                  </a:cubicBezTo>
                  <a:lnTo>
                    <a:pt x="1" y="20913"/>
                  </a:lnTo>
                  <a:cubicBezTo>
                    <a:pt x="1" y="24074"/>
                    <a:pt x="2584" y="26658"/>
                    <a:pt x="5746" y="26658"/>
                  </a:cubicBezTo>
                  <a:cubicBezTo>
                    <a:pt x="8907" y="26658"/>
                    <a:pt x="11490" y="24074"/>
                    <a:pt x="11490" y="20913"/>
                  </a:cubicBezTo>
                  <a:lnTo>
                    <a:pt x="11490" y="5746"/>
                  </a:lnTo>
                  <a:cubicBezTo>
                    <a:pt x="11490" y="2615"/>
                    <a:pt x="8907" y="1"/>
                    <a:pt x="57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3"/>
            <p:cNvSpPr/>
            <p:nvPr/>
          </p:nvSpPr>
          <p:spPr>
            <a:xfrm>
              <a:off x="7922241" y="1719784"/>
              <a:ext cx="90" cy="2883741"/>
            </a:xfrm>
            <a:custGeom>
              <a:rect b="b" l="l" r="r" t="t"/>
              <a:pathLst>
                <a:path extrusionOk="0" fill="none" h="32190" w="1">
                  <a:moveTo>
                    <a:pt x="1" y="0"/>
                  </a:moveTo>
                  <a:lnTo>
                    <a:pt x="1" y="32189"/>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3"/>
            <p:cNvSpPr/>
            <p:nvPr/>
          </p:nvSpPr>
          <p:spPr>
            <a:xfrm>
              <a:off x="7622758" y="4603435"/>
              <a:ext cx="637218" cy="90"/>
            </a:xfrm>
            <a:custGeom>
              <a:rect b="b" l="l" r="r" t="t"/>
              <a:pathLst>
                <a:path extrusionOk="0" fill="none" h="1" w="7113">
                  <a:moveTo>
                    <a:pt x="0" y="0"/>
                  </a:moveTo>
                  <a:lnTo>
                    <a:pt x="7113" y="0"/>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3"/>
            <p:cNvSpPr/>
            <p:nvPr/>
          </p:nvSpPr>
          <p:spPr>
            <a:xfrm>
              <a:off x="7922241" y="1572685"/>
              <a:ext cx="147188" cy="514755"/>
            </a:xfrm>
            <a:custGeom>
              <a:rect b="b" l="l" r="r" t="t"/>
              <a:pathLst>
                <a:path extrusionOk="0" fill="none" h="5746" w="1643">
                  <a:moveTo>
                    <a:pt x="1642" y="1"/>
                  </a:moveTo>
                  <a:lnTo>
                    <a:pt x="1" y="5746"/>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3"/>
            <p:cNvSpPr/>
            <p:nvPr/>
          </p:nvSpPr>
          <p:spPr>
            <a:xfrm>
              <a:off x="7707147" y="1828719"/>
              <a:ext cx="215183" cy="887787"/>
            </a:xfrm>
            <a:custGeom>
              <a:rect b="b" l="l" r="r" t="t"/>
              <a:pathLst>
                <a:path extrusionOk="0" fill="none" h="9910" w="2402">
                  <a:moveTo>
                    <a:pt x="0" y="0"/>
                  </a:moveTo>
                  <a:lnTo>
                    <a:pt x="2402" y="9909"/>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3"/>
            <p:cNvSpPr/>
            <p:nvPr/>
          </p:nvSpPr>
          <p:spPr>
            <a:xfrm>
              <a:off x="7922241" y="2414157"/>
              <a:ext cx="305037" cy="1002098"/>
            </a:xfrm>
            <a:custGeom>
              <a:rect b="b" l="l" r="r" t="t"/>
              <a:pathLst>
                <a:path extrusionOk="0" fill="none" h="11186" w="3405">
                  <a:moveTo>
                    <a:pt x="3405" y="0"/>
                  </a:moveTo>
                  <a:lnTo>
                    <a:pt x="1" y="11186"/>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3"/>
            <p:cNvSpPr/>
            <p:nvPr/>
          </p:nvSpPr>
          <p:spPr>
            <a:xfrm>
              <a:off x="7750686" y="2915116"/>
              <a:ext cx="90" cy="95408"/>
            </a:xfrm>
            <a:custGeom>
              <a:rect b="b" l="l" r="r" t="t"/>
              <a:pathLst>
                <a:path extrusionOk="0" fill="none" h="1065" w="1">
                  <a:moveTo>
                    <a:pt x="1" y="1"/>
                  </a:moveTo>
                  <a:lnTo>
                    <a:pt x="1" y="1065"/>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3"/>
            <p:cNvSpPr/>
            <p:nvPr/>
          </p:nvSpPr>
          <p:spPr>
            <a:xfrm>
              <a:off x="7816083" y="3274621"/>
              <a:ext cx="90" cy="95318"/>
            </a:xfrm>
            <a:custGeom>
              <a:rect b="b" l="l" r="r" t="t"/>
              <a:pathLst>
                <a:path extrusionOk="0" fill="none" h="1064" w="1">
                  <a:moveTo>
                    <a:pt x="0" y="0"/>
                  </a:moveTo>
                  <a:lnTo>
                    <a:pt x="0"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3"/>
            <p:cNvSpPr/>
            <p:nvPr/>
          </p:nvSpPr>
          <p:spPr>
            <a:xfrm>
              <a:off x="7636375" y="2395075"/>
              <a:ext cx="90" cy="89943"/>
            </a:xfrm>
            <a:custGeom>
              <a:rect b="b" l="l" r="r" t="t"/>
              <a:pathLst>
                <a:path extrusionOk="0" fill="none" h="1004" w="1">
                  <a:moveTo>
                    <a:pt x="0" y="0"/>
                  </a:moveTo>
                  <a:lnTo>
                    <a:pt x="0" y="100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3"/>
            <p:cNvSpPr/>
            <p:nvPr/>
          </p:nvSpPr>
          <p:spPr>
            <a:xfrm>
              <a:off x="7570978" y="2822575"/>
              <a:ext cx="90" cy="92631"/>
            </a:xfrm>
            <a:custGeom>
              <a:rect b="b" l="l" r="r" t="t"/>
              <a:pathLst>
                <a:path extrusionOk="0" fill="none" h="1034" w="1">
                  <a:moveTo>
                    <a:pt x="1" y="1"/>
                  </a:moveTo>
                  <a:lnTo>
                    <a:pt x="1"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3"/>
            <p:cNvSpPr/>
            <p:nvPr/>
          </p:nvSpPr>
          <p:spPr>
            <a:xfrm>
              <a:off x="7886855" y="1409372"/>
              <a:ext cx="90" cy="95408"/>
            </a:xfrm>
            <a:custGeom>
              <a:rect b="b" l="l" r="r" t="t"/>
              <a:pathLst>
                <a:path extrusionOk="0" fill="none" h="1065" w="1">
                  <a:moveTo>
                    <a:pt x="1" y="0"/>
                  </a:moveTo>
                  <a:lnTo>
                    <a:pt x="1"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3"/>
            <p:cNvSpPr/>
            <p:nvPr/>
          </p:nvSpPr>
          <p:spPr>
            <a:xfrm>
              <a:off x="8227188" y="1605384"/>
              <a:ext cx="90" cy="89943"/>
            </a:xfrm>
            <a:custGeom>
              <a:rect b="b" l="l" r="r" t="t"/>
              <a:pathLst>
                <a:path extrusionOk="0" fill="none" h="1004" w="1">
                  <a:moveTo>
                    <a:pt x="1" y="1"/>
                  </a:moveTo>
                  <a:lnTo>
                    <a:pt x="1" y="100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2" name="Google Shape;712;p23"/>
          <p:cNvSpPr txBox="1"/>
          <p:nvPr>
            <p:ph idx="1" type="subTitle"/>
          </p:nvPr>
        </p:nvSpPr>
        <p:spPr>
          <a:xfrm>
            <a:off x="3420601" y="1406950"/>
            <a:ext cx="2302800" cy="342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Josefin Sans"/>
              <a:buNone/>
              <a:defRPr sz="2200">
                <a:solidFill>
                  <a:schemeClr val="accent2"/>
                </a:solidFill>
                <a:latin typeface="Bree Serif"/>
                <a:ea typeface="Bree Serif"/>
                <a:cs typeface="Bree Serif"/>
                <a:sym typeface="Bree Serif"/>
              </a:defRPr>
            </a:lvl1pPr>
            <a:lvl2pPr lvl="1" rtl="0">
              <a:spcBef>
                <a:spcPts val="160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p:txBody>
      </p:sp>
      <p:sp>
        <p:nvSpPr>
          <p:cNvPr id="713" name="Google Shape;713;p23"/>
          <p:cNvSpPr txBox="1"/>
          <p:nvPr>
            <p:ph idx="2" type="subTitle"/>
          </p:nvPr>
        </p:nvSpPr>
        <p:spPr>
          <a:xfrm>
            <a:off x="3420601" y="2674100"/>
            <a:ext cx="2302800" cy="342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Josefin Sans"/>
              <a:buNone/>
              <a:defRPr sz="2200">
                <a:solidFill>
                  <a:schemeClr val="accent2"/>
                </a:solidFill>
                <a:latin typeface="Bree Serif"/>
                <a:ea typeface="Bree Serif"/>
                <a:cs typeface="Bree Serif"/>
                <a:sym typeface="Bree Serif"/>
              </a:defRPr>
            </a:lvl1pPr>
            <a:lvl2pPr lvl="1" rtl="0">
              <a:spcBef>
                <a:spcPts val="160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p:txBody>
      </p:sp>
      <p:sp>
        <p:nvSpPr>
          <p:cNvPr id="714" name="Google Shape;714;p23"/>
          <p:cNvSpPr txBox="1"/>
          <p:nvPr>
            <p:ph idx="3" type="subTitle"/>
          </p:nvPr>
        </p:nvSpPr>
        <p:spPr>
          <a:xfrm>
            <a:off x="3420601" y="1749260"/>
            <a:ext cx="2302800" cy="841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a:latin typeface="Kanit Light"/>
                <a:ea typeface="Kanit Light"/>
                <a:cs typeface="Kanit Light"/>
                <a:sym typeface="Kanit Light"/>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715" name="Google Shape;715;p23"/>
          <p:cNvSpPr txBox="1"/>
          <p:nvPr>
            <p:ph idx="4" type="subTitle"/>
          </p:nvPr>
        </p:nvSpPr>
        <p:spPr>
          <a:xfrm>
            <a:off x="3420601" y="3016397"/>
            <a:ext cx="2302800" cy="841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a:latin typeface="Kanit Light"/>
                <a:ea typeface="Kanit Light"/>
                <a:cs typeface="Kanit Light"/>
                <a:sym typeface="Kanit Light"/>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716" name="Google Shape;716;p23"/>
          <p:cNvSpPr txBox="1"/>
          <p:nvPr>
            <p:ph type="title"/>
          </p:nvPr>
        </p:nvSpPr>
        <p:spPr>
          <a:xfrm>
            <a:off x="713225" y="372390"/>
            <a:ext cx="7699200" cy="478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717" name="Google Shape;717;p23"/>
          <p:cNvSpPr/>
          <p:nvPr/>
        </p:nvSpPr>
        <p:spPr>
          <a:xfrm>
            <a:off x="-401326" y="4085073"/>
            <a:ext cx="1494452" cy="514356"/>
          </a:xfrm>
          <a:custGeom>
            <a:rect b="b" l="l" r="r" t="t"/>
            <a:pathLst>
              <a:path extrusionOk="0" h="10368" w="30124">
                <a:moveTo>
                  <a:pt x="15584" y="0"/>
                </a:moveTo>
                <a:cubicBezTo>
                  <a:pt x="10123" y="0"/>
                  <a:pt x="7904" y="4380"/>
                  <a:pt x="7904" y="4380"/>
                </a:cubicBezTo>
                <a:cubicBezTo>
                  <a:pt x="7904" y="4380"/>
                  <a:pt x="366" y="4532"/>
                  <a:pt x="1" y="10368"/>
                </a:cubicBezTo>
                <a:lnTo>
                  <a:pt x="30123" y="10368"/>
                </a:lnTo>
                <a:cubicBezTo>
                  <a:pt x="30123" y="10368"/>
                  <a:pt x="29409" y="5810"/>
                  <a:pt x="25208" y="5810"/>
                </a:cubicBezTo>
                <a:cubicBezTo>
                  <a:pt x="24742" y="5810"/>
                  <a:pt x="24234" y="5866"/>
                  <a:pt x="23679" y="5991"/>
                </a:cubicBezTo>
                <a:cubicBezTo>
                  <a:pt x="23679" y="5991"/>
                  <a:pt x="21430" y="124"/>
                  <a:pt x="15807" y="3"/>
                </a:cubicBezTo>
                <a:cubicBezTo>
                  <a:pt x="15732" y="1"/>
                  <a:pt x="15657" y="0"/>
                  <a:pt x="155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3"/>
          <p:cNvSpPr/>
          <p:nvPr/>
        </p:nvSpPr>
        <p:spPr>
          <a:xfrm flipH="1">
            <a:off x="458840" y="4599348"/>
            <a:ext cx="637218" cy="90"/>
          </a:xfrm>
          <a:custGeom>
            <a:rect b="b" l="l" r="r" t="t"/>
            <a:pathLst>
              <a:path extrusionOk="0" fill="none" h="1" w="7113">
                <a:moveTo>
                  <a:pt x="0" y="0"/>
                </a:moveTo>
                <a:lnTo>
                  <a:pt x="7113" y="0"/>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4">
    <p:spTree>
      <p:nvGrpSpPr>
        <p:cNvPr id="719" name="Shape 719"/>
        <p:cNvGrpSpPr/>
        <p:nvPr/>
      </p:nvGrpSpPr>
      <p:grpSpPr>
        <a:xfrm>
          <a:off x="0" y="0"/>
          <a:ext cx="0" cy="0"/>
          <a:chOff x="0" y="0"/>
          <a:chExt cx="0" cy="0"/>
        </a:xfrm>
      </p:grpSpPr>
      <p:sp>
        <p:nvSpPr>
          <p:cNvPr id="720" name="Google Shape;720;p24"/>
          <p:cNvSpPr/>
          <p:nvPr/>
        </p:nvSpPr>
        <p:spPr>
          <a:xfrm>
            <a:off x="-762205" y="751376"/>
            <a:ext cx="1528472" cy="478203"/>
          </a:xfrm>
          <a:custGeom>
            <a:rect b="b" l="l" r="r" t="t"/>
            <a:pathLst>
              <a:path extrusionOk="0" h="6990" w="22342">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1" name="Google Shape;721;p24"/>
          <p:cNvGrpSpPr/>
          <p:nvPr/>
        </p:nvGrpSpPr>
        <p:grpSpPr>
          <a:xfrm>
            <a:off x="-1007800" y="3566336"/>
            <a:ext cx="2031212" cy="1033143"/>
            <a:chOff x="1189475" y="3564161"/>
            <a:chExt cx="2031212" cy="1033143"/>
          </a:xfrm>
        </p:grpSpPr>
        <p:sp>
          <p:nvSpPr>
            <p:cNvPr id="722" name="Google Shape;722;p24"/>
            <p:cNvSpPr/>
            <p:nvPr/>
          </p:nvSpPr>
          <p:spPr>
            <a:xfrm>
              <a:off x="1354391" y="3564161"/>
              <a:ext cx="1708613" cy="1031717"/>
            </a:xfrm>
            <a:custGeom>
              <a:rect b="b" l="l" r="r" t="t"/>
              <a:pathLst>
                <a:path extrusionOk="0" h="21677" w="35899">
                  <a:moveTo>
                    <a:pt x="18072" y="0"/>
                  </a:moveTo>
                  <a:cubicBezTo>
                    <a:pt x="14901" y="0"/>
                    <a:pt x="14003" y="3983"/>
                    <a:pt x="10457" y="5354"/>
                  </a:cubicBezTo>
                  <a:cubicBezTo>
                    <a:pt x="5897" y="7087"/>
                    <a:pt x="7600" y="13105"/>
                    <a:pt x="3800" y="15597"/>
                  </a:cubicBezTo>
                  <a:cubicBezTo>
                    <a:pt x="1" y="18120"/>
                    <a:pt x="365" y="21646"/>
                    <a:pt x="365" y="21646"/>
                  </a:cubicBezTo>
                  <a:lnTo>
                    <a:pt x="365" y="21676"/>
                  </a:lnTo>
                  <a:lnTo>
                    <a:pt x="35898" y="21676"/>
                  </a:lnTo>
                  <a:cubicBezTo>
                    <a:pt x="35898" y="21676"/>
                    <a:pt x="35321" y="14989"/>
                    <a:pt x="30761" y="11798"/>
                  </a:cubicBezTo>
                  <a:cubicBezTo>
                    <a:pt x="26202" y="8606"/>
                    <a:pt x="27722" y="4746"/>
                    <a:pt x="21460" y="1129"/>
                  </a:cubicBezTo>
                  <a:cubicBezTo>
                    <a:pt x="20069" y="325"/>
                    <a:pt x="18978" y="0"/>
                    <a:pt x="180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4"/>
            <p:cNvSpPr/>
            <p:nvPr/>
          </p:nvSpPr>
          <p:spPr>
            <a:xfrm>
              <a:off x="2216617" y="3633791"/>
              <a:ext cx="33317" cy="963513"/>
            </a:xfrm>
            <a:custGeom>
              <a:rect b="b" l="l" r="r" t="t"/>
              <a:pathLst>
                <a:path extrusionOk="0" fill="none" h="20244" w="700">
                  <a:moveTo>
                    <a:pt x="700" y="0"/>
                  </a:moveTo>
                  <a:lnTo>
                    <a:pt x="1" y="2024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4"/>
            <p:cNvSpPr/>
            <p:nvPr/>
          </p:nvSpPr>
          <p:spPr>
            <a:xfrm>
              <a:off x="2232513" y="3791471"/>
              <a:ext cx="215605" cy="358819"/>
            </a:xfrm>
            <a:custGeom>
              <a:rect b="b" l="l" r="r" t="t"/>
              <a:pathLst>
                <a:path extrusionOk="0" fill="none" h="7539" w="4530">
                  <a:moveTo>
                    <a:pt x="4530" y="0"/>
                  </a:moveTo>
                  <a:lnTo>
                    <a:pt x="1" y="7539"/>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4"/>
            <p:cNvSpPr/>
            <p:nvPr/>
          </p:nvSpPr>
          <p:spPr>
            <a:xfrm>
              <a:off x="1849185" y="3849345"/>
              <a:ext cx="376143" cy="502032"/>
            </a:xfrm>
            <a:custGeom>
              <a:rect b="b" l="l" r="r" t="t"/>
              <a:pathLst>
                <a:path extrusionOk="0" fill="none" h="10548" w="7903">
                  <a:moveTo>
                    <a:pt x="0" y="0"/>
                  </a:moveTo>
                  <a:lnTo>
                    <a:pt x="7903" y="10548"/>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4"/>
            <p:cNvSpPr/>
            <p:nvPr/>
          </p:nvSpPr>
          <p:spPr>
            <a:xfrm>
              <a:off x="2607227" y="4150235"/>
              <a:ext cx="111420" cy="444204"/>
            </a:xfrm>
            <a:custGeom>
              <a:rect b="b" l="l" r="r" t="t"/>
              <a:pathLst>
                <a:path extrusionOk="0" fill="none" h="9333" w="2341">
                  <a:moveTo>
                    <a:pt x="2341" y="1"/>
                  </a:moveTo>
                  <a:lnTo>
                    <a:pt x="0" y="9332"/>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4"/>
            <p:cNvSpPr/>
            <p:nvPr/>
          </p:nvSpPr>
          <p:spPr>
            <a:xfrm>
              <a:off x="2672336" y="4238474"/>
              <a:ext cx="114323" cy="96999"/>
            </a:xfrm>
            <a:custGeom>
              <a:rect b="b" l="l" r="r" t="t"/>
              <a:pathLst>
                <a:path extrusionOk="0" fill="none" h="2038" w="2402">
                  <a:moveTo>
                    <a:pt x="2401" y="1"/>
                  </a:moveTo>
                  <a:lnTo>
                    <a:pt x="0" y="203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4"/>
            <p:cNvSpPr/>
            <p:nvPr/>
          </p:nvSpPr>
          <p:spPr>
            <a:xfrm>
              <a:off x="2505945" y="4106829"/>
              <a:ext cx="136027" cy="355963"/>
            </a:xfrm>
            <a:custGeom>
              <a:rect b="b" l="l" r="r" t="t"/>
              <a:pathLst>
                <a:path extrusionOk="0" fill="none" h="7479" w="2858">
                  <a:moveTo>
                    <a:pt x="1" y="1"/>
                  </a:moveTo>
                  <a:lnTo>
                    <a:pt x="2858" y="7478"/>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4"/>
            <p:cNvSpPr/>
            <p:nvPr/>
          </p:nvSpPr>
          <p:spPr>
            <a:xfrm>
              <a:off x="1656760" y="4312245"/>
              <a:ext cx="76723" cy="279287"/>
            </a:xfrm>
            <a:custGeom>
              <a:rect b="b" l="l" r="r" t="t"/>
              <a:pathLst>
                <a:path extrusionOk="0" fill="none" h="5868" w="1612">
                  <a:moveTo>
                    <a:pt x="0" y="1"/>
                  </a:moveTo>
                  <a:lnTo>
                    <a:pt x="1611" y="586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4"/>
            <p:cNvSpPr/>
            <p:nvPr/>
          </p:nvSpPr>
          <p:spPr>
            <a:xfrm>
              <a:off x="1695835" y="4180600"/>
              <a:ext cx="89717" cy="282191"/>
            </a:xfrm>
            <a:custGeom>
              <a:rect b="b" l="l" r="r" t="t"/>
              <a:pathLst>
                <a:path extrusionOk="0" fill="none" h="5929" w="1885">
                  <a:moveTo>
                    <a:pt x="1885" y="1"/>
                  </a:moveTo>
                  <a:lnTo>
                    <a:pt x="0" y="5928"/>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4"/>
            <p:cNvSpPr/>
            <p:nvPr/>
          </p:nvSpPr>
          <p:spPr>
            <a:xfrm>
              <a:off x="1189475" y="4594383"/>
              <a:ext cx="2031212" cy="48"/>
            </a:xfrm>
            <a:custGeom>
              <a:rect b="b" l="l" r="r" t="t"/>
              <a:pathLst>
                <a:path extrusionOk="0" fill="none" h="1" w="42677">
                  <a:moveTo>
                    <a:pt x="1" y="0"/>
                  </a:moveTo>
                  <a:lnTo>
                    <a:pt x="42676" y="0"/>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2" name="Google Shape;732;p24"/>
          <p:cNvSpPr txBox="1"/>
          <p:nvPr>
            <p:ph idx="1" type="subTitle"/>
          </p:nvPr>
        </p:nvSpPr>
        <p:spPr>
          <a:xfrm>
            <a:off x="714726" y="1487975"/>
            <a:ext cx="1847100" cy="342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Font typeface="Josefin Sans"/>
              <a:buNone/>
              <a:defRPr sz="2200">
                <a:solidFill>
                  <a:schemeClr val="accent2"/>
                </a:solidFill>
                <a:latin typeface="Bree Serif"/>
                <a:ea typeface="Bree Serif"/>
                <a:cs typeface="Bree Serif"/>
                <a:sym typeface="Bree Serif"/>
              </a:defRPr>
            </a:lvl1pPr>
            <a:lvl2pPr lvl="1" rtl="0">
              <a:spcBef>
                <a:spcPts val="160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p:txBody>
      </p:sp>
      <p:sp>
        <p:nvSpPr>
          <p:cNvPr id="733" name="Google Shape;733;p24"/>
          <p:cNvSpPr txBox="1"/>
          <p:nvPr>
            <p:ph idx="2" type="subTitle"/>
          </p:nvPr>
        </p:nvSpPr>
        <p:spPr>
          <a:xfrm>
            <a:off x="714725" y="2577525"/>
            <a:ext cx="1847100" cy="342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Font typeface="Josefin Sans"/>
              <a:buNone/>
              <a:defRPr sz="2200">
                <a:solidFill>
                  <a:schemeClr val="accent2"/>
                </a:solidFill>
                <a:latin typeface="Bree Serif"/>
                <a:ea typeface="Bree Serif"/>
                <a:cs typeface="Bree Serif"/>
                <a:sym typeface="Bree Serif"/>
              </a:defRPr>
            </a:lvl1pPr>
            <a:lvl2pPr lvl="1" rtl="0">
              <a:spcBef>
                <a:spcPts val="160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p:txBody>
      </p:sp>
      <p:sp>
        <p:nvSpPr>
          <p:cNvPr id="734" name="Google Shape;734;p24"/>
          <p:cNvSpPr txBox="1"/>
          <p:nvPr>
            <p:ph idx="3" type="subTitle"/>
          </p:nvPr>
        </p:nvSpPr>
        <p:spPr>
          <a:xfrm>
            <a:off x="714731" y="3667075"/>
            <a:ext cx="1847100" cy="342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Font typeface="Josefin Sans"/>
              <a:buNone/>
              <a:defRPr sz="2200">
                <a:solidFill>
                  <a:schemeClr val="accent2"/>
                </a:solidFill>
                <a:latin typeface="Bree Serif"/>
                <a:ea typeface="Bree Serif"/>
                <a:cs typeface="Bree Serif"/>
                <a:sym typeface="Bree Serif"/>
              </a:defRPr>
            </a:lvl1pPr>
            <a:lvl2pPr lvl="1" rtl="0">
              <a:spcBef>
                <a:spcPts val="160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p:txBody>
      </p:sp>
      <p:sp>
        <p:nvSpPr>
          <p:cNvPr id="735" name="Google Shape;735;p24"/>
          <p:cNvSpPr txBox="1"/>
          <p:nvPr>
            <p:ph idx="4" type="subTitle"/>
          </p:nvPr>
        </p:nvSpPr>
        <p:spPr>
          <a:xfrm>
            <a:off x="2822993" y="1390935"/>
            <a:ext cx="2302800" cy="8412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a:latin typeface="Kanit Light"/>
                <a:ea typeface="Kanit Light"/>
                <a:cs typeface="Kanit Light"/>
                <a:sym typeface="Kanit Light"/>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736" name="Google Shape;736;p24"/>
          <p:cNvSpPr txBox="1"/>
          <p:nvPr>
            <p:ph idx="5" type="subTitle"/>
          </p:nvPr>
        </p:nvSpPr>
        <p:spPr>
          <a:xfrm>
            <a:off x="2822988" y="2480485"/>
            <a:ext cx="2302800" cy="8412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a:latin typeface="Kanit Light"/>
                <a:ea typeface="Kanit Light"/>
                <a:cs typeface="Kanit Light"/>
                <a:sym typeface="Kanit Light"/>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737" name="Google Shape;737;p24"/>
          <p:cNvSpPr txBox="1"/>
          <p:nvPr>
            <p:ph idx="6" type="subTitle"/>
          </p:nvPr>
        </p:nvSpPr>
        <p:spPr>
          <a:xfrm>
            <a:off x="2822985" y="3570035"/>
            <a:ext cx="2302800" cy="8412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a:latin typeface="Kanit Light"/>
                <a:ea typeface="Kanit Light"/>
                <a:cs typeface="Kanit Light"/>
                <a:sym typeface="Kanit Light"/>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738" name="Google Shape;738;p24"/>
          <p:cNvSpPr txBox="1"/>
          <p:nvPr>
            <p:ph type="title"/>
          </p:nvPr>
        </p:nvSpPr>
        <p:spPr>
          <a:xfrm>
            <a:off x="713225" y="372390"/>
            <a:ext cx="7699200" cy="478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32">
    <p:spTree>
      <p:nvGrpSpPr>
        <p:cNvPr id="739" name="Shape 739"/>
        <p:cNvGrpSpPr/>
        <p:nvPr/>
      </p:nvGrpSpPr>
      <p:grpSpPr>
        <a:xfrm>
          <a:off x="0" y="0"/>
          <a:ext cx="0" cy="0"/>
          <a:chOff x="0" y="0"/>
          <a:chExt cx="0" cy="0"/>
        </a:xfrm>
      </p:grpSpPr>
      <p:sp>
        <p:nvSpPr>
          <p:cNvPr id="740" name="Google Shape;740;p25"/>
          <p:cNvSpPr/>
          <p:nvPr/>
        </p:nvSpPr>
        <p:spPr>
          <a:xfrm>
            <a:off x="-1596427" y="3505202"/>
            <a:ext cx="3179136" cy="1094213"/>
          </a:xfrm>
          <a:custGeom>
            <a:rect b="b" l="l" r="r" t="t"/>
            <a:pathLst>
              <a:path extrusionOk="0" h="10368" w="30124">
                <a:moveTo>
                  <a:pt x="15584" y="0"/>
                </a:moveTo>
                <a:cubicBezTo>
                  <a:pt x="10123" y="0"/>
                  <a:pt x="7904" y="4380"/>
                  <a:pt x="7904" y="4380"/>
                </a:cubicBezTo>
                <a:cubicBezTo>
                  <a:pt x="7904" y="4380"/>
                  <a:pt x="366" y="4532"/>
                  <a:pt x="1" y="10368"/>
                </a:cubicBezTo>
                <a:lnTo>
                  <a:pt x="30123" y="10368"/>
                </a:lnTo>
                <a:cubicBezTo>
                  <a:pt x="30123" y="10368"/>
                  <a:pt x="29409" y="5810"/>
                  <a:pt x="25208" y="5810"/>
                </a:cubicBezTo>
                <a:cubicBezTo>
                  <a:pt x="24742" y="5810"/>
                  <a:pt x="24234" y="5866"/>
                  <a:pt x="23679" y="5991"/>
                </a:cubicBezTo>
                <a:cubicBezTo>
                  <a:pt x="23679" y="5991"/>
                  <a:pt x="21430" y="124"/>
                  <a:pt x="15807" y="3"/>
                </a:cubicBezTo>
                <a:cubicBezTo>
                  <a:pt x="15732" y="1"/>
                  <a:pt x="15657" y="0"/>
                  <a:pt x="155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5"/>
          <p:cNvSpPr txBox="1"/>
          <p:nvPr>
            <p:ph idx="1" type="subTitle"/>
          </p:nvPr>
        </p:nvSpPr>
        <p:spPr>
          <a:xfrm>
            <a:off x="871075" y="2355525"/>
            <a:ext cx="2351100" cy="79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Josefin Sans"/>
              <a:buNone/>
              <a:defRPr sz="2200">
                <a:solidFill>
                  <a:schemeClr val="accent2"/>
                </a:solidFill>
                <a:latin typeface="Bree Serif"/>
                <a:ea typeface="Bree Serif"/>
                <a:cs typeface="Bree Serif"/>
                <a:sym typeface="Bree Serif"/>
              </a:defRPr>
            </a:lvl1pPr>
            <a:lvl2pPr lvl="1" rtl="0">
              <a:spcBef>
                <a:spcPts val="160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p:txBody>
      </p:sp>
      <p:sp>
        <p:nvSpPr>
          <p:cNvPr id="742" name="Google Shape;742;p25"/>
          <p:cNvSpPr txBox="1"/>
          <p:nvPr>
            <p:ph idx="2" type="subTitle"/>
          </p:nvPr>
        </p:nvSpPr>
        <p:spPr>
          <a:xfrm>
            <a:off x="3390369" y="2355525"/>
            <a:ext cx="2351100" cy="79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Josefin Sans"/>
              <a:buNone/>
              <a:defRPr sz="2200">
                <a:solidFill>
                  <a:schemeClr val="accent2"/>
                </a:solidFill>
                <a:latin typeface="Bree Serif"/>
                <a:ea typeface="Bree Serif"/>
                <a:cs typeface="Bree Serif"/>
                <a:sym typeface="Bree Serif"/>
              </a:defRPr>
            </a:lvl1pPr>
            <a:lvl2pPr lvl="1" rtl="0">
              <a:spcBef>
                <a:spcPts val="160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p:txBody>
      </p:sp>
      <p:sp>
        <p:nvSpPr>
          <p:cNvPr id="743" name="Google Shape;743;p25"/>
          <p:cNvSpPr txBox="1"/>
          <p:nvPr>
            <p:ph idx="3" type="subTitle"/>
          </p:nvPr>
        </p:nvSpPr>
        <p:spPr>
          <a:xfrm>
            <a:off x="5921800" y="2355525"/>
            <a:ext cx="2351100" cy="79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Josefin Sans"/>
              <a:buNone/>
              <a:defRPr sz="2200">
                <a:solidFill>
                  <a:schemeClr val="accent2"/>
                </a:solidFill>
                <a:latin typeface="Bree Serif"/>
                <a:ea typeface="Bree Serif"/>
                <a:cs typeface="Bree Serif"/>
                <a:sym typeface="Bree Serif"/>
              </a:defRPr>
            </a:lvl1pPr>
            <a:lvl2pPr lvl="1" rtl="0">
              <a:spcBef>
                <a:spcPts val="160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p:txBody>
      </p:sp>
      <p:sp>
        <p:nvSpPr>
          <p:cNvPr id="744" name="Google Shape;744;p25"/>
          <p:cNvSpPr txBox="1"/>
          <p:nvPr>
            <p:ph idx="4" type="subTitle"/>
          </p:nvPr>
        </p:nvSpPr>
        <p:spPr>
          <a:xfrm>
            <a:off x="870963" y="3148578"/>
            <a:ext cx="2350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atin typeface="Kanit Light"/>
                <a:ea typeface="Kanit Light"/>
                <a:cs typeface="Kanit Light"/>
                <a:sym typeface="Kanit Light"/>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745" name="Google Shape;745;p25"/>
          <p:cNvSpPr txBox="1"/>
          <p:nvPr>
            <p:ph idx="5" type="subTitle"/>
          </p:nvPr>
        </p:nvSpPr>
        <p:spPr>
          <a:xfrm>
            <a:off x="3387984" y="3148578"/>
            <a:ext cx="2350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atin typeface="Kanit Light"/>
                <a:ea typeface="Kanit Light"/>
                <a:cs typeface="Kanit Light"/>
                <a:sym typeface="Kanit Light"/>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746" name="Google Shape;746;p25"/>
          <p:cNvSpPr txBox="1"/>
          <p:nvPr>
            <p:ph idx="6" type="subTitle"/>
          </p:nvPr>
        </p:nvSpPr>
        <p:spPr>
          <a:xfrm>
            <a:off x="5922173" y="3148578"/>
            <a:ext cx="2350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atin typeface="Kanit Light"/>
                <a:ea typeface="Kanit Light"/>
                <a:cs typeface="Kanit Light"/>
                <a:sym typeface="Kanit Light"/>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747" name="Google Shape;747;p25"/>
          <p:cNvSpPr txBox="1"/>
          <p:nvPr>
            <p:ph type="title"/>
          </p:nvPr>
        </p:nvSpPr>
        <p:spPr>
          <a:xfrm>
            <a:off x="713225" y="372390"/>
            <a:ext cx="7699200" cy="478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748" name="Google Shape;748;p25"/>
          <p:cNvSpPr/>
          <p:nvPr/>
        </p:nvSpPr>
        <p:spPr>
          <a:xfrm>
            <a:off x="8241226" y="1316887"/>
            <a:ext cx="1829419" cy="572359"/>
          </a:xfrm>
          <a:custGeom>
            <a:rect b="b" l="l" r="r" t="t"/>
            <a:pathLst>
              <a:path extrusionOk="0" h="6990" w="22342">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5"/>
          <p:cNvSpPr/>
          <p:nvPr/>
        </p:nvSpPr>
        <p:spPr>
          <a:xfrm>
            <a:off x="8338702" y="269571"/>
            <a:ext cx="622307" cy="178668"/>
          </a:xfrm>
          <a:custGeom>
            <a:rect b="b" l="l" r="r" t="t"/>
            <a:pathLst>
              <a:path extrusionOk="0" h="2182" w="7600">
                <a:moveTo>
                  <a:pt x="2032" y="0"/>
                </a:moveTo>
                <a:cubicBezTo>
                  <a:pt x="693" y="0"/>
                  <a:pt x="0" y="1209"/>
                  <a:pt x="0" y="1209"/>
                </a:cubicBezTo>
                <a:cubicBezTo>
                  <a:pt x="616" y="891"/>
                  <a:pt x="1149" y="768"/>
                  <a:pt x="1604" y="768"/>
                </a:cubicBezTo>
                <a:cubicBezTo>
                  <a:pt x="3147" y="768"/>
                  <a:pt x="3800" y="2182"/>
                  <a:pt x="3800" y="2182"/>
                </a:cubicBezTo>
                <a:cubicBezTo>
                  <a:pt x="3800" y="2182"/>
                  <a:pt x="4455" y="780"/>
                  <a:pt x="6005" y="780"/>
                </a:cubicBezTo>
                <a:cubicBezTo>
                  <a:pt x="6458" y="780"/>
                  <a:pt x="6987" y="900"/>
                  <a:pt x="7599" y="1209"/>
                </a:cubicBezTo>
                <a:cubicBezTo>
                  <a:pt x="7599" y="1209"/>
                  <a:pt x="6922" y="0"/>
                  <a:pt x="5580" y="0"/>
                </a:cubicBezTo>
                <a:cubicBezTo>
                  <a:pt x="5079" y="0"/>
                  <a:pt x="4486" y="169"/>
                  <a:pt x="3800" y="631"/>
                </a:cubicBezTo>
                <a:cubicBezTo>
                  <a:pt x="3122" y="169"/>
                  <a:pt x="2532" y="0"/>
                  <a:pt x="20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5"/>
          <p:cNvSpPr/>
          <p:nvPr/>
        </p:nvSpPr>
        <p:spPr>
          <a:xfrm>
            <a:off x="90927" y="1222071"/>
            <a:ext cx="622307" cy="178668"/>
          </a:xfrm>
          <a:custGeom>
            <a:rect b="b" l="l" r="r" t="t"/>
            <a:pathLst>
              <a:path extrusionOk="0" h="2182" w="7600">
                <a:moveTo>
                  <a:pt x="2032" y="0"/>
                </a:moveTo>
                <a:cubicBezTo>
                  <a:pt x="693" y="0"/>
                  <a:pt x="0" y="1209"/>
                  <a:pt x="0" y="1209"/>
                </a:cubicBezTo>
                <a:cubicBezTo>
                  <a:pt x="616" y="891"/>
                  <a:pt x="1149" y="768"/>
                  <a:pt x="1604" y="768"/>
                </a:cubicBezTo>
                <a:cubicBezTo>
                  <a:pt x="3147" y="768"/>
                  <a:pt x="3800" y="2182"/>
                  <a:pt x="3800" y="2182"/>
                </a:cubicBezTo>
                <a:cubicBezTo>
                  <a:pt x="3800" y="2182"/>
                  <a:pt x="4455" y="780"/>
                  <a:pt x="6005" y="780"/>
                </a:cubicBezTo>
                <a:cubicBezTo>
                  <a:pt x="6458" y="780"/>
                  <a:pt x="6987" y="900"/>
                  <a:pt x="7599" y="1209"/>
                </a:cubicBezTo>
                <a:cubicBezTo>
                  <a:pt x="7599" y="1209"/>
                  <a:pt x="6922" y="0"/>
                  <a:pt x="5580" y="0"/>
                </a:cubicBezTo>
                <a:cubicBezTo>
                  <a:pt x="5079" y="0"/>
                  <a:pt x="4486" y="169"/>
                  <a:pt x="3800" y="631"/>
                </a:cubicBezTo>
                <a:cubicBezTo>
                  <a:pt x="3122" y="169"/>
                  <a:pt x="2532" y="0"/>
                  <a:pt x="20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1" name="Google Shape;751;p25"/>
          <p:cNvGrpSpPr/>
          <p:nvPr/>
        </p:nvGrpSpPr>
        <p:grpSpPr>
          <a:xfrm>
            <a:off x="8136200" y="3566336"/>
            <a:ext cx="2031212" cy="1033143"/>
            <a:chOff x="1189475" y="3564161"/>
            <a:chExt cx="2031212" cy="1033143"/>
          </a:xfrm>
        </p:grpSpPr>
        <p:sp>
          <p:nvSpPr>
            <p:cNvPr id="752" name="Google Shape;752;p25"/>
            <p:cNvSpPr/>
            <p:nvPr/>
          </p:nvSpPr>
          <p:spPr>
            <a:xfrm>
              <a:off x="1354391" y="3564161"/>
              <a:ext cx="1708613" cy="1031717"/>
            </a:xfrm>
            <a:custGeom>
              <a:rect b="b" l="l" r="r" t="t"/>
              <a:pathLst>
                <a:path extrusionOk="0" h="21677" w="35899">
                  <a:moveTo>
                    <a:pt x="18072" y="0"/>
                  </a:moveTo>
                  <a:cubicBezTo>
                    <a:pt x="14901" y="0"/>
                    <a:pt x="14003" y="3983"/>
                    <a:pt x="10457" y="5354"/>
                  </a:cubicBezTo>
                  <a:cubicBezTo>
                    <a:pt x="5897" y="7087"/>
                    <a:pt x="7600" y="13105"/>
                    <a:pt x="3800" y="15597"/>
                  </a:cubicBezTo>
                  <a:cubicBezTo>
                    <a:pt x="1" y="18120"/>
                    <a:pt x="365" y="21646"/>
                    <a:pt x="365" y="21646"/>
                  </a:cubicBezTo>
                  <a:lnTo>
                    <a:pt x="365" y="21676"/>
                  </a:lnTo>
                  <a:lnTo>
                    <a:pt x="35898" y="21676"/>
                  </a:lnTo>
                  <a:cubicBezTo>
                    <a:pt x="35898" y="21676"/>
                    <a:pt x="35321" y="14989"/>
                    <a:pt x="30761" y="11798"/>
                  </a:cubicBezTo>
                  <a:cubicBezTo>
                    <a:pt x="26202" y="8606"/>
                    <a:pt x="27722" y="4746"/>
                    <a:pt x="21460" y="1129"/>
                  </a:cubicBezTo>
                  <a:cubicBezTo>
                    <a:pt x="20069" y="325"/>
                    <a:pt x="18978" y="0"/>
                    <a:pt x="180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5"/>
            <p:cNvSpPr/>
            <p:nvPr/>
          </p:nvSpPr>
          <p:spPr>
            <a:xfrm>
              <a:off x="2216617" y="3633791"/>
              <a:ext cx="33317" cy="963513"/>
            </a:xfrm>
            <a:custGeom>
              <a:rect b="b" l="l" r="r" t="t"/>
              <a:pathLst>
                <a:path extrusionOk="0" fill="none" h="20244" w="700">
                  <a:moveTo>
                    <a:pt x="700" y="0"/>
                  </a:moveTo>
                  <a:lnTo>
                    <a:pt x="1" y="2024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5"/>
            <p:cNvSpPr/>
            <p:nvPr/>
          </p:nvSpPr>
          <p:spPr>
            <a:xfrm>
              <a:off x="2232513" y="3791471"/>
              <a:ext cx="215605" cy="358819"/>
            </a:xfrm>
            <a:custGeom>
              <a:rect b="b" l="l" r="r" t="t"/>
              <a:pathLst>
                <a:path extrusionOk="0" fill="none" h="7539" w="4530">
                  <a:moveTo>
                    <a:pt x="4530" y="0"/>
                  </a:moveTo>
                  <a:lnTo>
                    <a:pt x="1" y="7539"/>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5"/>
            <p:cNvSpPr/>
            <p:nvPr/>
          </p:nvSpPr>
          <p:spPr>
            <a:xfrm>
              <a:off x="1849185" y="3849345"/>
              <a:ext cx="376143" cy="502032"/>
            </a:xfrm>
            <a:custGeom>
              <a:rect b="b" l="l" r="r" t="t"/>
              <a:pathLst>
                <a:path extrusionOk="0" fill="none" h="10548" w="7903">
                  <a:moveTo>
                    <a:pt x="0" y="0"/>
                  </a:moveTo>
                  <a:lnTo>
                    <a:pt x="7903" y="10548"/>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5"/>
            <p:cNvSpPr/>
            <p:nvPr/>
          </p:nvSpPr>
          <p:spPr>
            <a:xfrm>
              <a:off x="2607227" y="4150235"/>
              <a:ext cx="111420" cy="444204"/>
            </a:xfrm>
            <a:custGeom>
              <a:rect b="b" l="l" r="r" t="t"/>
              <a:pathLst>
                <a:path extrusionOk="0" fill="none" h="9333" w="2341">
                  <a:moveTo>
                    <a:pt x="2341" y="1"/>
                  </a:moveTo>
                  <a:lnTo>
                    <a:pt x="0" y="9332"/>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5"/>
            <p:cNvSpPr/>
            <p:nvPr/>
          </p:nvSpPr>
          <p:spPr>
            <a:xfrm>
              <a:off x="2672336" y="4238474"/>
              <a:ext cx="114323" cy="96999"/>
            </a:xfrm>
            <a:custGeom>
              <a:rect b="b" l="l" r="r" t="t"/>
              <a:pathLst>
                <a:path extrusionOk="0" fill="none" h="2038" w="2402">
                  <a:moveTo>
                    <a:pt x="2401" y="1"/>
                  </a:moveTo>
                  <a:lnTo>
                    <a:pt x="0" y="203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5"/>
            <p:cNvSpPr/>
            <p:nvPr/>
          </p:nvSpPr>
          <p:spPr>
            <a:xfrm>
              <a:off x="2505945" y="4106829"/>
              <a:ext cx="136027" cy="355963"/>
            </a:xfrm>
            <a:custGeom>
              <a:rect b="b" l="l" r="r" t="t"/>
              <a:pathLst>
                <a:path extrusionOk="0" fill="none" h="7479" w="2858">
                  <a:moveTo>
                    <a:pt x="1" y="1"/>
                  </a:moveTo>
                  <a:lnTo>
                    <a:pt x="2858" y="7478"/>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5"/>
            <p:cNvSpPr/>
            <p:nvPr/>
          </p:nvSpPr>
          <p:spPr>
            <a:xfrm>
              <a:off x="1656760" y="4312245"/>
              <a:ext cx="76723" cy="279287"/>
            </a:xfrm>
            <a:custGeom>
              <a:rect b="b" l="l" r="r" t="t"/>
              <a:pathLst>
                <a:path extrusionOk="0" fill="none" h="5868" w="1612">
                  <a:moveTo>
                    <a:pt x="0" y="1"/>
                  </a:moveTo>
                  <a:lnTo>
                    <a:pt x="1611" y="586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5"/>
            <p:cNvSpPr/>
            <p:nvPr/>
          </p:nvSpPr>
          <p:spPr>
            <a:xfrm>
              <a:off x="1695835" y="4180600"/>
              <a:ext cx="89717" cy="282191"/>
            </a:xfrm>
            <a:custGeom>
              <a:rect b="b" l="l" r="r" t="t"/>
              <a:pathLst>
                <a:path extrusionOk="0" fill="none" h="5929" w="1885">
                  <a:moveTo>
                    <a:pt x="1885" y="1"/>
                  </a:moveTo>
                  <a:lnTo>
                    <a:pt x="0" y="5928"/>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5"/>
            <p:cNvSpPr/>
            <p:nvPr/>
          </p:nvSpPr>
          <p:spPr>
            <a:xfrm>
              <a:off x="1189475" y="4594383"/>
              <a:ext cx="2031212" cy="48"/>
            </a:xfrm>
            <a:custGeom>
              <a:rect b="b" l="l" r="r" t="t"/>
              <a:pathLst>
                <a:path extrusionOk="0" fill="none" h="1" w="42677">
                  <a:moveTo>
                    <a:pt x="1" y="0"/>
                  </a:moveTo>
                  <a:lnTo>
                    <a:pt x="42676" y="0"/>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nd five columns">
  <p:cSld name="CUSTOM_35">
    <p:spTree>
      <p:nvGrpSpPr>
        <p:cNvPr id="762" name="Shape 762"/>
        <p:cNvGrpSpPr/>
        <p:nvPr/>
      </p:nvGrpSpPr>
      <p:grpSpPr>
        <a:xfrm>
          <a:off x="0" y="0"/>
          <a:ext cx="0" cy="0"/>
          <a:chOff x="0" y="0"/>
          <a:chExt cx="0" cy="0"/>
        </a:xfrm>
      </p:grpSpPr>
      <p:grpSp>
        <p:nvGrpSpPr>
          <p:cNvPr id="763" name="Google Shape;763;p26"/>
          <p:cNvGrpSpPr/>
          <p:nvPr/>
        </p:nvGrpSpPr>
        <p:grpSpPr>
          <a:xfrm>
            <a:off x="-664721" y="161925"/>
            <a:ext cx="9808724" cy="940269"/>
            <a:chOff x="-664721" y="161925"/>
            <a:chExt cx="9808724" cy="940269"/>
          </a:xfrm>
        </p:grpSpPr>
        <p:sp>
          <p:nvSpPr>
            <p:cNvPr id="764" name="Google Shape;764;p26"/>
            <p:cNvSpPr/>
            <p:nvPr/>
          </p:nvSpPr>
          <p:spPr>
            <a:xfrm>
              <a:off x="1178536" y="967560"/>
              <a:ext cx="468939" cy="134635"/>
            </a:xfrm>
            <a:custGeom>
              <a:rect b="b" l="l" r="r" t="t"/>
              <a:pathLst>
                <a:path extrusionOk="0" h="2182" w="7600">
                  <a:moveTo>
                    <a:pt x="2032" y="0"/>
                  </a:moveTo>
                  <a:cubicBezTo>
                    <a:pt x="693" y="0"/>
                    <a:pt x="0" y="1209"/>
                    <a:pt x="0" y="1209"/>
                  </a:cubicBezTo>
                  <a:cubicBezTo>
                    <a:pt x="616" y="891"/>
                    <a:pt x="1149" y="768"/>
                    <a:pt x="1604" y="768"/>
                  </a:cubicBezTo>
                  <a:cubicBezTo>
                    <a:pt x="3147" y="768"/>
                    <a:pt x="3800" y="2182"/>
                    <a:pt x="3800" y="2182"/>
                  </a:cubicBezTo>
                  <a:cubicBezTo>
                    <a:pt x="3800" y="2182"/>
                    <a:pt x="4455" y="780"/>
                    <a:pt x="6005" y="780"/>
                  </a:cubicBezTo>
                  <a:cubicBezTo>
                    <a:pt x="6458" y="780"/>
                    <a:pt x="6987" y="900"/>
                    <a:pt x="7599" y="1209"/>
                  </a:cubicBezTo>
                  <a:cubicBezTo>
                    <a:pt x="7599" y="1209"/>
                    <a:pt x="6922" y="0"/>
                    <a:pt x="5580" y="0"/>
                  </a:cubicBezTo>
                  <a:cubicBezTo>
                    <a:pt x="5079" y="0"/>
                    <a:pt x="4486" y="169"/>
                    <a:pt x="3800" y="631"/>
                  </a:cubicBezTo>
                  <a:cubicBezTo>
                    <a:pt x="3122" y="169"/>
                    <a:pt x="2532" y="0"/>
                    <a:pt x="20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6"/>
            <p:cNvSpPr/>
            <p:nvPr/>
          </p:nvSpPr>
          <p:spPr>
            <a:xfrm>
              <a:off x="7030223" y="188765"/>
              <a:ext cx="468939" cy="134635"/>
            </a:xfrm>
            <a:custGeom>
              <a:rect b="b" l="l" r="r" t="t"/>
              <a:pathLst>
                <a:path extrusionOk="0" h="2182" w="7600">
                  <a:moveTo>
                    <a:pt x="2019" y="0"/>
                  </a:moveTo>
                  <a:cubicBezTo>
                    <a:pt x="677" y="0"/>
                    <a:pt x="0" y="1209"/>
                    <a:pt x="0" y="1209"/>
                  </a:cubicBezTo>
                  <a:cubicBezTo>
                    <a:pt x="620" y="881"/>
                    <a:pt x="1156" y="755"/>
                    <a:pt x="1613" y="755"/>
                  </a:cubicBezTo>
                  <a:cubicBezTo>
                    <a:pt x="3150" y="755"/>
                    <a:pt x="3800" y="2182"/>
                    <a:pt x="3800" y="2182"/>
                  </a:cubicBezTo>
                  <a:cubicBezTo>
                    <a:pt x="3800" y="2182"/>
                    <a:pt x="4452" y="768"/>
                    <a:pt x="5996" y="768"/>
                  </a:cubicBezTo>
                  <a:cubicBezTo>
                    <a:pt x="6451" y="768"/>
                    <a:pt x="6983" y="890"/>
                    <a:pt x="7599" y="1209"/>
                  </a:cubicBezTo>
                  <a:cubicBezTo>
                    <a:pt x="7599" y="1209"/>
                    <a:pt x="6922" y="0"/>
                    <a:pt x="5580" y="0"/>
                  </a:cubicBezTo>
                  <a:cubicBezTo>
                    <a:pt x="5079" y="0"/>
                    <a:pt x="4485" y="169"/>
                    <a:pt x="3800" y="631"/>
                  </a:cubicBezTo>
                  <a:cubicBezTo>
                    <a:pt x="3114" y="169"/>
                    <a:pt x="2520" y="0"/>
                    <a:pt x="20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6"/>
            <p:cNvSpPr/>
            <p:nvPr/>
          </p:nvSpPr>
          <p:spPr>
            <a:xfrm>
              <a:off x="-664721" y="161925"/>
              <a:ext cx="1378557" cy="431300"/>
            </a:xfrm>
            <a:custGeom>
              <a:rect b="b" l="l" r="r" t="t"/>
              <a:pathLst>
                <a:path extrusionOk="0" h="6990" w="22342">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6"/>
            <p:cNvSpPr/>
            <p:nvPr/>
          </p:nvSpPr>
          <p:spPr>
            <a:xfrm>
              <a:off x="7499138" y="323400"/>
              <a:ext cx="1644865" cy="401128"/>
            </a:xfrm>
            <a:custGeom>
              <a:rect b="b" l="l" r="r" t="t"/>
              <a:pathLst>
                <a:path extrusionOk="0" h="6501" w="26658">
                  <a:moveTo>
                    <a:pt x="15127" y="0"/>
                  </a:moveTo>
                  <a:cubicBezTo>
                    <a:pt x="11666" y="0"/>
                    <a:pt x="8116" y="3248"/>
                    <a:pt x="8116" y="3248"/>
                  </a:cubicBezTo>
                  <a:cubicBezTo>
                    <a:pt x="8116" y="3248"/>
                    <a:pt x="6854" y="2853"/>
                    <a:pt x="5308" y="2853"/>
                  </a:cubicBezTo>
                  <a:cubicBezTo>
                    <a:pt x="3318" y="2853"/>
                    <a:pt x="855" y="3507"/>
                    <a:pt x="0" y="6500"/>
                  </a:cubicBezTo>
                  <a:lnTo>
                    <a:pt x="26657" y="6500"/>
                  </a:lnTo>
                  <a:lnTo>
                    <a:pt x="21915" y="5163"/>
                  </a:lnTo>
                  <a:cubicBezTo>
                    <a:pt x="21915" y="5163"/>
                    <a:pt x="19271" y="421"/>
                    <a:pt x="15654" y="26"/>
                  </a:cubicBezTo>
                  <a:cubicBezTo>
                    <a:pt x="15479" y="9"/>
                    <a:pt x="15303" y="0"/>
                    <a:pt x="151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8" name="Google Shape;768;p26"/>
          <p:cNvSpPr/>
          <p:nvPr/>
        </p:nvSpPr>
        <p:spPr>
          <a:xfrm>
            <a:off x="8209270" y="3894420"/>
            <a:ext cx="2048357" cy="704998"/>
          </a:xfrm>
          <a:custGeom>
            <a:rect b="b" l="l" r="r" t="t"/>
            <a:pathLst>
              <a:path extrusionOk="0" h="10368" w="30124">
                <a:moveTo>
                  <a:pt x="15584" y="0"/>
                </a:moveTo>
                <a:cubicBezTo>
                  <a:pt x="10123" y="0"/>
                  <a:pt x="7904" y="4380"/>
                  <a:pt x="7904" y="4380"/>
                </a:cubicBezTo>
                <a:cubicBezTo>
                  <a:pt x="7904" y="4380"/>
                  <a:pt x="366" y="4532"/>
                  <a:pt x="1" y="10368"/>
                </a:cubicBezTo>
                <a:lnTo>
                  <a:pt x="30123" y="10368"/>
                </a:lnTo>
                <a:cubicBezTo>
                  <a:pt x="30123" y="10368"/>
                  <a:pt x="29409" y="5810"/>
                  <a:pt x="25208" y="5810"/>
                </a:cubicBezTo>
                <a:cubicBezTo>
                  <a:pt x="24742" y="5810"/>
                  <a:pt x="24234" y="5866"/>
                  <a:pt x="23679" y="5991"/>
                </a:cubicBezTo>
                <a:cubicBezTo>
                  <a:pt x="23679" y="5991"/>
                  <a:pt x="21430" y="124"/>
                  <a:pt x="15807" y="3"/>
                </a:cubicBezTo>
                <a:cubicBezTo>
                  <a:pt x="15732" y="1"/>
                  <a:pt x="15657" y="0"/>
                  <a:pt x="155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6"/>
          <p:cNvSpPr txBox="1"/>
          <p:nvPr>
            <p:ph idx="1" type="subTitle"/>
          </p:nvPr>
        </p:nvSpPr>
        <p:spPr>
          <a:xfrm>
            <a:off x="713340" y="1517329"/>
            <a:ext cx="2451300" cy="342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Josefin Sans"/>
              <a:buNone/>
              <a:defRPr sz="2200">
                <a:solidFill>
                  <a:schemeClr val="accent2"/>
                </a:solidFill>
                <a:latin typeface="Bree Serif"/>
                <a:ea typeface="Bree Serif"/>
                <a:cs typeface="Bree Serif"/>
                <a:sym typeface="Bree Serif"/>
              </a:defRPr>
            </a:lvl1pPr>
            <a:lvl2pPr lvl="1" rtl="0">
              <a:spcBef>
                <a:spcPts val="160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p:txBody>
      </p:sp>
      <p:sp>
        <p:nvSpPr>
          <p:cNvPr id="770" name="Google Shape;770;p26"/>
          <p:cNvSpPr txBox="1"/>
          <p:nvPr>
            <p:ph idx="2" type="subTitle"/>
          </p:nvPr>
        </p:nvSpPr>
        <p:spPr>
          <a:xfrm>
            <a:off x="3340038" y="1517329"/>
            <a:ext cx="2451300" cy="342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Josefin Sans"/>
              <a:buNone/>
              <a:defRPr sz="2200">
                <a:solidFill>
                  <a:schemeClr val="accent2"/>
                </a:solidFill>
                <a:latin typeface="Bree Serif"/>
                <a:ea typeface="Bree Serif"/>
                <a:cs typeface="Bree Serif"/>
                <a:sym typeface="Bree Serif"/>
              </a:defRPr>
            </a:lvl1pPr>
            <a:lvl2pPr lvl="1" rtl="0">
              <a:spcBef>
                <a:spcPts val="160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p:txBody>
      </p:sp>
      <p:sp>
        <p:nvSpPr>
          <p:cNvPr id="771" name="Google Shape;771;p26"/>
          <p:cNvSpPr txBox="1"/>
          <p:nvPr>
            <p:ph idx="3" type="subTitle"/>
          </p:nvPr>
        </p:nvSpPr>
        <p:spPr>
          <a:xfrm>
            <a:off x="5979391" y="1517329"/>
            <a:ext cx="2451300" cy="342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Josefin Sans"/>
              <a:buNone/>
              <a:defRPr sz="2200">
                <a:solidFill>
                  <a:schemeClr val="accent2"/>
                </a:solidFill>
                <a:latin typeface="Bree Serif"/>
                <a:ea typeface="Bree Serif"/>
                <a:cs typeface="Bree Serif"/>
                <a:sym typeface="Bree Serif"/>
              </a:defRPr>
            </a:lvl1pPr>
            <a:lvl2pPr lvl="1" rtl="0">
              <a:spcBef>
                <a:spcPts val="160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p:txBody>
      </p:sp>
      <p:sp>
        <p:nvSpPr>
          <p:cNvPr id="772" name="Google Shape;772;p26"/>
          <p:cNvSpPr txBox="1"/>
          <p:nvPr>
            <p:ph idx="4" type="subTitle"/>
          </p:nvPr>
        </p:nvSpPr>
        <p:spPr>
          <a:xfrm>
            <a:off x="2033053" y="2905479"/>
            <a:ext cx="2451300" cy="342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Josefin Sans"/>
              <a:buNone/>
              <a:defRPr sz="2200">
                <a:solidFill>
                  <a:schemeClr val="accent2"/>
                </a:solidFill>
                <a:latin typeface="Bree Serif"/>
                <a:ea typeface="Bree Serif"/>
                <a:cs typeface="Bree Serif"/>
                <a:sym typeface="Bree Serif"/>
              </a:defRPr>
            </a:lvl1pPr>
            <a:lvl2pPr lvl="1" rtl="0">
              <a:spcBef>
                <a:spcPts val="160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p:txBody>
      </p:sp>
      <p:sp>
        <p:nvSpPr>
          <p:cNvPr id="773" name="Google Shape;773;p26"/>
          <p:cNvSpPr txBox="1"/>
          <p:nvPr>
            <p:ph idx="5" type="subTitle"/>
          </p:nvPr>
        </p:nvSpPr>
        <p:spPr>
          <a:xfrm>
            <a:off x="4659751" y="2905479"/>
            <a:ext cx="2451300" cy="342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Josefin Sans"/>
              <a:buNone/>
              <a:defRPr sz="2200">
                <a:solidFill>
                  <a:schemeClr val="accent2"/>
                </a:solidFill>
                <a:latin typeface="Bree Serif"/>
                <a:ea typeface="Bree Serif"/>
                <a:cs typeface="Bree Serif"/>
                <a:sym typeface="Bree Serif"/>
              </a:defRPr>
            </a:lvl1pPr>
            <a:lvl2pPr lvl="1" rtl="0">
              <a:spcBef>
                <a:spcPts val="160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p:txBody>
      </p:sp>
      <p:sp>
        <p:nvSpPr>
          <p:cNvPr id="774" name="Google Shape;774;p26"/>
          <p:cNvSpPr txBox="1"/>
          <p:nvPr>
            <p:ph idx="6" type="subTitle"/>
          </p:nvPr>
        </p:nvSpPr>
        <p:spPr>
          <a:xfrm>
            <a:off x="713232" y="2005584"/>
            <a:ext cx="24507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atin typeface="Kanit Light"/>
                <a:ea typeface="Kanit Light"/>
                <a:cs typeface="Kanit Light"/>
                <a:sym typeface="Kanit Light"/>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775" name="Google Shape;775;p26"/>
          <p:cNvSpPr txBox="1"/>
          <p:nvPr>
            <p:ph idx="7" type="subTitle"/>
          </p:nvPr>
        </p:nvSpPr>
        <p:spPr>
          <a:xfrm>
            <a:off x="3337560" y="2005584"/>
            <a:ext cx="24507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atin typeface="Kanit Light"/>
                <a:ea typeface="Kanit Light"/>
                <a:cs typeface="Kanit Light"/>
                <a:sym typeface="Kanit Light"/>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776" name="Google Shape;776;p26"/>
          <p:cNvSpPr txBox="1"/>
          <p:nvPr>
            <p:ph idx="8" type="subTitle"/>
          </p:nvPr>
        </p:nvSpPr>
        <p:spPr>
          <a:xfrm>
            <a:off x="5980176" y="2005584"/>
            <a:ext cx="24507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atin typeface="Kanit Light"/>
                <a:ea typeface="Kanit Light"/>
                <a:cs typeface="Kanit Light"/>
                <a:sym typeface="Kanit Light"/>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777" name="Google Shape;777;p26"/>
          <p:cNvSpPr txBox="1"/>
          <p:nvPr>
            <p:ph idx="9" type="subTitle"/>
          </p:nvPr>
        </p:nvSpPr>
        <p:spPr>
          <a:xfrm>
            <a:off x="2032945" y="3390519"/>
            <a:ext cx="24507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atin typeface="Kanit Light"/>
                <a:ea typeface="Kanit Light"/>
                <a:cs typeface="Kanit Light"/>
                <a:sym typeface="Kanit Light"/>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778" name="Google Shape;778;p26"/>
          <p:cNvSpPr txBox="1"/>
          <p:nvPr>
            <p:ph idx="13" type="subTitle"/>
          </p:nvPr>
        </p:nvSpPr>
        <p:spPr>
          <a:xfrm>
            <a:off x="4657272" y="3390519"/>
            <a:ext cx="24507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atin typeface="Kanit Light"/>
                <a:ea typeface="Kanit Light"/>
                <a:cs typeface="Kanit Light"/>
                <a:sym typeface="Kanit Light"/>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779" name="Google Shape;779;p26"/>
          <p:cNvSpPr txBox="1"/>
          <p:nvPr>
            <p:ph type="title"/>
          </p:nvPr>
        </p:nvSpPr>
        <p:spPr>
          <a:xfrm>
            <a:off x="713225" y="372390"/>
            <a:ext cx="7699200" cy="478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780" name="Google Shape;780;p26"/>
          <p:cNvSpPr/>
          <p:nvPr/>
        </p:nvSpPr>
        <p:spPr>
          <a:xfrm>
            <a:off x="-439430" y="3894420"/>
            <a:ext cx="2048357" cy="704998"/>
          </a:xfrm>
          <a:custGeom>
            <a:rect b="b" l="l" r="r" t="t"/>
            <a:pathLst>
              <a:path extrusionOk="0" h="10368" w="30124">
                <a:moveTo>
                  <a:pt x="15584" y="0"/>
                </a:moveTo>
                <a:cubicBezTo>
                  <a:pt x="10123" y="0"/>
                  <a:pt x="7904" y="4380"/>
                  <a:pt x="7904" y="4380"/>
                </a:cubicBezTo>
                <a:cubicBezTo>
                  <a:pt x="7904" y="4380"/>
                  <a:pt x="366" y="4532"/>
                  <a:pt x="1" y="10368"/>
                </a:cubicBezTo>
                <a:lnTo>
                  <a:pt x="30123" y="10368"/>
                </a:lnTo>
                <a:cubicBezTo>
                  <a:pt x="30123" y="10368"/>
                  <a:pt x="29409" y="5810"/>
                  <a:pt x="25208" y="5810"/>
                </a:cubicBezTo>
                <a:cubicBezTo>
                  <a:pt x="24742" y="5810"/>
                  <a:pt x="24234" y="5866"/>
                  <a:pt x="23679" y="5991"/>
                </a:cubicBezTo>
                <a:cubicBezTo>
                  <a:pt x="23679" y="5991"/>
                  <a:pt x="21430" y="124"/>
                  <a:pt x="15807" y="3"/>
                </a:cubicBezTo>
                <a:cubicBezTo>
                  <a:pt x="15732" y="1"/>
                  <a:pt x="15657" y="0"/>
                  <a:pt x="155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5">
    <p:spTree>
      <p:nvGrpSpPr>
        <p:cNvPr id="781" name="Shape 781"/>
        <p:cNvGrpSpPr/>
        <p:nvPr/>
      </p:nvGrpSpPr>
      <p:grpSpPr>
        <a:xfrm>
          <a:off x="0" y="0"/>
          <a:ext cx="0" cy="0"/>
          <a:chOff x="0" y="0"/>
          <a:chExt cx="0" cy="0"/>
        </a:xfrm>
      </p:grpSpPr>
      <p:sp>
        <p:nvSpPr>
          <p:cNvPr id="782" name="Google Shape;782;p27"/>
          <p:cNvSpPr/>
          <p:nvPr/>
        </p:nvSpPr>
        <p:spPr>
          <a:xfrm>
            <a:off x="8498401" y="1409700"/>
            <a:ext cx="1829419" cy="572359"/>
          </a:xfrm>
          <a:custGeom>
            <a:rect b="b" l="l" r="r" t="t"/>
            <a:pathLst>
              <a:path extrusionOk="0" h="6990" w="22342">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7"/>
          <p:cNvSpPr/>
          <p:nvPr/>
        </p:nvSpPr>
        <p:spPr>
          <a:xfrm flipH="1">
            <a:off x="-902304" y="161925"/>
            <a:ext cx="1378557" cy="431300"/>
          </a:xfrm>
          <a:custGeom>
            <a:rect b="b" l="l" r="r" t="t"/>
            <a:pathLst>
              <a:path extrusionOk="0" h="6990" w="22342">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4" name="Google Shape;784;p27"/>
          <p:cNvGrpSpPr/>
          <p:nvPr/>
        </p:nvGrpSpPr>
        <p:grpSpPr>
          <a:xfrm>
            <a:off x="-1012025" y="3566286"/>
            <a:ext cx="2031212" cy="1033143"/>
            <a:chOff x="1189475" y="3564161"/>
            <a:chExt cx="2031212" cy="1033143"/>
          </a:xfrm>
        </p:grpSpPr>
        <p:sp>
          <p:nvSpPr>
            <p:cNvPr id="785" name="Google Shape;785;p27"/>
            <p:cNvSpPr/>
            <p:nvPr/>
          </p:nvSpPr>
          <p:spPr>
            <a:xfrm>
              <a:off x="1354391" y="3564161"/>
              <a:ext cx="1708613" cy="1031717"/>
            </a:xfrm>
            <a:custGeom>
              <a:rect b="b" l="l" r="r" t="t"/>
              <a:pathLst>
                <a:path extrusionOk="0" h="21677" w="35899">
                  <a:moveTo>
                    <a:pt x="18072" y="0"/>
                  </a:moveTo>
                  <a:cubicBezTo>
                    <a:pt x="14901" y="0"/>
                    <a:pt x="14003" y="3983"/>
                    <a:pt x="10457" y="5354"/>
                  </a:cubicBezTo>
                  <a:cubicBezTo>
                    <a:pt x="5897" y="7087"/>
                    <a:pt x="7600" y="13105"/>
                    <a:pt x="3800" y="15597"/>
                  </a:cubicBezTo>
                  <a:cubicBezTo>
                    <a:pt x="1" y="18120"/>
                    <a:pt x="365" y="21646"/>
                    <a:pt x="365" y="21646"/>
                  </a:cubicBezTo>
                  <a:lnTo>
                    <a:pt x="365" y="21676"/>
                  </a:lnTo>
                  <a:lnTo>
                    <a:pt x="35898" y="21676"/>
                  </a:lnTo>
                  <a:cubicBezTo>
                    <a:pt x="35898" y="21676"/>
                    <a:pt x="35321" y="14989"/>
                    <a:pt x="30761" y="11798"/>
                  </a:cubicBezTo>
                  <a:cubicBezTo>
                    <a:pt x="26202" y="8606"/>
                    <a:pt x="27722" y="4746"/>
                    <a:pt x="21460" y="1129"/>
                  </a:cubicBezTo>
                  <a:cubicBezTo>
                    <a:pt x="20069" y="325"/>
                    <a:pt x="18978" y="0"/>
                    <a:pt x="180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7"/>
            <p:cNvSpPr/>
            <p:nvPr/>
          </p:nvSpPr>
          <p:spPr>
            <a:xfrm>
              <a:off x="2216617" y="3633791"/>
              <a:ext cx="33317" cy="963513"/>
            </a:xfrm>
            <a:custGeom>
              <a:rect b="b" l="l" r="r" t="t"/>
              <a:pathLst>
                <a:path extrusionOk="0" fill="none" h="20244" w="700">
                  <a:moveTo>
                    <a:pt x="700" y="0"/>
                  </a:moveTo>
                  <a:lnTo>
                    <a:pt x="1" y="2024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7"/>
            <p:cNvSpPr/>
            <p:nvPr/>
          </p:nvSpPr>
          <p:spPr>
            <a:xfrm>
              <a:off x="2232513" y="3791471"/>
              <a:ext cx="215605" cy="358819"/>
            </a:xfrm>
            <a:custGeom>
              <a:rect b="b" l="l" r="r" t="t"/>
              <a:pathLst>
                <a:path extrusionOk="0" fill="none" h="7539" w="4530">
                  <a:moveTo>
                    <a:pt x="4530" y="0"/>
                  </a:moveTo>
                  <a:lnTo>
                    <a:pt x="1" y="7539"/>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7"/>
            <p:cNvSpPr/>
            <p:nvPr/>
          </p:nvSpPr>
          <p:spPr>
            <a:xfrm>
              <a:off x="1849185" y="3849345"/>
              <a:ext cx="376143" cy="502032"/>
            </a:xfrm>
            <a:custGeom>
              <a:rect b="b" l="l" r="r" t="t"/>
              <a:pathLst>
                <a:path extrusionOk="0" fill="none" h="10548" w="7903">
                  <a:moveTo>
                    <a:pt x="0" y="0"/>
                  </a:moveTo>
                  <a:lnTo>
                    <a:pt x="7903" y="10548"/>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7"/>
            <p:cNvSpPr/>
            <p:nvPr/>
          </p:nvSpPr>
          <p:spPr>
            <a:xfrm>
              <a:off x="2607227" y="4150235"/>
              <a:ext cx="111420" cy="444204"/>
            </a:xfrm>
            <a:custGeom>
              <a:rect b="b" l="l" r="r" t="t"/>
              <a:pathLst>
                <a:path extrusionOk="0" fill="none" h="9333" w="2341">
                  <a:moveTo>
                    <a:pt x="2341" y="1"/>
                  </a:moveTo>
                  <a:lnTo>
                    <a:pt x="0" y="9332"/>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7"/>
            <p:cNvSpPr/>
            <p:nvPr/>
          </p:nvSpPr>
          <p:spPr>
            <a:xfrm>
              <a:off x="2672336" y="4238474"/>
              <a:ext cx="114323" cy="96999"/>
            </a:xfrm>
            <a:custGeom>
              <a:rect b="b" l="l" r="r" t="t"/>
              <a:pathLst>
                <a:path extrusionOk="0" fill="none" h="2038" w="2402">
                  <a:moveTo>
                    <a:pt x="2401" y="1"/>
                  </a:moveTo>
                  <a:lnTo>
                    <a:pt x="0" y="203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7"/>
            <p:cNvSpPr/>
            <p:nvPr/>
          </p:nvSpPr>
          <p:spPr>
            <a:xfrm>
              <a:off x="2505945" y="4106829"/>
              <a:ext cx="136027" cy="355963"/>
            </a:xfrm>
            <a:custGeom>
              <a:rect b="b" l="l" r="r" t="t"/>
              <a:pathLst>
                <a:path extrusionOk="0" fill="none" h="7479" w="2858">
                  <a:moveTo>
                    <a:pt x="1" y="1"/>
                  </a:moveTo>
                  <a:lnTo>
                    <a:pt x="2858" y="7478"/>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7"/>
            <p:cNvSpPr/>
            <p:nvPr/>
          </p:nvSpPr>
          <p:spPr>
            <a:xfrm>
              <a:off x="1656760" y="4312245"/>
              <a:ext cx="76723" cy="279287"/>
            </a:xfrm>
            <a:custGeom>
              <a:rect b="b" l="l" r="r" t="t"/>
              <a:pathLst>
                <a:path extrusionOk="0" fill="none" h="5868" w="1612">
                  <a:moveTo>
                    <a:pt x="0" y="1"/>
                  </a:moveTo>
                  <a:lnTo>
                    <a:pt x="1611" y="586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7"/>
            <p:cNvSpPr/>
            <p:nvPr/>
          </p:nvSpPr>
          <p:spPr>
            <a:xfrm>
              <a:off x="1695835" y="4180600"/>
              <a:ext cx="89717" cy="282191"/>
            </a:xfrm>
            <a:custGeom>
              <a:rect b="b" l="l" r="r" t="t"/>
              <a:pathLst>
                <a:path extrusionOk="0" fill="none" h="5929" w="1885">
                  <a:moveTo>
                    <a:pt x="1885" y="1"/>
                  </a:moveTo>
                  <a:lnTo>
                    <a:pt x="0" y="5928"/>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7"/>
            <p:cNvSpPr/>
            <p:nvPr/>
          </p:nvSpPr>
          <p:spPr>
            <a:xfrm>
              <a:off x="1189475" y="4594383"/>
              <a:ext cx="2031212" cy="48"/>
            </a:xfrm>
            <a:custGeom>
              <a:rect b="b" l="l" r="r" t="t"/>
              <a:pathLst>
                <a:path extrusionOk="0" fill="none" h="1" w="42677">
                  <a:moveTo>
                    <a:pt x="1" y="0"/>
                  </a:moveTo>
                  <a:lnTo>
                    <a:pt x="42676" y="0"/>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5" name="Google Shape;795;p27"/>
          <p:cNvSpPr/>
          <p:nvPr/>
        </p:nvSpPr>
        <p:spPr>
          <a:xfrm>
            <a:off x="8291077" y="850596"/>
            <a:ext cx="622307" cy="178668"/>
          </a:xfrm>
          <a:custGeom>
            <a:rect b="b" l="l" r="r" t="t"/>
            <a:pathLst>
              <a:path extrusionOk="0" h="2182" w="7600">
                <a:moveTo>
                  <a:pt x="2032" y="0"/>
                </a:moveTo>
                <a:cubicBezTo>
                  <a:pt x="693" y="0"/>
                  <a:pt x="0" y="1209"/>
                  <a:pt x="0" y="1209"/>
                </a:cubicBezTo>
                <a:cubicBezTo>
                  <a:pt x="616" y="891"/>
                  <a:pt x="1149" y="768"/>
                  <a:pt x="1604" y="768"/>
                </a:cubicBezTo>
                <a:cubicBezTo>
                  <a:pt x="3147" y="768"/>
                  <a:pt x="3800" y="2182"/>
                  <a:pt x="3800" y="2182"/>
                </a:cubicBezTo>
                <a:cubicBezTo>
                  <a:pt x="3800" y="2182"/>
                  <a:pt x="4455" y="780"/>
                  <a:pt x="6005" y="780"/>
                </a:cubicBezTo>
                <a:cubicBezTo>
                  <a:pt x="6458" y="780"/>
                  <a:pt x="6987" y="900"/>
                  <a:pt x="7599" y="1209"/>
                </a:cubicBezTo>
                <a:cubicBezTo>
                  <a:pt x="7599" y="1209"/>
                  <a:pt x="6922" y="0"/>
                  <a:pt x="5580" y="0"/>
                </a:cubicBezTo>
                <a:cubicBezTo>
                  <a:pt x="5079" y="0"/>
                  <a:pt x="4486" y="169"/>
                  <a:pt x="3800" y="631"/>
                </a:cubicBezTo>
                <a:cubicBezTo>
                  <a:pt x="3122" y="169"/>
                  <a:pt x="2532" y="0"/>
                  <a:pt x="20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7"/>
          <p:cNvSpPr txBox="1"/>
          <p:nvPr>
            <p:ph idx="1" type="subTitle"/>
          </p:nvPr>
        </p:nvSpPr>
        <p:spPr>
          <a:xfrm>
            <a:off x="713340" y="1517329"/>
            <a:ext cx="2451300" cy="342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Josefin Sans"/>
              <a:buNone/>
              <a:defRPr sz="2200">
                <a:solidFill>
                  <a:schemeClr val="accent2"/>
                </a:solidFill>
                <a:latin typeface="Bree Serif"/>
                <a:ea typeface="Bree Serif"/>
                <a:cs typeface="Bree Serif"/>
                <a:sym typeface="Bree Serif"/>
              </a:defRPr>
            </a:lvl1pPr>
            <a:lvl2pPr lvl="1" rtl="0">
              <a:spcBef>
                <a:spcPts val="160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p:txBody>
      </p:sp>
      <p:sp>
        <p:nvSpPr>
          <p:cNvPr id="797" name="Google Shape;797;p27"/>
          <p:cNvSpPr txBox="1"/>
          <p:nvPr>
            <p:ph idx="2" type="subTitle"/>
          </p:nvPr>
        </p:nvSpPr>
        <p:spPr>
          <a:xfrm>
            <a:off x="3340038" y="1517329"/>
            <a:ext cx="2451300" cy="342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Josefin Sans"/>
              <a:buNone/>
              <a:defRPr sz="2200">
                <a:solidFill>
                  <a:schemeClr val="accent2"/>
                </a:solidFill>
                <a:latin typeface="Bree Serif"/>
                <a:ea typeface="Bree Serif"/>
                <a:cs typeface="Bree Serif"/>
                <a:sym typeface="Bree Serif"/>
              </a:defRPr>
            </a:lvl1pPr>
            <a:lvl2pPr lvl="1" rtl="0">
              <a:spcBef>
                <a:spcPts val="160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p:txBody>
      </p:sp>
      <p:sp>
        <p:nvSpPr>
          <p:cNvPr id="798" name="Google Shape;798;p27"/>
          <p:cNvSpPr txBox="1"/>
          <p:nvPr>
            <p:ph idx="3" type="subTitle"/>
          </p:nvPr>
        </p:nvSpPr>
        <p:spPr>
          <a:xfrm>
            <a:off x="5979391" y="1517329"/>
            <a:ext cx="2451300" cy="342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Josefin Sans"/>
              <a:buNone/>
              <a:defRPr sz="2200">
                <a:solidFill>
                  <a:schemeClr val="accent2"/>
                </a:solidFill>
                <a:latin typeface="Bree Serif"/>
                <a:ea typeface="Bree Serif"/>
                <a:cs typeface="Bree Serif"/>
                <a:sym typeface="Bree Serif"/>
              </a:defRPr>
            </a:lvl1pPr>
            <a:lvl2pPr lvl="1" rtl="0">
              <a:spcBef>
                <a:spcPts val="160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p:txBody>
      </p:sp>
      <p:sp>
        <p:nvSpPr>
          <p:cNvPr id="799" name="Google Shape;799;p27"/>
          <p:cNvSpPr txBox="1"/>
          <p:nvPr>
            <p:ph idx="4" type="subTitle"/>
          </p:nvPr>
        </p:nvSpPr>
        <p:spPr>
          <a:xfrm>
            <a:off x="713340" y="2924529"/>
            <a:ext cx="2451300" cy="342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Josefin Sans"/>
              <a:buNone/>
              <a:defRPr sz="2200">
                <a:solidFill>
                  <a:schemeClr val="accent2"/>
                </a:solidFill>
                <a:latin typeface="Bree Serif"/>
                <a:ea typeface="Bree Serif"/>
                <a:cs typeface="Bree Serif"/>
                <a:sym typeface="Bree Serif"/>
              </a:defRPr>
            </a:lvl1pPr>
            <a:lvl2pPr lvl="1" rtl="0">
              <a:spcBef>
                <a:spcPts val="160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p:txBody>
      </p:sp>
      <p:sp>
        <p:nvSpPr>
          <p:cNvPr id="800" name="Google Shape;800;p27"/>
          <p:cNvSpPr txBox="1"/>
          <p:nvPr>
            <p:ph idx="5" type="subTitle"/>
          </p:nvPr>
        </p:nvSpPr>
        <p:spPr>
          <a:xfrm>
            <a:off x="3340038" y="2924529"/>
            <a:ext cx="2451300" cy="342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Josefin Sans"/>
              <a:buNone/>
              <a:defRPr sz="2200">
                <a:solidFill>
                  <a:schemeClr val="accent2"/>
                </a:solidFill>
                <a:latin typeface="Bree Serif"/>
                <a:ea typeface="Bree Serif"/>
                <a:cs typeface="Bree Serif"/>
                <a:sym typeface="Bree Serif"/>
              </a:defRPr>
            </a:lvl1pPr>
            <a:lvl2pPr lvl="1" rtl="0">
              <a:spcBef>
                <a:spcPts val="160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p:txBody>
      </p:sp>
      <p:sp>
        <p:nvSpPr>
          <p:cNvPr id="801" name="Google Shape;801;p27"/>
          <p:cNvSpPr txBox="1"/>
          <p:nvPr>
            <p:ph idx="6" type="subTitle"/>
          </p:nvPr>
        </p:nvSpPr>
        <p:spPr>
          <a:xfrm>
            <a:off x="5979391" y="2924529"/>
            <a:ext cx="2451300" cy="342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Josefin Sans"/>
              <a:buNone/>
              <a:defRPr sz="2200">
                <a:solidFill>
                  <a:schemeClr val="accent2"/>
                </a:solidFill>
                <a:latin typeface="Bree Serif"/>
                <a:ea typeface="Bree Serif"/>
                <a:cs typeface="Bree Serif"/>
                <a:sym typeface="Bree Serif"/>
              </a:defRPr>
            </a:lvl1pPr>
            <a:lvl2pPr lvl="1" rtl="0">
              <a:spcBef>
                <a:spcPts val="160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p:txBody>
      </p:sp>
      <p:sp>
        <p:nvSpPr>
          <p:cNvPr id="802" name="Google Shape;802;p27"/>
          <p:cNvSpPr txBox="1"/>
          <p:nvPr>
            <p:ph idx="7" type="subTitle"/>
          </p:nvPr>
        </p:nvSpPr>
        <p:spPr>
          <a:xfrm>
            <a:off x="713232" y="2005584"/>
            <a:ext cx="24507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atin typeface="Kanit Light"/>
                <a:ea typeface="Kanit Light"/>
                <a:cs typeface="Kanit Light"/>
                <a:sym typeface="Kanit Light"/>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803" name="Google Shape;803;p27"/>
          <p:cNvSpPr txBox="1"/>
          <p:nvPr>
            <p:ph idx="8" type="subTitle"/>
          </p:nvPr>
        </p:nvSpPr>
        <p:spPr>
          <a:xfrm>
            <a:off x="3337560" y="2005584"/>
            <a:ext cx="24507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atin typeface="Kanit Light"/>
                <a:ea typeface="Kanit Light"/>
                <a:cs typeface="Kanit Light"/>
                <a:sym typeface="Kanit Light"/>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804" name="Google Shape;804;p27"/>
          <p:cNvSpPr txBox="1"/>
          <p:nvPr>
            <p:ph idx="9" type="subTitle"/>
          </p:nvPr>
        </p:nvSpPr>
        <p:spPr>
          <a:xfrm>
            <a:off x="5980176" y="2005584"/>
            <a:ext cx="24507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atin typeface="Kanit Light"/>
                <a:ea typeface="Kanit Light"/>
                <a:cs typeface="Kanit Light"/>
                <a:sym typeface="Kanit Light"/>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805" name="Google Shape;805;p27"/>
          <p:cNvSpPr txBox="1"/>
          <p:nvPr>
            <p:ph idx="13" type="subTitle"/>
          </p:nvPr>
        </p:nvSpPr>
        <p:spPr>
          <a:xfrm>
            <a:off x="713232" y="3409569"/>
            <a:ext cx="24507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atin typeface="Kanit Light"/>
                <a:ea typeface="Kanit Light"/>
                <a:cs typeface="Kanit Light"/>
                <a:sym typeface="Kanit Light"/>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806" name="Google Shape;806;p27"/>
          <p:cNvSpPr txBox="1"/>
          <p:nvPr>
            <p:ph idx="14" type="subTitle"/>
          </p:nvPr>
        </p:nvSpPr>
        <p:spPr>
          <a:xfrm>
            <a:off x="3337560" y="3409569"/>
            <a:ext cx="24507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atin typeface="Kanit Light"/>
                <a:ea typeface="Kanit Light"/>
                <a:cs typeface="Kanit Light"/>
                <a:sym typeface="Kanit Light"/>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807" name="Google Shape;807;p27"/>
          <p:cNvSpPr txBox="1"/>
          <p:nvPr>
            <p:ph idx="15" type="subTitle"/>
          </p:nvPr>
        </p:nvSpPr>
        <p:spPr>
          <a:xfrm>
            <a:off x="5980176" y="3409569"/>
            <a:ext cx="24507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atin typeface="Kanit Light"/>
                <a:ea typeface="Kanit Light"/>
                <a:cs typeface="Kanit Light"/>
                <a:sym typeface="Kanit Light"/>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808" name="Google Shape;808;p27"/>
          <p:cNvSpPr txBox="1"/>
          <p:nvPr>
            <p:ph type="title"/>
          </p:nvPr>
        </p:nvSpPr>
        <p:spPr>
          <a:xfrm>
            <a:off x="713225" y="372390"/>
            <a:ext cx="7699200" cy="478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3">
    <p:spTree>
      <p:nvGrpSpPr>
        <p:cNvPr id="809" name="Shape 809"/>
        <p:cNvGrpSpPr/>
        <p:nvPr/>
      </p:nvGrpSpPr>
      <p:grpSpPr>
        <a:xfrm>
          <a:off x="0" y="0"/>
          <a:ext cx="0" cy="0"/>
          <a:chOff x="0" y="0"/>
          <a:chExt cx="0" cy="0"/>
        </a:xfrm>
      </p:grpSpPr>
      <p:sp>
        <p:nvSpPr>
          <p:cNvPr id="810" name="Google Shape;810;p28"/>
          <p:cNvSpPr/>
          <p:nvPr/>
        </p:nvSpPr>
        <p:spPr>
          <a:xfrm flipH="1">
            <a:off x="7927183" y="915160"/>
            <a:ext cx="468939" cy="134635"/>
          </a:xfrm>
          <a:custGeom>
            <a:rect b="b" l="l" r="r" t="t"/>
            <a:pathLst>
              <a:path extrusionOk="0" h="2182" w="7600">
                <a:moveTo>
                  <a:pt x="2032" y="0"/>
                </a:moveTo>
                <a:cubicBezTo>
                  <a:pt x="693" y="0"/>
                  <a:pt x="0" y="1209"/>
                  <a:pt x="0" y="1209"/>
                </a:cubicBezTo>
                <a:cubicBezTo>
                  <a:pt x="616" y="891"/>
                  <a:pt x="1149" y="768"/>
                  <a:pt x="1604" y="768"/>
                </a:cubicBezTo>
                <a:cubicBezTo>
                  <a:pt x="3147" y="768"/>
                  <a:pt x="3800" y="2182"/>
                  <a:pt x="3800" y="2182"/>
                </a:cubicBezTo>
                <a:cubicBezTo>
                  <a:pt x="3800" y="2182"/>
                  <a:pt x="4455" y="780"/>
                  <a:pt x="6005" y="780"/>
                </a:cubicBezTo>
                <a:cubicBezTo>
                  <a:pt x="6458" y="780"/>
                  <a:pt x="6987" y="900"/>
                  <a:pt x="7599" y="1209"/>
                </a:cubicBezTo>
                <a:cubicBezTo>
                  <a:pt x="7599" y="1209"/>
                  <a:pt x="6922" y="0"/>
                  <a:pt x="5580" y="0"/>
                </a:cubicBezTo>
                <a:cubicBezTo>
                  <a:pt x="5079" y="0"/>
                  <a:pt x="4486" y="169"/>
                  <a:pt x="3800" y="631"/>
                </a:cubicBezTo>
                <a:cubicBezTo>
                  <a:pt x="3122" y="169"/>
                  <a:pt x="2532" y="0"/>
                  <a:pt x="20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8"/>
          <p:cNvSpPr/>
          <p:nvPr/>
        </p:nvSpPr>
        <p:spPr>
          <a:xfrm flipH="1">
            <a:off x="1361120" y="188765"/>
            <a:ext cx="468939" cy="134635"/>
          </a:xfrm>
          <a:custGeom>
            <a:rect b="b" l="l" r="r" t="t"/>
            <a:pathLst>
              <a:path extrusionOk="0" h="2182" w="7600">
                <a:moveTo>
                  <a:pt x="2019" y="0"/>
                </a:moveTo>
                <a:cubicBezTo>
                  <a:pt x="677" y="0"/>
                  <a:pt x="0" y="1209"/>
                  <a:pt x="0" y="1209"/>
                </a:cubicBezTo>
                <a:cubicBezTo>
                  <a:pt x="620" y="881"/>
                  <a:pt x="1156" y="755"/>
                  <a:pt x="1613" y="755"/>
                </a:cubicBezTo>
                <a:cubicBezTo>
                  <a:pt x="3150" y="755"/>
                  <a:pt x="3800" y="2182"/>
                  <a:pt x="3800" y="2182"/>
                </a:cubicBezTo>
                <a:cubicBezTo>
                  <a:pt x="3800" y="2182"/>
                  <a:pt x="4452" y="768"/>
                  <a:pt x="5996" y="768"/>
                </a:cubicBezTo>
                <a:cubicBezTo>
                  <a:pt x="6451" y="768"/>
                  <a:pt x="6983" y="890"/>
                  <a:pt x="7599" y="1209"/>
                </a:cubicBezTo>
                <a:cubicBezTo>
                  <a:pt x="7599" y="1209"/>
                  <a:pt x="6922" y="0"/>
                  <a:pt x="5580" y="0"/>
                </a:cubicBezTo>
                <a:cubicBezTo>
                  <a:pt x="5079" y="0"/>
                  <a:pt x="4485" y="169"/>
                  <a:pt x="3800" y="631"/>
                </a:cubicBezTo>
                <a:cubicBezTo>
                  <a:pt x="3114" y="169"/>
                  <a:pt x="2520" y="0"/>
                  <a:pt x="20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8"/>
          <p:cNvSpPr/>
          <p:nvPr/>
        </p:nvSpPr>
        <p:spPr>
          <a:xfrm flipH="1">
            <a:off x="8222646" y="161925"/>
            <a:ext cx="1378557" cy="431300"/>
          </a:xfrm>
          <a:custGeom>
            <a:rect b="b" l="l" r="r" t="t"/>
            <a:pathLst>
              <a:path extrusionOk="0" h="6990" w="22342">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8"/>
          <p:cNvSpPr/>
          <p:nvPr/>
        </p:nvSpPr>
        <p:spPr>
          <a:xfrm flipH="1">
            <a:off x="-283721" y="323400"/>
            <a:ext cx="1644865" cy="401128"/>
          </a:xfrm>
          <a:custGeom>
            <a:rect b="b" l="l" r="r" t="t"/>
            <a:pathLst>
              <a:path extrusionOk="0" h="6501" w="26658">
                <a:moveTo>
                  <a:pt x="15127" y="0"/>
                </a:moveTo>
                <a:cubicBezTo>
                  <a:pt x="11666" y="0"/>
                  <a:pt x="8116" y="3248"/>
                  <a:pt x="8116" y="3248"/>
                </a:cubicBezTo>
                <a:cubicBezTo>
                  <a:pt x="8116" y="3248"/>
                  <a:pt x="6854" y="2853"/>
                  <a:pt x="5308" y="2853"/>
                </a:cubicBezTo>
                <a:cubicBezTo>
                  <a:pt x="3318" y="2853"/>
                  <a:pt x="855" y="3507"/>
                  <a:pt x="0" y="6500"/>
                </a:cubicBezTo>
                <a:lnTo>
                  <a:pt x="26657" y="6500"/>
                </a:lnTo>
                <a:lnTo>
                  <a:pt x="21915" y="5163"/>
                </a:lnTo>
                <a:cubicBezTo>
                  <a:pt x="21915" y="5163"/>
                  <a:pt x="19271" y="421"/>
                  <a:pt x="15654" y="26"/>
                </a:cubicBezTo>
                <a:cubicBezTo>
                  <a:pt x="15479" y="9"/>
                  <a:pt x="15303" y="0"/>
                  <a:pt x="151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8"/>
          <p:cNvSpPr/>
          <p:nvPr/>
        </p:nvSpPr>
        <p:spPr>
          <a:xfrm>
            <a:off x="-391801" y="4085073"/>
            <a:ext cx="1494452" cy="514356"/>
          </a:xfrm>
          <a:custGeom>
            <a:rect b="b" l="l" r="r" t="t"/>
            <a:pathLst>
              <a:path extrusionOk="0" h="10368" w="30124">
                <a:moveTo>
                  <a:pt x="15584" y="0"/>
                </a:moveTo>
                <a:cubicBezTo>
                  <a:pt x="10123" y="0"/>
                  <a:pt x="7904" y="4380"/>
                  <a:pt x="7904" y="4380"/>
                </a:cubicBezTo>
                <a:cubicBezTo>
                  <a:pt x="7904" y="4380"/>
                  <a:pt x="366" y="4532"/>
                  <a:pt x="1" y="10368"/>
                </a:cubicBezTo>
                <a:lnTo>
                  <a:pt x="30123" y="10368"/>
                </a:lnTo>
                <a:cubicBezTo>
                  <a:pt x="30123" y="10368"/>
                  <a:pt x="29409" y="5810"/>
                  <a:pt x="25208" y="5810"/>
                </a:cubicBezTo>
                <a:cubicBezTo>
                  <a:pt x="24742" y="5810"/>
                  <a:pt x="24234" y="5866"/>
                  <a:pt x="23679" y="5991"/>
                </a:cubicBezTo>
                <a:cubicBezTo>
                  <a:pt x="23679" y="5991"/>
                  <a:pt x="21430" y="124"/>
                  <a:pt x="15807" y="3"/>
                </a:cubicBezTo>
                <a:cubicBezTo>
                  <a:pt x="15732" y="1"/>
                  <a:pt x="15657" y="0"/>
                  <a:pt x="155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5" name="Google Shape;815;p28"/>
          <p:cNvGrpSpPr/>
          <p:nvPr/>
        </p:nvGrpSpPr>
        <p:grpSpPr>
          <a:xfrm>
            <a:off x="8131975" y="3566286"/>
            <a:ext cx="2031212" cy="1033143"/>
            <a:chOff x="1189475" y="3564161"/>
            <a:chExt cx="2031212" cy="1033143"/>
          </a:xfrm>
        </p:grpSpPr>
        <p:sp>
          <p:nvSpPr>
            <p:cNvPr id="816" name="Google Shape;816;p28"/>
            <p:cNvSpPr/>
            <p:nvPr/>
          </p:nvSpPr>
          <p:spPr>
            <a:xfrm>
              <a:off x="1354391" y="3564161"/>
              <a:ext cx="1708613" cy="1031717"/>
            </a:xfrm>
            <a:custGeom>
              <a:rect b="b" l="l" r="r" t="t"/>
              <a:pathLst>
                <a:path extrusionOk="0" h="21677" w="35899">
                  <a:moveTo>
                    <a:pt x="18072" y="0"/>
                  </a:moveTo>
                  <a:cubicBezTo>
                    <a:pt x="14901" y="0"/>
                    <a:pt x="14003" y="3983"/>
                    <a:pt x="10457" y="5354"/>
                  </a:cubicBezTo>
                  <a:cubicBezTo>
                    <a:pt x="5897" y="7087"/>
                    <a:pt x="7600" y="13105"/>
                    <a:pt x="3800" y="15597"/>
                  </a:cubicBezTo>
                  <a:cubicBezTo>
                    <a:pt x="1" y="18120"/>
                    <a:pt x="365" y="21646"/>
                    <a:pt x="365" y="21646"/>
                  </a:cubicBezTo>
                  <a:lnTo>
                    <a:pt x="365" y="21676"/>
                  </a:lnTo>
                  <a:lnTo>
                    <a:pt x="35898" y="21676"/>
                  </a:lnTo>
                  <a:cubicBezTo>
                    <a:pt x="35898" y="21676"/>
                    <a:pt x="35321" y="14989"/>
                    <a:pt x="30761" y="11798"/>
                  </a:cubicBezTo>
                  <a:cubicBezTo>
                    <a:pt x="26202" y="8606"/>
                    <a:pt x="27722" y="4746"/>
                    <a:pt x="21460" y="1129"/>
                  </a:cubicBezTo>
                  <a:cubicBezTo>
                    <a:pt x="20069" y="325"/>
                    <a:pt x="18978" y="0"/>
                    <a:pt x="180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8"/>
            <p:cNvSpPr/>
            <p:nvPr/>
          </p:nvSpPr>
          <p:spPr>
            <a:xfrm>
              <a:off x="2216617" y="3633791"/>
              <a:ext cx="33317" cy="963513"/>
            </a:xfrm>
            <a:custGeom>
              <a:rect b="b" l="l" r="r" t="t"/>
              <a:pathLst>
                <a:path extrusionOk="0" fill="none" h="20244" w="700">
                  <a:moveTo>
                    <a:pt x="700" y="0"/>
                  </a:moveTo>
                  <a:lnTo>
                    <a:pt x="1" y="2024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8"/>
            <p:cNvSpPr/>
            <p:nvPr/>
          </p:nvSpPr>
          <p:spPr>
            <a:xfrm>
              <a:off x="2232513" y="3791471"/>
              <a:ext cx="215605" cy="358819"/>
            </a:xfrm>
            <a:custGeom>
              <a:rect b="b" l="l" r="r" t="t"/>
              <a:pathLst>
                <a:path extrusionOk="0" fill="none" h="7539" w="4530">
                  <a:moveTo>
                    <a:pt x="4530" y="0"/>
                  </a:moveTo>
                  <a:lnTo>
                    <a:pt x="1" y="7539"/>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8"/>
            <p:cNvSpPr/>
            <p:nvPr/>
          </p:nvSpPr>
          <p:spPr>
            <a:xfrm>
              <a:off x="1849185" y="3849345"/>
              <a:ext cx="376143" cy="502032"/>
            </a:xfrm>
            <a:custGeom>
              <a:rect b="b" l="l" r="r" t="t"/>
              <a:pathLst>
                <a:path extrusionOk="0" fill="none" h="10548" w="7903">
                  <a:moveTo>
                    <a:pt x="0" y="0"/>
                  </a:moveTo>
                  <a:lnTo>
                    <a:pt x="7903" y="10548"/>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8"/>
            <p:cNvSpPr/>
            <p:nvPr/>
          </p:nvSpPr>
          <p:spPr>
            <a:xfrm>
              <a:off x="2607227" y="4150235"/>
              <a:ext cx="111420" cy="444204"/>
            </a:xfrm>
            <a:custGeom>
              <a:rect b="b" l="l" r="r" t="t"/>
              <a:pathLst>
                <a:path extrusionOk="0" fill="none" h="9333" w="2341">
                  <a:moveTo>
                    <a:pt x="2341" y="1"/>
                  </a:moveTo>
                  <a:lnTo>
                    <a:pt x="0" y="9332"/>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8"/>
            <p:cNvSpPr/>
            <p:nvPr/>
          </p:nvSpPr>
          <p:spPr>
            <a:xfrm>
              <a:off x="2672336" y="4238474"/>
              <a:ext cx="114323" cy="96999"/>
            </a:xfrm>
            <a:custGeom>
              <a:rect b="b" l="l" r="r" t="t"/>
              <a:pathLst>
                <a:path extrusionOk="0" fill="none" h="2038" w="2402">
                  <a:moveTo>
                    <a:pt x="2401" y="1"/>
                  </a:moveTo>
                  <a:lnTo>
                    <a:pt x="0" y="203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8"/>
            <p:cNvSpPr/>
            <p:nvPr/>
          </p:nvSpPr>
          <p:spPr>
            <a:xfrm>
              <a:off x="2505945" y="4106829"/>
              <a:ext cx="136027" cy="355963"/>
            </a:xfrm>
            <a:custGeom>
              <a:rect b="b" l="l" r="r" t="t"/>
              <a:pathLst>
                <a:path extrusionOk="0" fill="none" h="7479" w="2858">
                  <a:moveTo>
                    <a:pt x="1" y="1"/>
                  </a:moveTo>
                  <a:lnTo>
                    <a:pt x="2858" y="7478"/>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8"/>
            <p:cNvSpPr/>
            <p:nvPr/>
          </p:nvSpPr>
          <p:spPr>
            <a:xfrm>
              <a:off x="1656760" y="4312245"/>
              <a:ext cx="76723" cy="279287"/>
            </a:xfrm>
            <a:custGeom>
              <a:rect b="b" l="l" r="r" t="t"/>
              <a:pathLst>
                <a:path extrusionOk="0" fill="none" h="5868" w="1612">
                  <a:moveTo>
                    <a:pt x="0" y="1"/>
                  </a:moveTo>
                  <a:lnTo>
                    <a:pt x="1611" y="586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8"/>
            <p:cNvSpPr/>
            <p:nvPr/>
          </p:nvSpPr>
          <p:spPr>
            <a:xfrm>
              <a:off x="1695835" y="4180600"/>
              <a:ext cx="89717" cy="282191"/>
            </a:xfrm>
            <a:custGeom>
              <a:rect b="b" l="l" r="r" t="t"/>
              <a:pathLst>
                <a:path extrusionOk="0" fill="none" h="5929" w="1885">
                  <a:moveTo>
                    <a:pt x="1885" y="1"/>
                  </a:moveTo>
                  <a:lnTo>
                    <a:pt x="0" y="5928"/>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8"/>
            <p:cNvSpPr/>
            <p:nvPr/>
          </p:nvSpPr>
          <p:spPr>
            <a:xfrm>
              <a:off x="1189475" y="4594383"/>
              <a:ext cx="2031212" cy="48"/>
            </a:xfrm>
            <a:custGeom>
              <a:rect b="b" l="l" r="r" t="t"/>
              <a:pathLst>
                <a:path extrusionOk="0" fill="none" h="1" w="42677">
                  <a:moveTo>
                    <a:pt x="1" y="0"/>
                  </a:moveTo>
                  <a:lnTo>
                    <a:pt x="42676" y="0"/>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6" name="Google Shape;826;p28"/>
          <p:cNvSpPr txBox="1"/>
          <p:nvPr>
            <p:ph type="title"/>
          </p:nvPr>
        </p:nvSpPr>
        <p:spPr>
          <a:xfrm>
            <a:off x="713225" y="372390"/>
            <a:ext cx="7699200" cy="478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24">
    <p:spTree>
      <p:nvGrpSpPr>
        <p:cNvPr id="827" name="Shape 827"/>
        <p:cNvGrpSpPr/>
        <p:nvPr/>
      </p:nvGrpSpPr>
      <p:grpSpPr>
        <a:xfrm>
          <a:off x="0" y="0"/>
          <a:ext cx="0" cy="0"/>
          <a:chOff x="0" y="0"/>
          <a:chExt cx="0" cy="0"/>
        </a:xfrm>
      </p:grpSpPr>
      <p:sp>
        <p:nvSpPr>
          <p:cNvPr id="828" name="Google Shape;828;p29"/>
          <p:cNvSpPr/>
          <p:nvPr/>
        </p:nvSpPr>
        <p:spPr>
          <a:xfrm flipH="1">
            <a:off x="-902304" y="161925"/>
            <a:ext cx="1378557" cy="431300"/>
          </a:xfrm>
          <a:custGeom>
            <a:rect b="b" l="l" r="r" t="t"/>
            <a:pathLst>
              <a:path extrusionOk="0" h="6990" w="22342">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9" name="Google Shape;829;p29"/>
          <p:cNvGrpSpPr/>
          <p:nvPr/>
        </p:nvGrpSpPr>
        <p:grpSpPr>
          <a:xfrm>
            <a:off x="-1012025" y="3566286"/>
            <a:ext cx="2031212" cy="1033143"/>
            <a:chOff x="1189475" y="3564161"/>
            <a:chExt cx="2031212" cy="1033143"/>
          </a:xfrm>
        </p:grpSpPr>
        <p:sp>
          <p:nvSpPr>
            <p:cNvPr id="830" name="Google Shape;830;p29"/>
            <p:cNvSpPr/>
            <p:nvPr/>
          </p:nvSpPr>
          <p:spPr>
            <a:xfrm>
              <a:off x="1354391" y="3564161"/>
              <a:ext cx="1708613" cy="1031717"/>
            </a:xfrm>
            <a:custGeom>
              <a:rect b="b" l="l" r="r" t="t"/>
              <a:pathLst>
                <a:path extrusionOk="0" h="21677" w="35899">
                  <a:moveTo>
                    <a:pt x="18072" y="0"/>
                  </a:moveTo>
                  <a:cubicBezTo>
                    <a:pt x="14901" y="0"/>
                    <a:pt x="14003" y="3983"/>
                    <a:pt x="10457" y="5354"/>
                  </a:cubicBezTo>
                  <a:cubicBezTo>
                    <a:pt x="5897" y="7087"/>
                    <a:pt x="7600" y="13105"/>
                    <a:pt x="3800" y="15597"/>
                  </a:cubicBezTo>
                  <a:cubicBezTo>
                    <a:pt x="1" y="18120"/>
                    <a:pt x="365" y="21646"/>
                    <a:pt x="365" y="21646"/>
                  </a:cubicBezTo>
                  <a:lnTo>
                    <a:pt x="365" y="21676"/>
                  </a:lnTo>
                  <a:lnTo>
                    <a:pt x="35898" y="21676"/>
                  </a:lnTo>
                  <a:cubicBezTo>
                    <a:pt x="35898" y="21676"/>
                    <a:pt x="35321" y="14989"/>
                    <a:pt x="30761" y="11798"/>
                  </a:cubicBezTo>
                  <a:cubicBezTo>
                    <a:pt x="26202" y="8606"/>
                    <a:pt x="27722" y="4746"/>
                    <a:pt x="21460" y="1129"/>
                  </a:cubicBezTo>
                  <a:cubicBezTo>
                    <a:pt x="20069" y="325"/>
                    <a:pt x="18978" y="0"/>
                    <a:pt x="180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9"/>
            <p:cNvSpPr/>
            <p:nvPr/>
          </p:nvSpPr>
          <p:spPr>
            <a:xfrm>
              <a:off x="2216617" y="3633791"/>
              <a:ext cx="33317" cy="963513"/>
            </a:xfrm>
            <a:custGeom>
              <a:rect b="b" l="l" r="r" t="t"/>
              <a:pathLst>
                <a:path extrusionOk="0" fill="none" h="20244" w="700">
                  <a:moveTo>
                    <a:pt x="700" y="0"/>
                  </a:moveTo>
                  <a:lnTo>
                    <a:pt x="1" y="2024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9"/>
            <p:cNvSpPr/>
            <p:nvPr/>
          </p:nvSpPr>
          <p:spPr>
            <a:xfrm>
              <a:off x="2232513" y="3791471"/>
              <a:ext cx="215605" cy="358819"/>
            </a:xfrm>
            <a:custGeom>
              <a:rect b="b" l="l" r="r" t="t"/>
              <a:pathLst>
                <a:path extrusionOk="0" fill="none" h="7539" w="4530">
                  <a:moveTo>
                    <a:pt x="4530" y="0"/>
                  </a:moveTo>
                  <a:lnTo>
                    <a:pt x="1" y="7539"/>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9"/>
            <p:cNvSpPr/>
            <p:nvPr/>
          </p:nvSpPr>
          <p:spPr>
            <a:xfrm>
              <a:off x="1849185" y="3849345"/>
              <a:ext cx="376143" cy="502032"/>
            </a:xfrm>
            <a:custGeom>
              <a:rect b="b" l="l" r="r" t="t"/>
              <a:pathLst>
                <a:path extrusionOk="0" fill="none" h="10548" w="7903">
                  <a:moveTo>
                    <a:pt x="0" y="0"/>
                  </a:moveTo>
                  <a:lnTo>
                    <a:pt x="7903" y="10548"/>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9"/>
            <p:cNvSpPr/>
            <p:nvPr/>
          </p:nvSpPr>
          <p:spPr>
            <a:xfrm>
              <a:off x="2607227" y="4150235"/>
              <a:ext cx="111420" cy="444204"/>
            </a:xfrm>
            <a:custGeom>
              <a:rect b="b" l="l" r="r" t="t"/>
              <a:pathLst>
                <a:path extrusionOk="0" fill="none" h="9333" w="2341">
                  <a:moveTo>
                    <a:pt x="2341" y="1"/>
                  </a:moveTo>
                  <a:lnTo>
                    <a:pt x="0" y="9332"/>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9"/>
            <p:cNvSpPr/>
            <p:nvPr/>
          </p:nvSpPr>
          <p:spPr>
            <a:xfrm>
              <a:off x="2672336" y="4238474"/>
              <a:ext cx="114323" cy="96999"/>
            </a:xfrm>
            <a:custGeom>
              <a:rect b="b" l="l" r="r" t="t"/>
              <a:pathLst>
                <a:path extrusionOk="0" fill="none" h="2038" w="2402">
                  <a:moveTo>
                    <a:pt x="2401" y="1"/>
                  </a:moveTo>
                  <a:lnTo>
                    <a:pt x="0" y="203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9"/>
            <p:cNvSpPr/>
            <p:nvPr/>
          </p:nvSpPr>
          <p:spPr>
            <a:xfrm>
              <a:off x="2505945" y="4106829"/>
              <a:ext cx="136027" cy="355963"/>
            </a:xfrm>
            <a:custGeom>
              <a:rect b="b" l="l" r="r" t="t"/>
              <a:pathLst>
                <a:path extrusionOk="0" fill="none" h="7479" w="2858">
                  <a:moveTo>
                    <a:pt x="1" y="1"/>
                  </a:moveTo>
                  <a:lnTo>
                    <a:pt x="2858" y="7478"/>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9"/>
            <p:cNvSpPr/>
            <p:nvPr/>
          </p:nvSpPr>
          <p:spPr>
            <a:xfrm>
              <a:off x="1656760" y="4312245"/>
              <a:ext cx="76723" cy="279287"/>
            </a:xfrm>
            <a:custGeom>
              <a:rect b="b" l="l" r="r" t="t"/>
              <a:pathLst>
                <a:path extrusionOk="0" fill="none" h="5868" w="1612">
                  <a:moveTo>
                    <a:pt x="0" y="1"/>
                  </a:moveTo>
                  <a:lnTo>
                    <a:pt x="1611" y="586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9"/>
            <p:cNvSpPr/>
            <p:nvPr/>
          </p:nvSpPr>
          <p:spPr>
            <a:xfrm>
              <a:off x="1695835" y="4180600"/>
              <a:ext cx="89717" cy="282191"/>
            </a:xfrm>
            <a:custGeom>
              <a:rect b="b" l="l" r="r" t="t"/>
              <a:pathLst>
                <a:path extrusionOk="0" fill="none" h="5929" w="1885">
                  <a:moveTo>
                    <a:pt x="1885" y="1"/>
                  </a:moveTo>
                  <a:lnTo>
                    <a:pt x="0" y="5928"/>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9"/>
            <p:cNvSpPr/>
            <p:nvPr/>
          </p:nvSpPr>
          <p:spPr>
            <a:xfrm>
              <a:off x="1189475" y="4594383"/>
              <a:ext cx="2031212" cy="48"/>
            </a:xfrm>
            <a:custGeom>
              <a:rect b="b" l="l" r="r" t="t"/>
              <a:pathLst>
                <a:path extrusionOk="0" fill="none" h="1" w="42677">
                  <a:moveTo>
                    <a:pt x="1" y="0"/>
                  </a:moveTo>
                  <a:lnTo>
                    <a:pt x="42676" y="0"/>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0" name="Google Shape;840;p29"/>
          <p:cNvSpPr txBox="1"/>
          <p:nvPr>
            <p:ph type="title"/>
          </p:nvPr>
        </p:nvSpPr>
        <p:spPr>
          <a:xfrm>
            <a:off x="713225" y="372390"/>
            <a:ext cx="7699200" cy="478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841" name="Google Shape;841;p29"/>
          <p:cNvSpPr/>
          <p:nvPr/>
        </p:nvSpPr>
        <p:spPr>
          <a:xfrm>
            <a:off x="8574601" y="1409700"/>
            <a:ext cx="1829419" cy="572359"/>
          </a:xfrm>
          <a:custGeom>
            <a:rect b="b" l="l" r="r" t="t"/>
            <a:pathLst>
              <a:path extrusionOk="0" h="6990" w="22342">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9">
    <p:spTree>
      <p:nvGrpSpPr>
        <p:cNvPr id="842" name="Shape 842"/>
        <p:cNvGrpSpPr/>
        <p:nvPr/>
      </p:nvGrpSpPr>
      <p:grpSpPr>
        <a:xfrm>
          <a:off x="0" y="0"/>
          <a:ext cx="0" cy="0"/>
          <a:chOff x="0" y="0"/>
          <a:chExt cx="0" cy="0"/>
        </a:xfrm>
      </p:grpSpPr>
      <p:sp>
        <p:nvSpPr>
          <p:cNvPr id="843" name="Google Shape;843;p30"/>
          <p:cNvSpPr txBox="1"/>
          <p:nvPr>
            <p:ph type="title"/>
          </p:nvPr>
        </p:nvSpPr>
        <p:spPr>
          <a:xfrm>
            <a:off x="4598450" y="387100"/>
            <a:ext cx="3773400" cy="879300"/>
          </a:xfrm>
          <a:prstGeom prst="rect">
            <a:avLst/>
          </a:prstGeom>
        </p:spPr>
        <p:txBody>
          <a:bodyPr anchorCtr="0" anchor="t" bIns="91425" lIns="91425" spcFirstLastPara="1" rIns="91425" wrap="square" tIns="91425">
            <a:noAutofit/>
          </a:bodyPr>
          <a:lstStyle>
            <a:lvl1pPr lvl="0">
              <a:spcBef>
                <a:spcPts val="0"/>
              </a:spcBef>
              <a:spcAft>
                <a:spcPts val="0"/>
              </a:spcAft>
              <a:buNone/>
              <a:defRPr sz="4800"/>
            </a:lvl1pPr>
            <a:lvl2pPr lvl="1">
              <a:spcBef>
                <a:spcPts val="0"/>
              </a:spcBef>
              <a:spcAft>
                <a:spcPts val="0"/>
              </a:spcAft>
              <a:buNone/>
              <a:defRPr sz="4800"/>
            </a:lvl2pPr>
            <a:lvl3pPr lvl="2">
              <a:spcBef>
                <a:spcPts val="0"/>
              </a:spcBef>
              <a:spcAft>
                <a:spcPts val="0"/>
              </a:spcAft>
              <a:buNone/>
              <a:defRPr sz="4800"/>
            </a:lvl3pPr>
            <a:lvl4pPr lvl="3">
              <a:spcBef>
                <a:spcPts val="0"/>
              </a:spcBef>
              <a:spcAft>
                <a:spcPts val="0"/>
              </a:spcAft>
              <a:buNone/>
              <a:defRPr sz="4800"/>
            </a:lvl4pPr>
            <a:lvl5pPr lvl="4">
              <a:spcBef>
                <a:spcPts val="0"/>
              </a:spcBef>
              <a:spcAft>
                <a:spcPts val="0"/>
              </a:spcAft>
              <a:buNone/>
              <a:defRPr sz="4800"/>
            </a:lvl5pPr>
            <a:lvl6pPr lvl="5">
              <a:spcBef>
                <a:spcPts val="0"/>
              </a:spcBef>
              <a:spcAft>
                <a:spcPts val="0"/>
              </a:spcAft>
              <a:buNone/>
              <a:defRPr sz="4800"/>
            </a:lvl6pPr>
            <a:lvl7pPr lvl="6">
              <a:spcBef>
                <a:spcPts val="0"/>
              </a:spcBef>
              <a:spcAft>
                <a:spcPts val="0"/>
              </a:spcAft>
              <a:buNone/>
              <a:defRPr sz="4800"/>
            </a:lvl7pPr>
            <a:lvl8pPr lvl="7">
              <a:spcBef>
                <a:spcPts val="0"/>
              </a:spcBef>
              <a:spcAft>
                <a:spcPts val="0"/>
              </a:spcAft>
              <a:buNone/>
              <a:defRPr sz="4800"/>
            </a:lvl8pPr>
            <a:lvl9pPr lvl="8">
              <a:spcBef>
                <a:spcPts val="0"/>
              </a:spcBef>
              <a:spcAft>
                <a:spcPts val="0"/>
              </a:spcAft>
              <a:buNone/>
              <a:defRPr sz="4800"/>
            </a:lvl9pPr>
          </a:lstStyle>
          <a:p/>
        </p:txBody>
      </p:sp>
      <p:sp>
        <p:nvSpPr>
          <p:cNvPr id="844" name="Google Shape;844;p30"/>
          <p:cNvSpPr txBox="1"/>
          <p:nvPr>
            <p:ph idx="1" type="subTitle"/>
          </p:nvPr>
        </p:nvSpPr>
        <p:spPr>
          <a:xfrm>
            <a:off x="4598450" y="1104475"/>
            <a:ext cx="3878400" cy="616200"/>
          </a:xfrm>
          <a:prstGeom prst="rect">
            <a:avLst/>
          </a:prstGeom>
        </p:spPr>
        <p:txBody>
          <a:bodyPr anchorCtr="0" anchor="t" bIns="91425" lIns="91425" spcFirstLastPara="1" rIns="91425" wrap="square" tIns="91425">
            <a:noAutofit/>
          </a:bodyPr>
          <a:lstStyle>
            <a:lvl1pPr lvl="0">
              <a:spcBef>
                <a:spcPts val="0"/>
              </a:spcBef>
              <a:spcAft>
                <a:spcPts val="0"/>
              </a:spcAft>
              <a:buSzPts val="1800"/>
              <a:buFont typeface="Krona One"/>
              <a:buNone/>
              <a:defRPr sz="2200">
                <a:solidFill>
                  <a:schemeClr val="accent2"/>
                </a:solidFill>
                <a:latin typeface="Bree Serif"/>
                <a:ea typeface="Bree Serif"/>
                <a:cs typeface="Bree Serif"/>
                <a:sym typeface="Bree Serif"/>
              </a:defRPr>
            </a:lvl1pPr>
            <a:lvl2pPr lvl="1">
              <a:spcBef>
                <a:spcPts val="1600"/>
              </a:spcBef>
              <a:spcAft>
                <a:spcPts val="0"/>
              </a:spcAft>
              <a:buSzPts val="1800"/>
              <a:buFont typeface="Courier New"/>
              <a:buNone/>
              <a:defRPr b="1" sz="1800">
                <a:latin typeface="Courier New"/>
                <a:ea typeface="Courier New"/>
                <a:cs typeface="Courier New"/>
                <a:sym typeface="Courier New"/>
              </a:defRPr>
            </a:lvl2pPr>
            <a:lvl3pPr lvl="2">
              <a:spcBef>
                <a:spcPts val="1600"/>
              </a:spcBef>
              <a:spcAft>
                <a:spcPts val="0"/>
              </a:spcAft>
              <a:buSzPts val="1800"/>
              <a:buFont typeface="Courier New"/>
              <a:buNone/>
              <a:defRPr b="1" sz="1800">
                <a:latin typeface="Courier New"/>
                <a:ea typeface="Courier New"/>
                <a:cs typeface="Courier New"/>
                <a:sym typeface="Courier New"/>
              </a:defRPr>
            </a:lvl3pPr>
            <a:lvl4pPr lvl="3">
              <a:spcBef>
                <a:spcPts val="1600"/>
              </a:spcBef>
              <a:spcAft>
                <a:spcPts val="0"/>
              </a:spcAft>
              <a:buSzPts val="1800"/>
              <a:buFont typeface="Courier New"/>
              <a:buNone/>
              <a:defRPr b="1" sz="1800">
                <a:latin typeface="Courier New"/>
                <a:ea typeface="Courier New"/>
                <a:cs typeface="Courier New"/>
                <a:sym typeface="Courier New"/>
              </a:defRPr>
            </a:lvl4pPr>
            <a:lvl5pPr lvl="4">
              <a:spcBef>
                <a:spcPts val="1600"/>
              </a:spcBef>
              <a:spcAft>
                <a:spcPts val="0"/>
              </a:spcAft>
              <a:buSzPts val="1800"/>
              <a:buFont typeface="Courier New"/>
              <a:buNone/>
              <a:defRPr b="1" sz="1800">
                <a:latin typeface="Courier New"/>
                <a:ea typeface="Courier New"/>
                <a:cs typeface="Courier New"/>
                <a:sym typeface="Courier New"/>
              </a:defRPr>
            </a:lvl5pPr>
            <a:lvl6pPr lvl="5">
              <a:spcBef>
                <a:spcPts val="1600"/>
              </a:spcBef>
              <a:spcAft>
                <a:spcPts val="0"/>
              </a:spcAft>
              <a:buSzPts val="1800"/>
              <a:buFont typeface="Courier New"/>
              <a:buNone/>
              <a:defRPr b="1" sz="1800">
                <a:latin typeface="Courier New"/>
                <a:ea typeface="Courier New"/>
                <a:cs typeface="Courier New"/>
                <a:sym typeface="Courier New"/>
              </a:defRPr>
            </a:lvl6pPr>
            <a:lvl7pPr lvl="6">
              <a:spcBef>
                <a:spcPts val="1600"/>
              </a:spcBef>
              <a:spcAft>
                <a:spcPts val="0"/>
              </a:spcAft>
              <a:buSzPts val="1800"/>
              <a:buFont typeface="Courier New"/>
              <a:buNone/>
              <a:defRPr b="1" sz="1800">
                <a:latin typeface="Courier New"/>
                <a:ea typeface="Courier New"/>
                <a:cs typeface="Courier New"/>
                <a:sym typeface="Courier New"/>
              </a:defRPr>
            </a:lvl7pPr>
            <a:lvl8pPr lvl="7">
              <a:spcBef>
                <a:spcPts val="1600"/>
              </a:spcBef>
              <a:spcAft>
                <a:spcPts val="0"/>
              </a:spcAft>
              <a:buSzPts val="1800"/>
              <a:buFont typeface="Courier New"/>
              <a:buNone/>
              <a:defRPr b="1" sz="1800">
                <a:latin typeface="Courier New"/>
                <a:ea typeface="Courier New"/>
                <a:cs typeface="Courier New"/>
                <a:sym typeface="Courier New"/>
              </a:defRPr>
            </a:lvl8pPr>
            <a:lvl9pPr lvl="8">
              <a:spcBef>
                <a:spcPts val="1600"/>
              </a:spcBef>
              <a:spcAft>
                <a:spcPts val="1600"/>
              </a:spcAft>
              <a:buSzPts val="1800"/>
              <a:buFont typeface="Courier New"/>
              <a:buNone/>
              <a:defRPr b="1" sz="1800">
                <a:latin typeface="Courier New"/>
                <a:ea typeface="Courier New"/>
                <a:cs typeface="Courier New"/>
                <a:sym typeface="Courier New"/>
              </a:defRPr>
            </a:lvl9pPr>
          </a:lstStyle>
          <a:p/>
        </p:txBody>
      </p:sp>
      <p:sp>
        <p:nvSpPr>
          <p:cNvPr id="845" name="Google Shape;845;p30"/>
          <p:cNvSpPr txBox="1"/>
          <p:nvPr/>
        </p:nvSpPr>
        <p:spPr>
          <a:xfrm>
            <a:off x="4572000" y="3912275"/>
            <a:ext cx="3773400" cy="55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chemeClr val="dk1"/>
                </a:solidFill>
                <a:latin typeface="Kanit Light"/>
                <a:ea typeface="Kanit Light"/>
                <a:cs typeface="Kanit Light"/>
                <a:sym typeface="Kanit Light"/>
              </a:rPr>
              <a:t>CREDITS: This presentation template was created by </a:t>
            </a:r>
            <a:r>
              <a:rPr lang="en" sz="1200">
                <a:solidFill>
                  <a:schemeClr val="dk1"/>
                </a:solidFill>
                <a:uFill>
                  <a:noFill/>
                </a:uFill>
                <a:latin typeface="Kanit Light"/>
                <a:ea typeface="Kanit Light"/>
                <a:cs typeface="Kanit Light"/>
                <a:sym typeface="Kanit Light"/>
                <a:hlinkClick r:id="rId2">
                  <a:extLst>
                    <a:ext uri="{A12FA001-AC4F-418D-AE19-62706E023703}">
                      <ahyp:hlinkClr val="tx"/>
                    </a:ext>
                  </a:extLst>
                </a:hlinkClick>
              </a:rPr>
              <a:t>Slidesgo</a:t>
            </a:r>
            <a:r>
              <a:rPr lang="en" sz="1200">
                <a:solidFill>
                  <a:schemeClr val="dk1"/>
                </a:solidFill>
                <a:latin typeface="Kanit Light"/>
                <a:ea typeface="Kanit Light"/>
                <a:cs typeface="Kanit Light"/>
                <a:sym typeface="Kanit Light"/>
              </a:rPr>
              <a:t>, including icons by </a:t>
            </a:r>
            <a:r>
              <a:rPr lang="en" sz="1200">
                <a:solidFill>
                  <a:schemeClr val="dk1"/>
                </a:solidFill>
                <a:uFill>
                  <a:noFill/>
                </a:uFill>
                <a:latin typeface="Kanit Light"/>
                <a:ea typeface="Kanit Light"/>
                <a:cs typeface="Kanit Light"/>
                <a:sym typeface="Kanit Light"/>
                <a:hlinkClick r:id="rId3">
                  <a:extLst>
                    <a:ext uri="{A12FA001-AC4F-418D-AE19-62706E023703}">
                      <ahyp:hlinkClr val="tx"/>
                    </a:ext>
                  </a:extLst>
                </a:hlinkClick>
              </a:rPr>
              <a:t>Flaticon</a:t>
            </a:r>
            <a:r>
              <a:rPr lang="en" sz="1200">
                <a:solidFill>
                  <a:schemeClr val="dk1"/>
                </a:solidFill>
                <a:latin typeface="Kanit Light"/>
                <a:ea typeface="Kanit Light"/>
                <a:cs typeface="Kanit Light"/>
                <a:sym typeface="Kanit Light"/>
              </a:rPr>
              <a:t>, infographics &amp; images by </a:t>
            </a:r>
            <a:r>
              <a:rPr lang="en" sz="1200">
                <a:solidFill>
                  <a:schemeClr val="dk1"/>
                </a:solidFill>
                <a:uFill>
                  <a:noFill/>
                </a:uFill>
                <a:latin typeface="Kanit Light"/>
                <a:ea typeface="Kanit Light"/>
                <a:cs typeface="Kanit Light"/>
                <a:sym typeface="Kanit Light"/>
                <a:hlinkClick r:id="rId4">
                  <a:extLst>
                    <a:ext uri="{A12FA001-AC4F-418D-AE19-62706E023703}">
                      <ahyp:hlinkClr val="tx"/>
                    </a:ext>
                  </a:extLst>
                </a:hlinkClick>
              </a:rPr>
              <a:t>Freepik</a:t>
            </a:r>
            <a:r>
              <a:rPr lang="en" sz="1200">
                <a:solidFill>
                  <a:schemeClr val="dk1"/>
                </a:solidFill>
                <a:latin typeface="Kanit Light"/>
                <a:ea typeface="Kanit Light"/>
                <a:cs typeface="Kanit Light"/>
                <a:sym typeface="Kanit Light"/>
              </a:rPr>
              <a:t> </a:t>
            </a:r>
            <a:endParaRPr sz="1200">
              <a:solidFill>
                <a:schemeClr val="dk1"/>
              </a:solidFill>
              <a:latin typeface="Kanit Light"/>
              <a:ea typeface="Kanit Light"/>
              <a:cs typeface="Kanit Light"/>
              <a:sym typeface="Kanit Light"/>
            </a:endParaRPr>
          </a:p>
        </p:txBody>
      </p:sp>
      <p:sp>
        <p:nvSpPr>
          <p:cNvPr id="846" name="Google Shape;846;p30"/>
          <p:cNvSpPr txBox="1"/>
          <p:nvPr>
            <p:ph idx="2" type="subTitle"/>
          </p:nvPr>
        </p:nvSpPr>
        <p:spPr>
          <a:xfrm>
            <a:off x="4598450" y="2596900"/>
            <a:ext cx="3773400" cy="8793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atin typeface="Kanit Light"/>
                <a:ea typeface="Kanit Light"/>
                <a:cs typeface="Kanit Light"/>
                <a:sym typeface="Kanit Light"/>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847" name="Google Shape;847;p30"/>
          <p:cNvSpPr/>
          <p:nvPr/>
        </p:nvSpPr>
        <p:spPr>
          <a:xfrm>
            <a:off x="232202" y="850609"/>
            <a:ext cx="622307" cy="178668"/>
          </a:xfrm>
          <a:custGeom>
            <a:rect b="b" l="l" r="r" t="t"/>
            <a:pathLst>
              <a:path extrusionOk="0" h="2182" w="7600">
                <a:moveTo>
                  <a:pt x="2032" y="0"/>
                </a:moveTo>
                <a:cubicBezTo>
                  <a:pt x="693" y="0"/>
                  <a:pt x="0" y="1209"/>
                  <a:pt x="0" y="1209"/>
                </a:cubicBezTo>
                <a:cubicBezTo>
                  <a:pt x="616" y="891"/>
                  <a:pt x="1149" y="768"/>
                  <a:pt x="1604" y="768"/>
                </a:cubicBezTo>
                <a:cubicBezTo>
                  <a:pt x="3147" y="768"/>
                  <a:pt x="3800" y="2182"/>
                  <a:pt x="3800" y="2182"/>
                </a:cubicBezTo>
                <a:cubicBezTo>
                  <a:pt x="3800" y="2182"/>
                  <a:pt x="4455" y="780"/>
                  <a:pt x="6005" y="780"/>
                </a:cubicBezTo>
                <a:cubicBezTo>
                  <a:pt x="6458" y="780"/>
                  <a:pt x="6987" y="900"/>
                  <a:pt x="7599" y="1209"/>
                </a:cubicBezTo>
                <a:cubicBezTo>
                  <a:pt x="7599" y="1209"/>
                  <a:pt x="6922" y="0"/>
                  <a:pt x="5580" y="0"/>
                </a:cubicBezTo>
                <a:cubicBezTo>
                  <a:pt x="5079" y="0"/>
                  <a:pt x="4486" y="169"/>
                  <a:pt x="3800" y="631"/>
                </a:cubicBezTo>
                <a:cubicBezTo>
                  <a:pt x="3122" y="169"/>
                  <a:pt x="2532" y="0"/>
                  <a:pt x="20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0"/>
          <p:cNvSpPr/>
          <p:nvPr/>
        </p:nvSpPr>
        <p:spPr>
          <a:xfrm>
            <a:off x="1163501" y="0"/>
            <a:ext cx="1829419" cy="572359"/>
          </a:xfrm>
          <a:custGeom>
            <a:rect b="b" l="l" r="r" t="t"/>
            <a:pathLst>
              <a:path extrusionOk="0" h="6990" w="22342">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grpSp>
        <p:nvGrpSpPr>
          <p:cNvPr id="62" name="Google Shape;62;p4"/>
          <p:cNvGrpSpPr/>
          <p:nvPr/>
        </p:nvGrpSpPr>
        <p:grpSpPr>
          <a:xfrm>
            <a:off x="-664721" y="161925"/>
            <a:ext cx="9808724" cy="940269"/>
            <a:chOff x="-664721" y="161925"/>
            <a:chExt cx="9808724" cy="940269"/>
          </a:xfrm>
        </p:grpSpPr>
        <p:sp>
          <p:nvSpPr>
            <p:cNvPr id="63" name="Google Shape;63;p4"/>
            <p:cNvSpPr/>
            <p:nvPr/>
          </p:nvSpPr>
          <p:spPr>
            <a:xfrm>
              <a:off x="1178536" y="967560"/>
              <a:ext cx="468939" cy="134635"/>
            </a:xfrm>
            <a:custGeom>
              <a:rect b="b" l="l" r="r" t="t"/>
              <a:pathLst>
                <a:path extrusionOk="0" h="2182" w="7600">
                  <a:moveTo>
                    <a:pt x="2032" y="0"/>
                  </a:moveTo>
                  <a:cubicBezTo>
                    <a:pt x="693" y="0"/>
                    <a:pt x="0" y="1209"/>
                    <a:pt x="0" y="1209"/>
                  </a:cubicBezTo>
                  <a:cubicBezTo>
                    <a:pt x="616" y="891"/>
                    <a:pt x="1149" y="768"/>
                    <a:pt x="1604" y="768"/>
                  </a:cubicBezTo>
                  <a:cubicBezTo>
                    <a:pt x="3147" y="768"/>
                    <a:pt x="3800" y="2182"/>
                    <a:pt x="3800" y="2182"/>
                  </a:cubicBezTo>
                  <a:cubicBezTo>
                    <a:pt x="3800" y="2182"/>
                    <a:pt x="4455" y="780"/>
                    <a:pt x="6005" y="780"/>
                  </a:cubicBezTo>
                  <a:cubicBezTo>
                    <a:pt x="6458" y="780"/>
                    <a:pt x="6987" y="900"/>
                    <a:pt x="7599" y="1209"/>
                  </a:cubicBezTo>
                  <a:cubicBezTo>
                    <a:pt x="7599" y="1209"/>
                    <a:pt x="6922" y="0"/>
                    <a:pt x="5580" y="0"/>
                  </a:cubicBezTo>
                  <a:cubicBezTo>
                    <a:pt x="5079" y="0"/>
                    <a:pt x="4486" y="169"/>
                    <a:pt x="3800" y="631"/>
                  </a:cubicBezTo>
                  <a:cubicBezTo>
                    <a:pt x="3122" y="169"/>
                    <a:pt x="2532" y="0"/>
                    <a:pt x="20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p:nvPr/>
          </p:nvSpPr>
          <p:spPr>
            <a:xfrm>
              <a:off x="7030223" y="188765"/>
              <a:ext cx="468939" cy="134635"/>
            </a:xfrm>
            <a:custGeom>
              <a:rect b="b" l="l" r="r" t="t"/>
              <a:pathLst>
                <a:path extrusionOk="0" h="2182" w="7600">
                  <a:moveTo>
                    <a:pt x="2019" y="0"/>
                  </a:moveTo>
                  <a:cubicBezTo>
                    <a:pt x="677" y="0"/>
                    <a:pt x="0" y="1209"/>
                    <a:pt x="0" y="1209"/>
                  </a:cubicBezTo>
                  <a:cubicBezTo>
                    <a:pt x="620" y="881"/>
                    <a:pt x="1156" y="755"/>
                    <a:pt x="1613" y="755"/>
                  </a:cubicBezTo>
                  <a:cubicBezTo>
                    <a:pt x="3150" y="755"/>
                    <a:pt x="3800" y="2182"/>
                    <a:pt x="3800" y="2182"/>
                  </a:cubicBezTo>
                  <a:cubicBezTo>
                    <a:pt x="3800" y="2182"/>
                    <a:pt x="4452" y="768"/>
                    <a:pt x="5996" y="768"/>
                  </a:cubicBezTo>
                  <a:cubicBezTo>
                    <a:pt x="6451" y="768"/>
                    <a:pt x="6983" y="890"/>
                    <a:pt x="7599" y="1209"/>
                  </a:cubicBezTo>
                  <a:cubicBezTo>
                    <a:pt x="7599" y="1209"/>
                    <a:pt x="6922" y="0"/>
                    <a:pt x="5580" y="0"/>
                  </a:cubicBezTo>
                  <a:cubicBezTo>
                    <a:pt x="5079" y="0"/>
                    <a:pt x="4485" y="169"/>
                    <a:pt x="3800" y="631"/>
                  </a:cubicBezTo>
                  <a:cubicBezTo>
                    <a:pt x="3114" y="169"/>
                    <a:pt x="2520" y="0"/>
                    <a:pt x="20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
            <p:cNvSpPr/>
            <p:nvPr/>
          </p:nvSpPr>
          <p:spPr>
            <a:xfrm>
              <a:off x="-664721" y="161925"/>
              <a:ext cx="1378557" cy="431300"/>
            </a:xfrm>
            <a:custGeom>
              <a:rect b="b" l="l" r="r" t="t"/>
              <a:pathLst>
                <a:path extrusionOk="0" h="6990" w="22342">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a:off x="7499138" y="323400"/>
              <a:ext cx="1644865" cy="401128"/>
            </a:xfrm>
            <a:custGeom>
              <a:rect b="b" l="l" r="r" t="t"/>
              <a:pathLst>
                <a:path extrusionOk="0" h="6501" w="26658">
                  <a:moveTo>
                    <a:pt x="15127" y="0"/>
                  </a:moveTo>
                  <a:cubicBezTo>
                    <a:pt x="11666" y="0"/>
                    <a:pt x="8116" y="3248"/>
                    <a:pt x="8116" y="3248"/>
                  </a:cubicBezTo>
                  <a:cubicBezTo>
                    <a:pt x="8116" y="3248"/>
                    <a:pt x="6854" y="2853"/>
                    <a:pt x="5308" y="2853"/>
                  </a:cubicBezTo>
                  <a:cubicBezTo>
                    <a:pt x="3318" y="2853"/>
                    <a:pt x="855" y="3507"/>
                    <a:pt x="0" y="6500"/>
                  </a:cubicBezTo>
                  <a:lnTo>
                    <a:pt x="26657" y="6500"/>
                  </a:lnTo>
                  <a:lnTo>
                    <a:pt x="21915" y="5163"/>
                  </a:lnTo>
                  <a:cubicBezTo>
                    <a:pt x="21915" y="5163"/>
                    <a:pt x="19271" y="421"/>
                    <a:pt x="15654" y="26"/>
                  </a:cubicBezTo>
                  <a:cubicBezTo>
                    <a:pt x="15479" y="9"/>
                    <a:pt x="15303" y="0"/>
                    <a:pt x="151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4"/>
          <p:cNvSpPr/>
          <p:nvPr/>
        </p:nvSpPr>
        <p:spPr>
          <a:xfrm>
            <a:off x="8209270" y="3894420"/>
            <a:ext cx="2048357" cy="704998"/>
          </a:xfrm>
          <a:custGeom>
            <a:rect b="b" l="l" r="r" t="t"/>
            <a:pathLst>
              <a:path extrusionOk="0" h="10368" w="30124">
                <a:moveTo>
                  <a:pt x="15584" y="0"/>
                </a:moveTo>
                <a:cubicBezTo>
                  <a:pt x="10123" y="0"/>
                  <a:pt x="7904" y="4380"/>
                  <a:pt x="7904" y="4380"/>
                </a:cubicBezTo>
                <a:cubicBezTo>
                  <a:pt x="7904" y="4380"/>
                  <a:pt x="366" y="4532"/>
                  <a:pt x="1" y="10368"/>
                </a:cubicBezTo>
                <a:lnTo>
                  <a:pt x="30123" y="10368"/>
                </a:lnTo>
                <a:cubicBezTo>
                  <a:pt x="30123" y="10368"/>
                  <a:pt x="29409" y="5810"/>
                  <a:pt x="25208" y="5810"/>
                </a:cubicBezTo>
                <a:cubicBezTo>
                  <a:pt x="24742" y="5810"/>
                  <a:pt x="24234" y="5866"/>
                  <a:pt x="23679" y="5991"/>
                </a:cubicBezTo>
                <a:cubicBezTo>
                  <a:pt x="23679" y="5991"/>
                  <a:pt x="21430" y="124"/>
                  <a:pt x="15807" y="3"/>
                </a:cubicBezTo>
                <a:cubicBezTo>
                  <a:pt x="15732" y="1"/>
                  <a:pt x="15657" y="0"/>
                  <a:pt x="155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4"/>
          <p:cNvSpPr txBox="1"/>
          <p:nvPr>
            <p:ph idx="1" type="body"/>
          </p:nvPr>
        </p:nvSpPr>
        <p:spPr>
          <a:xfrm>
            <a:off x="713225" y="1219150"/>
            <a:ext cx="7699200" cy="3447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rgbClr val="434343"/>
              </a:buClr>
              <a:buSzPts val="1200"/>
              <a:buChar char="●"/>
              <a:defRPr sz="1200">
                <a:latin typeface="Kanit Light"/>
                <a:ea typeface="Kanit Light"/>
                <a:cs typeface="Kanit Light"/>
                <a:sym typeface="Kanit Light"/>
              </a:defRPr>
            </a:lvl1pPr>
            <a:lvl2pPr indent="-304800" lvl="1" marL="914400">
              <a:spcBef>
                <a:spcPts val="0"/>
              </a:spcBef>
              <a:spcAft>
                <a:spcPts val="0"/>
              </a:spcAft>
              <a:buClr>
                <a:srgbClr val="434343"/>
              </a:buClr>
              <a:buSzPts val="1200"/>
              <a:buFont typeface="Roboto Condensed Light"/>
              <a:buChar char="○"/>
              <a:defRPr/>
            </a:lvl2pPr>
            <a:lvl3pPr indent="-304800" lvl="2" marL="1371600">
              <a:spcBef>
                <a:spcPts val="1600"/>
              </a:spcBef>
              <a:spcAft>
                <a:spcPts val="0"/>
              </a:spcAft>
              <a:buClr>
                <a:srgbClr val="434343"/>
              </a:buClr>
              <a:buSzPts val="1200"/>
              <a:buFont typeface="Roboto Condensed Light"/>
              <a:buChar char="■"/>
              <a:defRPr/>
            </a:lvl3pPr>
            <a:lvl4pPr indent="-304800" lvl="3" marL="1828800">
              <a:spcBef>
                <a:spcPts val="1600"/>
              </a:spcBef>
              <a:spcAft>
                <a:spcPts val="0"/>
              </a:spcAft>
              <a:buClr>
                <a:srgbClr val="434343"/>
              </a:buClr>
              <a:buSzPts val="1200"/>
              <a:buFont typeface="Roboto Condensed Light"/>
              <a:buChar char="●"/>
              <a:defRPr/>
            </a:lvl4pPr>
            <a:lvl5pPr indent="-304800" lvl="4" marL="2286000">
              <a:spcBef>
                <a:spcPts val="1600"/>
              </a:spcBef>
              <a:spcAft>
                <a:spcPts val="0"/>
              </a:spcAft>
              <a:buClr>
                <a:srgbClr val="434343"/>
              </a:buClr>
              <a:buSzPts val="1200"/>
              <a:buFont typeface="Roboto Condensed Light"/>
              <a:buChar char="○"/>
              <a:defRPr/>
            </a:lvl5pPr>
            <a:lvl6pPr indent="-304800" lvl="5" marL="2743200">
              <a:spcBef>
                <a:spcPts val="1600"/>
              </a:spcBef>
              <a:spcAft>
                <a:spcPts val="0"/>
              </a:spcAft>
              <a:buClr>
                <a:srgbClr val="434343"/>
              </a:buClr>
              <a:buSzPts val="1200"/>
              <a:buFont typeface="Roboto Condensed Light"/>
              <a:buChar char="■"/>
              <a:defRPr/>
            </a:lvl6pPr>
            <a:lvl7pPr indent="-304800" lvl="6" marL="3200400">
              <a:spcBef>
                <a:spcPts val="1600"/>
              </a:spcBef>
              <a:spcAft>
                <a:spcPts val="0"/>
              </a:spcAft>
              <a:buClr>
                <a:srgbClr val="434343"/>
              </a:buClr>
              <a:buSzPts val="1200"/>
              <a:buFont typeface="Roboto Condensed Light"/>
              <a:buChar char="●"/>
              <a:defRPr/>
            </a:lvl7pPr>
            <a:lvl8pPr indent="-304800" lvl="7" marL="3657600">
              <a:spcBef>
                <a:spcPts val="1600"/>
              </a:spcBef>
              <a:spcAft>
                <a:spcPts val="0"/>
              </a:spcAft>
              <a:buClr>
                <a:srgbClr val="434343"/>
              </a:buClr>
              <a:buSzPts val="1200"/>
              <a:buFont typeface="Roboto Condensed Light"/>
              <a:buChar char="○"/>
              <a:defRPr/>
            </a:lvl8pPr>
            <a:lvl9pPr indent="-304800" lvl="8" marL="4114800">
              <a:spcBef>
                <a:spcPts val="1600"/>
              </a:spcBef>
              <a:spcAft>
                <a:spcPts val="1600"/>
              </a:spcAft>
              <a:buClr>
                <a:srgbClr val="434343"/>
              </a:buClr>
              <a:buSzPts val="1200"/>
              <a:buFont typeface="Roboto Condensed Light"/>
              <a:buChar char="■"/>
              <a:defRPr/>
            </a:lvl9pPr>
          </a:lstStyle>
          <a:p/>
        </p:txBody>
      </p:sp>
      <p:sp>
        <p:nvSpPr>
          <p:cNvPr id="69" name="Google Shape;69;p4"/>
          <p:cNvSpPr txBox="1"/>
          <p:nvPr>
            <p:ph type="title"/>
          </p:nvPr>
        </p:nvSpPr>
        <p:spPr>
          <a:xfrm>
            <a:off x="713225" y="372390"/>
            <a:ext cx="7699200" cy="478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28">
    <p:spTree>
      <p:nvGrpSpPr>
        <p:cNvPr id="849" name="Shape 849"/>
        <p:cNvGrpSpPr/>
        <p:nvPr/>
      </p:nvGrpSpPr>
      <p:grpSpPr>
        <a:xfrm>
          <a:off x="0" y="0"/>
          <a:ext cx="0" cy="0"/>
          <a:chOff x="0" y="0"/>
          <a:chExt cx="0" cy="0"/>
        </a:xfrm>
      </p:grpSpPr>
      <p:grpSp>
        <p:nvGrpSpPr>
          <p:cNvPr id="850" name="Google Shape;850;p31"/>
          <p:cNvGrpSpPr/>
          <p:nvPr/>
        </p:nvGrpSpPr>
        <p:grpSpPr>
          <a:xfrm flipH="1">
            <a:off x="5029440" y="926043"/>
            <a:ext cx="1586998" cy="3673373"/>
            <a:chOff x="253450" y="920693"/>
            <a:chExt cx="1586998" cy="3673373"/>
          </a:xfrm>
        </p:grpSpPr>
        <p:sp>
          <p:nvSpPr>
            <p:cNvPr id="851" name="Google Shape;851;p31"/>
            <p:cNvSpPr/>
            <p:nvPr/>
          </p:nvSpPr>
          <p:spPr>
            <a:xfrm>
              <a:off x="589160" y="3059729"/>
              <a:ext cx="0" cy="113820"/>
            </a:xfrm>
            <a:custGeom>
              <a:rect b="b" l="l" r="r" t="t"/>
              <a:pathLst>
                <a:path extrusionOk="0" fill="none" h="1247" w="0">
                  <a:moveTo>
                    <a:pt x="0" y="0"/>
                  </a:moveTo>
                  <a:lnTo>
                    <a:pt x="0" y="1247"/>
                  </a:lnTo>
                </a:path>
              </a:pathLst>
            </a:custGeom>
            <a:noFill/>
            <a:ln cap="flat" cmpd="sng" w="6850">
              <a:solidFill>
                <a:srgbClr val="C76C1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1"/>
            <p:cNvSpPr/>
            <p:nvPr/>
          </p:nvSpPr>
          <p:spPr>
            <a:xfrm>
              <a:off x="622384" y="2646343"/>
              <a:ext cx="91" cy="113820"/>
            </a:xfrm>
            <a:custGeom>
              <a:rect b="b" l="l" r="r" t="t"/>
              <a:pathLst>
                <a:path extrusionOk="0" fill="none" h="1247" w="1">
                  <a:moveTo>
                    <a:pt x="1" y="1"/>
                  </a:moveTo>
                  <a:lnTo>
                    <a:pt x="1" y="1247"/>
                  </a:lnTo>
                </a:path>
              </a:pathLst>
            </a:custGeom>
            <a:noFill/>
            <a:ln cap="flat" cmpd="sng" w="6850">
              <a:solidFill>
                <a:srgbClr val="C76C1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1"/>
            <p:cNvSpPr/>
            <p:nvPr/>
          </p:nvSpPr>
          <p:spPr>
            <a:xfrm>
              <a:off x="253450" y="920693"/>
              <a:ext cx="1586998" cy="2782792"/>
            </a:xfrm>
            <a:custGeom>
              <a:rect b="b" l="l" r="r" t="t"/>
              <a:pathLst>
                <a:path extrusionOk="0" h="30488" w="17387">
                  <a:moveTo>
                    <a:pt x="8693" y="1"/>
                  </a:moveTo>
                  <a:cubicBezTo>
                    <a:pt x="6110" y="548"/>
                    <a:pt x="5380" y="5532"/>
                    <a:pt x="5228" y="7022"/>
                  </a:cubicBezTo>
                  <a:cubicBezTo>
                    <a:pt x="5198" y="7295"/>
                    <a:pt x="5107" y="7539"/>
                    <a:pt x="4955" y="7782"/>
                  </a:cubicBezTo>
                  <a:cubicBezTo>
                    <a:pt x="2584" y="11399"/>
                    <a:pt x="2584" y="15715"/>
                    <a:pt x="2797" y="17964"/>
                  </a:cubicBezTo>
                  <a:cubicBezTo>
                    <a:pt x="2888" y="18937"/>
                    <a:pt x="2797" y="19910"/>
                    <a:pt x="2493" y="20852"/>
                  </a:cubicBezTo>
                  <a:cubicBezTo>
                    <a:pt x="0" y="28724"/>
                    <a:pt x="5836" y="30487"/>
                    <a:pt x="8693" y="30487"/>
                  </a:cubicBezTo>
                  <a:cubicBezTo>
                    <a:pt x="11550" y="30487"/>
                    <a:pt x="17386" y="28664"/>
                    <a:pt x="14894" y="20852"/>
                  </a:cubicBezTo>
                  <a:cubicBezTo>
                    <a:pt x="14560" y="19940"/>
                    <a:pt x="14499" y="18937"/>
                    <a:pt x="14560" y="17964"/>
                  </a:cubicBezTo>
                  <a:cubicBezTo>
                    <a:pt x="14772" y="15715"/>
                    <a:pt x="14772" y="11338"/>
                    <a:pt x="12402" y="7782"/>
                  </a:cubicBezTo>
                  <a:cubicBezTo>
                    <a:pt x="12250" y="7539"/>
                    <a:pt x="12158" y="7295"/>
                    <a:pt x="12158" y="7022"/>
                  </a:cubicBezTo>
                  <a:cubicBezTo>
                    <a:pt x="12006" y="5532"/>
                    <a:pt x="11277" y="548"/>
                    <a:pt x="86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1"/>
            <p:cNvSpPr/>
            <p:nvPr/>
          </p:nvSpPr>
          <p:spPr>
            <a:xfrm>
              <a:off x="1046905" y="1453375"/>
              <a:ext cx="91" cy="3140681"/>
            </a:xfrm>
            <a:custGeom>
              <a:rect b="b" l="l" r="r" t="t"/>
              <a:pathLst>
                <a:path extrusionOk="0" fill="none" h="34409" w="1">
                  <a:moveTo>
                    <a:pt x="0" y="0"/>
                  </a:moveTo>
                  <a:lnTo>
                    <a:pt x="0" y="34408"/>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1"/>
            <p:cNvSpPr/>
            <p:nvPr/>
          </p:nvSpPr>
          <p:spPr>
            <a:xfrm>
              <a:off x="578025" y="4593975"/>
              <a:ext cx="954463" cy="91"/>
            </a:xfrm>
            <a:custGeom>
              <a:rect b="b" l="l" r="r" t="t"/>
              <a:pathLst>
                <a:path extrusionOk="0" fill="none" h="1" w="10457">
                  <a:moveTo>
                    <a:pt x="0" y="0"/>
                  </a:moveTo>
                  <a:lnTo>
                    <a:pt x="10457" y="0"/>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1"/>
            <p:cNvSpPr/>
            <p:nvPr/>
          </p:nvSpPr>
          <p:spPr>
            <a:xfrm>
              <a:off x="1046905" y="1844581"/>
              <a:ext cx="163747" cy="557690"/>
            </a:xfrm>
            <a:custGeom>
              <a:rect b="b" l="l" r="r" t="t"/>
              <a:pathLst>
                <a:path extrusionOk="0" fill="none" h="6110" w="1794">
                  <a:moveTo>
                    <a:pt x="1794" y="0"/>
                  </a:moveTo>
                  <a:lnTo>
                    <a:pt x="0" y="6110"/>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1"/>
            <p:cNvSpPr/>
            <p:nvPr/>
          </p:nvSpPr>
          <p:spPr>
            <a:xfrm>
              <a:off x="716763" y="2402182"/>
              <a:ext cx="330233" cy="713132"/>
            </a:xfrm>
            <a:custGeom>
              <a:rect b="b" l="l" r="r" t="t"/>
              <a:pathLst>
                <a:path extrusionOk="0" fill="none" h="7813" w="3618">
                  <a:moveTo>
                    <a:pt x="0" y="1"/>
                  </a:moveTo>
                  <a:lnTo>
                    <a:pt x="3617" y="7812"/>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1"/>
            <p:cNvSpPr/>
            <p:nvPr/>
          </p:nvSpPr>
          <p:spPr>
            <a:xfrm>
              <a:off x="1046905" y="3115224"/>
              <a:ext cx="277476" cy="413476"/>
            </a:xfrm>
            <a:custGeom>
              <a:rect b="b" l="l" r="r" t="t"/>
              <a:pathLst>
                <a:path extrusionOk="0" fill="none" h="4530" w="3040">
                  <a:moveTo>
                    <a:pt x="3040" y="0"/>
                  </a:moveTo>
                  <a:lnTo>
                    <a:pt x="0" y="4529"/>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1"/>
            <p:cNvSpPr/>
            <p:nvPr/>
          </p:nvSpPr>
          <p:spPr>
            <a:xfrm>
              <a:off x="1263319" y="2402182"/>
              <a:ext cx="91" cy="119388"/>
            </a:xfrm>
            <a:custGeom>
              <a:rect b="b" l="l" r="r" t="t"/>
              <a:pathLst>
                <a:path extrusionOk="0" fill="none" h="1308" w="1">
                  <a:moveTo>
                    <a:pt x="0" y="1"/>
                  </a:moveTo>
                  <a:lnTo>
                    <a:pt x="0" y="1308"/>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1"/>
            <p:cNvSpPr/>
            <p:nvPr/>
          </p:nvSpPr>
          <p:spPr>
            <a:xfrm>
              <a:off x="1426975" y="2815568"/>
              <a:ext cx="91" cy="113820"/>
            </a:xfrm>
            <a:custGeom>
              <a:rect b="b" l="l" r="r" t="t"/>
              <a:pathLst>
                <a:path extrusionOk="0" fill="none" h="1247" w="1">
                  <a:moveTo>
                    <a:pt x="1" y="1"/>
                  </a:moveTo>
                  <a:lnTo>
                    <a:pt x="1" y="124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1"/>
            <p:cNvSpPr/>
            <p:nvPr/>
          </p:nvSpPr>
          <p:spPr>
            <a:xfrm>
              <a:off x="1382615" y="2066471"/>
              <a:ext cx="91" cy="116649"/>
            </a:xfrm>
            <a:custGeom>
              <a:rect b="b" l="l" r="r" t="t"/>
              <a:pathLst>
                <a:path extrusionOk="0" fill="none" h="1278" w="1">
                  <a:moveTo>
                    <a:pt x="0" y="1"/>
                  </a:moveTo>
                  <a:lnTo>
                    <a:pt x="0" y="127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1"/>
            <p:cNvSpPr/>
            <p:nvPr/>
          </p:nvSpPr>
          <p:spPr>
            <a:xfrm>
              <a:off x="1210561" y="1594852"/>
              <a:ext cx="91" cy="113820"/>
            </a:xfrm>
            <a:custGeom>
              <a:rect b="b" l="l" r="r" t="t"/>
              <a:pathLst>
                <a:path extrusionOk="0" fill="none" h="1247" w="1">
                  <a:moveTo>
                    <a:pt x="1" y="1"/>
                  </a:moveTo>
                  <a:lnTo>
                    <a:pt x="1" y="124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1"/>
            <p:cNvSpPr/>
            <p:nvPr/>
          </p:nvSpPr>
          <p:spPr>
            <a:xfrm>
              <a:off x="672312" y="1877805"/>
              <a:ext cx="91" cy="113911"/>
            </a:xfrm>
            <a:custGeom>
              <a:rect b="b" l="l" r="r" t="t"/>
              <a:pathLst>
                <a:path extrusionOk="0" fill="none" h="1248" w="1">
                  <a:moveTo>
                    <a:pt x="1" y="1"/>
                  </a:moveTo>
                  <a:lnTo>
                    <a:pt x="1" y="124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1"/>
            <p:cNvSpPr/>
            <p:nvPr/>
          </p:nvSpPr>
          <p:spPr>
            <a:xfrm>
              <a:off x="913735" y="1708581"/>
              <a:ext cx="91" cy="116649"/>
            </a:xfrm>
            <a:custGeom>
              <a:rect b="b" l="l" r="r" t="t"/>
              <a:pathLst>
                <a:path extrusionOk="0" fill="none" h="1278" w="1">
                  <a:moveTo>
                    <a:pt x="0" y="1"/>
                  </a:moveTo>
                  <a:lnTo>
                    <a:pt x="0" y="127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1"/>
            <p:cNvSpPr/>
            <p:nvPr/>
          </p:nvSpPr>
          <p:spPr>
            <a:xfrm>
              <a:off x="913735" y="2402182"/>
              <a:ext cx="91" cy="119388"/>
            </a:xfrm>
            <a:custGeom>
              <a:rect b="b" l="l" r="r" t="t"/>
              <a:pathLst>
                <a:path extrusionOk="0" fill="none" h="1308" w="1">
                  <a:moveTo>
                    <a:pt x="0" y="1"/>
                  </a:moveTo>
                  <a:lnTo>
                    <a:pt x="0" y="1308"/>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1"/>
            <p:cNvSpPr/>
            <p:nvPr/>
          </p:nvSpPr>
          <p:spPr>
            <a:xfrm>
              <a:off x="758384" y="2815568"/>
              <a:ext cx="91" cy="113820"/>
            </a:xfrm>
            <a:custGeom>
              <a:rect b="b" l="l" r="r" t="t"/>
              <a:pathLst>
                <a:path extrusionOk="0" fill="none" h="1247" w="1">
                  <a:moveTo>
                    <a:pt x="0" y="1"/>
                  </a:moveTo>
                  <a:lnTo>
                    <a:pt x="0" y="124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1"/>
            <p:cNvSpPr/>
            <p:nvPr/>
          </p:nvSpPr>
          <p:spPr>
            <a:xfrm>
              <a:off x="844365" y="2066471"/>
              <a:ext cx="91" cy="116649"/>
            </a:xfrm>
            <a:custGeom>
              <a:rect b="b" l="l" r="r" t="t"/>
              <a:pathLst>
                <a:path extrusionOk="0" fill="none" h="1278" w="1">
                  <a:moveTo>
                    <a:pt x="0" y="1"/>
                  </a:moveTo>
                  <a:lnTo>
                    <a:pt x="0" y="127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1"/>
            <p:cNvSpPr/>
            <p:nvPr/>
          </p:nvSpPr>
          <p:spPr>
            <a:xfrm>
              <a:off x="1088527" y="1095485"/>
              <a:ext cx="91" cy="116649"/>
            </a:xfrm>
            <a:custGeom>
              <a:rect b="b" l="l" r="r" t="t"/>
              <a:pathLst>
                <a:path extrusionOk="0" fill="none" h="1278" w="1">
                  <a:moveTo>
                    <a:pt x="0" y="0"/>
                  </a:moveTo>
                  <a:lnTo>
                    <a:pt x="0" y="127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1"/>
            <p:cNvSpPr/>
            <p:nvPr/>
          </p:nvSpPr>
          <p:spPr>
            <a:xfrm>
              <a:off x="1468596" y="3217909"/>
              <a:ext cx="91" cy="116558"/>
            </a:xfrm>
            <a:custGeom>
              <a:rect b="b" l="l" r="r" t="t"/>
              <a:pathLst>
                <a:path extrusionOk="0" fill="none" h="1277" w="1">
                  <a:moveTo>
                    <a:pt x="0" y="0"/>
                  </a:moveTo>
                  <a:lnTo>
                    <a:pt x="0" y="127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1"/>
            <p:cNvSpPr/>
            <p:nvPr/>
          </p:nvSpPr>
          <p:spPr>
            <a:xfrm>
              <a:off x="1263319" y="3375998"/>
              <a:ext cx="91" cy="113820"/>
            </a:xfrm>
            <a:custGeom>
              <a:rect b="b" l="l" r="r" t="t"/>
              <a:pathLst>
                <a:path extrusionOk="0" fill="none" h="1247" w="1">
                  <a:moveTo>
                    <a:pt x="0" y="1"/>
                  </a:moveTo>
                  <a:lnTo>
                    <a:pt x="0" y="124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1"/>
            <p:cNvSpPr/>
            <p:nvPr/>
          </p:nvSpPr>
          <p:spPr>
            <a:xfrm>
              <a:off x="1235571" y="2701839"/>
              <a:ext cx="91" cy="113820"/>
            </a:xfrm>
            <a:custGeom>
              <a:rect b="b" l="l" r="r" t="t"/>
              <a:pathLst>
                <a:path extrusionOk="0" fill="none" h="1247" w="1">
                  <a:moveTo>
                    <a:pt x="0" y="0"/>
                  </a:moveTo>
                  <a:lnTo>
                    <a:pt x="0" y="124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1"/>
            <p:cNvSpPr/>
            <p:nvPr/>
          </p:nvSpPr>
          <p:spPr>
            <a:xfrm>
              <a:off x="788870" y="3159584"/>
              <a:ext cx="91" cy="113820"/>
            </a:xfrm>
            <a:custGeom>
              <a:rect b="b" l="l" r="r" t="t"/>
              <a:pathLst>
                <a:path extrusionOk="0" fill="none" h="1247" w="1">
                  <a:moveTo>
                    <a:pt x="0" y="1"/>
                  </a:moveTo>
                  <a:lnTo>
                    <a:pt x="0" y="124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3" name="Google Shape;873;p31"/>
          <p:cNvSpPr/>
          <p:nvPr/>
        </p:nvSpPr>
        <p:spPr>
          <a:xfrm flipH="1">
            <a:off x="4408050" y="979565"/>
            <a:ext cx="693690" cy="199253"/>
          </a:xfrm>
          <a:custGeom>
            <a:rect b="b" l="l" r="r" t="t"/>
            <a:pathLst>
              <a:path extrusionOk="0" h="2183" w="7600">
                <a:moveTo>
                  <a:pt x="2020" y="1"/>
                </a:moveTo>
                <a:cubicBezTo>
                  <a:pt x="678" y="1"/>
                  <a:pt x="1" y="1210"/>
                  <a:pt x="1" y="1210"/>
                </a:cubicBezTo>
                <a:cubicBezTo>
                  <a:pt x="610" y="891"/>
                  <a:pt x="1139" y="768"/>
                  <a:pt x="1592" y="768"/>
                </a:cubicBezTo>
                <a:cubicBezTo>
                  <a:pt x="3129" y="768"/>
                  <a:pt x="3800" y="2182"/>
                  <a:pt x="3800" y="2182"/>
                </a:cubicBezTo>
                <a:cubicBezTo>
                  <a:pt x="3800" y="2182"/>
                  <a:pt x="4456" y="781"/>
                  <a:pt x="6006" y="781"/>
                </a:cubicBezTo>
                <a:cubicBezTo>
                  <a:pt x="6459" y="781"/>
                  <a:pt x="6988" y="900"/>
                  <a:pt x="7600" y="1210"/>
                </a:cubicBezTo>
                <a:cubicBezTo>
                  <a:pt x="7600" y="1210"/>
                  <a:pt x="6907" y="1"/>
                  <a:pt x="5568" y="1"/>
                </a:cubicBezTo>
                <a:cubicBezTo>
                  <a:pt x="5068" y="1"/>
                  <a:pt x="4478" y="169"/>
                  <a:pt x="3800" y="632"/>
                </a:cubicBezTo>
                <a:cubicBezTo>
                  <a:pt x="3114" y="169"/>
                  <a:pt x="2521" y="1"/>
                  <a:pt x="20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1"/>
          <p:cNvSpPr/>
          <p:nvPr/>
        </p:nvSpPr>
        <p:spPr>
          <a:xfrm flipH="1">
            <a:off x="6678511" y="4599292"/>
            <a:ext cx="390207" cy="102"/>
          </a:xfrm>
          <a:custGeom>
            <a:rect b="b" l="l" r="r" t="t"/>
            <a:pathLst>
              <a:path extrusionOk="0" fill="none" h="1" w="3831">
                <a:moveTo>
                  <a:pt x="1" y="0"/>
                </a:moveTo>
                <a:lnTo>
                  <a:pt x="3830" y="0"/>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1"/>
          <p:cNvSpPr/>
          <p:nvPr/>
        </p:nvSpPr>
        <p:spPr>
          <a:xfrm flipH="1">
            <a:off x="6229637" y="4599292"/>
            <a:ext cx="2049628" cy="102"/>
          </a:xfrm>
          <a:custGeom>
            <a:rect b="b" l="l" r="r" t="t"/>
            <a:pathLst>
              <a:path extrusionOk="0" fill="none" h="1" w="20123">
                <a:moveTo>
                  <a:pt x="1" y="0"/>
                </a:moveTo>
                <a:lnTo>
                  <a:pt x="20123" y="0"/>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1"/>
          <p:cNvSpPr/>
          <p:nvPr/>
        </p:nvSpPr>
        <p:spPr>
          <a:xfrm flipH="1">
            <a:off x="8071685" y="4599292"/>
            <a:ext cx="390207" cy="102"/>
          </a:xfrm>
          <a:custGeom>
            <a:rect b="b" l="l" r="r" t="t"/>
            <a:pathLst>
              <a:path extrusionOk="0" fill="none" h="1" w="3831">
                <a:moveTo>
                  <a:pt x="0" y="0"/>
                </a:moveTo>
                <a:lnTo>
                  <a:pt x="3830" y="0"/>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7" name="Google Shape;877;p31"/>
          <p:cNvGrpSpPr/>
          <p:nvPr/>
        </p:nvGrpSpPr>
        <p:grpSpPr>
          <a:xfrm flipH="1">
            <a:off x="6093355" y="1625511"/>
            <a:ext cx="2718409" cy="2973925"/>
            <a:chOff x="-1944600" y="1625511"/>
            <a:chExt cx="2718409" cy="2973925"/>
          </a:xfrm>
        </p:grpSpPr>
        <p:sp>
          <p:nvSpPr>
            <p:cNvPr id="878" name="Google Shape;878;p31"/>
            <p:cNvSpPr/>
            <p:nvPr/>
          </p:nvSpPr>
          <p:spPr>
            <a:xfrm>
              <a:off x="-768072" y="2229211"/>
              <a:ext cx="1541881" cy="1392494"/>
            </a:xfrm>
            <a:custGeom>
              <a:rect b="b" l="l" r="r" t="t"/>
              <a:pathLst>
                <a:path extrusionOk="0" h="13671" w="15138">
                  <a:moveTo>
                    <a:pt x="7586" y="0"/>
                  </a:moveTo>
                  <a:cubicBezTo>
                    <a:pt x="7009" y="0"/>
                    <a:pt x="6422" y="74"/>
                    <a:pt x="5836" y="229"/>
                  </a:cubicBezTo>
                  <a:cubicBezTo>
                    <a:pt x="2189" y="1172"/>
                    <a:pt x="0" y="4910"/>
                    <a:pt x="942" y="8558"/>
                  </a:cubicBezTo>
                  <a:cubicBezTo>
                    <a:pt x="1737" y="11632"/>
                    <a:pt x="4518" y="13670"/>
                    <a:pt x="7556" y="13670"/>
                  </a:cubicBezTo>
                  <a:cubicBezTo>
                    <a:pt x="8123" y="13670"/>
                    <a:pt x="8698" y="13599"/>
                    <a:pt x="9271" y="13451"/>
                  </a:cubicBezTo>
                  <a:cubicBezTo>
                    <a:pt x="12918" y="12509"/>
                    <a:pt x="15137" y="8770"/>
                    <a:pt x="14195" y="5123"/>
                  </a:cubicBezTo>
                  <a:cubicBezTo>
                    <a:pt x="13377" y="2057"/>
                    <a:pt x="10627" y="0"/>
                    <a:pt x="75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1"/>
            <p:cNvSpPr/>
            <p:nvPr/>
          </p:nvSpPr>
          <p:spPr>
            <a:xfrm>
              <a:off x="2767" y="3029593"/>
              <a:ext cx="102" cy="1569828"/>
            </a:xfrm>
            <a:custGeom>
              <a:rect b="b" l="l" r="r" t="t"/>
              <a:pathLst>
                <a:path extrusionOk="0" fill="none" h="15412" w="1">
                  <a:moveTo>
                    <a:pt x="1" y="1"/>
                  </a:moveTo>
                  <a:lnTo>
                    <a:pt x="1" y="15411"/>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1"/>
            <p:cNvSpPr/>
            <p:nvPr/>
          </p:nvSpPr>
          <p:spPr>
            <a:xfrm>
              <a:off x="-241787" y="2518786"/>
              <a:ext cx="6315" cy="83727"/>
            </a:xfrm>
            <a:custGeom>
              <a:rect b="b" l="l" r="r" t="t"/>
              <a:pathLst>
                <a:path extrusionOk="0" fill="none" h="822" w="62">
                  <a:moveTo>
                    <a:pt x="0" y="0"/>
                  </a:moveTo>
                  <a:lnTo>
                    <a:pt x="61" y="821"/>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1"/>
            <p:cNvSpPr/>
            <p:nvPr/>
          </p:nvSpPr>
          <p:spPr>
            <a:xfrm>
              <a:off x="117354" y="2642643"/>
              <a:ext cx="6315" cy="86783"/>
            </a:xfrm>
            <a:custGeom>
              <a:rect b="b" l="l" r="r" t="t"/>
              <a:pathLst>
                <a:path extrusionOk="0" fill="none" h="852" w="62">
                  <a:moveTo>
                    <a:pt x="0" y="0"/>
                  </a:moveTo>
                  <a:lnTo>
                    <a:pt x="61" y="851"/>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1"/>
            <p:cNvSpPr/>
            <p:nvPr/>
          </p:nvSpPr>
          <p:spPr>
            <a:xfrm>
              <a:off x="284498" y="2562075"/>
              <a:ext cx="102" cy="80671"/>
            </a:xfrm>
            <a:custGeom>
              <a:rect b="b" l="l" r="r" t="t"/>
              <a:pathLst>
                <a:path extrusionOk="0" fill="none" h="792" w="1">
                  <a:moveTo>
                    <a:pt x="1" y="1"/>
                  </a:moveTo>
                  <a:lnTo>
                    <a:pt x="1" y="791"/>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1"/>
            <p:cNvSpPr/>
            <p:nvPr/>
          </p:nvSpPr>
          <p:spPr>
            <a:xfrm>
              <a:off x="-152053" y="2797362"/>
              <a:ext cx="102" cy="86884"/>
            </a:xfrm>
            <a:custGeom>
              <a:rect b="b" l="l" r="r" t="t"/>
              <a:pathLst>
                <a:path extrusionOk="0" fill="none" h="853" w="1">
                  <a:moveTo>
                    <a:pt x="1" y="1"/>
                  </a:moveTo>
                  <a:lnTo>
                    <a:pt x="1" y="852"/>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1"/>
            <p:cNvSpPr/>
            <p:nvPr/>
          </p:nvSpPr>
          <p:spPr>
            <a:xfrm>
              <a:off x="-353217" y="2967665"/>
              <a:ext cx="3158" cy="86783"/>
            </a:xfrm>
            <a:custGeom>
              <a:rect b="b" l="l" r="r" t="t"/>
              <a:pathLst>
                <a:path extrusionOk="0" fill="none" h="852" w="31">
                  <a:moveTo>
                    <a:pt x="0" y="1"/>
                  </a:moveTo>
                  <a:lnTo>
                    <a:pt x="31" y="852"/>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1"/>
            <p:cNvSpPr/>
            <p:nvPr/>
          </p:nvSpPr>
          <p:spPr>
            <a:xfrm>
              <a:off x="185393" y="3137968"/>
              <a:ext cx="3259" cy="86783"/>
            </a:xfrm>
            <a:custGeom>
              <a:rect b="b" l="l" r="r" t="t"/>
              <a:pathLst>
                <a:path extrusionOk="0" fill="none" h="852" w="32">
                  <a:moveTo>
                    <a:pt x="1" y="0"/>
                  </a:moveTo>
                  <a:lnTo>
                    <a:pt x="31" y="852"/>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1"/>
            <p:cNvSpPr/>
            <p:nvPr/>
          </p:nvSpPr>
          <p:spPr>
            <a:xfrm>
              <a:off x="346426" y="2862448"/>
              <a:ext cx="3158" cy="86783"/>
            </a:xfrm>
            <a:custGeom>
              <a:rect b="b" l="l" r="r" t="t"/>
              <a:pathLst>
                <a:path extrusionOk="0" fill="none" h="852" w="31">
                  <a:moveTo>
                    <a:pt x="1" y="0"/>
                  </a:moveTo>
                  <a:lnTo>
                    <a:pt x="31" y="851"/>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1"/>
            <p:cNvSpPr/>
            <p:nvPr/>
          </p:nvSpPr>
          <p:spPr>
            <a:xfrm>
              <a:off x="-226305" y="3246342"/>
              <a:ext cx="6315" cy="86783"/>
            </a:xfrm>
            <a:custGeom>
              <a:rect b="b" l="l" r="r" t="t"/>
              <a:pathLst>
                <a:path extrusionOk="0" fill="none" h="852" w="62">
                  <a:moveTo>
                    <a:pt x="0" y="0"/>
                  </a:moveTo>
                  <a:lnTo>
                    <a:pt x="61" y="851"/>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1"/>
            <p:cNvSpPr/>
            <p:nvPr/>
          </p:nvSpPr>
          <p:spPr>
            <a:xfrm>
              <a:off x="2767" y="3029593"/>
              <a:ext cx="102" cy="1569828"/>
            </a:xfrm>
            <a:custGeom>
              <a:rect b="b" l="l" r="r" t="t"/>
              <a:pathLst>
                <a:path extrusionOk="0" fill="none" h="15412" w="1">
                  <a:moveTo>
                    <a:pt x="1" y="1"/>
                  </a:moveTo>
                  <a:lnTo>
                    <a:pt x="1" y="15411"/>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1"/>
            <p:cNvSpPr/>
            <p:nvPr/>
          </p:nvSpPr>
          <p:spPr>
            <a:xfrm>
              <a:off x="-241787" y="2518786"/>
              <a:ext cx="6315" cy="83727"/>
            </a:xfrm>
            <a:custGeom>
              <a:rect b="b" l="l" r="r" t="t"/>
              <a:pathLst>
                <a:path extrusionOk="0" fill="none" h="822" w="62">
                  <a:moveTo>
                    <a:pt x="0" y="0"/>
                  </a:moveTo>
                  <a:lnTo>
                    <a:pt x="61" y="821"/>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1"/>
            <p:cNvSpPr/>
            <p:nvPr/>
          </p:nvSpPr>
          <p:spPr>
            <a:xfrm>
              <a:off x="117354" y="2642643"/>
              <a:ext cx="6315" cy="86783"/>
            </a:xfrm>
            <a:custGeom>
              <a:rect b="b" l="l" r="r" t="t"/>
              <a:pathLst>
                <a:path extrusionOk="0" fill="none" h="852" w="62">
                  <a:moveTo>
                    <a:pt x="0" y="0"/>
                  </a:moveTo>
                  <a:lnTo>
                    <a:pt x="61" y="851"/>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1"/>
            <p:cNvSpPr/>
            <p:nvPr/>
          </p:nvSpPr>
          <p:spPr>
            <a:xfrm>
              <a:off x="284498" y="2562075"/>
              <a:ext cx="102" cy="80671"/>
            </a:xfrm>
            <a:custGeom>
              <a:rect b="b" l="l" r="r" t="t"/>
              <a:pathLst>
                <a:path extrusionOk="0" fill="none" h="792" w="1">
                  <a:moveTo>
                    <a:pt x="1" y="1"/>
                  </a:moveTo>
                  <a:lnTo>
                    <a:pt x="1" y="791"/>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1"/>
            <p:cNvSpPr/>
            <p:nvPr/>
          </p:nvSpPr>
          <p:spPr>
            <a:xfrm>
              <a:off x="-152053" y="2797362"/>
              <a:ext cx="102" cy="86884"/>
            </a:xfrm>
            <a:custGeom>
              <a:rect b="b" l="l" r="r" t="t"/>
              <a:pathLst>
                <a:path extrusionOk="0" fill="none" h="853" w="1">
                  <a:moveTo>
                    <a:pt x="1" y="1"/>
                  </a:moveTo>
                  <a:lnTo>
                    <a:pt x="1" y="852"/>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1"/>
            <p:cNvSpPr/>
            <p:nvPr/>
          </p:nvSpPr>
          <p:spPr>
            <a:xfrm>
              <a:off x="-353217" y="2967665"/>
              <a:ext cx="3158" cy="86783"/>
            </a:xfrm>
            <a:custGeom>
              <a:rect b="b" l="l" r="r" t="t"/>
              <a:pathLst>
                <a:path extrusionOk="0" fill="none" h="852" w="31">
                  <a:moveTo>
                    <a:pt x="0" y="1"/>
                  </a:moveTo>
                  <a:lnTo>
                    <a:pt x="31" y="852"/>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1"/>
            <p:cNvSpPr/>
            <p:nvPr/>
          </p:nvSpPr>
          <p:spPr>
            <a:xfrm>
              <a:off x="185393" y="3137968"/>
              <a:ext cx="3259" cy="86783"/>
            </a:xfrm>
            <a:custGeom>
              <a:rect b="b" l="l" r="r" t="t"/>
              <a:pathLst>
                <a:path extrusionOk="0" fill="none" h="852" w="32">
                  <a:moveTo>
                    <a:pt x="1" y="0"/>
                  </a:moveTo>
                  <a:lnTo>
                    <a:pt x="31" y="852"/>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1"/>
            <p:cNvSpPr/>
            <p:nvPr/>
          </p:nvSpPr>
          <p:spPr>
            <a:xfrm>
              <a:off x="346426" y="2862448"/>
              <a:ext cx="3158" cy="86783"/>
            </a:xfrm>
            <a:custGeom>
              <a:rect b="b" l="l" r="r" t="t"/>
              <a:pathLst>
                <a:path extrusionOk="0" fill="none" h="852" w="31">
                  <a:moveTo>
                    <a:pt x="1" y="0"/>
                  </a:moveTo>
                  <a:lnTo>
                    <a:pt x="31" y="851"/>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1"/>
            <p:cNvSpPr/>
            <p:nvPr/>
          </p:nvSpPr>
          <p:spPr>
            <a:xfrm>
              <a:off x="-226305" y="3246342"/>
              <a:ext cx="6315" cy="86783"/>
            </a:xfrm>
            <a:custGeom>
              <a:rect b="b" l="l" r="r" t="t"/>
              <a:pathLst>
                <a:path extrusionOk="0" fill="none" h="852" w="62">
                  <a:moveTo>
                    <a:pt x="0" y="0"/>
                  </a:moveTo>
                  <a:lnTo>
                    <a:pt x="61" y="851"/>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1"/>
            <p:cNvSpPr/>
            <p:nvPr/>
          </p:nvSpPr>
          <p:spPr>
            <a:xfrm>
              <a:off x="-1944600" y="1625511"/>
              <a:ext cx="1105330" cy="1006454"/>
            </a:xfrm>
            <a:custGeom>
              <a:rect b="b" l="l" r="r" t="t"/>
              <a:pathLst>
                <a:path extrusionOk="0" h="9881" w="10852">
                  <a:moveTo>
                    <a:pt x="5404" y="0"/>
                  </a:moveTo>
                  <a:cubicBezTo>
                    <a:pt x="3163" y="0"/>
                    <a:pt x="1154" y="1531"/>
                    <a:pt x="609" y="3816"/>
                  </a:cubicBezTo>
                  <a:cubicBezTo>
                    <a:pt x="1" y="6460"/>
                    <a:pt x="1642" y="9135"/>
                    <a:pt x="4287" y="9743"/>
                  </a:cubicBezTo>
                  <a:cubicBezTo>
                    <a:pt x="4672" y="9836"/>
                    <a:pt x="5058" y="9881"/>
                    <a:pt x="5439" y="9881"/>
                  </a:cubicBezTo>
                  <a:cubicBezTo>
                    <a:pt x="7668" y="9881"/>
                    <a:pt x="9699" y="8350"/>
                    <a:pt x="10244" y="6065"/>
                  </a:cubicBezTo>
                  <a:cubicBezTo>
                    <a:pt x="10852" y="3421"/>
                    <a:pt x="9211" y="776"/>
                    <a:pt x="6566" y="138"/>
                  </a:cubicBezTo>
                  <a:cubicBezTo>
                    <a:pt x="6176" y="45"/>
                    <a:pt x="5787" y="0"/>
                    <a:pt x="54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1"/>
            <p:cNvSpPr/>
            <p:nvPr/>
          </p:nvSpPr>
          <p:spPr>
            <a:xfrm>
              <a:off x="-1390407" y="2116252"/>
              <a:ext cx="102" cy="2483184"/>
            </a:xfrm>
            <a:custGeom>
              <a:rect b="b" l="l" r="r" t="t"/>
              <a:pathLst>
                <a:path extrusionOk="0" fill="none" h="24379" w="1">
                  <a:moveTo>
                    <a:pt x="1" y="1"/>
                  </a:moveTo>
                  <a:lnTo>
                    <a:pt x="1" y="24378"/>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1"/>
            <p:cNvSpPr/>
            <p:nvPr/>
          </p:nvSpPr>
          <p:spPr>
            <a:xfrm>
              <a:off x="-1563764" y="1834519"/>
              <a:ext cx="102" cy="62031"/>
            </a:xfrm>
            <a:custGeom>
              <a:rect b="b" l="l" r="r" t="t"/>
              <a:pathLst>
                <a:path extrusionOk="0" fill="none" h="609" w="1">
                  <a:moveTo>
                    <a:pt x="0" y="1"/>
                  </a:moveTo>
                  <a:lnTo>
                    <a:pt x="0" y="609"/>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1"/>
            <p:cNvSpPr/>
            <p:nvPr/>
          </p:nvSpPr>
          <p:spPr>
            <a:xfrm>
              <a:off x="-1309941" y="1927412"/>
              <a:ext cx="3259" cy="58975"/>
            </a:xfrm>
            <a:custGeom>
              <a:rect b="b" l="l" r="r" t="t"/>
              <a:pathLst>
                <a:path extrusionOk="0" fill="none" h="579" w="32">
                  <a:moveTo>
                    <a:pt x="1" y="1"/>
                  </a:moveTo>
                  <a:lnTo>
                    <a:pt x="31" y="578"/>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1"/>
            <p:cNvSpPr/>
            <p:nvPr/>
          </p:nvSpPr>
          <p:spPr>
            <a:xfrm>
              <a:off x="-1189141" y="1865484"/>
              <a:ext cx="3158" cy="62031"/>
            </a:xfrm>
            <a:custGeom>
              <a:rect b="b" l="l" r="r" t="t"/>
              <a:pathLst>
                <a:path extrusionOk="0" fill="none" h="609" w="31">
                  <a:moveTo>
                    <a:pt x="0" y="1"/>
                  </a:moveTo>
                  <a:lnTo>
                    <a:pt x="31" y="609"/>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1"/>
            <p:cNvSpPr/>
            <p:nvPr/>
          </p:nvSpPr>
          <p:spPr>
            <a:xfrm>
              <a:off x="-1501836" y="2035786"/>
              <a:ext cx="102" cy="62031"/>
            </a:xfrm>
            <a:custGeom>
              <a:rect b="b" l="l" r="r" t="t"/>
              <a:pathLst>
                <a:path extrusionOk="0" fill="none" h="609" w="1">
                  <a:moveTo>
                    <a:pt x="0" y="1"/>
                  </a:moveTo>
                  <a:lnTo>
                    <a:pt x="0" y="609"/>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1"/>
            <p:cNvSpPr/>
            <p:nvPr/>
          </p:nvSpPr>
          <p:spPr>
            <a:xfrm>
              <a:off x="-1644229" y="2159643"/>
              <a:ext cx="102" cy="62031"/>
            </a:xfrm>
            <a:custGeom>
              <a:rect b="b" l="l" r="r" t="t"/>
              <a:pathLst>
                <a:path extrusionOk="0" fill="none" h="609" w="1">
                  <a:moveTo>
                    <a:pt x="0" y="0"/>
                  </a:moveTo>
                  <a:lnTo>
                    <a:pt x="0" y="608"/>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1"/>
            <p:cNvSpPr/>
            <p:nvPr/>
          </p:nvSpPr>
          <p:spPr>
            <a:xfrm>
              <a:off x="-1257282" y="2283500"/>
              <a:ext cx="102" cy="58874"/>
            </a:xfrm>
            <a:custGeom>
              <a:rect b="b" l="l" r="r" t="t"/>
              <a:pathLst>
                <a:path extrusionOk="0" fill="none" h="578" w="1">
                  <a:moveTo>
                    <a:pt x="1" y="0"/>
                  </a:moveTo>
                  <a:lnTo>
                    <a:pt x="1" y="578"/>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1"/>
            <p:cNvSpPr/>
            <p:nvPr/>
          </p:nvSpPr>
          <p:spPr>
            <a:xfrm>
              <a:off x="-1142695" y="2085288"/>
              <a:ext cx="102" cy="58975"/>
            </a:xfrm>
            <a:custGeom>
              <a:rect b="b" l="l" r="r" t="t"/>
              <a:pathLst>
                <a:path extrusionOk="0" fill="none" h="579" w="1">
                  <a:moveTo>
                    <a:pt x="0" y="1"/>
                  </a:moveTo>
                  <a:lnTo>
                    <a:pt x="0" y="578"/>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1"/>
            <p:cNvSpPr/>
            <p:nvPr/>
          </p:nvSpPr>
          <p:spPr>
            <a:xfrm>
              <a:off x="-1551440" y="2360910"/>
              <a:ext cx="102" cy="58874"/>
            </a:xfrm>
            <a:custGeom>
              <a:rect b="b" l="l" r="r" t="t"/>
              <a:pathLst>
                <a:path extrusionOk="0" fill="none" h="578" w="1">
                  <a:moveTo>
                    <a:pt x="1" y="0"/>
                  </a:moveTo>
                  <a:lnTo>
                    <a:pt x="1" y="578"/>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1"/>
            <p:cNvSpPr/>
            <p:nvPr/>
          </p:nvSpPr>
          <p:spPr>
            <a:xfrm>
              <a:off x="-1563764" y="1834519"/>
              <a:ext cx="102" cy="62031"/>
            </a:xfrm>
            <a:custGeom>
              <a:rect b="b" l="l" r="r" t="t"/>
              <a:pathLst>
                <a:path extrusionOk="0" fill="none" h="609" w="1">
                  <a:moveTo>
                    <a:pt x="0" y="1"/>
                  </a:moveTo>
                  <a:lnTo>
                    <a:pt x="0" y="609"/>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1"/>
            <p:cNvSpPr/>
            <p:nvPr/>
          </p:nvSpPr>
          <p:spPr>
            <a:xfrm>
              <a:off x="-1309941" y="1927412"/>
              <a:ext cx="3259" cy="58975"/>
            </a:xfrm>
            <a:custGeom>
              <a:rect b="b" l="l" r="r" t="t"/>
              <a:pathLst>
                <a:path extrusionOk="0" fill="none" h="579" w="32">
                  <a:moveTo>
                    <a:pt x="1" y="1"/>
                  </a:moveTo>
                  <a:lnTo>
                    <a:pt x="31" y="578"/>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1"/>
            <p:cNvSpPr/>
            <p:nvPr/>
          </p:nvSpPr>
          <p:spPr>
            <a:xfrm>
              <a:off x="-1189141" y="1865484"/>
              <a:ext cx="3158" cy="62031"/>
            </a:xfrm>
            <a:custGeom>
              <a:rect b="b" l="l" r="r" t="t"/>
              <a:pathLst>
                <a:path extrusionOk="0" fill="none" h="609" w="31">
                  <a:moveTo>
                    <a:pt x="0" y="1"/>
                  </a:moveTo>
                  <a:lnTo>
                    <a:pt x="31" y="609"/>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1"/>
            <p:cNvSpPr/>
            <p:nvPr/>
          </p:nvSpPr>
          <p:spPr>
            <a:xfrm>
              <a:off x="-1501836" y="2035786"/>
              <a:ext cx="102" cy="62031"/>
            </a:xfrm>
            <a:custGeom>
              <a:rect b="b" l="l" r="r" t="t"/>
              <a:pathLst>
                <a:path extrusionOk="0" fill="none" h="609" w="1">
                  <a:moveTo>
                    <a:pt x="0" y="1"/>
                  </a:moveTo>
                  <a:lnTo>
                    <a:pt x="0" y="609"/>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1"/>
            <p:cNvSpPr/>
            <p:nvPr/>
          </p:nvSpPr>
          <p:spPr>
            <a:xfrm>
              <a:off x="-1644229" y="2159643"/>
              <a:ext cx="102" cy="62031"/>
            </a:xfrm>
            <a:custGeom>
              <a:rect b="b" l="l" r="r" t="t"/>
              <a:pathLst>
                <a:path extrusionOk="0" fill="none" h="609" w="1">
                  <a:moveTo>
                    <a:pt x="0" y="0"/>
                  </a:moveTo>
                  <a:lnTo>
                    <a:pt x="0" y="608"/>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1"/>
            <p:cNvSpPr/>
            <p:nvPr/>
          </p:nvSpPr>
          <p:spPr>
            <a:xfrm>
              <a:off x="-1257282" y="2283500"/>
              <a:ext cx="102" cy="58874"/>
            </a:xfrm>
            <a:custGeom>
              <a:rect b="b" l="l" r="r" t="t"/>
              <a:pathLst>
                <a:path extrusionOk="0" fill="none" h="578" w="1">
                  <a:moveTo>
                    <a:pt x="1" y="0"/>
                  </a:moveTo>
                  <a:lnTo>
                    <a:pt x="1" y="578"/>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1"/>
            <p:cNvSpPr/>
            <p:nvPr/>
          </p:nvSpPr>
          <p:spPr>
            <a:xfrm>
              <a:off x="-1142695" y="2085288"/>
              <a:ext cx="102" cy="58975"/>
            </a:xfrm>
            <a:custGeom>
              <a:rect b="b" l="l" r="r" t="t"/>
              <a:pathLst>
                <a:path extrusionOk="0" fill="none" h="579" w="1">
                  <a:moveTo>
                    <a:pt x="0" y="1"/>
                  </a:moveTo>
                  <a:lnTo>
                    <a:pt x="0" y="578"/>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1"/>
            <p:cNvSpPr/>
            <p:nvPr/>
          </p:nvSpPr>
          <p:spPr>
            <a:xfrm>
              <a:off x="-1551440" y="2360910"/>
              <a:ext cx="102" cy="58874"/>
            </a:xfrm>
            <a:custGeom>
              <a:rect b="b" l="l" r="r" t="t"/>
              <a:pathLst>
                <a:path extrusionOk="0" fill="none" h="578" w="1">
                  <a:moveTo>
                    <a:pt x="1" y="0"/>
                  </a:moveTo>
                  <a:lnTo>
                    <a:pt x="1" y="578"/>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1"/>
            <p:cNvSpPr/>
            <p:nvPr/>
          </p:nvSpPr>
          <p:spPr>
            <a:xfrm>
              <a:off x="-1390407" y="3333022"/>
              <a:ext cx="476885" cy="668796"/>
            </a:xfrm>
            <a:custGeom>
              <a:rect b="b" l="l" r="r" t="t"/>
              <a:pathLst>
                <a:path extrusionOk="0" fill="none" h="6566" w="4682">
                  <a:moveTo>
                    <a:pt x="4681" y="0"/>
                  </a:moveTo>
                  <a:lnTo>
                    <a:pt x="1" y="6566"/>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6" name="Google Shape;916;p31"/>
          <p:cNvSpPr/>
          <p:nvPr/>
        </p:nvSpPr>
        <p:spPr>
          <a:xfrm flipH="1">
            <a:off x="-283721" y="323400"/>
            <a:ext cx="1644865" cy="401128"/>
          </a:xfrm>
          <a:custGeom>
            <a:rect b="b" l="l" r="r" t="t"/>
            <a:pathLst>
              <a:path extrusionOk="0" h="6501" w="26658">
                <a:moveTo>
                  <a:pt x="15127" y="0"/>
                </a:moveTo>
                <a:cubicBezTo>
                  <a:pt x="11666" y="0"/>
                  <a:pt x="8116" y="3248"/>
                  <a:pt x="8116" y="3248"/>
                </a:cubicBezTo>
                <a:cubicBezTo>
                  <a:pt x="8116" y="3248"/>
                  <a:pt x="6854" y="2853"/>
                  <a:pt x="5308" y="2853"/>
                </a:cubicBezTo>
                <a:cubicBezTo>
                  <a:pt x="3318" y="2853"/>
                  <a:pt x="855" y="3507"/>
                  <a:pt x="0" y="6500"/>
                </a:cubicBezTo>
                <a:lnTo>
                  <a:pt x="26657" y="6500"/>
                </a:lnTo>
                <a:lnTo>
                  <a:pt x="21915" y="5163"/>
                </a:lnTo>
                <a:cubicBezTo>
                  <a:pt x="21915" y="5163"/>
                  <a:pt x="19271" y="421"/>
                  <a:pt x="15654" y="26"/>
                </a:cubicBezTo>
                <a:cubicBezTo>
                  <a:pt x="15479" y="9"/>
                  <a:pt x="15303" y="0"/>
                  <a:pt x="151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1"/>
          <p:cNvSpPr/>
          <p:nvPr/>
        </p:nvSpPr>
        <p:spPr>
          <a:xfrm flipH="1">
            <a:off x="-1121921" y="1625500"/>
            <a:ext cx="1644865" cy="401128"/>
          </a:xfrm>
          <a:custGeom>
            <a:rect b="b" l="l" r="r" t="t"/>
            <a:pathLst>
              <a:path extrusionOk="0" h="6501" w="26658">
                <a:moveTo>
                  <a:pt x="15127" y="0"/>
                </a:moveTo>
                <a:cubicBezTo>
                  <a:pt x="11666" y="0"/>
                  <a:pt x="8116" y="3248"/>
                  <a:pt x="8116" y="3248"/>
                </a:cubicBezTo>
                <a:cubicBezTo>
                  <a:pt x="8116" y="3248"/>
                  <a:pt x="6854" y="2853"/>
                  <a:pt x="5308" y="2853"/>
                </a:cubicBezTo>
                <a:cubicBezTo>
                  <a:pt x="3318" y="2853"/>
                  <a:pt x="855" y="3507"/>
                  <a:pt x="0" y="6500"/>
                </a:cubicBezTo>
                <a:lnTo>
                  <a:pt x="26657" y="6500"/>
                </a:lnTo>
                <a:lnTo>
                  <a:pt x="21915" y="5163"/>
                </a:lnTo>
                <a:cubicBezTo>
                  <a:pt x="21915" y="5163"/>
                  <a:pt x="19271" y="421"/>
                  <a:pt x="15654" y="26"/>
                </a:cubicBezTo>
                <a:cubicBezTo>
                  <a:pt x="15479" y="9"/>
                  <a:pt x="15303" y="0"/>
                  <a:pt x="151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29">
    <p:spTree>
      <p:nvGrpSpPr>
        <p:cNvPr id="918" name="Shape 918"/>
        <p:cNvGrpSpPr/>
        <p:nvPr/>
      </p:nvGrpSpPr>
      <p:grpSpPr>
        <a:xfrm>
          <a:off x="0" y="0"/>
          <a:ext cx="0" cy="0"/>
          <a:chOff x="0" y="0"/>
          <a:chExt cx="0" cy="0"/>
        </a:xfrm>
      </p:grpSpPr>
      <p:sp>
        <p:nvSpPr>
          <p:cNvPr id="919" name="Google Shape;919;p32"/>
          <p:cNvSpPr/>
          <p:nvPr/>
        </p:nvSpPr>
        <p:spPr>
          <a:xfrm flipH="1">
            <a:off x="5942326" y="1774025"/>
            <a:ext cx="1829419" cy="572359"/>
          </a:xfrm>
          <a:custGeom>
            <a:rect b="b" l="l" r="r" t="t"/>
            <a:pathLst>
              <a:path extrusionOk="0" h="6990" w="22342">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2"/>
          <p:cNvSpPr/>
          <p:nvPr/>
        </p:nvSpPr>
        <p:spPr>
          <a:xfrm flipH="1">
            <a:off x="7121176" y="884725"/>
            <a:ext cx="1829419" cy="572359"/>
          </a:xfrm>
          <a:custGeom>
            <a:rect b="b" l="l" r="r" t="t"/>
            <a:pathLst>
              <a:path extrusionOk="0" h="6990" w="22342">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2"/>
          <p:cNvSpPr/>
          <p:nvPr/>
        </p:nvSpPr>
        <p:spPr>
          <a:xfrm>
            <a:off x="7292465" y="1217335"/>
            <a:ext cx="1029421" cy="2388157"/>
          </a:xfrm>
          <a:custGeom>
            <a:rect b="b" l="l" r="r" t="t"/>
            <a:pathLst>
              <a:path extrusionOk="0" h="26658" w="11491">
                <a:moveTo>
                  <a:pt x="5746" y="1"/>
                </a:moveTo>
                <a:cubicBezTo>
                  <a:pt x="2584" y="1"/>
                  <a:pt x="1" y="2615"/>
                  <a:pt x="1" y="5746"/>
                </a:cubicBezTo>
                <a:lnTo>
                  <a:pt x="1" y="20913"/>
                </a:lnTo>
                <a:cubicBezTo>
                  <a:pt x="1" y="24074"/>
                  <a:pt x="2584" y="26658"/>
                  <a:pt x="5746" y="26658"/>
                </a:cubicBezTo>
                <a:cubicBezTo>
                  <a:pt x="8907" y="26658"/>
                  <a:pt x="11490" y="24074"/>
                  <a:pt x="11490" y="20913"/>
                </a:cubicBezTo>
                <a:lnTo>
                  <a:pt x="11490" y="5746"/>
                </a:lnTo>
                <a:cubicBezTo>
                  <a:pt x="11490" y="2615"/>
                  <a:pt x="8907" y="1"/>
                  <a:pt x="57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2"/>
          <p:cNvSpPr/>
          <p:nvPr/>
        </p:nvSpPr>
        <p:spPr>
          <a:xfrm>
            <a:off x="7807130" y="1715696"/>
            <a:ext cx="90" cy="2883741"/>
          </a:xfrm>
          <a:custGeom>
            <a:rect b="b" l="l" r="r" t="t"/>
            <a:pathLst>
              <a:path extrusionOk="0" fill="none" h="32190" w="1">
                <a:moveTo>
                  <a:pt x="1" y="0"/>
                </a:moveTo>
                <a:lnTo>
                  <a:pt x="1" y="32189"/>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2"/>
          <p:cNvSpPr/>
          <p:nvPr/>
        </p:nvSpPr>
        <p:spPr>
          <a:xfrm>
            <a:off x="7507648" y="4599348"/>
            <a:ext cx="637218" cy="90"/>
          </a:xfrm>
          <a:custGeom>
            <a:rect b="b" l="l" r="r" t="t"/>
            <a:pathLst>
              <a:path extrusionOk="0" fill="none" h="1" w="7113">
                <a:moveTo>
                  <a:pt x="0" y="0"/>
                </a:moveTo>
                <a:lnTo>
                  <a:pt x="7113" y="0"/>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2"/>
          <p:cNvSpPr/>
          <p:nvPr/>
        </p:nvSpPr>
        <p:spPr>
          <a:xfrm>
            <a:off x="7807130" y="1568598"/>
            <a:ext cx="147188" cy="514755"/>
          </a:xfrm>
          <a:custGeom>
            <a:rect b="b" l="l" r="r" t="t"/>
            <a:pathLst>
              <a:path extrusionOk="0" fill="none" h="5746" w="1643">
                <a:moveTo>
                  <a:pt x="1642" y="1"/>
                </a:moveTo>
                <a:lnTo>
                  <a:pt x="1" y="5746"/>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2"/>
          <p:cNvSpPr/>
          <p:nvPr/>
        </p:nvSpPr>
        <p:spPr>
          <a:xfrm>
            <a:off x="7592037" y="1824632"/>
            <a:ext cx="215183" cy="887787"/>
          </a:xfrm>
          <a:custGeom>
            <a:rect b="b" l="l" r="r" t="t"/>
            <a:pathLst>
              <a:path extrusionOk="0" fill="none" h="9910" w="2402">
                <a:moveTo>
                  <a:pt x="0" y="0"/>
                </a:moveTo>
                <a:lnTo>
                  <a:pt x="2402" y="9909"/>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2"/>
          <p:cNvSpPr/>
          <p:nvPr/>
        </p:nvSpPr>
        <p:spPr>
          <a:xfrm>
            <a:off x="7807130" y="2410070"/>
            <a:ext cx="305037" cy="1002098"/>
          </a:xfrm>
          <a:custGeom>
            <a:rect b="b" l="l" r="r" t="t"/>
            <a:pathLst>
              <a:path extrusionOk="0" fill="none" h="11186" w="3405">
                <a:moveTo>
                  <a:pt x="3405" y="0"/>
                </a:moveTo>
                <a:lnTo>
                  <a:pt x="1" y="11186"/>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2"/>
          <p:cNvSpPr/>
          <p:nvPr/>
        </p:nvSpPr>
        <p:spPr>
          <a:xfrm>
            <a:off x="7954229" y="2194886"/>
            <a:ext cx="90" cy="92720"/>
          </a:xfrm>
          <a:custGeom>
            <a:rect b="b" l="l" r="r" t="t"/>
            <a:pathLst>
              <a:path extrusionOk="0" fill="none" h="1035" w="1">
                <a:moveTo>
                  <a:pt x="0" y="1"/>
                </a:moveTo>
                <a:lnTo>
                  <a:pt x="0"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2"/>
          <p:cNvSpPr/>
          <p:nvPr/>
        </p:nvSpPr>
        <p:spPr>
          <a:xfrm>
            <a:off x="8084933" y="2862026"/>
            <a:ext cx="0" cy="95408"/>
          </a:xfrm>
          <a:custGeom>
            <a:rect b="b" l="l" r="r" t="t"/>
            <a:pathLst>
              <a:path extrusionOk="0" fill="none" h="1065" w="0">
                <a:moveTo>
                  <a:pt x="0" y="1"/>
                </a:moveTo>
                <a:lnTo>
                  <a:pt x="0" y="1065"/>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2"/>
          <p:cNvSpPr/>
          <p:nvPr/>
        </p:nvSpPr>
        <p:spPr>
          <a:xfrm>
            <a:off x="7635575" y="2911029"/>
            <a:ext cx="90" cy="95408"/>
          </a:xfrm>
          <a:custGeom>
            <a:rect b="b" l="l" r="r" t="t"/>
            <a:pathLst>
              <a:path extrusionOk="0" fill="none" h="1065" w="1">
                <a:moveTo>
                  <a:pt x="1" y="1"/>
                </a:moveTo>
                <a:lnTo>
                  <a:pt x="1" y="1065"/>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2"/>
          <p:cNvSpPr/>
          <p:nvPr/>
        </p:nvSpPr>
        <p:spPr>
          <a:xfrm>
            <a:off x="7700972" y="3270533"/>
            <a:ext cx="90" cy="95318"/>
          </a:xfrm>
          <a:custGeom>
            <a:rect b="b" l="l" r="r" t="t"/>
            <a:pathLst>
              <a:path extrusionOk="0" fill="none" h="1064" w="1">
                <a:moveTo>
                  <a:pt x="0" y="0"/>
                </a:moveTo>
                <a:lnTo>
                  <a:pt x="0"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2"/>
          <p:cNvSpPr/>
          <p:nvPr/>
        </p:nvSpPr>
        <p:spPr>
          <a:xfrm>
            <a:off x="7907913" y="2480842"/>
            <a:ext cx="90" cy="95408"/>
          </a:xfrm>
          <a:custGeom>
            <a:rect b="b" l="l" r="r" t="t"/>
            <a:pathLst>
              <a:path extrusionOk="0" fill="none" h="1065" w="1">
                <a:moveTo>
                  <a:pt x="0" y="0"/>
                </a:moveTo>
                <a:lnTo>
                  <a:pt x="0"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2"/>
          <p:cNvSpPr/>
          <p:nvPr/>
        </p:nvSpPr>
        <p:spPr>
          <a:xfrm>
            <a:off x="7551186" y="1522372"/>
            <a:ext cx="90" cy="89943"/>
          </a:xfrm>
          <a:custGeom>
            <a:rect b="b" l="l" r="r" t="t"/>
            <a:pathLst>
              <a:path extrusionOk="0" fill="none" h="1004" w="1">
                <a:moveTo>
                  <a:pt x="0" y="0"/>
                </a:moveTo>
                <a:lnTo>
                  <a:pt x="0" y="100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2"/>
          <p:cNvSpPr/>
          <p:nvPr/>
        </p:nvSpPr>
        <p:spPr>
          <a:xfrm>
            <a:off x="8084933" y="2012491"/>
            <a:ext cx="0" cy="95408"/>
          </a:xfrm>
          <a:custGeom>
            <a:rect b="b" l="l" r="r" t="t"/>
            <a:pathLst>
              <a:path extrusionOk="0" fill="none" h="1065" w="0">
                <a:moveTo>
                  <a:pt x="0" y="0"/>
                </a:moveTo>
                <a:lnTo>
                  <a:pt x="0"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2"/>
          <p:cNvSpPr/>
          <p:nvPr/>
        </p:nvSpPr>
        <p:spPr>
          <a:xfrm>
            <a:off x="8035841" y="3177903"/>
            <a:ext cx="90" cy="92720"/>
          </a:xfrm>
          <a:custGeom>
            <a:rect b="b" l="l" r="r" t="t"/>
            <a:pathLst>
              <a:path extrusionOk="0" fill="none" h="1035" w="1">
                <a:moveTo>
                  <a:pt x="1" y="1"/>
                </a:moveTo>
                <a:lnTo>
                  <a:pt x="1"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2"/>
          <p:cNvSpPr/>
          <p:nvPr/>
        </p:nvSpPr>
        <p:spPr>
          <a:xfrm>
            <a:off x="7521265" y="2390988"/>
            <a:ext cx="90" cy="89943"/>
          </a:xfrm>
          <a:custGeom>
            <a:rect b="b" l="l" r="r" t="t"/>
            <a:pathLst>
              <a:path extrusionOk="0" fill="none" h="1004" w="1">
                <a:moveTo>
                  <a:pt x="0" y="0"/>
                </a:moveTo>
                <a:lnTo>
                  <a:pt x="0" y="100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2"/>
          <p:cNvSpPr/>
          <p:nvPr/>
        </p:nvSpPr>
        <p:spPr>
          <a:xfrm>
            <a:off x="7455868" y="1963488"/>
            <a:ext cx="90" cy="95408"/>
          </a:xfrm>
          <a:custGeom>
            <a:rect b="b" l="l" r="r" t="t"/>
            <a:pathLst>
              <a:path extrusionOk="0" fill="none" h="1065" w="1">
                <a:moveTo>
                  <a:pt x="1" y="0"/>
                </a:moveTo>
                <a:lnTo>
                  <a:pt x="1"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2"/>
          <p:cNvSpPr/>
          <p:nvPr/>
        </p:nvSpPr>
        <p:spPr>
          <a:xfrm>
            <a:off x="7455868" y="2818488"/>
            <a:ext cx="90" cy="92631"/>
          </a:xfrm>
          <a:custGeom>
            <a:rect b="b" l="l" r="r" t="t"/>
            <a:pathLst>
              <a:path extrusionOk="0" fill="none" h="1034" w="1">
                <a:moveTo>
                  <a:pt x="1" y="1"/>
                </a:moveTo>
                <a:lnTo>
                  <a:pt x="1"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2"/>
          <p:cNvSpPr/>
          <p:nvPr/>
        </p:nvSpPr>
        <p:spPr>
          <a:xfrm>
            <a:off x="7771744" y="1405284"/>
            <a:ext cx="90" cy="95408"/>
          </a:xfrm>
          <a:custGeom>
            <a:rect b="b" l="l" r="r" t="t"/>
            <a:pathLst>
              <a:path extrusionOk="0" fill="none" h="1065" w="1">
                <a:moveTo>
                  <a:pt x="1" y="0"/>
                </a:moveTo>
                <a:lnTo>
                  <a:pt x="1"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2"/>
          <p:cNvSpPr/>
          <p:nvPr/>
        </p:nvSpPr>
        <p:spPr>
          <a:xfrm>
            <a:off x="8112078" y="1601296"/>
            <a:ext cx="90" cy="89943"/>
          </a:xfrm>
          <a:custGeom>
            <a:rect b="b" l="l" r="r" t="t"/>
            <a:pathLst>
              <a:path extrusionOk="0" fill="none" h="1004" w="1">
                <a:moveTo>
                  <a:pt x="1" y="1"/>
                </a:moveTo>
                <a:lnTo>
                  <a:pt x="1" y="100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0" name="Google Shape;940;p32"/>
          <p:cNvGrpSpPr/>
          <p:nvPr/>
        </p:nvGrpSpPr>
        <p:grpSpPr>
          <a:xfrm>
            <a:off x="713213" y="751762"/>
            <a:ext cx="1026734" cy="3847676"/>
            <a:chOff x="8648513" y="751762"/>
            <a:chExt cx="1026734" cy="3847676"/>
          </a:xfrm>
        </p:grpSpPr>
        <p:sp>
          <p:nvSpPr>
            <p:cNvPr id="941" name="Google Shape;941;p32"/>
            <p:cNvSpPr/>
            <p:nvPr/>
          </p:nvSpPr>
          <p:spPr>
            <a:xfrm>
              <a:off x="8648513" y="751762"/>
              <a:ext cx="1026734" cy="2853730"/>
            </a:xfrm>
            <a:custGeom>
              <a:rect b="b" l="l" r="r" t="t"/>
              <a:pathLst>
                <a:path extrusionOk="0" h="31855" w="11461">
                  <a:moveTo>
                    <a:pt x="5746" y="0"/>
                  </a:moveTo>
                  <a:cubicBezTo>
                    <a:pt x="2585" y="0"/>
                    <a:pt x="1" y="2584"/>
                    <a:pt x="1" y="5745"/>
                  </a:cubicBezTo>
                  <a:lnTo>
                    <a:pt x="1" y="26110"/>
                  </a:lnTo>
                  <a:cubicBezTo>
                    <a:pt x="1" y="29271"/>
                    <a:pt x="2585" y="31855"/>
                    <a:pt x="5746" y="31855"/>
                  </a:cubicBezTo>
                  <a:cubicBezTo>
                    <a:pt x="8937" y="31855"/>
                    <a:pt x="11460" y="29271"/>
                    <a:pt x="11460" y="26110"/>
                  </a:cubicBezTo>
                  <a:lnTo>
                    <a:pt x="11460" y="5745"/>
                  </a:lnTo>
                  <a:cubicBezTo>
                    <a:pt x="11460" y="2584"/>
                    <a:pt x="8876" y="0"/>
                    <a:pt x="574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2"/>
            <p:cNvSpPr/>
            <p:nvPr/>
          </p:nvSpPr>
          <p:spPr>
            <a:xfrm>
              <a:off x="9144097" y="1132946"/>
              <a:ext cx="90" cy="3466492"/>
            </a:xfrm>
            <a:custGeom>
              <a:rect b="b" l="l" r="r" t="t"/>
              <a:pathLst>
                <a:path extrusionOk="0" fill="none" h="38695" w="1">
                  <a:moveTo>
                    <a:pt x="1" y="1"/>
                  </a:moveTo>
                  <a:lnTo>
                    <a:pt x="1" y="3869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2"/>
            <p:cNvSpPr/>
            <p:nvPr/>
          </p:nvSpPr>
          <p:spPr>
            <a:xfrm>
              <a:off x="8844614" y="4599348"/>
              <a:ext cx="637218" cy="90"/>
            </a:xfrm>
            <a:custGeom>
              <a:rect b="b" l="l" r="r" t="t"/>
              <a:pathLst>
                <a:path extrusionOk="0" fill="none" h="1" w="7113">
                  <a:moveTo>
                    <a:pt x="0" y="0"/>
                  </a:moveTo>
                  <a:lnTo>
                    <a:pt x="7113" y="0"/>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2"/>
            <p:cNvSpPr/>
            <p:nvPr/>
          </p:nvSpPr>
          <p:spPr>
            <a:xfrm>
              <a:off x="9144097" y="1165644"/>
              <a:ext cx="188039" cy="917709"/>
            </a:xfrm>
            <a:custGeom>
              <a:rect b="b" l="l" r="r" t="t"/>
              <a:pathLst>
                <a:path extrusionOk="0" fill="none" h="10244" w="2099">
                  <a:moveTo>
                    <a:pt x="2098" y="0"/>
                  </a:moveTo>
                  <a:lnTo>
                    <a:pt x="1" y="1024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2"/>
            <p:cNvSpPr/>
            <p:nvPr/>
          </p:nvSpPr>
          <p:spPr>
            <a:xfrm>
              <a:off x="8896305" y="1454287"/>
              <a:ext cx="247882" cy="1211816"/>
            </a:xfrm>
            <a:custGeom>
              <a:rect b="b" l="l" r="r" t="t"/>
              <a:pathLst>
                <a:path extrusionOk="0" fill="none" h="13527" w="2767">
                  <a:moveTo>
                    <a:pt x="1" y="0"/>
                  </a:moveTo>
                  <a:lnTo>
                    <a:pt x="2767" y="13526"/>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2"/>
            <p:cNvSpPr/>
            <p:nvPr/>
          </p:nvSpPr>
          <p:spPr>
            <a:xfrm>
              <a:off x="9144097" y="2410070"/>
              <a:ext cx="217960" cy="882323"/>
            </a:xfrm>
            <a:custGeom>
              <a:rect b="b" l="l" r="r" t="t"/>
              <a:pathLst>
                <a:path extrusionOk="0" fill="none" h="9849" w="2433">
                  <a:moveTo>
                    <a:pt x="2433" y="0"/>
                  </a:moveTo>
                  <a:lnTo>
                    <a:pt x="1" y="9848"/>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2"/>
            <p:cNvSpPr/>
            <p:nvPr/>
          </p:nvSpPr>
          <p:spPr>
            <a:xfrm>
              <a:off x="8967166" y="1192878"/>
              <a:ext cx="90" cy="89943"/>
            </a:xfrm>
            <a:custGeom>
              <a:rect b="b" l="l" r="r" t="t"/>
              <a:pathLst>
                <a:path extrusionOk="0" fill="none" h="1004" w="1">
                  <a:moveTo>
                    <a:pt x="0" y="0"/>
                  </a:moveTo>
                  <a:lnTo>
                    <a:pt x="0" y="100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2"/>
            <p:cNvSpPr/>
            <p:nvPr/>
          </p:nvSpPr>
          <p:spPr>
            <a:xfrm>
              <a:off x="9054243" y="1620378"/>
              <a:ext cx="90" cy="95408"/>
            </a:xfrm>
            <a:custGeom>
              <a:rect b="b" l="l" r="r" t="t"/>
              <a:pathLst>
                <a:path extrusionOk="0" fill="none" h="1065" w="1">
                  <a:moveTo>
                    <a:pt x="1" y="0"/>
                  </a:moveTo>
                  <a:lnTo>
                    <a:pt x="1"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2"/>
            <p:cNvSpPr/>
            <p:nvPr/>
          </p:nvSpPr>
          <p:spPr>
            <a:xfrm>
              <a:off x="9332046" y="931469"/>
              <a:ext cx="90" cy="92631"/>
            </a:xfrm>
            <a:custGeom>
              <a:rect b="b" l="l" r="r" t="t"/>
              <a:pathLst>
                <a:path extrusionOk="0" fill="none" h="1034" w="1">
                  <a:moveTo>
                    <a:pt x="0" y="0"/>
                  </a:moveTo>
                  <a:lnTo>
                    <a:pt x="0"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2"/>
            <p:cNvSpPr/>
            <p:nvPr/>
          </p:nvSpPr>
          <p:spPr>
            <a:xfrm>
              <a:off x="9253032" y="2083263"/>
              <a:ext cx="90" cy="92720"/>
            </a:xfrm>
            <a:custGeom>
              <a:rect b="b" l="l" r="r" t="t"/>
              <a:pathLst>
                <a:path extrusionOk="0" fill="none" h="1035" w="1">
                  <a:moveTo>
                    <a:pt x="1" y="1"/>
                  </a:moveTo>
                  <a:lnTo>
                    <a:pt x="1"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2"/>
            <p:cNvSpPr/>
            <p:nvPr/>
          </p:nvSpPr>
          <p:spPr>
            <a:xfrm>
              <a:off x="9239415" y="2505388"/>
              <a:ext cx="90" cy="92631"/>
            </a:xfrm>
            <a:custGeom>
              <a:rect b="b" l="l" r="r" t="t"/>
              <a:pathLst>
                <a:path extrusionOk="0" fill="none" h="1034" w="1">
                  <a:moveTo>
                    <a:pt x="1" y="0"/>
                  </a:moveTo>
                  <a:lnTo>
                    <a:pt x="1" y="103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2"/>
            <p:cNvSpPr/>
            <p:nvPr/>
          </p:nvSpPr>
          <p:spPr>
            <a:xfrm>
              <a:off x="9361968" y="2935575"/>
              <a:ext cx="90" cy="95408"/>
            </a:xfrm>
            <a:custGeom>
              <a:rect b="b" l="l" r="r" t="t"/>
              <a:pathLst>
                <a:path extrusionOk="0" fill="none" h="1065" w="1">
                  <a:moveTo>
                    <a:pt x="1" y="1"/>
                  </a:moveTo>
                  <a:lnTo>
                    <a:pt x="1"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2"/>
            <p:cNvSpPr/>
            <p:nvPr/>
          </p:nvSpPr>
          <p:spPr>
            <a:xfrm>
              <a:off x="9579838" y="2867491"/>
              <a:ext cx="90" cy="89943"/>
            </a:xfrm>
            <a:custGeom>
              <a:rect b="b" l="l" r="r" t="t"/>
              <a:pathLst>
                <a:path extrusionOk="0" fill="none" h="1004" w="1">
                  <a:moveTo>
                    <a:pt x="0" y="1"/>
                  </a:moveTo>
                  <a:lnTo>
                    <a:pt x="0" y="100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2"/>
            <p:cNvSpPr/>
            <p:nvPr/>
          </p:nvSpPr>
          <p:spPr>
            <a:xfrm>
              <a:off x="9397354" y="1715696"/>
              <a:ext cx="90" cy="92631"/>
            </a:xfrm>
            <a:custGeom>
              <a:rect b="b" l="l" r="r" t="t"/>
              <a:pathLst>
                <a:path extrusionOk="0" fill="none" h="1034" w="1">
                  <a:moveTo>
                    <a:pt x="1" y="0"/>
                  </a:moveTo>
                  <a:lnTo>
                    <a:pt x="1"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2"/>
            <p:cNvSpPr/>
            <p:nvPr/>
          </p:nvSpPr>
          <p:spPr>
            <a:xfrm>
              <a:off x="9468215" y="2148660"/>
              <a:ext cx="90" cy="89943"/>
            </a:xfrm>
            <a:custGeom>
              <a:rect b="b" l="l" r="r" t="t"/>
              <a:pathLst>
                <a:path extrusionOk="0" fill="none" h="1004" w="1">
                  <a:moveTo>
                    <a:pt x="0" y="0"/>
                  </a:moveTo>
                  <a:lnTo>
                    <a:pt x="0" y="100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2"/>
            <p:cNvSpPr/>
            <p:nvPr/>
          </p:nvSpPr>
          <p:spPr>
            <a:xfrm>
              <a:off x="9503601" y="1315430"/>
              <a:ext cx="90" cy="89943"/>
            </a:xfrm>
            <a:custGeom>
              <a:rect b="b" l="l" r="r" t="t"/>
              <a:pathLst>
                <a:path extrusionOk="0" fill="none" h="1004" w="1">
                  <a:moveTo>
                    <a:pt x="0" y="0"/>
                  </a:moveTo>
                  <a:lnTo>
                    <a:pt x="0" y="100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2"/>
            <p:cNvSpPr/>
            <p:nvPr/>
          </p:nvSpPr>
          <p:spPr>
            <a:xfrm>
              <a:off x="9070637" y="857920"/>
              <a:ext cx="90" cy="95408"/>
            </a:xfrm>
            <a:custGeom>
              <a:rect b="b" l="l" r="r" t="t"/>
              <a:pathLst>
                <a:path extrusionOk="0" fill="none" h="1065" w="1">
                  <a:moveTo>
                    <a:pt x="0" y="1"/>
                  </a:moveTo>
                  <a:lnTo>
                    <a:pt x="0" y="1065"/>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2"/>
            <p:cNvSpPr/>
            <p:nvPr/>
          </p:nvSpPr>
          <p:spPr>
            <a:xfrm>
              <a:off x="8787459" y="1669381"/>
              <a:ext cx="90" cy="92720"/>
            </a:xfrm>
            <a:custGeom>
              <a:rect b="b" l="l" r="r" t="t"/>
              <a:pathLst>
                <a:path extrusionOk="0" fill="none" h="1035" w="1">
                  <a:moveTo>
                    <a:pt x="0" y="1"/>
                  </a:moveTo>
                  <a:lnTo>
                    <a:pt x="0"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2"/>
            <p:cNvSpPr/>
            <p:nvPr/>
          </p:nvSpPr>
          <p:spPr>
            <a:xfrm>
              <a:off x="8814693" y="1987945"/>
              <a:ext cx="90" cy="95408"/>
            </a:xfrm>
            <a:custGeom>
              <a:rect b="b" l="l" r="r" t="t"/>
              <a:pathLst>
                <a:path extrusionOk="0" fill="none" h="1065" w="1">
                  <a:moveTo>
                    <a:pt x="0" y="1"/>
                  </a:moveTo>
                  <a:lnTo>
                    <a:pt x="0" y="1065"/>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2"/>
            <p:cNvSpPr/>
            <p:nvPr/>
          </p:nvSpPr>
          <p:spPr>
            <a:xfrm>
              <a:off x="8937156" y="2287517"/>
              <a:ext cx="90" cy="95408"/>
            </a:xfrm>
            <a:custGeom>
              <a:rect b="b" l="l" r="r" t="t"/>
              <a:pathLst>
                <a:path extrusionOk="0" fill="none" h="1065" w="1">
                  <a:moveTo>
                    <a:pt x="1" y="0"/>
                  </a:moveTo>
                  <a:lnTo>
                    <a:pt x="1"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2"/>
            <p:cNvSpPr/>
            <p:nvPr/>
          </p:nvSpPr>
          <p:spPr>
            <a:xfrm>
              <a:off x="9018857" y="2862026"/>
              <a:ext cx="90" cy="95408"/>
            </a:xfrm>
            <a:custGeom>
              <a:rect b="b" l="l" r="r" t="t"/>
              <a:pathLst>
                <a:path extrusionOk="0" fill="none" h="1065" w="1">
                  <a:moveTo>
                    <a:pt x="1" y="1"/>
                  </a:moveTo>
                  <a:lnTo>
                    <a:pt x="1" y="1065"/>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2"/>
            <p:cNvSpPr/>
            <p:nvPr/>
          </p:nvSpPr>
          <p:spPr>
            <a:xfrm>
              <a:off x="9269426" y="3224218"/>
              <a:ext cx="90" cy="95408"/>
            </a:xfrm>
            <a:custGeom>
              <a:rect b="b" l="l" r="r" t="t"/>
              <a:pathLst>
                <a:path extrusionOk="0" fill="none" h="1065" w="1">
                  <a:moveTo>
                    <a:pt x="0" y="0"/>
                  </a:moveTo>
                  <a:lnTo>
                    <a:pt x="0"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2"/>
            <p:cNvSpPr/>
            <p:nvPr/>
          </p:nvSpPr>
          <p:spPr>
            <a:xfrm>
              <a:off x="8814693" y="2617011"/>
              <a:ext cx="90" cy="95408"/>
            </a:xfrm>
            <a:custGeom>
              <a:rect b="b" l="l" r="r" t="t"/>
              <a:pathLst>
                <a:path extrusionOk="0" fill="none" h="1065" w="1">
                  <a:moveTo>
                    <a:pt x="0" y="0"/>
                  </a:moveTo>
                  <a:lnTo>
                    <a:pt x="0"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2"/>
            <p:cNvSpPr/>
            <p:nvPr/>
          </p:nvSpPr>
          <p:spPr>
            <a:xfrm>
              <a:off x="8896305" y="3131587"/>
              <a:ext cx="90" cy="92720"/>
            </a:xfrm>
            <a:custGeom>
              <a:rect b="b" l="l" r="r" t="t"/>
              <a:pathLst>
                <a:path extrusionOk="0" fill="none" h="1035" w="1">
                  <a:moveTo>
                    <a:pt x="1" y="1"/>
                  </a:moveTo>
                  <a:lnTo>
                    <a:pt x="1"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30">
    <p:spTree>
      <p:nvGrpSpPr>
        <p:cNvPr id="965" name="Shape 965"/>
        <p:cNvGrpSpPr/>
        <p:nvPr/>
      </p:nvGrpSpPr>
      <p:grpSpPr>
        <a:xfrm>
          <a:off x="0" y="0"/>
          <a:ext cx="0" cy="0"/>
          <a:chOff x="0" y="0"/>
          <a:chExt cx="0" cy="0"/>
        </a:xfrm>
      </p:grpSpPr>
      <p:sp>
        <p:nvSpPr>
          <p:cNvPr id="966" name="Google Shape;966;p33"/>
          <p:cNvSpPr/>
          <p:nvPr/>
        </p:nvSpPr>
        <p:spPr>
          <a:xfrm>
            <a:off x="2271663" y="3797300"/>
            <a:ext cx="2330468" cy="802120"/>
          </a:xfrm>
          <a:custGeom>
            <a:rect b="b" l="l" r="r" t="t"/>
            <a:pathLst>
              <a:path extrusionOk="0" h="10368" w="30124">
                <a:moveTo>
                  <a:pt x="15584" y="0"/>
                </a:moveTo>
                <a:cubicBezTo>
                  <a:pt x="10123" y="0"/>
                  <a:pt x="7904" y="4380"/>
                  <a:pt x="7904" y="4380"/>
                </a:cubicBezTo>
                <a:cubicBezTo>
                  <a:pt x="7904" y="4380"/>
                  <a:pt x="366" y="4532"/>
                  <a:pt x="1" y="10368"/>
                </a:cubicBezTo>
                <a:lnTo>
                  <a:pt x="30123" y="10368"/>
                </a:lnTo>
                <a:cubicBezTo>
                  <a:pt x="30123" y="10368"/>
                  <a:pt x="29409" y="5810"/>
                  <a:pt x="25208" y="5810"/>
                </a:cubicBezTo>
                <a:cubicBezTo>
                  <a:pt x="24742" y="5810"/>
                  <a:pt x="24234" y="5866"/>
                  <a:pt x="23679" y="5991"/>
                </a:cubicBezTo>
                <a:cubicBezTo>
                  <a:pt x="23679" y="5991"/>
                  <a:pt x="21430" y="124"/>
                  <a:pt x="15807" y="3"/>
                </a:cubicBezTo>
                <a:cubicBezTo>
                  <a:pt x="15732" y="1"/>
                  <a:pt x="15657" y="0"/>
                  <a:pt x="155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3"/>
          <p:cNvSpPr/>
          <p:nvPr/>
        </p:nvSpPr>
        <p:spPr>
          <a:xfrm>
            <a:off x="713225" y="4038926"/>
            <a:ext cx="1628503" cy="560494"/>
          </a:xfrm>
          <a:custGeom>
            <a:rect b="b" l="l" r="r" t="t"/>
            <a:pathLst>
              <a:path extrusionOk="0" h="10368" w="30124">
                <a:moveTo>
                  <a:pt x="15584" y="0"/>
                </a:moveTo>
                <a:cubicBezTo>
                  <a:pt x="10123" y="0"/>
                  <a:pt x="7904" y="4380"/>
                  <a:pt x="7904" y="4380"/>
                </a:cubicBezTo>
                <a:cubicBezTo>
                  <a:pt x="7904" y="4380"/>
                  <a:pt x="366" y="4532"/>
                  <a:pt x="1" y="10368"/>
                </a:cubicBezTo>
                <a:lnTo>
                  <a:pt x="30123" y="10368"/>
                </a:lnTo>
                <a:cubicBezTo>
                  <a:pt x="30123" y="10368"/>
                  <a:pt x="29409" y="5810"/>
                  <a:pt x="25208" y="5810"/>
                </a:cubicBezTo>
                <a:cubicBezTo>
                  <a:pt x="24742" y="5810"/>
                  <a:pt x="24234" y="5866"/>
                  <a:pt x="23679" y="5991"/>
                </a:cubicBezTo>
                <a:cubicBezTo>
                  <a:pt x="23679" y="5991"/>
                  <a:pt x="21430" y="124"/>
                  <a:pt x="15807" y="3"/>
                </a:cubicBezTo>
                <a:cubicBezTo>
                  <a:pt x="15732" y="1"/>
                  <a:pt x="15657" y="0"/>
                  <a:pt x="155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8" name="Google Shape;968;p33"/>
          <p:cNvGrpSpPr/>
          <p:nvPr/>
        </p:nvGrpSpPr>
        <p:grpSpPr>
          <a:xfrm>
            <a:off x="-10595" y="537036"/>
            <a:ext cx="2188681" cy="4059897"/>
            <a:chOff x="218005" y="537036"/>
            <a:chExt cx="2188681" cy="4059897"/>
          </a:xfrm>
        </p:grpSpPr>
        <p:sp>
          <p:nvSpPr>
            <p:cNvPr id="969" name="Google Shape;969;p33"/>
            <p:cNvSpPr/>
            <p:nvPr/>
          </p:nvSpPr>
          <p:spPr>
            <a:xfrm>
              <a:off x="218005" y="537036"/>
              <a:ext cx="2188681" cy="3290034"/>
            </a:xfrm>
            <a:custGeom>
              <a:rect b="b" l="l" r="r" t="t"/>
              <a:pathLst>
                <a:path extrusionOk="0" h="28057" w="18664">
                  <a:moveTo>
                    <a:pt x="9302" y="1"/>
                  </a:moveTo>
                  <a:cubicBezTo>
                    <a:pt x="3040" y="1"/>
                    <a:pt x="5958" y="8937"/>
                    <a:pt x="5958" y="8937"/>
                  </a:cubicBezTo>
                  <a:cubicBezTo>
                    <a:pt x="1308" y="13314"/>
                    <a:pt x="4651" y="19120"/>
                    <a:pt x="4651" y="19120"/>
                  </a:cubicBezTo>
                  <a:cubicBezTo>
                    <a:pt x="1" y="24135"/>
                    <a:pt x="4256" y="28056"/>
                    <a:pt x="9271" y="28056"/>
                  </a:cubicBezTo>
                  <a:cubicBezTo>
                    <a:pt x="14287" y="28056"/>
                    <a:pt x="18664" y="24135"/>
                    <a:pt x="13983" y="19120"/>
                  </a:cubicBezTo>
                  <a:cubicBezTo>
                    <a:pt x="13983" y="19120"/>
                    <a:pt x="17326" y="13345"/>
                    <a:pt x="12645" y="8937"/>
                  </a:cubicBezTo>
                  <a:cubicBezTo>
                    <a:pt x="12645" y="8937"/>
                    <a:pt x="15594" y="1"/>
                    <a:pt x="930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3"/>
            <p:cNvSpPr/>
            <p:nvPr/>
          </p:nvSpPr>
          <p:spPr>
            <a:xfrm>
              <a:off x="1315840" y="946989"/>
              <a:ext cx="117" cy="3649913"/>
            </a:xfrm>
            <a:custGeom>
              <a:rect b="b" l="l" r="r" t="t"/>
              <a:pathLst>
                <a:path extrusionOk="0" fill="none" h="31126" w="1">
                  <a:moveTo>
                    <a:pt x="0" y="0"/>
                  </a:moveTo>
                  <a:lnTo>
                    <a:pt x="0" y="31126"/>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3"/>
            <p:cNvSpPr/>
            <p:nvPr/>
          </p:nvSpPr>
          <p:spPr>
            <a:xfrm>
              <a:off x="1315840" y="946989"/>
              <a:ext cx="135561" cy="285300"/>
            </a:xfrm>
            <a:custGeom>
              <a:rect b="b" l="l" r="r" t="t"/>
              <a:pathLst>
                <a:path extrusionOk="0" fill="none" h="2433" w="1156">
                  <a:moveTo>
                    <a:pt x="1156" y="0"/>
                  </a:moveTo>
                  <a:lnTo>
                    <a:pt x="0" y="2432"/>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3"/>
            <p:cNvSpPr/>
            <p:nvPr/>
          </p:nvSpPr>
          <p:spPr>
            <a:xfrm>
              <a:off x="987967" y="1748954"/>
              <a:ext cx="327997" cy="481245"/>
            </a:xfrm>
            <a:custGeom>
              <a:rect b="b" l="l" r="r" t="t"/>
              <a:pathLst>
                <a:path extrusionOk="0" fill="none" h="4104" w="2797">
                  <a:moveTo>
                    <a:pt x="0" y="0"/>
                  </a:moveTo>
                  <a:lnTo>
                    <a:pt x="2796" y="410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3"/>
            <p:cNvSpPr/>
            <p:nvPr/>
          </p:nvSpPr>
          <p:spPr>
            <a:xfrm>
              <a:off x="1315840" y="2518789"/>
              <a:ext cx="413602" cy="670272"/>
            </a:xfrm>
            <a:custGeom>
              <a:rect b="b" l="l" r="r" t="t"/>
              <a:pathLst>
                <a:path extrusionOk="0" fill="none" h="5716" w="3527">
                  <a:moveTo>
                    <a:pt x="3526" y="1"/>
                  </a:moveTo>
                  <a:lnTo>
                    <a:pt x="0" y="5715"/>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3"/>
            <p:cNvSpPr/>
            <p:nvPr/>
          </p:nvSpPr>
          <p:spPr>
            <a:xfrm>
              <a:off x="1522578" y="1902218"/>
              <a:ext cx="117" cy="117732"/>
            </a:xfrm>
            <a:custGeom>
              <a:rect b="b" l="l" r="r" t="t"/>
              <a:pathLst>
                <a:path extrusionOk="0" fill="none" h="1004" w="1">
                  <a:moveTo>
                    <a:pt x="0" y="0"/>
                  </a:moveTo>
                  <a:lnTo>
                    <a:pt x="0" y="100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3"/>
            <p:cNvSpPr/>
            <p:nvPr/>
          </p:nvSpPr>
          <p:spPr>
            <a:xfrm>
              <a:off x="1055629" y="832892"/>
              <a:ext cx="117" cy="114214"/>
            </a:xfrm>
            <a:custGeom>
              <a:rect b="b" l="l" r="r" t="t"/>
              <a:pathLst>
                <a:path extrusionOk="0" fill="none" h="974" w="1">
                  <a:moveTo>
                    <a:pt x="1" y="1"/>
                  </a:moveTo>
                  <a:lnTo>
                    <a:pt x="1" y="97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3"/>
            <p:cNvSpPr/>
            <p:nvPr/>
          </p:nvSpPr>
          <p:spPr>
            <a:xfrm>
              <a:off x="1576050" y="1175067"/>
              <a:ext cx="117" cy="114214"/>
            </a:xfrm>
            <a:custGeom>
              <a:rect b="b" l="l" r="r" t="t"/>
              <a:pathLst>
                <a:path extrusionOk="0" fill="none" h="974" w="1">
                  <a:moveTo>
                    <a:pt x="0" y="1"/>
                  </a:moveTo>
                  <a:lnTo>
                    <a:pt x="0" y="97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3"/>
            <p:cNvSpPr/>
            <p:nvPr/>
          </p:nvSpPr>
          <p:spPr>
            <a:xfrm>
              <a:off x="1076971" y="3053511"/>
              <a:ext cx="117" cy="121249"/>
            </a:xfrm>
            <a:custGeom>
              <a:rect b="b" l="l" r="r" t="t"/>
              <a:pathLst>
                <a:path extrusionOk="0" fill="none" h="1034" w="1">
                  <a:moveTo>
                    <a:pt x="1" y="0"/>
                  </a:moveTo>
                  <a:lnTo>
                    <a:pt x="1"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3"/>
            <p:cNvSpPr/>
            <p:nvPr/>
          </p:nvSpPr>
          <p:spPr>
            <a:xfrm>
              <a:off x="1112619" y="1517241"/>
              <a:ext cx="117" cy="117732"/>
            </a:xfrm>
            <a:custGeom>
              <a:rect b="b" l="l" r="r" t="t"/>
              <a:pathLst>
                <a:path extrusionOk="0" fill="none" h="1004" w="1">
                  <a:moveTo>
                    <a:pt x="1" y="1"/>
                  </a:moveTo>
                  <a:lnTo>
                    <a:pt x="1" y="100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3"/>
            <p:cNvSpPr/>
            <p:nvPr/>
          </p:nvSpPr>
          <p:spPr>
            <a:xfrm>
              <a:off x="1754293" y="2066152"/>
              <a:ext cx="117" cy="114214"/>
            </a:xfrm>
            <a:custGeom>
              <a:rect b="b" l="l" r="r" t="t"/>
              <a:pathLst>
                <a:path extrusionOk="0" fill="none" h="974" w="1">
                  <a:moveTo>
                    <a:pt x="0" y="1"/>
                  </a:moveTo>
                  <a:lnTo>
                    <a:pt x="0" y="97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3"/>
            <p:cNvSpPr/>
            <p:nvPr/>
          </p:nvSpPr>
          <p:spPr>
            <a:xfrm>
              <a:off x="1576050" y="3053511"/>
              <a:ext cx="117" cy="121249"/>
            </a:xfrm>
            <a:custGeom>
              <a:rect b="b" l="l" r="r" t="t"/>
              <a:pathLst>
                <a:path extrusionOk="0" fill="none" h="1034" w="1">
                  <a:moveTo>
                    <a:pt x="0" y="0"/>
                  </a:moveTo>
                  <a:lnTo>
                    <a:pt x="0"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3"/>
            <p:cNvSpPr/>
            <p:nvPr/>
          </p:nvSpPr>
          <p:spPr>
            <a:xfrm>
              <a:off x="877386" y="2151754"/>
              <a:ext cx="117" cy="114096"/>
            </a:xfrm>
            <a:custGeom>
              <a:rect b="b" l="l" r="r" t="t"/>
              <a:pathLst>
                <a:path extrusionOk="0" fill="none" h="973" w="1">
                  <a:moveTo>
                    <a:pt x="1" y="0"/>
                  </a:moveTo>
                  <a:lnTo>
                    <a:pt x="1" y="97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3"/>
            <p:cNvSpPr/>
            <p:nvPr/>
          </p:nvSpPr>
          <p:spPr>
            <a:xfrm>
              <a:off x="1522578" y="2258699"/>
              <a:ext cx="117" cy="114096"/>
            </a:xfrm>
            <a:custGeom>
              <a:rect b="b" l="l" r="r" t="t"/>
              <a:pathLst>
                <a:path extrusionOk="0" fill="none" h="973" w="1">
                  <a:moveTo>
                    <a:pt x="0" y="0"/>
                  </a:moveTo>
                  <a:lnTo>
                    <a:pt x="0" y="97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33"/>
            <p:cNvSpPr/>
            <p:nvPr/>
          </p:nvSpPr>
          <p:spPr>
            <a:xfrm>
              <a:off x="1832626" y="3185315"/>
              <a:ext cx="117" cy="117732"/>
            </a:xfrm>
            <a:custGeom>
              <a:rect b="b" l="l" r="r" t="t"/>
              <a:pathLst>
                <a:path extrusionOk="0" fill="none" h="1004" w="1">
                  <a:moveTo>
                    <a:pt x="1" y="1"/>
                  </a:moveTo>
                  <a:lnTo>
                    <a:pt x="1" y="100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3"/>
            <p:cNvSpPr/>
            <p:nvPr/>
          </p:nvSpPr>
          <p:spPr>
            <a:xfrm>
              <a:off x="1148268" y="2479623"/>
              <a:ext cx="117" cy="114214"/>
            </a:xfrm>
            <a:custGeom>
              <a:rect b="b" l="l" r="r" t="t"/>
              <a:pathLst>
                <a:path extrusionOk="0" fill="none" h="974" w="1">
                  <a:moveTo>
                    <a:pt x="1" y="1"/>
                  </a:moveTo>
                  <a:lnTo>
                    <a:pt x="1" y="97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3"/>
            <p:cNvSpPr/>
            <p:nvPr/>
          </p:nvSpPr>
          <p:spPr>
            <a:xfrm>
              <a:off x="741945" y="3185315"/>
              <a:ext cx="117" cy="117732"/>
            </a:xfrm>
            <a:custGeom>
              <a:rect b="b" l="l" r="r" t="t"/>
              <a:pathLst>
                <a:path extrusionOk="0" fill="none" h="1004" w="1">
                  <a:moveTo>
                    <a:pt x="1" y="1"/>
                  </a:moveTo>
                  <a:lnTo>
                    <a:pt x="1" y="100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3"/>
            <p:cNvSpPr/>
            <p:nvPr/>
          </p:nvSpPr>
          <p:spPr>
            <a:xfrm>
              <a:off x="959354" y="2689877"/>
              <a:ext cx="117" cy="114214"/>
            </a:xfrm>
            <a:custGeom>
              <a:rect b="b" l="l" r="r" t="t"/>
              <a:pathLst>
                <a:path extrusionOk="0" fill="none" h="974" w="1">
                  <a:moveTo>
                    <a:pt x="1" y="1"/>
                  </a:moveTo>
                  <a:lnTo>
                    <a:pt x="1" y="97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3"/>
            <p:cNvSpPr/>
            <p:nvPr/>
          </p:nvSpPr>
          <p:spPr>
            <a:xfrm>
              <a:off x="1522578" y="3477653"/>
              <a:ext cx="117" cy="117732"/>
            </a:xfrm>
            <a:custGeom>
              <a:rect b="b" l="l" r="r" t="t"/>
              <a:pathLst>
                <a:path extrusionOk="0" fill="none" h="1004" w="1">
                  <a:moveTo>
                    <a:pt x="0" y="0"/>
                  </a:moveTo>
                  <a:lnTo>
                    <a:pt x="0" y="100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3"/>
            <p:cNvSpPr/>
            <p:nvPr/>
          </p:nvSpPr>
          <p:spPr>
            <a:xfrm>
              <a:off x="1048476" y="4596816"/>
              <a:ext cx="527704" cy="117"/>
            </a:xfrm>
            <a:custGeom>
              <a:rect b="b" l="l" r="r" t="t"/>
              <a:pathLst>
                <a:path extrusionOk="0" fill="none" h="1" w="4500">
                  <a:moveTo>
                    <a:pt x="1" y="1"/>
                  </a:moveTo>
                  <a:lnTo>
                    <a:pt x="4499" y="1"/>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9" name="Google Shape;989;p33"/>
          <p:cNvGrpSpPr/>
          <p:nvPr/>
        </p:nvGrpSpPr>
        <p:grpSpPr>
          <a:xfrm>
            <a:off x="1623581" y="1792459"/>
            <a:ext cx="1461622" cy="2804474"/>
            <a:chOff x="2156981" y="1792459"/>
            <a:chExt cx="1461622" cy="2804474"/>
          </a:xfrm>
        </p:grpSpPr>
        <p:sp>
          <p:nvSpPr>
            <p:cNvPr id="990" name="Google Shape;990;p33"/>
            <p:cNvSpPr/>
            <p:nvPr/>
          </p:nvSpPr>
          <p:spPr>
            <a:xfrm>
              <a:off x="2156981" y="1792459"/>
              <a:ext cx="1461622" cy="1909854"/>
            </a:xfrm>
            <a:custGeom>
              <a:rect b="b" l="l" r="r" t="t"/>
              <a:pathLst>
                <a:path extrusionOk="0" h="16287" w="12464">
                  <a:moveTo>
                    <a:pt x="7463" y="0"/>
                  </a:moveTo>
                  <a:cubicBezTo>
                    <a:pt x="7362" y="0"/>
                    <a:pt x="7256" y="8"/>
                    <a:pt x="7144" y="25"/>
                  </a:cubicBezTo>
                  <a:cubicBezTo>
                    <a:pt x="1369" y="784"/>
                    <a:pt x="3922" y="8140"/>
                    <a:pt x="3922" y="8140"/>
                  </a:cubicBezTo>
                  <a:cubicBezTo>
                    <a:pt x="1" y="12365"/>
                    <a:pt x="4925" y="16286"/>
                    <a:pt x="7144" y="16286"/>
                  </a:cubicBezTo>
                  <a:cubicBezTo>
                    <a:pt x="8724" y="16286"/>
                    <a:pt x="12463" y="13885"/>
                    <a:pt x="12463" y="10268"/>
                  </a:cubicBezTo>
                  <a:cubicBezTo>
                    <a:pt x="12463" y="4979"/>
                    <a:pt x="9302" y="4128"/>
                    <a:pt x="9302" y="4128"/>
                  </a:cubicBezTo>
                  <a:cubicBezTo>
                    <a:pt x="9331" y="1984"/>
                    <a:pt x="9063" y="0"/>
                    <a:pt x="74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3"/>
            <p:cNvSpPr/>
            <p:nvPr/>
          </p:nvSpPr>
          <p:spPr>
            <a:xfrm>
              <a:off x="2976780" y="2151754"/>
              <a:ext cx="117" cy="2445158"/>
            </a:xfrm>
            <a:custGeom>
              <a:rect b="b" l="l" r="r" t="t"/>
              <a:pathLst>
                <a:path extrusionOk="0" fill="none" h="20852" w="1">
                  <a:moveTo>
                    <a:pt x="1" y="0"/>
                  </a:moveTo>
                  <a:lnTo>
                    <a:pt x="1" y="20852"/>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3"/>
            <p:cNvSpPr/>
            <p:nvPr/>
          </p:nvSpPr>
          <p:spPr>
            <a:xfrm>
              <a:off x="2823515" y="2123142"/>
              <a:ext cx="153386" cy="299606"/>
            </a:xfrm>
            <a:custGeom>
              <a:rect b="b" l="l" r="r" t="t"/>
              <a:pathLst>
                <a:path extrusionOk="0" fill="none" h="2555" w="1308">
                  <a:moveTo>
                    <a:pt x="1" y="1"/>
                  </a:moveTo>
                  <a:lnTo>
                    <a:pt x="1308" y="255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3"/>
            <p:cNvSpPr/>
            <p:nvPr/>
          </p:nvSpPr>
          <p:spPr>
            <a:xfrm>
              <a:off x="2976780" y="2422633"/>
              <a:ext cx="256816" cy="345807"/>
            </a:xfrm>
            <a:custGeom>
              <a:rect b="b" l="l" r="r" t="t"/>
              <a:pathLst>
                <a:path extrusionOk="0" fill="none" h="2949" w="2190">
                  <a:moveTo>
                    <a:pt x="2189" y="0"/>
                  </a:moveTo>
                  <a:lnTo>
                    <a:pt x="1" y="2949"/>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3"/>
            <p:cNvSpPr/>
            <p:nvPr/>
          </p:nvSpPr>
          <p:spPr>
            <a:xfrm>
              <a:off x="2698862" y="3117654"/>
              <a:ext cx="278041" cy="253170"/>
            </a:xfrm>
            <a:custGeom>
              <a:rect b="b" l="l" r="r" t="t"/>
              <a:pathLst>
                <a:path extrusionOk="0" fill="none" h="2159" w="2371">
                  <a:moveTo>
                    <a:pt x="0" y="0"/>
                  </a:moveTo>
                  <a:lnTo>
                    <a:pt x="2371" y="2158"/>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3"/>
            <p:cNvSpPr/>
            <p:nvPr/>
          </p:nvSpPr>
          <p:spPr>
            <a:xfrm>
              <a:off x="2698862" y="2315689"/>
              <a:ext cx="0" cy="114214"/>
            </a:xfrm>
            <a:custGeom>
              <a:rect b="b" l="l" r="r" t="t"/>
              <a:pathLst>
                <a:path extrusionOk="0" fill="none" h="974" w="0">
                  <a:moveTo>
                    <a:pt x="0" y="0"/>
                  </a:moveTo>
                  <a:lnTo>
                    <a:pt x="0" y="97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3"/>
            <p:cNvSpPr/>
            <p:nvPr/>
          </p:nvSpPr>
          <p:spPr>
            <a:xfrm>
              <a:off x="2777195" y="2803974"/>
              <a:ext cx="117" cy="117732"/>
            </a:xfrm>
            <a:custGeom>
              <a:rect b="b" l="l" r="r" t="t"/>
              <a:pathLst>
                <a:path extrusionOk="0" fill="none" h="1004" w="1">
                  <a:moveTo>
                    <a:pt x="1" y="1"/>
                  </a:moveTo>
                  <a:lnTo>
                    <a:pt x="1" y="100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3"/>
            <p:cNvSpPr/>
            <p:nvPr/>
          </p:nvSpPr>
          <p:spPr>
            <a:xfrm>
              <a:off x="3105185" y="2996403"/>
              <a:ext cx="117" cy="121367"/>
            </a:xfrm>
            <a:custGeom>
              <a:rect b="b" l="l" r="r" t="t"/>
              <a:pathLst>
                <a:path extrusionOk="0" fill="none" h="1035" w="1">
                  <a:moveTo>
                    <a:pt x="0" y="1"/>
                  </a:moveTo>
                  <a:lnTo>
                    <a:pt x="0"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3"/>
            <p:cNvSpPr/>
            <p:nvPr/>
          </p:nvSpPr>
          <p:spPr>
            <a:xfrm>
              <a:off x="3315441" y="2689877"/>
              <a:ext cx="117" cy="114214"/>
            </a:xfrm>
            <a:custGeom>
              <a:rect b="b" l="l" r="r" t="t"/>
              <a:pathLst>
                <a:path extrusionOk="0" fill="none" h="974" w="1">
                  <a:moveTo>
                    <a:pt x="0" y="1"/>
                  </a:moveTo>
                  <a:lnTo>
                    <a:pt x="0" y="97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3"/>
            <p:cNvSpPr/>
            <p:nvPr/>
          </p:nvSpPr>
          <p:spPr>
            <a:xfrm>
              <a:off x="3233473" y="3313718"/>
              <a:ext cx="117" cy="114096"/>
            </a:xfrm>
            <a:custGeom>
              <a:rect b="b" l="l" r="r" t="t"/>
              <a:pathLst>
                <a:path extrusionOk="0" fill="none" h="973" w="1">
                  <a:moveTo>
                    <a:pt x="0" y="0"/>
                  </a:moveTo>
                  <a:lnTo>
                    <a:pt x="0" y="97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3"/>
            <p:cNvSpPr/>
            <p:nvPr/>
          </p:nvSpPr>
          <p:spPr>
            <a:xfrm>
              <a:off x="3080207" y="1930713"/>
              <a:ext cx="117" cy="117732"/>
            </a:xfrm>
            <a:custGeom>
              <a:rect b="b" l="l" r="r" t="t"/>
              <a:pathLst>
                <a:path extrusionOk="0" fill="none" h="1004" w="1">
                  <a:moveTo>
                    <a:pt x="0" y="1"/>
                  </a:moveTo>
                  <a:lnTo>
                    <a:pt x="0" y="100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3"/>
            <p:cNvSpPr/>
            <p:nvPr/>
          </p:nvSpPr>
          <p:spPr>
            <a:xfrm>
              <a:off x="2777195" y="3420545"/>
              <a:ext cx="117" cy="114214"/>
            </a:xfrm>
            <a:custGeom>
              <a:rect b="b" l="l" r="r" t="t"/>
              <a:pathLst>
                <a:path extrusionOk="0" fill="none" h="974" w="1">
                  <a:moveTo>
                    <a:pt x="1" y="1"/>
                  </a:moveTo>
                  <a:lnTo>
                    <a:pt x="1" y="97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3"/>
            <p:cNvSpPr/>
            <p:nvPr/>
          </p:nvSpPr>
          <p:spPr>
            <a:xfrm>
              <a:off x="2713051" y="4596816"/>
              <a:ext cx="524068" cy="117"/>
            </a:xfrm>
            <a:custGeom>
              <a:rect b="b" l="l" r="r" t="t"/>
              <a:pathLst>
                <a:path extrusionOk="0" fill="none" h="1" w="4469">
                  <a:moveTo>
                    <a:pt x="1" y="1"/>
                  </a:moveTo>
                  <a:lnTo>
                    <a:pt x="4469" y="1"/>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0" name="Shape 70"/>
        <p:cNvGrpSpPr/>
        <p:nvPr/>
      </p:nvGrpSpPr>
      <p:grpSpPr>
        <a:xfrm>
          <a:off x="0" y="0"/>
          <a:ext cx="0" cy="0"/>
          <a:chOff x="0" y="0"/>
          <a:chExt cx="0" cy="0"/>
        </a:xfrm>
      </p:grpSpPr>
      <p:grpSp>
        <p:nvGrpSpPr>
          <p:cNvPr id="71" name="Google Shape;71;p5"/>
          <p:cNvGrpSpPr/>
          <p:nvPr/>
        </p:nvGrpSpPr>
        <p:grpSpPr>
          <a:xfrm>
            <a:off x="-4476750" y="2057852"/>
            <a:ext cx="5372047" cy="2541625"/>
            <a:chOff x="4629150" y="2057852"/>
            <a:chExt cx="5372047" cy="2541625"/>
          </a:xfrm>
        </p:grpSpPr>
        <p:sp>
          <p:nvSpPr>
            <p:cNvPr id="72" name="Google Shape;72;p5"/>
            <p:cNvSpPr/>
            <p:nvPr/>
          </p:nvSpPr>
          <p:spPr>
            <a:xfrm>
              <a:off x="4629150" y="3635998"/>
              <a:ext cx="2736706" cy="963061"/>
            </a:xfrm>
            <a:custGeom>
              <a:rect b="b" l="l" r="r" t="t"/>
              <a:pathLst>
                <a:path extrusionOk="0" h="11552" w="32828">
                  <a:moveTo>
                    <a:pt x="21126" y="1"/>
                  </a:moveTo>
                  <a:cubicBezTo>
                    <a:pt x="15624" y="1"/>
                    <a:pt x="14256" y="4803"/>
                    <a:pt x="14256" y="4803"/>
                  </a:cubicBezTo>
                  <a:cubicBezTo>
                    <a:pt x="14256" y="4803"/>
                    <a:pt x="13647" y="4650"/>
                    <a:pt x="12793" y="4650"/>
                  </a:cubicBezTo>
                  <a:cubicBezTo>
                    <a:pt x="11270" y="4650"/>
                    <a:pt x="8966" y="5137"/>
                    <a:pt x="7934" y="7843"/>
                  </a:cubicBezTo>
                  <a:cubicBezTo>
                    <a:pt x="7934" y="7843"/>
                    <a:pt x="1216" y="8177"/>
                    <a:pt x="1" y="11551"/>
                  </a:cubicBezTo>
                  <a:lnTo>
                    <a:pt x="32828" y="11551"/>
                  </a:lnTo>
                  <a:cubicBezTo>
                    <a:pt x="32828" y="11551"/>
                    <a:pt x="32372" y="5715"/>
                    <a:pt x="27053" y="5259"/>
                  </a:cubicBezTo>
                  <a:cubicBezTo>
                    <a:pt x="27053" y="5259"/>
                    <a:pt x="26627" y="1"/>
                    <a:pt x="21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5"/>
            <p:cNvSpPr/>
            <p:nvPr/>
          </p:nvSpPr>
          <p:spPr>
            <a:xfrm>
              <a:off x="8052552" y="2057852"/>
              <a:ext cx="1730741" cy="2541625"/>
            </a:xfrm>
            <a:custGeom>
              <a:rect b="b" l="l" r="r" t="t"/>
              <a:pathLst>
                <a:path extrusionOk="0" h="30487" w="20761">
                  <a:moveTo>
                    <a:pt x="0" y="0"/>
                  </a:moveTo>
                  <a:lnTo>
                    <a:pt x="0" y="30487"/>
                  </a:lnTo>
                  <a:lnTo>
                    <a:pt x="20760" y="30487"/>
                  </a:lnTo>
                  <a:lnTo>
                    <a:pt x="20760" y="10304"/>
                  </a:lnTo>
                  <a:lnTo>
                    <a:pt x="1088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5"/>
            <p:cNvSpPr/>
            <p:nvPr/>
          </p:nvSpPr>
          <p:spPr>
            <a:xfrm>
              <a:off x="7381043" y="2057852"/>
              <a:ext cx="1733325" cy="2541625"/>
            </a:xfrm>
            <a:custGeom>
              <a:rect b="b" l="l" r="r" t="t"/>
              <a:pathLst>
                <a:path extrusionOk="0" h="30487" w="20792">
                  <a:moveTo>
                    <a:pt x="0" y="0"/>
                  </a:moveTo>
                  <a:lnTo>
                    <a:pt x="0" y="30487"/>
                  </a:lnTo>
                  <a:lnTo>
                    <a:pt x="20791" y="30487"/>
                  </a:lnTo>
                  <a:lnTo>
                    <a:pt x="20791" y="10304"/>
                  </a:lnTo>
                  <a:lnTo>
                    <a:pt x="1091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5"/>
            <p:cNvSpPr/>
            <p:nvPr/>
          </p:nvSpPr>
          <p:spPr>
            <a:xfrm>
              <a:off x="6187500" y="2845903"/>
              <a:ext cx="1193620" cy="1753552"/>
            </a:xfrm>
            <a:custGeom>
              <a:rect b="b" l="l" r="r" t="t"/>
              <a:pathLst>
                <a:path extrusionOk="0" h="21034" w="14318">
                  <a:moveTo>
                    <a:pt x="6840" y="0"/>
                  </a:moveTo>
                  <a:lnTo>
                    <a:pt x="1" y="7113"/>
                  </a:lnTo>
                  <a:lnTo>
                    <a:pt x="1" y="21034"/>
                  </a:lnTo>
                  <a:lnTo>
                    <a:pt x="14317" y="21034"/>
                  </a:lnTo>
                  <a:lnTo>
                    <a:pt x="1431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5"/>
            <p:cNvSpPr/>
            <p:nvPr/>
          </p:nvSpPr>
          <p:spPr>
            <a:xfrm>
              <a:off x="8229871" y="2057852"/>
              <a:ext cx="1609195" cy="874275"/>
            </a:xfrm>
            <a:custGeom>
              <a:rect b="b" l="l" r="r" t="t"/>
              <a:pathLst>
                <a:path extrusionOk="0" h="10487" w="19303">
                  <a:moveTo>
                    <a:pt x="1" y="0"/>
                  </a:moveTo>
                  <a:lnTo>
                    <a:pt x="10244" y="10486"/>
                  </a:lnTo>
                  <a:lnTo>
                    <a:pt x="19302" y="10486"/>
                  </a:lnTo>
                  <a:lnTo>
                    <a:pt x="908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5"/>
            <p:cNvSpPr/>
            <p:nvPr/>
          </p:nvSpPr>
          <p:spPr>
            <a:xfrm>
              <a:off x="9324542" y="3248723"/>
              <a:ext cx="271270" cy="965562"/>
            </a:xfrm>
            <a:custGeom>
              <a:rect b="b" l="l" r="r" t="t"/>
              <a:pathLst>
                <a:path extrusionOk="0" h="11582" w="3254">
                  <a:moveTo>
                    <a:pt x="1" y="1"/>
                  </a:moveTo>
                  <a:lnTo>
                    <a:pt x="1" y="11582"/>
                  </a:lnTo>
                  <a:lnTo>
                    <a:pt x="3253" y="11582"/>
                  </a:lnTo>
                  <a:lnTo>
                    <a:pt x="325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5"/>
            <p:cNvSpPr/>
            <p:nvPr/>
          </p:nvSpPr>
          <p:spPr>
            <a:xfrm>
              <a:off x="8554246" y="3248723"/>
              <a:ext cx="271186" cy="965562"/>
            </a:xfrm>
            <a:custGeom>
              <a:rect b="b" l="l" r="r" t="t"/>
              <a:pathLst>
                <a:path extrusionOk="0" h="11582" w="3253">
                  <a:moveTo>
                    <a:pt x="1" y="1"/>
                  </a:moveTo>
                  <a:lnTo>
                    <a:pt x="1" y="11582"/>
                  </a:lnTo>
                  <a:lnTo>
                    <a:pt x="3253" y="11582"/>
                  </a:lnTo>
                  <a:lnTo>
                    <a:pt x="325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5"/>
            <p:cNvSpPr/>
            <p:nvPr/>
          </p:nvSpPr>
          <p:spPr>
            <a:xfrm>
              <a:off x="8136168" y="3248723"/>
              <a:ext cx="271186" cy="965562"/>
            </a:xfrm>
            <a:custGeom>
              <a:rect b="b" l="l" r="r" t="t"/>
              <a:pathLst>
                <a:path extrusionOk="0" h="11582" w="3253">
                  <a:moveTo>
                    <a:pt x="0" y="1"/>
                  </a:moveTo>
                  <a:lnTo>
                    <a:pt x="0" y="11582"/>
                  </a:lnTo>
                  <a:lnTo>
                    <a:pt x="3253" y="11582"/>
                  </a:lnTo>
                  <a:lnTo>
                    <a:pt x="325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5"/>
            <p:cNvSpPr/>
            <p:nvPr/>
          </p:nvSpPr>
          <p:spPr>
            <a:xfrm>
              <a:off x="6932537" y="3248723"/>
              <a:ext cx="271186" cy="965562"/>
            </a:xfrm>
            <a:custGeom>
              <a:rect b="b" l="l" r="r" t="t"/>
              <a:pathLst>
                <a:path extrusionOk="0" h="11582" w="3253">
                  <a:moveTo>
                    <a:pt x="0" y="1"/>
                  </a:moveTo>
                  <a:lnTo>
                    <a:pt x="0" y="11582"/>
                  </a:lnTo>
                  <a:lnTo>
                    <a:pt x="3253" y="11582"/>
                  </a:lnTo>
                  <a:lnTo>
                    <a:pt x="325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5"/>
            <p:cNvSpPr/>
            <p:nvPr/>
          </p:nvSpPr>
          <p:spPr>
            <a:xfrm>
              <a:off x="6511875" y="3248723"/>
              <a:ext cx="271186" cy="965562"/>
            </a:xfrm>
            <a:custGeom>
              <a:rect b="b" l="l" r="r" t="t"/>
              <a:pathLst>
                <a:path extrusionOk="0" h="11582" w="3253">
                  <a:moveTo>
                    <a:pt x="1" y="1"/>
                  </a:moveTo>
                  <a:lnTo>
                    <a:pt x="1" y="11582"/>
                  </a:lnTo>
                  <a:lnTo>
                    <a:pt x="3253" y="11582"/>
                  </a:lnTo>
                  <a:lnTo>
                    <a:pt x="325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5"/>
            <p:cNvSpPr/>
            <p:nvPr/>
          </p:nvSpPr>
          <p:spPr>
            <a:xfrm>
              <a:off x="7583788" y="3248723"/>
              <a:ext cx="397901" cy="1348219"/>
            </a:xfrm>
            <a:custGeom>
              <a:rect b="b" l="l" r="r" t="t"/>
              <a:pathLst>
                <a:path extrusionOk="0" h="16172" w="4773">
                  <a:moveTo>
                    <a:pt x="0" y="1"/>
                  </a:moveTo>
                  <a:lnTo>
                    <a:pt x="0" y="16171"/>
                  </a:lnTo>
                  <a:lnTo>
                    <a:pt x="4772" y="16171"/>
                  </a:lnTo>
                  <a:lnTo>
                    <a:pt x="477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5"/>
            <p:cNvSpPr/>
            <p:nvPr/>
          </p:nvSpPr>
          <p:spPr>
            <a:xfrm>
              <a:off x="6136897" y="2845903"/>
              <a:ext cx="1244223" cy="633510"/>
            </a:xfrm>
            <a:custGeom>
              <a:rect b="b" l="l" r="r" t="t"/>
              <a:pathLst>
                <a:path extrusionOk="0" fill="none" h="7599" w="14925">
                  <a:moveTo>
                    <a:pt x="14924" y="0"/>
                  </a:moveTo>
                  <a:lnTo>
                    <a:pt x="7234" y="0"/>
                  </a:lnTo>
                  <a:lnTo>
                    <a:pt x="0" y="7599"/>
                  </a:lnTo>
                </a:path>
              </a:pathLst>
            </a:custGeom>
            <a:noFill/>
            <a:ln cap="flat" cmpd="sng" w="9875">
              <a:solidFill>
                <a:srgbClr val="F7AC2D"/>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5"/>
            <p:cNvSpPr/>
            <p:nvPr/>
          </p:nvSpPr>
          <p:spPr>
            <a:xfrm>
              <a:off x="5784678" y="4599321"/>
              <a:ext cx="4216518" cy="83"/>
            </a:xfrm>
            <a:custGeom>
              <a:rect b="b" l="l" r="r" t="t"/>
              <a:pathLst>
                <a:path extrusionOk="0" fill="none" h="1" w="50579">
                  <a:moveTo>
                    <a:pt x="0" y="1"/>
                  </a:moveTo>
                  <a:lnTo>
                    <a:pt x="50579" y="1"/>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 name="Google Shape;85;p5"/>
          <p:cNvSpPr/>
          <p:nvPr/>
        </p:nvSpPr>
        <p:spPr>
          <a:xfrm>
            <a:off x="7666547" y="751376"/>
            <a:ext cx="1528472" cy="478203"/>
          </a:xfrm>
          <a:custGeom>
            <a:rect b="b" l="l" r="r" t="t"/>
            <a:pathLst>
              <a:path extrusionOk="0" h="6990" w="22342">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 name="Google Shape;86;p5"/>
          <p:cNvGrpSpPr/>
          <p:nvPr/>
        </p:nvGrpSpPr>
        <p:grpSpPr>
          <a:xfrm>
            <a:off x="8136200" y="3566336"/>
            <a:ext cx="2031212" cy="1033143"/>
            <a:chOff x="1189475" y="3564161"/>
            <a:chExt cx="2031212" cy="1033143"/>
          </a:xfrm>
        </p:grpSpPr>
        <p:sp>
          <p:nvSpPr>
            <p:cNvPr id="87" name="Google Shape;87;p5"/>
            <p:cNvSpPr/>
            <p:nvPr/>
          </p:nvSpPr>
          <p:spPr>
            <a:xfrm>
              <a:off x="1354391" y="3564161"/>
              <a:ext cx="1708613" cy="1031717"/>
            </a:xfrm>
            <a:custGeom>
              <a:rect b="b" l="l" r="r" t="t"/>
              <a:pathLst>
                <a:path extrusionOk="0" h="21677" w="35899">
                  <a:moveTo>
                    <a:pt x="18072" y="0"/>
                  </a:moveTo>
                  <a:cubicBezTo>
                    <a:pt x="14901" y="0"/>
                    <a:pt x="14003" y="3983"/>
                    <a:pt x="10457" y="5354"/>
                  </a:cubicBezTo>
                  <a:cubicBezTo>
                    <a:pt x="5897" y="7087"/>
                    <a:pt x="7600" y="13105"/>
                    <a:pt x="3800" y="15597"/>
                  </a:cubicBezTo>
                  <a:cubicBezTo>
                    <a:pt x="1" y="18120"/>
                    <a:pt x="365" y="21646"/>
                    <a:pt x="365" y="21646"/>
                  </a:cubicBezTo>
                  <a:lnTo>
                    <a:pt x="365" y="21676"/>
                  </a:lnTo>
                  <a:lnTo>
                    <a:pt x="35898" y="21676"/>
                  </a:lnTo>
                  <a:cubicBezTo>
                    <a:pt x="35898" y="21676"/>
                    <a:pt x="35321" y="14989"/>
                    <a:pt x="30761" y="11798"/>
                  </a:cubicBezTo>
                  <a:cubicBezTo>
                    <a:pt x="26202" y="8606"/>
                    <a:pt x="27722" y="4746"/>
                    <a:pt x="21460" y="1129"/>
                  </a:cubicBezTo>
                  <a:cubicBezTo>
                    <a:pt x="20069" y="325"/>
                    <a:pt x="18978" y="0"/>
                    <a:pt x="180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5"/>
            <p:cNvSpPr/>
            <p:nvPr/>
          </p:nvSpPr>
          <p:spPr>
            <a:xfrm>
              <a:off x="2216617" y="3633791"/>
              <a:ext cx="33317" cy="963513"/>
            </a:xfrm>
            <a:custGeom>
              <a:rect b="b" l="l" r="r" t="t"/>
              <a:pathLst>
                <a:path extrusionOk="0" fill="none" h="20244" w="700">
                  <a:moveTo>
                    <a:pt x="700" y="0"/>
                  </a:moveTo>
                  <a:lnTo>
                    <a:pt x="1" y="2024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5"/>
            <p:cNvSpPr/>
            <p:nvPr/>
          </p:nvSpPr>
          <p:spPr>
            <a:xfrm>
              <a:off x="2232513" y="3791471"/>
              <a:ext cx="215605" cy="358819"/>
            </a:xfrm>
            <a:custGeom>
              <a:rect b="b" l="l" r="r" t="t"/>
              <a:pathLst>
                <a:path extrusionOk="0" fill="none" h="7539" w="4530">
                  <a:moveTo>
                    <a:pt x="4530" y="0"/>
                  </a:moveTo>
                  <a:lnTo>
                    <a:pt x="1" y="7539"/>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a:off x="1849185" y="3849345"/>
              <a:ext cx="376143" cy="502032"/>
            </a:xfrm>
            <a:custGeom>
              <a:rect b="b" l="l" r="r" t="t"/>
              <a:pathLst>
                <a:path extrusionOk="0" fill="none" h="10548" w="7903">
                  <a:moveTo>
                    <a:pt x="0" y="0"/>
                  </a:moveTo>
                  <a:lnTo>
                    <a:pt x="7903" y="10548"/>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5"/>
            <p:cNvSpPr/>
            <p:nvPr/>
          </p:nvSpPr>
          <p:spPr>
            <a:xfrm>
              <a:off x="2607227" y="4150235"/>
              <a:ext cx="111420" cy="444204"/>
            </a:xfrm>
            <a:custGeom>
              <a:rect b="b" l="l" r="r" t="t"/>
              <a:pathLst>
                <a:path extrusionOk="0" fill="none" h="9333" w="2341">
                  <a:moveTo>
                    <a:pt x="2341" y="1"/>
                  </a:moveTo>
                  <a:lnTo>
                    <a:pt x="0" y="9332"/>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
            <p:cNvSpPr/>
            <p:nvPr/>
          </p:nvSpPr>
          <p:spPr>
            <a:xfrm>
              <a:off x="2672336" y="4238474"/>
              <a:ext cx="114323" cy="96999"/>
            </a:xfrm>
            <a:custGeom>
              <a:rect b="b" l="l" r="r" t="t"/>
              <a:pathLst>
                <a:path extrusionOk="0" fill="none" h="2038" w="2402">
                  <a:moveTo>
                    <a:pt x="2401" y="1"/>
                  </a:moveTo>
                  <a:lnTo>
                    <a:pt x="0" y="203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5"/>
            <p:cNvSpPr/>
            <p:nvPr/>
          </p:nvSpPr>
          <p:spPr>
            <a:xfrm>
              <a:off x="2505945" y="4106829"/>
              <a:ext cx="136027" cy="355963"/>
            </a:xfrm>
            <a:custGeom>
              <a:rect b="b" l="l" r="r" t="t"/>
              <a:pathLst>
                <a:path extrusionOk="0" fill="none" h="7479" w="2858">
                  <a:moveTo>
                    <a:pt x="1" y="1"/>
                  </a:moveTo>
                  <a:lnTo>
                    <a:pt x="2858" y="7478"/>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a:off x="1656760" y="4312245"/>
              <a:ext cx="76723" cy="279287"/>
            </a:xfrm>
            <a:custGeom>
              <a:rect b="b" l="l" r="r" t="t"/>
              <a:pathLst>
                <a:path extrusionOk="0" fill="none" h="5868" w="1612">
                  <a:moveTo>
                    <a:pt x="0" y="1"/>
                  </a:moveTo>
                  <a:lnTo>
                    <a:pt x="1611" y="586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5"/>
            <p:cNvSpPr/>
            <p:nvPr/>
          </p:nvSpPr>
          <p:spPr>
            <a:xfrm>
              <a:off x="1695835" y="4180600"/>
              <a:ext cx="89717" cy="282191"/>
            </a:xfrm>
            <a:custGeom>
              <a:rect b="b" l="l" r="r" t="t"/>
              <a:pathLst>
                <a:path extrusionOk="0" fill="none" h="5929" w="1885">
                  <a:moveTo>
                    <a:pt x="1885" y="1"/>
                  </a:moveTo>
                  <a:lnTo>
                    <a:pt x="0" y="5928"/>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5"/>
            <p:cNvSpPr/>
            <p:nvPr/>
          </p:nvSpPr>
          <p:spPr>
            <a:xfrm>
              <a:off x="1189475" y="4594383"/>
              <a:ext cx="2031212" cy="48"/>
            </a:xfrm>
            <a:custGeom>
              <a:rect b="b" l="l" r="r" t="t"/>
              <a:pathLst>
                <a:path extrusionOk="0" fill="none" h="1" w="42677">
                  <a:moveTo>
                    <a:pt x="1" y="0"/>
                  </a:moveTo>
                  <a:lnTo>
                    <a:pt x="42676" y="0"/>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5"/>
          <p:cNvSpPr txBox="1"/>
          <p:nvPr>
            <p:ph type="title"/>
          </p:nvPr>
        </p:nvSpPr>
        <p:spPr>
          <a:xfrm>
            <a:off x="713225" y="372390"/>
            <a:ext cx="7699200" cy="478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98" name="Google Shape;98;p5"/>
          <p:cNvSpPr txBox="1"/>
          <p:nvPr>
            <p:ph idx="1" type="subTitle"/>
          </p:nvPr>
        </p:nvSpPr>
        <p:spPr>
          <a:xfrm>
            <a:off x="1174400" y="2577750"/>
            <a:ext cx="3090300" cy="47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Inconsolata"/>
              <a:buNone/>
              <a:defRPr sz="1800">
                <a:solidFill>
                  <a:schemeClr val="accent2"/>
                </a:solidFill>
                <a:latin typeface="Bree Serif"/>
                <a:ea typeface="Bree Serif"/>
                <a:cs typeface="Bree Serif"/>
                <a:sym typeface="Bree Serif"/>
              </a:defRPr>
            </a:lvl1pPr>
            <a:lvl2pPr lvl="1" rtl="0">
              <a:spcBef>
                <a:spcPts val="0"/>
              </a:spcBef>
              <a:spcAft>
                <a:spcPts val="0"/>
              </a:spcAft>
              <a:buSzPts val="2400"/>
              <a:buFont typeface="Inconsolata"/>
              <a:buNone/>
              <a:defRPr sz="2400">
                <a:latin typeface="Inconsolata"/>
                <a:ea typeface="Inconsolata"/>
                <a:cs typeface="Inconsolata"/>
                <a:sym typeface="Inconsolata"/>
              </a:defRPr>
            </a:lvl2pPr>
            <a:lvl3pPr lvl="2" rtl="0">
              <a:spcBef>
                <a:spcPts val="1600"/>
              </a:spcBef>
              <a:spcAft>
                <a:spcPts val="0"/>
              </a:spcAft>
              <a:buSzPts val="2400"/>
              <a:buFont typeface="Inconsolata"/>
              <a:buNone/>
              <a:defRPr sz="2400">
                <a:latin typeface="Inconsolata"/>
                <a:ea typeface="Inconsolata"/>
                <a:cs typeface="Inconsolata"/>
                <a:sym typeface="Inconsolata"/>
              </a:defRPr>
            </a:lvl3pPr>
            <a:lvl4pPr lvl="3" rtl="0">
              <a:spcBef>
                <a:spcPts val="1600"/>
              </a:spcBef>
              <a:spcAft>
                <a:spcPts val="0"/>
              </a:spcAft>
              <a:buSzPts val="2400"/>
              <a:buFont typeface="Inconsolata"/>
              <a:buNone/>
              <a:defRPr sz="2400">
                <a:latin typeface="Inconsolata"/>
                <a:ea typeface="Inconsolata"/>
                <a:cs typeface="Inconsolata"/>
                <a:sym typeface="Inconsolata"/>
              </a:defRPr>
            </a:lvl4pPr>
            <a:lvl5pPr lvl="4" rtl="0">
              <a:spcBef>
                <a:spcPts val="1600"/>
              </a:spcBef>
              <a:spcAft>
                <a:spcPts val="0"/>
              </a:spcAft>
              <a:buSzPts val="2400"/>
              <a:buFont typeface="Inconsolata"/>
              <a:buNone/>
              <a:defRPr sz="2400">
                <a:latin typeface="Inconsolata"/>
                <a:ea typeface="Inconsolata"/>
                <a:cs typeface="Inconsolata"/>
                <a:sym typeface="Inconsolata"/>
              </a:defRPr>
            </a:lvl5pPr>
            <a:lvl6pPr lvl="5" rtl="0">
              <a:spcBef>
                <a:spcPts val="1600"/>
              </a:spcBef>
              <a:spcAft>
                <a:spcPts val="0"/>
              </a:spcAft>
              <a:buSzPts val="2400"/>
              <a:buFont typeface="Inconsolata"/>
              <a:buNone/>
              <a:defRPr sz="2400">
                <a:latin typeface="Inconsolata"/>
                <a:ea typeface="Inconsolata"/>
                <a:cs typeface="Inconsolata"/>
                <a:sym typeface="Inconsolata"/>
              </a:defRPr>
            </a:lvl6pPr>
            <a:lvl7pPr lvl="6" rtl="0">
              <a:spcBef>
                <a:spcPts val="1600"/>
              </a:spcBef>
              <a:spcAft>
                <a:spcPts val="0"/>
              </a:spcAft>
              <a:buSzPts val="2400"/>
              <a:buFont typeface="Inconsolata"/>
              <a:buNone/>
              <a:defRPr sz="2400">
                <a:latin typeface="Inconsolata"/>
                <a:ea typeface="Inconsolata"/>
                <a:cs typeface="Inconsolata"/>
                <a:sym typeface="Inconsolata"/>
              </a:defRPr>
            </a:lvl7pPr>
            <a:lvl8pPr lvl="7" rtl="0">
              <a:spcBef>
                <a:spcPts val="1600"/>
              </a:spcBef>
              <a:spcAft>
                <a:spcPts val="0"/>
              </a:spcAft>
              <a:buSzPts val="2400"/>
              <a:buFont typeface="Inconsolata"/>
              <a:buNone/>
              <a:defRPr sz="2400">
                <a:latin typeface="Inconsolata"/>
                <a:ea typeface="Inconsolata"/>
                <a:cs typeface="Inconsolata"/>
                <a:sym typeface="Inconsolata"/>
              </a:defRPr>
            </a:lvl8pPr>
            <a:lvl9pPr lvl="8" rtl="0">
              <a:spcBef>
                <a:spcPts val="1600"/>
              </a:spcBef>
              <a:spcAft>
                <a:spcPts val="1600"/>
              </a:spcAft>
              <a:buSzPts val="2400"/>
              <a:buFont typeface="Inconsolata"/>
              <a:buNone/>
              <a:defRPr sz="2400">
                <a:latin typeface="Inconsolata"/>
                <a:ea typeface="Inconsolata"/>
                <a:cs typeface="Inconsolata"/>
                <a:sym typeface="Inconsolata"/>
              </a:defRPr>
            </a:lvl9pPr>
          </a:lstStyle>
          <a:p/>
        </p:txBody>
      </p:sp>
      <p:sp>
        <p:nvSpPr>
          <p:cNvPr id="99" name="Google Shape;99;p5"/>
          <p:cNvSpPr txBox="1"/>
          <p:nvPr>
            <p:ph idx="2" type="subTitle"/>
          </p:nvPr>
        </p:nvSpPr>
        <p:spPr>
          <a:xfrm>
            <a:off x="4891750" y="2577750"/>
            <a:ext cx="3090300" cy="47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Inconsolata"/>
              <a:buNone/>
              <a:defRPr sz="1800">
                <a:solidFill>
                  <a:schemeClr val="accent2"/>
                </a:solidFill>
                <a:latin typeface="Bree Serif"/>
                <a:ea typeface="Bree Serif"/>
                <a:cs typeface="Bree Serif"/>
                <a:sym typeface="Bree Serif"/>
              </a:defRPr>
            </a:lvl1pPr>
            <a:lvl2pPr lvl="1" rtl="0">
              <a:spcBef>
                <a:spcPts val="0"/>
              </a:spcBef>
              <a:spcAft>
                <a:spcPts val="0"/>
              </a:spcAft>
              <a:buSzPts val="2400"/>
              <a:buFont typeface="Inconsolata"/>
              <a:buNone/>
              <a:defRPr sz="2400">
                <a:latin typeface="Inconsolata"/>
                <a:ea typeface="Inconsolata"/>
                <a:cs typeface="Inconsolata"/>
                <a:sym typeface="Inconsolata"/>
              </a:defRPr>
            </a:lvl2pPr>
            <a:lvl3pPr lvl="2" rtl="0">
              <a:spcBef>
                <a:spcPts val="1600"/>
              </a:spcBef>
              <a:spcAft>
                <a:spcPts val="0"/>
              </a:spcAft>
              <a:buSzPts val="2400"/>
              <a:buFont typeface="Inconsolata"/>
              <a:buNone/>
              <a:defRPr sz="2400">
                <a:latin typeface="Inconsolata"/>
                <a:ea typeface="Inconsolata"/>
                <a:cs typeface="Inconsolata"/>
                <a:sym typeface="Inconsolata"/>
              </a:defRPr>
            </a:lvl3pPr>
            <a:lvl4pPr lvl="3" rtl="0">
              <a:spcBef>
                <a:spcPts val="1600"/>
              </a:spcBef>
              <a:spcAft>
                <a:spcPts val="0"/>
              </a:spcAft>
              <a:buSzPts val="2400"/>
              <a:buFont typeface="Inconsolata"/>
              <a:buNone/>
              <a:defRPr sz="2400">
                <a:latin typeface="Inconsolata"/>
                <a:ea typeface="Inconsolata"/>
                <a:cs typeface="Inconsolata"/>
                <a:sym typeface="Inconsolata"/>
              </a:defRPr>
            </a:lvl4pPr>
            <a:lvl5pPr lvl="4" rtl="0">
              <a:spcBef>
                <a:spcPts val="1600"/>
              </a:spcBef>
              <a:spcAft>
                <a:spcPts val="0"/>
              </a:spcAft>
              <a:buSzPts val="2400"/>
              <a:buFont typeface="Inconsolata"/>
              <a:buNone/>
              <a:defRPr sz="2400">
                <a:latin typeface="Inconsolata"/>
                <a:ea typeface="Inconsolata"/>
                <a:cs typeface="Inconsolata"/>
                <a:sym typeface="Inconsolata"/>
              </a:defRPr>
            </a:lvl5pPr>
            <a:lvl6pPr lvl="5" rtl="0">
              <a:spcBef>
                <a:spcPts val="1600"/>
              </a:spcBef>
              <a:spcAft>
                <a:spcPts val="0"/>
              </a:spcAft>
              <a:buSzPts val="2400"/>
              <a:buFont typeface="Inconsolata"/>
              <a:buNone/>
              <a:defRPr sz="2400">
                <a:latin typeface="Inconsolata"/>
                <a:ea typeface="Inconsolata"/>
                <a:cs typeface="Inconsolata"/>
                <a:sym typeface="Inconsolata"/>
              </a:defRPr>
            </a:lvl6pPr>
            <a:lvl7pPr lvl="6" rtl="0">
              <a:spcBef>
                <a:spcPts val="1600"/>
              </a:spcBef>
              <a:spcAft>
                <a:spcPts val="0"/>
              </a:spcAft>
              <a:buSzPts val="2400"/>
              <a:buFont typeface="Inconsolata"/>
              <a:buNone/>
              <a:defRPr sz="2400">
                <a:latin typeface="Inconsolata"/>
                <a:ea typeface="Inconsolata"/>
                <a:cs typeface="Inconsolata"/>
                <a:sym typeface="Inconsolata"/>
              </a:defRPr>
            </a:lvl7pPr>
            <a:lvl8pPr lvl="7" rtl="0">
              <a:spcBef>
                <a:spcPts val="1600"/>
              </a:spcBef>
              <a:spcAft>
                <a:spcPts val="0"/>
              </a:spcAft>
              <a:buSzPts val="2400"/>
              <a:buFont typeface="Inconsolata"/>
              <a:buNone/>
              <a:defRPr sz="2400">
                <a:latin typeface="Inconsolata"/>
                <a:ea typeface="Inconsolata"/>
                <a:cs typeface="Inconsolata"/>
                <a:sym typeface="Inconsolata"/>
              </a:defRPr>
            </a:lvl8pPr>
            <a:lvl9pPr lvl="8" rtl="0">
              <a:spcBef>
                <a:spcPts val="1600"/>
              </a:spcBef>
              <a:spcAft>
                <a:spcPts val="1600"/>
              </a:spcAft>
              <a:buSzPts val="2400"/>
              <a:buFont typeface="Inconsolata"/>
              <a:buNone/>
              <a:defRPr sz="2400">
                <a:latin typeface="Inconsolata"/>
                <a:ea typeface="Inconsolata"/>
                <a:cs typeface="Inconsolata"/>
                <a:sym typeface="Inconsolata"/>
              </a:defRPr>
            </a:lvl9pPr>
          </a:lstStyle>
          <a:p/>
        </p:txBody>
      </p:sp>
      <p:sp>
        <p:nvSpPr>
          <p:cNvPr id="100" name="Google Shape;100;p5"/>
          <p:cNvSpPr txBox="1"/>
          <p:nvPr>
            <p:ph idx="3" type="subTitle"/>
          </p:nvPr>
        </p:nvSpPr>
        <p:spPr>
          <a:xfrm>
            <a:off x="1170425" y="3052947"/>
            <a:ext cx="3090600" cy="1166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atin typeface="Kanit Light"/>
                <a:ea typeface="Kanit Light"/>
                <a:cs typeface="Kanit Light"/>
                <a:sym typeface="Kanit Light"/>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101" name="Google Shape;101;p5"/>
          <p:cNvSpPr txBox="1"/>
          <p:nvPr>
            <p:ph idx="4" type="subTitle"/>
          </p:nvPr>
        </p:nvSpPr>
        <p:spPr>
          <a:xfrm>
            <a:off x="4892042" y="3052947"/>
            <a:ext cx="3090600" cy="1166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atin typeface="Kanit Light"/>
                <a:ea typeface="Kanit Light"/>
                <a:cs typeface="Kanit Light"/>
                <a:sym typeface="Kanit Light"/>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2" name="Shape 102"/>
        <p:cNvGrpSpPr/>
        <p:nvPr/>
      </p:nvGrpSpPr>
      <p:grpSpPr>
        <a:xfrm>
          <a:off x="0" y="0"/>
          <a:ext cx="0" cy="0"/>
          <a:chOff x="0" y="0"/>
          <a:chExt cx="0" cy="0"/>
        </a:xfrm>
      </p:grpSpPr>
      <p:sp>
        <p:nvSpPr>
          <p:cNvPr id="103" name="Google Shape;103;p6"/>
          <p:cNvSpPr/>
          <p:nvPr/>
        </p:nvSpPr>
        <p:spPr>
          <a:xfrm>
            <a:off x="89977" y="2412421"/>
            <a:ext cx="622307" cy="178668"/>
          </a:xfrm>
          <a:custGeom>
            <a:rect b="b" l="l" r="r" t="t"/>
            <a:pathLst>
              <a:path extrusionOk="0" h="2182" w="7600">
                <a:moveTo>
                  <a:pt x="2032" y="0"/>
                </a:moveTo>
                <a:cubicBezTo>
                  <a:pt x="693" y="0"/>
                  <a:pt x="0" y="1209"/>
                  <a:pt x="0" y="1209"/>
                </a:cubicBezTo>
                <a:cubicBezTo>
                  <a:pt x="616" y="891"/>
                  <a:pt x="1149" y="768"/>
                  <a:pt x="1604" y="768"/>
                </a:cubicBezTo>
                <a:cubicBezTo>
                  <a:pt x="3147" y="768"/>
                  <a:pt x="3800" y="2182"/>
                  <a:pt x="3800" y="2182"/>
                </a:cubicBezTo>
                <a:cubicBezTo>
                  <a:pt x="3800" y="2182"/>
                  <a:pt x="4455" y="780"/>
                  <a:pt x="6005" y="780"/>
                </a:cubicBezTo>
                <a:cubicBezTo>
                  <a:pt x="6458" y="780"/>
                  <a:pt x="6987" y="900"/>
                  <a:pt x="7599" y="1209"/>
                </a:cubicBezTo>
                <a:cubicBezTo>
                  <a:pt x="7599" y="1209"/>
                  <a:pt x="6922" y="0"/>
                  <a:pt x="5580" y="0"/>
                </a:cubicBezTo>
                <a:cubicBezTo>
                  <a:pt x="5079" y="0"/>
                  <a:pt x="4486" y="169"/>
                  <a:pt x="3800" y="631"/>
                </a:cubicBezTo>
                <a:cubicBezTo>
                  <a:pt x="3122" y="169"/>
                  <a:pt x="2532" y="0"/>
                  <a:pt x="20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p:nvPr/>
        </p:nvSpPr>
        <p:spPr>
          <a:xfrm>
            <a:off x="-1255199" y="1409700"/>
            <a:ext cx="1829419" cy="572359"/>
          </a:xfrm>
          <a:custGeom>
            <a:rect b="b" l="l" r="r" t="t"/>
            <a:pathLst>
              <a:path extrusionOk="0" h="6990" w="22342">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6"/>
          <p:cNvSpPr/>
          <p:nvPr/>
        </p:nvSpPr>
        <p:spPr>
          <a:xfrm flipH="1">
            <a:off x="10505120" y="188765"/>
            <a:ext cx="468939" cy="134635"/>
          </a:xfrm>
          <a:custGeom>
            <a:rect b="b" l="l" r="r" t="t"/>
            <a:pathLst>
              <a:path extrusionOk="0" h="2182" w="7600">
                <a:moveTo>
                  <a:pt x="2019" y="0"/>
                </a:moveTo>
                <a:cubicBezTo>
                  <a:pt x="677" y="0"/>
                  <a:pt x="0" y="1209"/>
                  <a:pt x="0" y="1209"/>
                </a:cubicBezTo>
                <a:cubicBezTo>
                  <a:pt x="620" y="881"/>
                  <a:pt x="1156" y="755"/>
                  <a:pt x="1613" y="755"/>
                </a:cubicBezTo>
                <a:cubicBezTo>
                  <a:pt x="3150" y="755"/>
                  <a:pt x="3800" y="2182"/>
                  <a:pt x="3800" y="2182"/>
                </a:cubicBezTo>
                <a:cubicBezTo>
                  <a:pt x="3800" y="2182"/>
                  <a:pt x="4452" y="768"/>
                  <a:pt x="5996" y="768"/>
                </a:cubicBezTo>
                <a:cubicBezTo>
                  <a:pt x="6451" y="768"/>
                  <a:pt x="6983" y="890"/>
                  <a:pt x="7599" y="1209"/>
                </a:cubicBezTo>
                <a:cubicBezTo>
                  <a:pt x="7599" y="1209"/>
                  <a:pt x="6922" y="0"/>
                  <a:pt x="5580" y="0"/>
                </a:cubicBezTo>
                <a:cubicBezTo>
                  <a:pt x="5079" y="0"/>
                  <a:pt x="4485" y="169"/>
                  <a:pt x="3800" y="631"/>
                </a:cubicBezTo>
                <a:cubicBezTo>
                  <a:pt x="3114" y="169"/>
                  <a:pt x="2520" y="0"/>
                  <a:pt x="20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6"/>
          <p:cNvSpPr/>
          <p:nvPr/>
        </p:nvSpPr>
        <p:spPr>
          <a:xfrm flipH="1">
            <a:off x="8860279" y="323400"/>
            <a:ext cx="1644865" cy="401128"/>
          </a:xfrm>
          <a:custGeom>
            <a:rect b="b" l="l" r="r" t="t"/>
            <a:pathLst>
              <a:path extrusionOk="0" h="6501" w="26658">
                <a:moveTo>
                  <a:pt x="15127" y="0"/>
                </a:moveTo>
                <a:cubicBezTo>
                  <a:pt x="11666" y="0"/>
                  <a:pt x="8116" y="3248"/>
                  <a:pt x="8116" y="3248"/>
                </a:cubicBezTo>
                <a:cubicBezTo>
                  <a:pt x="8116" y="3248"/>
                  <a:pt x="6854" y="2853"/>
                  <a:pt x="5308" y="2853"/>
                </a:cubicBezTo>
                <a:cubicBezTo>
                  <a:pt x="3318" y="2853"/>
                  <a:pt x="855" y="3507"/>
                  <a:pt x="0" y="6500"/>
                </a:cubicBezTo>
                <a:lnTo>
                  <a:pt x="26657" y="6500"/>
                </a:lnTo>
                <a:lnTo>
                  <a:pt x="21915" y="5163"/>
                </a:lnTo>
                <a:cubicBezTo>
                  <a:pt x="21915" y="5163"/>
                  <a:pt x="19271" y="421"/>
                  <a:pt x="15654" y="26"/>
                </a:cubicBezTo>
                <a:cubicBezTo>
                  <a:pt x="15479" y="9"/>
                  <a:pt x="15303" y="0"/>
                  <a:pt x="151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6"/>
          <p:cNvSpPr/>
          <p:nvPr/>
        </p:nvSpPr>
        <p:spPr>
          <a:xfrm>
            <a:off x="8752199" y="4085073"/>
            <a:ext cx="1494452" cy="514356"/>
          </a:xfrm>
          <a:custGeom>
            <a:rect b="b" l="l" r="r" t="t"/>
            <a:pathLst>
              <a:path extrusionOk="0" h="10368" w="30124">
                <a:moveTo>
                  <a:pt x="15584" y="0"/>
                </a:moveTo>
                <a:cubicBezTo>
                  <a:pt x="10123" y="0"/>
                  <a:pt x="7904" y="4380"/>
                  <a:pt x="7904" y="4380"/>
                </a:cubicBezTo>
                <a:cubicBezTo>
                  <a:pt x="7904" y="4380"/>
                  <a:pt x="366" y="4532"/>
                  <a:pt x="1" y="10368"/>
                </a:cubicBezTo>
                <a:lnTo>
                  <a:pt x="30123" y="10368"/>
                </a:lnTo>
                <a:cubicBezTo>
                  <a:pt x="30123" y="10368"/>
                  <a:pt x="29409" y="5810"/>
                  <a:pt x="25208" y="5810"/>
                </a:cubicBezTo>
                <a:cubicBezTo>
                  <a:pt x="24742" y="5810"/>
                  <a:pt x="24234" y="5866"/>
                  <a:pt x="23679" y="5991"/>
                </a:cubicBezTo>
                <a:cubicBezTo>
                  <a:pt x="23679" y="5991"/>
                  <a:pt x="21430" y="124"/>
                  <a:pt x="15807" y="3"/>
                </a:cubicBezTo>
                <a:cubicBezTo>
                  <a:pt x="15732" y="1"/>
                  <a:pt x="15657" y="0"/>
                  <a:pt x="155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6"/>
          <p:cNvSpPr txBox="1"/>
          <p:nvPr>
            <p:ph type="title"/>
          </p:nvPr>
        </p:nvSpPr>
        <p:spPr>
          <a:xfrm>
            <a:off x="713225" y="372390"/>
            <a:ext cx="7699200" cy="478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9" name="Shape 109"/>
        <p:cNvGrpSpPr/>
        <p:nvPr/>
      </p:nvGrpSpPr>
      <p:grpSpPr>
        <a:xfrm>
          <a:off x="0" y="0"/>
          <a:ext cx="0" cy="0"/>
          <a:chOff x="0" y="0"/>
          <a:chExt cx="0" cy="0"/>
        </a:xfrm>
      </p:grpSpPr>
      <p:sp>
        <p:nvSpPr>
          <p:cNvPr id="110" name="Google Shape;110;p7"/>
          <p:cNvSpPr txBox="1"/>
          <p:nvPr>
            <p:ph type="title"/>
          </p:nvPr>
        </p:nvSpPr>
        <p:spPr>
          <a:xfrm>
            <a:off x="713225" y="372390"/>
            <a:ext cx="7699200" cy="478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111" name="Google Shape;111;p7"/>
          <p:cNvSpPr txBox="1"/>
          <p:nvPr>
            <p:ph idx="1" type="subTitle"/>
          </p:nvPr>
        </p:nvSpPr>
        <p:spPr>
          <a:xfrm>
            <a:off x="4839913" y="3785213"/>
            <a:ext cx="3343200" cy="890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atin typeface="Kanit Light"/>
                <a:ea typeface="Kanit Light"/>
                <a:cs typeface="Kanit Light"/>
                <a:sym typeface="Kanit Light"/>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2" name="Shape 112"/>
        <p:cNvGrpSpPr/>
        <p:nvPr/>
      </p:nvGrpSpPr>
      <p:grpSpPr>
        <a:xfrm>
          <a:off x="0" y="0"/>
          <a:ext cx="0" cy="0"/>
          <a:chOff x="0" y="0"/>
          <a:chExt cx="0" cy="0"/>
        </a:xfrm>
      </p:grpSpPr>
      <p:sp>
        <p:nvSpPr>
          <p:cNvPr id="113" name="Google Shape;113;p8"/>
          <p:cNvSpPr/>
          <p:nvPr/>
        </p:nvSpPr>
        <p:spPr>
          <a:xfrm>
            <a:off x="2271663" y="3797300"/>
            <a:ext cx="2330468" cy="802120"/>
          </a:xfrm>
          <a:custGeom>
            <a:rect b="b" l="l" r="r" t="t"/>
            <a:pathLst>
              <a:path extrusionOk="0" h="10368" w="30124">
                <a:moveTo>
                  <a:pt x="15584" y="0"/>
                </a:moveTo>
                <a:cubicBezTo>
                  <a:pt x="10123" y="0"/>
                  <a:pt x="7904" y="4380"/>
                  <a:pt x="7904" y="4380"/>
                </a:cubicBezTo>
                <a:cubicBezTo>
                  <a:pt x="7904" y="4380"/>
                  <a:pt x="366" y="4532"/>
                  <a:pt x="1" y="10368"/>
                </a:cubicBezTo>
                <a:lnTo>
                  <a:pt x="30123" y="10368"/>
                </a:lnTo>
                <a:cubicBezTo>
                  <a:pt x="30123" y="10368"/>
                  <a:pt x="29409" y="5810"/>
                  <a:pt x="25208" y="5810"/>
                </a:cubicBezTo>
                <a:cubicBezTo>
                  <a:pt x="24742" y="5810"/>
                  <a:pt x="24234" y="5866"/>
                  <a:pt x="23679" y="5991"/>
                </a:cubicBezTo>
                <a:cubicBezTo>
                  <a:pt x="23679" y="5991"/>
                  <a:pt x="21430" y="124"/>
                  <a:pt x="15807" y="3"/>
                </a:cubicBezTo>
                <a:cubicBezTo>
                  <a:pt x="15732" y="1"/>
                  <a:pt x="15657" y="0"/>
                  <a:pt x="155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 name="Google Shape;114;p8"/>
          <p:cNvGrpSpPr/>
          <p:nvPr/>
        </p:nvGrpSpPr>
        <p:grpSpPr>
          <a:xfrm>
            <a:off x="-3201674" y="751762"/>
            <a:ext cx="3732921" cy="3847676"/>
            <a:chOff x="5942326" y="751762"/>
            <a:chExt cx="3732921" cy="3847676"/>
          </a:xfrm>
        </p:grpSpPr>
        <p:sp>
          <p:nvSpPr>
            <p:cNvPr id="115" name="Google Shape;115;p8"/>
            <p:cNvSpPr/>
            <p:nvPr/>
          </p:nvSpPr>
          <p:spPr>
            <a:xfrm flipH="1">
              <a:off x="5942326" y="1774025"/>
              <a:ext cx="1829419" cy="572359"/>
            </a:xfrm>
            <a:custGeom>
              <a:rect b="b" l="l" r="r" t="t"/>
              <a:pathLst>
                <a:path extrusionOk="0" h="6990" w="22342">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flipH="1">
              <a:off x="7121176" y="884725"/>
              <a:ext cx="1829419" cy="572359"/>
            </a:xfrm>
            <a:custGeom>
              <a:rect b="b" l="l" r="r" t="t"/>
              <a:pathLst>
                <a:path extrusionOk="0" h="6990" w="22342">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a:off x="7292465" y="1217335"/>
              <a:ext cx="1029421" cy="2388157"/>
            </a:xfrm>
            <a:custGeom>
              <a:rect b="b" l="l" r="r" t="t"/>
              <a:pathLst>
                <a:path extrusionOk="0" h="26658" w="11491">
                  <a:moveTo>
                    <a:pt x="5746" y="1"/>
                  </a:moveTo>
                  <a:cubicBezTo>
                    <a:pt x="2584" y="1"/>
                    <a:pt x="1" y="2615"/>
                    <a:pt x="1" y="5746"/>
                  </a:cubicBezTo>
                  <a:lnTo>
                    <a:pt x="1" y="20913"/>
                  </a:lnTo>
                  <a:cubicBezTo>
                    <a:pt x="1" y="24074"/>
                    <a:pt x="2584" y="26658"/>
                    <a:pt x="5746" y="26658"/>
                  </a:cubicBezTo>
                  <a:cubicBezTo>
                    <a:pt x="8907" y="26658"/>
                    <a:pt x="11490" y="24074"/>
                    <a:pt x="11490" y="20913"/>
                  </a:cubicBezTo>
                  <a:lnTo>
                    <a:pt x="11490" y="5746"/>
                  </a:lnTo>
                  <a:cubicBezTo>
                    <a:pt x="11490" y="2615"/>
                    <a:pt x="8907" y="1"/>
                    <a:pt x="57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8"/>
            <p:cNvSpPr/>
            <p:nvPr/>
          </p:nvSpPr>
          <p:spPr>
            <a:xfrm>
              <a:off x="7807130" y="1715696"/>
              <a:ext cx="90" cy="2883741"/>
            </a:xfrm>
            <a:custGeom>
              <a:rect b="b" l="l" r="r" t="t"/>
              <a:pathLst>
                <a:path extrusionOk="0" fill="none" h="32190" w="1">
                  <a:moveTo>
                    <a:pt x="1" y="0"/>
                  </a:moveTo>
                  <a:lnTo>
                    <a:pt x="1" y="32189"/>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8"/>
            <p:cNvSpPr/>
            <p:nvPr/>
          </p:nvSpPr>
          <p:spPr>
            <a:xfrm>
              <a:off x="7507648" y="4599348"/>
              <a:ext cx="637218" cy="90"/>
            </a:xfrm>
            <a:custGeom>
              <a:rect b="b" l="l" r="r" t="t"/>
              <a:pathLst>
                <a:path extrusionOk="0" fill="none" h="1" w="7113">
                  <a:moveTo>
                    <a:pt x="0" y="0"/>
                  </a:moveTo>
                  <a:lnTo>
                    <a:pt x="7113" y="0"/>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a:off x="7807130" y="1568598"/>
              <a:ext cx="147188" cy="514755"/>
            </a:xfrm>
            <a:custGeom>
              <a:rect b="b" l="l" r="r" t="t"/>
              <a:pathLst>
                <a:path extrusionOk="0" fill="none" h="5746" w="1643">
                  <a:moveTo>
                    <a:pt x="1642" y="1"/>
                  </a:moveTo>
                  <a:lnTo>
                    <a:pt x="1" y="5746"/>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a:off x="7592037" y="1824632"/>
              <a:ext cx="215183" cy="887787"/>
            </a:xfrm>
            <a:custGeom>
              <a:rect b="b" l="l" r="r" t="t"/>
              <a:pathLst>
                <a:path extrusionOk="0" fill="none" h="9910" w="2402">
                  <a:moveTo>
                    <a:pt x="0" y="0"/>
                  </a:moveTo>
                  <a:lnTo>
                    <a:pt x="2402" y="9909"/>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a:off x="7807130" y="2410070"/>
              <a:ext cx="305037" cy="1002098"/>
            </a:xfrm>
            <a:custGeom>
              <a:rect b="b" l="l" r="r" t="t"/>
              <a:pathLst>
                <a:path extrusionOk="0" fill="none" h="11186" w="3405">
                  <a:moveTo>
                    <a:pt x="3405" y="0"/>
                  </a:moveTo>
                  <a:lnTo>
                    <a:pt x="1" y="11186"/>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
            <p:cNvSpPr/>
            <p:nvPr/>
          </p:nvSpPr>
          <p:spPr>
            <a:xfrm>
              <a:off x="7954229" y="2194886"/>
              <a:ext cx="90" cy="92720"/>
            </a:xfrm>
            <a:custGeom>
              <a:rect b="b" l="l" r="r" t="t"/>
              <a:pathLst>
                <a:path extrusionOk="0" fill="none" h="1035" w="1">
                  <a:moveTo>
                    <a:pt x="0" y="1"/>
                  </a:moveTo>
                  <a:lnTo>
                    <a:pt x="0"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a:off x="8084933" y="2862026"/>
              <a:ext cx="0" cy="95408"/>
            </a:xfrm>
            <a:custGeom>
              <a:rect b="b" l="l" r="r" t="t"/>
              <a:pathLst>
                <a:path extrusionOk="0" fill="none" h="1065" w="0">
                  <a:moveTo>
                    <a:pt x="0" y="1"/>
                  </a:moveTo>
                  <a:lnTo>
                    <a:pt x="0" y="1065"/>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8"/>
            <p:cNvSpPr/>
            <p:nvPr/>
          </p:nvSpPr>
          <p:spPr>
            <a:xfrm>
              <a:off x="7635575" y="2911029"/>
              <a:ext cx="90" cy="95408"/>
            </a:xfrm>
            <a:custGeom>
              <a:rect b="b" l="l" r="r" t="t"/>
              <a:pathLst>
                <a:path extrusionOk="0" fill="none" h="1065" w="1">
                  <a:moveTo>
                    <a:pt x="1" y="1"/>
                  </a:moveTo>
                  <a:lnTo>
                    <a:pt x="1" y="1065"/>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8"/>
            <p:cNvSpPr/>
            <p:nvPr/>
          </p:nvSpPr>
          <p:spPr>
            <a:xfrm>
              <a:off x="7700972" y="3270533"/>
              <a:ext cx="90" cy="95318"/>
            </a:xfrm>
            <a:custGeom>
              <a:rect b="b" l="l" r="r" t="t"/>
              <a:pathLst>
                <a:path extrusionOk="0" fill="none" h="1064" w="1">
                  <a:moveTo>
                    <a:pt x="0" y="0"/>
                  </a:moveTo>
                  <a:lnTo>
                    <a:pt x="0"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
            <p:cNvSpPr/>
            <p:nvPr/>
          </p:nvSpPr>
          <p:spPr>
            <a:xfrm>
              <a:off x="7907913" y="2480842"/>
              <a:ext cx="90" cy="95408"/>
            </a:xfrm>
            <a:custGeom>
              <a:rect b="b" l="l" r="r" t="t"/>
              <a:pathLst>
                <a:path extrusionOk="0" fill="none" h="1065" w="1">
                  <a:moveTo>
                    <a:pt x="0" y="0"/>
                  </a:moveTo>
                  <a:lnTo>
                    <a:pt x="0"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p:nvPr/>
          </p:nvSpPr>
          <p:spPr>
            <a:xfrm>
              <a:off x="7551186" y="1522372"/>
              <a:ext cx="90" cy="89943"/>
            </a:xfrm>
            <a:custGeom>
              <a:rect b="b" l="l" r="r" t="t"/>
              <a:pathLst>
                <a:path extrusionOk="0" fill="none" h="1004" w="1">
                  <a:moveTo>
                    <a:pt x="0" y="0"/>
                  </a:moveTo>
                  <a:lnTo>
                    <a:pt x="0" y="100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8"/>
            <p:cNvSpPr/>
            <p:nvPr/>
          </p:nvSpPr>
          <p:spPr>
            <a:xfrm>
              <a:off x="8084933" y="2012491"/>
              <a:ext cx="0" cy="95408"/>
            </a:xfrm>
            <a:custGeom>
              <a:rect b="b" l="l" r="r" t="t"/>
              <a:pathLst>
                <a:path extrusionOk="0" fill="none" h="1065" w="0">
                  <a:moveTo>
                    <a:pt x="0" y="0"/>
                  </a:moveTo>
                  <a:lnTo>
                    <a:pt x="0"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
            <p:cNvSpPr/>
            <p:nvPr/>
          </p:nvSpPr>
          <p:spPr>
            <a:xfrm>
              <a:off x="8035841" y="3177903"/>
              <a:ext cx="90" cy="92720"/>
            </a:xfrm>
            <a:custGeom>
              <a:rect b="b" l="l" r="r" t="t"/>
              <a:pathLst>
                <a:path extrusionOk="0" fill="none" h="1035" w="1">
                  <a:moveTo>
                    <a:pt x="1" y="1"/>
                  </a:moveTo>
                  <a:lnTo>
                    <a:pt x="1"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
            <p:cNvSpPr/>
            <p:nvPr/>
          </p:nvSpPr>
          <p:spPr>
            <a:xfrm>
              <a:off x="7521265" y="2390988"/>
              <a:ext cx="90" cy="89943"/>
            </a:xfrm>
            <a:custGeom>
              <a:rect b="b" l="l" r="r" t="t"/>
              <a:pathLst>
                <a:path extrusionOk="0" fill="none" h="1004" w="1">
                  <a:moveTo>
                    <a:pt x="0" y="0"/>
                  </a:moveTo>
                  <a:lnTo>
                    <a:pt x="0" y="100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8"/>
            <p:cNvSpPr/>
            <p:nvPr/>
          </p:nvSpPr>
          <p:spPr>
            <a:xfrm>
              <a:off x="7455868" y="1963488"/>
              <a:ext cx="90" cy="95408"/>
            </a:xfrm>
            <a:custGeom>
              <a:rect b="b" l="l" r="r" t="t"/>
              <a:pathLst>
                <a:path extrusionOk="0" fill="none" h="1065" w="1">
                  <a:moveTo>
                    <a:pt x="1" y="0"/>
                  </a:moveTo>
                  <a:lnTo>
                    <a:pt x="1"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8"/>
            <p:cNvSpPr/>
            <p:nvPr/>
          </p:nvSpPr>
          <p:spPr>
            <a:xfrm>
              <a:off x="7455868" y="2818488"/>
              <a:ext cx="90" cy="92631"/>
            </a:xfrm>
            <a:custGeom>
              <a:rect b="b" l="l" r="r" t="t"/>
              <a:pathLst>
                <a:path extrusionOk="0" fill="none" h="1034" w="1">
                  <a:moveTo>
                    <a:pt x="1" y="1"/>
                  </a:moveTo>
                  <a:lnTo>
                    <a:pt x="1"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
            <p:cNvSpPr/>
            <p:nvPr/>
          </p:nvSpPr>
          <p:spPr>
            <a:xfrm>
              <a:off x="7771744" y="1405284"/>
              <a:ext cx="90" cy="95408"/>
            </a:xfrm>
            <a:custGeom>
              <a:rect b="b" l="l" r="r" t="t"/>
              <a:pathLst>
                <a:path extrusionOk="0" fill="none" h="1065" w="1">
                  <a:moveTo>
                    <a:pt x="1" y="0"/>
                  </a:moveTo>
                  <a:lnTo>
                    <a:pt x="1"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8"/>
            <p:cNvSpPr/>
            <p:nvPr/>
          </p:nvSpPr>
          <p:spPr>
            <a:xfrm>
              <a:off x="8112078" y="1601296"/>
              <a:ext cx="90" cy="89943"/>
            </a:xfrm>
            <a:custGeom>
              <a:rect b="b" l="l" r="r" t="t"/>
              <a:pathLst>
                <a:path extrusionOk="0" fill="none" h="1004" w="1">
                  <a:moveTo>
                    <a:pt x="1" y="1"/>
                  </a:moveTo>
                  <a:lnTo>
                    <a:pt x="1" y="100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8"/>
            <p:cNvSpPr/>
            <p:nvPr/>
          </p:nvSpPr>
          <p:spPr>
            <a:xfrm>
              <a:off x="8648513" y="751762"/>
              <a:ext cx="1026734" cy="2853730"/>
            </a:xfrm>
            <a:custGeom>
              <a:rect b="b" l="l" r="r" t="t"/>
              <a:pathLst>
                <a:path extrusionOk="0" h="31855" w="11461">
                  <a:moveTo>
                    <a:pt x="5746" y="0"/>
                  </a:moveTo>
                  <a:cubicBezTo>
                    <a:pt x="2585" y="0"/>
                    <a:pt x="1" y="2584"/>
                    <a:pt x="1" y="5745"/>
                  </a:cubicBezTo>
                  <a:lnTo>
                    <a:pt x="1" y="26110"/>
                  </a:lnTo>
                  <a:cubicBezTo>
                    <a:pt x="1" y="29271"/>
                    <a:pt x="2585" y="31855"/>
                    <a:pt x="5746" y="31855"/>
                  </a:cubicBezTo>
                  <a:cubicBezTo>
                    <a:pt x="8937" y="31855"/>
                    <a:pt x="11460" y="29271"/>
                    <a:pt x="11460" y="26110"/>
                  </a:cubicBezTo>
                  <a:lnTo>
                    <a:pt x="11460" y="5745"/>
                  </a:lnTo>
                  <a:cubicBezTo>
                    <a:pt x="11460" y="2584"/>
                    <a:pt x="8876" y="0"/>
                    <a:pt x="57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9144097" y="1132946"/>
              <a:ext cx="90" cy="3466492"/>
            </a:xfrm>
            <a:custGeom>
              <a:rect b="b" l="l" r="r" t="t"/>
              <a:pathLst>
                <a:path extrusionOk="0" fill="none" h="38695" w="1">
                  <a:moveTo>
                    <a:pt x="1" y="1"/>
                  </a:moveTo>
                  <a:lnTo>
                    <a:pt x="1" y="3869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8"/>
            <p:cNvSpPr/>
            <p:nvPr/>
          </p:nvSpPr>
          <p:spPr>
            <a:xfrm>
              <a:off x="8844614" y="4599348"/>
              <a:ext cx="637218" cy="90"/>
            </a:xfrm>
            <a:custGeom>
              <a:rect b="b" l="l" r="r" t="t"/>
              <a:pathLst>
                <a:path extrusionOk="0" fill="none" h="1" w="7113">
                  <a:moveTo>
                    <a:pt x="0" y="0"/>
                  </a:moveTo>
                  <a:lnTo>
                    <a:pt x="7113" y="0"/>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8"/>
            <p:cNvSpPr/>
            <p:nvPr/>
          </p:nvSpPr>
          <p:spPr>
            <a:xfrm>
              <a:off x="9144097" y="1165644"/>
              <a:ext cx="188039" cy="917709"/>
            </a:xfrm>
            <a:custGeom>
              <a:rect b="b" l="l" r="r" t="t"/>
              <a:pathLst>
                <a:path extrusionOk="0" fill="none" h="10244" w="2099">
                  <a:moveTo>
                    <a:pt x="2098" y="0"/>
                  </a:moveTo>
                  <a:lnTo>
                    <a:pt x="1" y="1024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8896305" y="1454287"/>
              <a:ext cx="247882" cy="1211816"/>
            </a:xfrm>
            <a:custGeom>
              <a:rect b="b" l="l" r="r" t="t"/>
              <a:pathLst>
                <a:path extrusionOk="0" fill="none" h="13527" w="2767">
                  <a:moveTo>
                    <a:pt x="1" y="0"/>
                  </a:moveTo>
                  <a:lnTo>
                    <a:pt x="2767" y="13526"/>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8"/>
            <p:cNvSpPr/>
            <p:nvPr/>
          </p:nvSpPr>
          <p:spPr>
            <a:xfrm>
              <a:off x="9144097" y="2410070"/>
              <a:ext cx="217960" cy="882323"/>
            </a:xfrm>
            <a:custGeom>
              <a:rect b="b" l="l" r="r" t="t"/>
              <a:pathLst>
                <a:path extrusionOk="0" fill="none" h="9849" w="2433">
                  <a:moveTo>
                    <a:pt x="2433" y="0"/>
                  </a:moveTo>
                  <a:lnTo>
                    <a:pt x="1" y="9848"/>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8"/>
            <p:cNvSpPr/>
            <p:nvPr/>
          </p:nvSpPr>
          <p:spPr>
            <a:xfrm>
              <a:off x="8967166" y="1192878"/>
              <a:ext cx="90" cy="89943"/>
            </a:xfrm>
            <a:custGeom>
              <a:rect b="b" l="l" r="r" t="t"/>
              <a:pathLst>
                <a:path extrusionOk="0" fill="none" h="1004" w="1">
                  <a:moveTo>
                    <a:pt x="0" y="0"/>
                  </a:moveTo>
                  <a:lnTo>
                    <a:pt x="0" y="100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
            <p:cNvSpPr/>
            <p:nvPr/>
          </p:nvSpPr>
          <p:spPr>
            <a:xfrm>
              <a:off x="9054243" y="1620378"/>
              <a:ext cx="90" cy="95408"/>
            </a:xfrm>
            <a:custGeom>
              <a:rect b="b" l="l" r="r" t="t"/>
              <a:pathLst>
                <a:path extrusionOk="0" fill="none" h="1065" w="1">
                  <a:moveTo>
                    <a:pt x="1" y="0"/>
                  </a:moveTo>
                  <a:lnTo>
                    <a:pt x="1"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
            <p:cNvSpPr/>
            <p:nvPr/>
          </p:nvSpPr>
          <p:spPr>
            <a:xfrm>
              <a:off x="9332046" y="931469"/>
              <a:ext cx="90" cy="92631"/>
            </a:xfrm>
            <a:custGeom>
              <a:rect b="b" l="l" r="r" t="t"/>
              <a:pathLst>
                <a:path extrusionOk="0" fill="none" h="1034" w="1">
                  <a:moveTo>
                    <a:pt x="0" y="0"/>
                  </a:moveTo>
                  <a:lnTo>
                    <a:pt x="0"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
            <p:cNvSpPr/>
            <p:nvPr/>
          </p:nvSpPr>
          <p:spPr>
            <a:xfrm>
              <a:off x="9253032" y="2083263"/>
              <a:ext cx="90" cy="92720"/>
            </a:xfrm>
            <a:custGeom>
              <a:rect b="b" l="l" r="r" t="t"/>
              <a:pathLst>
                <a:path extrusionOk="0" fill="none" h="1035" w="1">
                  <a:moveTo>
                    <a:pt x="1" y="1"/>
                  </a:moveTo>
                  <a:lnTo>
                    <a:pt x="1"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8"/>
            <p:cNvSpPr/>
            <p:nvPr/>
          </p:nvSpPr>
          <p:spPr>
            <a:xfrm>
              <a:off x="9239415" y="2505388"/>
              <a:ext cx="90" cy="92631"/>
            </a:xfrm>
            <a:custGeom>
              <a:rect b="b" l="l" r="r" t="t"/>
              <a:pathLst>
                <a:path extrusionOk="0" fill="none" h="1034" w="1">
                  <a:moveTo>
                    <a:pt x="1" y="0"/>
                  </a:moveTo>
                  <a:lnTo>
                    <a:pt x="1" y="103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8"/>
            <p:cNvSpPr/>
            <p:nvPr/>
          </p:nvSpPr>
          <p:spPr>
            <a:xfrm>
              <a:off x="9361968" y="2935575"/>
              <a:ext cx="90" cy="95408"/>
            </a:xfrm>
            <a:custGeom>
              <a:rect b="b" l="l" r="r" t="t"/>
              <a:pathLst>
                <a:path extrusionOk="0" fill="none" h="1065" w="1">
                  <a:moveTo>
                    <a:pt x="1" y="1"/>
                  </a:moveTo>
                  <a:lnTo>
                    <a:pt x="1"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
            <p:cNvSpPr/>
            <p:nvPr/>
          </p:nvSpPr>
          <p:spPr>
            <a:xfrm>
              <a:off x="9579838" y="2867491"/>
              <a:ext cx="90" cy="89943"/>
            </a:xfrm>
            <a:custGeom>
              <a:rect b="b" l="l" r="r" t="t"/>
              <a:pathLst>
                <a:path extrusionOk="0" fill="none" h="1004" w="1">
                  <a:moveTo>
                    <a:pt x="0" y="1"/>
                  </a:moveTo>
                  <a:lnTo>
                    <a:pt x="0" y="100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
            <p:cNvSpPr/>
            <p:nvPr/>
          </p:nvSpPr>
          <p:spPr>
            <a:xfrm>
              <a:off x="9397354" y="1715696"/>
              <a:ext cx="90" cy="92631"/>
            </a:xfrm>
            <a:custGeom>
              <a:rect b="b" l="l" r="r" t="t"/>
              <a:pathLst>
                <a:path extrusionOk="0" fill="none" h="1034" w="1">
                  <a:moveTo>
                    <a:pt x="1" y="0"/>
                  </a:moveTo>
                  <a:lnTo>
                    <a:pt x="1"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8"/>
            <p:cNvSpPr/>
            <p:nvPr/>
          </p:nvSpPr>
          <p:spPr>
            <a:xfrm>
              <a:off x="9468215" y="2148660"/>
              <a:ext cx="90" cy="89943"/>
            </a:xfrm>
            <a:custGeom>
              <a:rect b="b" l="l" r="r" t="t"/>
              <a:pathLst>
                <a:path extrusionOk="0" fill="none" h="1004" w="1">
                  <a:moveTo>
                    <a:pt x="0" y="0"/>
                  </a:moveTo>
                  <a:lnTo>
                    <a:pt x="0" y="100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8"/>
            <p:cNvSpPr/>
            <p:nvPr/>
          </p:nvSpPr>
          <p:spPr>
            <a:xfrm>
              <a:off x="9503601" y="1315430"/>
              <a:ext cx="90" cy="89943"/>
            </a:xfrm>
            <a:custGeom>
              <a:rect b="b" l="l" r="r" t="t"/>
              <a:pathLst>
                <a:path extrusionOk="0" fill="none" h="1004" w="1">
                  <a:moveTo>
                    <a:pt x="0" y="0"/>
                  </a:moveTo>
                  <a:lnTo>
                    <a:pt x="0" y="100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8"/>
            <p:cNvSpPr/>
            <p:nvPr/>
          </p:nvSpPr>
          <p:spPr>
            <a:xfrm>
              <a:off x="9070637" y="857920"/>
              <a:ext cx="90" cy="95408"/>
            </a:xfrm>
            <a:custGeom>
              <a:rect b="b" l="l" r="r" t="t"/>
              <a:pathLst>
                <a:path extrusionOk="0" fill="none" h="1065" w="1">
                  <a:moveTo>
                    <a:pt x="0" y="1"/>
                  </a:moveTo>
                  <a:lnTo>
                    <a:pt x="0" y="1065"/>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
            <p:cNvSpPr/>
            <p:nvPr/>
          </p:nvSpPr>
          <p:spPr>
            <a:xfrm>
              <a:off x="8787459" y="1669381"/>
              <a:ext cx="90" cy="92720"/>
            </a:xfrm>
            <a:custGeom>
              <a:rect b="b" l="l" r="r" t="t"/>
              <a:pathLst>
                <a:path extrusionOk="0" fill="none" h="1035" w="1">
                  <a:moveTo>
                    <a:pt x="0" y="1"/>
                  </a:moveTo>
                  <a:lnTo>
                    <a:pt x="0"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8"/>
            <p:cNvSpPr/>
            <p:nvPr/>
          </p:nvSpPr>
          <p:spPr>
            <a:xfrm>
              <a:off x="8814693" y="1987945"/>
              <a:ext cx="90" cy="95408"/>
            </a:xfrm>
            <a:custGeom>
              <a:rect b="b" l="l" r="r" t="t"/>
              <a:pathLst>
                <a:path extrusionOk="0" fill="none" h="1065" w="1">
                  <a:moveTo>
                    <a:pt x="0" y="1"/>
                  </a:moveTo>
                  <a:lnTo>
                    <a:pt x="0" y="1065"/>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8"/>
            <p:cNvSpPr/>
            <p:nvPr/>
          </p:nvSpPr>
          <p:spPr>
            <a:xfrm>
              <a:off x="8937156" y="2287517"/>
              <a:ext cx="90" cy="95408"/>
            </a:xfrm>
            <a:custGeom>
              <a:rect b="b" l="l" r="r" t="t"/>
              <a:pathLst>
                <a:path extrusionOk="0" fill="none" h="1065" w="1">
                  <a:moveTo>
                    <a:pt x="1" y="0"/>
                  </a:moveTo>
                  <a:lnTo>
                    <a:pt x="1"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8"/>
            <p:cNvSpPr/>
            <p:nvPr/>
          </p:nvSpPr>
          <p:spPr>
            <a:xfrm>
              <a:off x="9018857" y="2862026"/>
              <a:ext cx="90" cy="95408"/>
            </a:xfrm>
            <a:custGeom>
              <a:rect b="b" l="l" r="r" t="t"/>
              <a:pathLst>
                <a:path extrusionOk="0" fill="none" h="1065" w="1">
                  <a:moveTo>
                    <a:pt x="1" y="1"/>
                  </a:moveTo>
                  <a:lnTo>
                    <a:pt x="1" y="1065"/>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8"/>
            <p:cNvSpPr/>
            <p:nvPr/>
          </p:nvSpPr>
          <p:spPr>
            <a:xfrm>
              <a:off x="9269426" y="3224218"/>
              <a:ext cx="90" cy="95408"/>
            </a:xfrm>
            <a:custGeom>
              <a:rect b="b" l="l" r="r" t="t"/>
              <a:pathLst>
                <a:path extrusionOk="0" fill="none" h="1065" w="1">
                  <a:moveTo>
                    <a:pt x="0" y="0"/>
                  </a:moveTo>
                  <a:lnTo>
                    <a:pt x="0"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8"/>
            <p:cNvSpPr/>
            <p:nvPr/>
          </p:nvSpPr>
          <p:spPr>
            <a:xfrm>
              <a:off x="8814693" y="2617011"/>
              <a:ext cx="90" cy="95408"/>
            </a:xfrm>
            <a:custGeom>
              <a:rect b="b" l="l" r="r" t="t"/>
              <a:pathLst>
                <a:path extrusionOk="0" fill="none" h="1065" w="1">
                  <a:moveTo>
                    <a:pt x="0" y="0"/>
                  </a:moveTo>
                  <a:lnTo>
                    <a:pt x="0"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8"/>
            <p:cNvSpPr/>
            <p:nvPr/>
          </p:nvSpPr>
          <p:spPr>
            <a:xfrm>
              <a:off x="8896305" y="3131587"/>
              <a:ext cx="90" cy="92720"/>
            </a:xfrm>
            <a:custGeom>
              <a:rect b="b" l="l" r="r" t="t"/>
              <a:pathLst>
                <a:path extrusionOk="0" fill="none" h="1035" w="1">
                  <a:moveTo>
                    <a:pt x="1" y="1"/>
                  </a:moveTo>
                  <a:lnTo>
                    <a:pt x="1"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 name="Google Shape;160;p8"/>
          <p:cNvSpPr/>
          <p:nvPr/>
        </p:nvSpPr>
        <p:spPr>
          <a:xfrm>
            <a:off x="713225" y="4038926"/>
            <a:ext cx="1628503" cy="560494"/>
          </a:xfrm>
          <a:custGeom>
            <a:rect b="b" l="l" r="r" t="t"/>
            <a:pathLst>
              <a:path extrusionOk="0" h="10368" w="30124">
                <a:moveTo>
                  <a:pt x="15584" y="0"/>
                </a:moveTo>
                <a:cubicBezTo>
                  <a:pt x="10123" y="0"/>
                  <a:pt x="7904" y="4380"/>
                  <a:pt x="7904" y="4380"/>
                </a:cubicBezTo>
                <a:cubicBezTo>
                  <a:pt x="7904" y="4380"/>
                  <a:pt x="366" y="4532"/>
                  <a:pt x="1" y="10368"/>
                </a:cubicBezTo>
                <a:lnTo>
                  <a:pt x="30123" y="10368"/>
                </a:lnTo>
                <a:cubicBezTo>
                  <a:pt x="30123" y="10368"/>
                  <a:pt x="29409" y="5810"/>
                  <a:pt x="25208" y="5810"/>
                </a:cubicBezTo>
                <a:cubicBezTo>
                  <a:pt x="24742" y="5810"/>
                  <a:pt x="24234" y="5866"/>
                  <a:pt x="23679" y="5991"/>
                </a:cubicBezTo>
                <a:cubicBezTo>
                  <a:pt x="23679" y="5991"/>
                  <a:pt x="21430" y="124"/>
                  <a:pt x="15807" y="3"/>
                </a:cubicBezTo>
                <a:cubicBezTo>
                  <a:pt x="15732" y="1"/>
                  <a:pt x="15657" y="0"/>
                  <a:pt x="155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8"/>
          <p:cNvSpPr txBox="1"/>
          <p:nvPr>
            <p:ph type="title"/>
          </p:nvPr>
        </p:nvSpPr>
        <p:spPr>
          <a:xfrm>
            <a:off x="2098050" y="859075"/>
            <a:ext cx="4947900" cy="171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72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162" name="Google Shape;162;p8"/>
          <p:cNvSpPr txBox="1"/>
          <p:nvPr>
            <p:ph idx="1" type="subTitle"/>
          </p:nvPr>
        </p:nvSpPr>
        <p:spPr>
          <a:xfrm>
            <a:off x="2627550" y="2815875"/>
            <a:ext cx="3888900" cy="55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800">
                <a:latin typeface="Kanit Light"/>
                <a:ea typeface="Kanit Light"/>
                <a:cs typeface="Kanit Light"/>
                <a:sym typeface="Kanit Light"/>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3" name="Shape 163"/>
        <p:cNvGrpSpPr/>
        <p:nvPr/>
      </p:nvGrpSpPr>
      <p:grpSpPr>
        <a:xfrm>
          <a:off x="0" y="0"/>
          <a:ext cx="0" cy="0"/>
          <a:chOff x="0" y="0"/>
          <a:chExt cx="0" cy="0"/>
        </a:xfrm>
      </p:grpSpPr>
      <p:grpSp>
        <p:nvGrpSpPr>
          <p:cNvPr id="164" name="Google Shape;164;p9"/>
          <p:cNvGrpSpPr/>
          <p:nvPr/>
        </p:nvGrpSpPr>
        <p:grpSpPr>
          <a:xfrm>
            <a:off x="-920305" y="2124157"/>
            <a:ext cx="1457115" cy="2468198"/>
            <a:chOff x="70293" y="1615974"/>
            <a:chExt cx="1758527" cy="2978398"/>
          </a:xfrm>
        </p:grpSpPr>
        <p:sp>
          <p:nvSpPr>
            <p:cNvPr id="165" name="Google Shape;165;p9"/>
            <p:cNvSpPr/>
            <p:nvPr/>
          </p:nvSpPr>
          <p:spPr>
            <a:xfrm>
              <a:off x="70293" y="1615974"/>
              <a:ext cx="1758527" cy="1755514"/>
            </a:xfrm>
            <a:custGeom>
              <a:rect b="b" l="l" r="r" t="t"/>
              <a:pathLst>
                <a:path extrusionOk="0" h="17235" w="17265">
                  <a:moveTo>
                    <a:pt x="8632" y="0"/>
                  </a:moveTo>
                  <a:cubicBezTo>
                    <a:pt x="3860" y="0"/>
                    <a:pt x="0" y="3861"/>
                    <a:pt x="0" y="8602"/>
                  </a:cubicBezTo>
                  <a:cubicBezTo>
                    <a:pt x="0" y="13374"/>
                    <a:pt x="3860" y="17235"/>
                    <a:pt x="8632" y="17235"/>
                  </a:cubicBezTo>
                  <a:cubicBezTo>
                    <a:pt x="13405" y="17235"/>
                    <a:pt x="17265" y="13374"/>
                    <a:pt x="17265" y="8602"/>
                  </a:cubicBezTo>
                  <a:cubicBezTo>
                    <a:pt x="17265" y="3861"/>
                    <a:pt x="13405" y="0"/>
                    <a:pt x="86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9"/>
            <p:cNvSpPr/>
            <p:nvPr/>
          </p:nvSpPr>
          <p:spPr>
            <a:xfrm>
              <a:off x="949506" y="2625263"/>
              <a:ext cx="102" cy="1969109"/>
            </a:xfrm>
            <a:custGeom>
              <a:rect b="b" l="l" r="r" t="t"/>
              <a:pathLst>
                <a:path extrusionOk="0" fill="none" h="19332" w="1">
                  <a:moveTo>
                    <a:pt x="0" y="0"/>
                  </a:moveTo>
                  <a:lnTo>
                    <a:pt x="0" y="19332"/>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9"/>
            <p:cNvSpPr/>
            <p:nvPr/>
          </p:nvSpPr>
          <p:spPr>
            <a:xfrm>
              <a:off x="689470" y="4594237"/>
              <a:ext cx="495423" cy="102"/>
            </a:xfrm>
            <a:custGeom>
              <a:rect b="b" l="l" r="r" t="t"/>
              <a:pathLst>
                <a:path extrusionOk="0" fill="none" h="1" w="4864">
                  <a:moveTo>
                    <a:pt x="0" y="1"/>
                  </a:moveTo>
                  <a:lnTo>
                    <a:pt x="4863" y="1"/>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9"/>
            <p:cNvSpPr/>
            <p:nvPr/>
          </p:nvSpPr>
          <p:spPr>
            <a:xfrm>
              <a:off x="503686" y="2547853"/>
              <a:ext cx="102" cy="108478"/>
            </a:xfrm>
            <a:custGeom>
              <a:rect b="b" l="l" r="r" t="t"/>
              <a:pathLst>
                <a:path extrusionOk="0" fill="none" h="1065" w="1">
                  <a:moveTo>
                    <a:pt x="0" y="0"/>
                  </a:moveTo>
                  <a:lnTo>
                    <a:pt x="0"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9"/>
            <p:cNvSpPr/>
            <p:nvPr/>
          </p:nvSpPr>
          <p:spPr>
            <a:xfrm>
              <a:off x="1181735" y="2761444"/>
              <a:ext cx="3158" cy="105423"/>
            </a:xfrm>
            <a:custGeom>
              <a:rect b="b" l="l" r="r" t="t"/>
              <a:pathLst>
                <a:path extrusionOk="0" fill="none" h="1035" w="31">
                  <a:moveTo>
                    <a:pt x="0" y="1"/>
                  </a:moveTo>
                  <a:lnTo>
                    <a:pt x="30"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9"/>
            <p:cNvSpPr/>
            <p:nvPr/>
          </p:nvSpPr>
          <p:spPr>
            <a:xfrm>
              <a:off x="1382899" y="2414727"/>
              <a:ext cx="3259" cy="108478"/>
            </a:xfrm>
            <a:custGeom>
              <a:rect b="b" l="l" r="r" t="t"/>
              <a:pathLst>
                <a:path extrusionOk="0" fill="none" h="1065" w="32">
                  <a:moveTo>
                    <a:pt x="1" y="0"/>
                  </a:moveTo>
                  <a:lnTo>
                    <a:pt x="31"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9"/>
            <p:cNvSpPr/>
            <p:nvPr/>
          </p:nvSpPr>
          <p:spPr>
            <a:xfrm>
              <a:off x="664719" y="2894570"/>
              <a:ext cx="3158" cy="108478"/>
            </a:xfrm>
            <a:custGeom>
              <a:rect b="b" l="l" r="r" t="t"/>
              <a:pathLst>
                <a:path extrusionOk="0" fill="none" h="1065" w="31">
                  <a:moveTo>
                    <a:pt x="0" y="1"/>
                  </a:moveTo>
                  <a:lnTo>
                    <a:pt x="30" y="1065"/>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9"/>
            <p:cNvSpPr/>
            <p:nvPr/>
          </p:nvSpPr>
          <p:spPr>
            <a:xfrm>
              <a:off x="949506" y="2625263"/>
              <a:ext cx="102" cy="1969109"/>
            </a:xfrm>
            <a:custGeom>
              <a:rect b="b" l="l" r="r" t="t"/>
              <a:pathLst>
                <a:path extrusionOk="0" fill="none" h="19332" w="1">
                  <a:moveTo>
                    <a:pt x="0" y="0"/>
                  </a:moveTo>
                  <a:lnTo>
                    <a:pt x="0" y="19332"/>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9"/>
            <p:cNvSpPr/>
            <p:nvPr/>
          </p:nvSpPr>
          <p:spPr>
            <a:xfrm>
              <a:off x="689470" y="4594237"/>
              <a:ext cx="495423" cy="102"/>
            </a:xfrm>
            <a:custGeom>
              <a:rect b="b" l="l" r="r" t="t"/>
              <a:pathLst>
                <a:path extrusionOk="0" fill="none" h="1" w="4864">
                  <a:moveTo>
                    <a:pt x="0" y="1"/>
                  </a:moveTo>
                  <a:lnTo>
                    <a:pt x="4863" y="1"/>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9"/>
            <p:cNvSpPr/>
            <p:nvPr/>
          </p:nvSpPr>
          <p:spPr>
            <a:xfrm>
              <a:off x="503686" y="2547853"/>
              <a:ext cx="102" cy="108478"/>
            </a:xfrm>
            <a:custGeom>
              <a:rect b="b" l="l" r="r" t="t"/>
              <a:pathLst>
                <a:path extrusionOk="0" fill="none" h="1065" w="1">
                  <a:moveTo>
                    <a:pt x="0" y="0"/>
                  </a:moveTo>
                  <a:lnTo>
                    <a:pt x="0"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9"/>
            <p:cNvSpPr/>
            <p:nvPr/>
          </p:nvSpPr>
          <p:spPr>
            <a:xfrm>
              <a:off x="1181735" y="2761444"/>
              <a:ext cx="3158" cy="105423"/>
            </a:xfrm>
            <a:custGeom>
              <a:rect b="b" l="l" r="r" t="t"/>
              <a:pathLst>
                <a:path extrusionOk="0" fill="none" h="1035" w="31">
                  <a:moveTo>
                    <a:pt x="0" y="1"/>
                  </a:moveTo>
                  <a:lnTo>
                    <a:pt x="30"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9"/>
            <p:cNvSpPr/>
            <p:nvPr/>
          </p:nvSpPr>
          <p:spPr>
            <a:xfrm>
              <a:off x="1382899" y="2414727"/>
              <a:ext cx="3259" cy="108478"/>
            </a:xfrm>
            <a:custGeom>
              <a:rect b="b" l="l" r="r" t="t"/>
              <a:pathLst>
                <a:path extrusionOk="0" fill="none" h="1065" w="32">
                  <a:moveTo>
                    <a:pt x="1" y="0"/>
                  </a:moveTo>
                  <a:lnTo>
                    <a:pt x="31"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9"/>
            <p:cNvSpPr/>
            <p:nvPr/>
          </p:nvSpPr>
          <p:spPr>
            <a:xfrm>
              <a:off x="664719" y="2894570"/>
              <a:ext cx="3158" cy="108478"/>
            </a:xfrm>
            <a:custGeom>
              <a:rect b="b" l="l" r="r" t="t"/>
              <a:pathLst>
                <a:path extrusionOk="0" fill="none" h="1065" w="31">
                  <a:moveTo>
                    <a:pt x="0" y="1"/>
                  </a:moveTo>
                  <a:lnTo>
                    <a:pt x="30" y="1065"/>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9"/>
          <p:cNvGrpSpPr/>
          <p:nvPr/>
        </p:nvGrpSpPr>
        <p:grpSpPr>
          <a:xfrm>
            <a:off x="7208925" y="1625511"/>
            <a:ext cx="2718409" cy="2973925"/>
            <a:chOff x="-1944600" y="1625511"/>
            <a:chExt cx="2718409" cy="2973925"/>
          </a:xfrm>
        </p:grpSpPr>
        <p:sp>
          <p:nvSpPr>
            <p:cNvPr id="179" name="Google Shape;179;p9"/>
            <p:cNvSpPr/>
            <p:nvPr/>
          </p:nvSpPr>
          <p:spPr>
            <a:xfrm>
              <a:off x="-768072" y="2229211"/>
              <a:ext cx="1541881" cy="1392494"/>
            </a:xfrm>
            <a:custGeom>
              <a:rect b="b" l="l" r="r" t="t"/>
              <a:pathLst>
                <a:path extrusionOk="0" h="13671" w="15138">
                  <a:moveTo>
                    <a:pt x="7586" y="0"/>
                  </a:moveTo>
                  <a:cubicBezTo>
                    <a:pt x="7009" y="0"/>
                    <a:pt x="6422" y="74"/>
                    <a:pt x="5836" y="229"/>
                  </a:cubicBezTo>
                  <a:cubicBezTo>
                    <a:pt x="2189" y="1172"/>
                    <a:pt x="0" y="4910"/>
                    <a:pt x="942" y="8558"/>
                  </a:cubicBezTo>
                  <a:cubicBezTo>
                    <a:pt x="1737" y="11632"/>
                    <a:pt x="4518" y="13670"/>
                    <a:pt x="7556" y="13670"/>
                  </a:cubicBezTo>
                  <a:cubicBezTo>
                    <a:pt x="8123" y="13670"/>
                    <a:pt x="8698" y="13599"/>
                    <a:pt x="9271" y="13451"/>
                  </a:cubicBezTo>
                  <a:cubicBezTo>
                    <a:pt x="12918" y="12509"/>
                    <a:pt x="15137" y="8770"/>
                    <a:pt x="14195" y="5123"/>
                  </a:cubicBezTo>
                  <a:cubicBezTo>
                    <a:pt x="13377" y="2057"/>
                    <a:pt x="10627" y="0"/>
                    <a:pt x="75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9"/>
            <p:cNvSpPr/>
            <p:nvPr/>
          </p:nvSpPr>
          <p:spPr>
            <a:xfrm>
              <a:off x="2767" y="3029593"/>
              <a:ext cx="102" cy="1569828"/>
            </a:xfrm>
            <a:custGeom>
              <a:rect b="b" l="l" r="r" t="t"/>
              <a:pathLst>
                <a:path extrusionOk="0" fill="none" h="15412" w="1">
                  <a:moveTo>
                    <a:pt x="1" y="1"/>
                  </a:moveTo>
                  <a:lnTo>
                    <a:pt x="1" y="15411"/>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9"/>
            <p:cNvSpPr/>
            <p:nvPr/>
          </p:nvSpPr>
          <p:spPr>
            <a:xfrm>
              <a:off x="-241787" y="2518786"/>
              <a:ext cx="6315" cy="83727"/>
            </a:xfrm>
            <a:custGeom>
              <a:rect b="b" l="l" r="r" t="t"/>
              <a:pathLst>
                <a:path extrusionOk="0" fill="none" h="822" w="62">
                  <a:moveTo>
                    <a:pt x="0" y="0"/>
                  </a:moveTo>
                  <a:lnTo>
                    <a:pt x="61" y="821"/>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9"/>
            <p:cNvSpPr/>
            <p:nvPr/>
          </p:nvSpPr>
          <p:spPr>
            <a:xfrm>
              <a:off x="117354" y="2642643"/>
              <a:ext cx="6315" cy="86783"/>
            </a:xfrm>
            <a:custGeom>
              <a:rect b="b" l="l" r="r" t="t"/>
              <a:pathLst>
                <a:path extrusionOk="0" fill="none" h="852" w="62">
                  <a:moveTo>
                    <a:pt x="0" y="0"/>
                  </a:moveTo>
                  <a:lnTo>
                    <a:pt x="61" y="851"/>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9"/>
            <p:cNvSpPr/>
            <p:nvPr/>
          </p:nvSpPr>
          <p:spPr>
            <a:xfrm>
              <a:off x="284498" y="2562075"/>
              <a:ext cx="102" cy="80671"/>
            </a:xfrm>
            <a:custGeom>
              <a:rect b="b" l="l" r="r" t="t"/>
              <a:pathLst>
                <a:path extrusionOk="0" fill="none" h="792" w="1">
                  <a:moveTo>
                    <a:pt x="1" y="1"/>
                  </a:moveTo>
                  <a:lnTo>
                    <a:pt x="1" y="791"/>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9"/>
            <p:cNvSpPr/>
            <p:nvPr/>
          </p:nvSpPr>
          <p:spPr>
            <a:xfrm>
              <a:off x="-152053" y="2797362"/>
              <a:ext cx="102" cy="86884"/>
            </a:xfrm>
            <a:custGeom>
              <a:rect b="b" l="l" r="r" t="t"/>
              <a:pathLst>
                <a:path extrusionOk="0" fill="none" h="853" w="1">
                  <a:moveTo>
                    <a:pt x="1" y="1"/>
                  </a:moveTo>
                  <a:lnTo>
                    <a:pt x="1" y="852"/>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9"/>
            <p:cNvSpPr/>
            <p:nvPr/>
          </p:nvSpPr>
          <p:spPr>
            <a:xfrm>
              <a:off x="-353217" y="2967665"/>
              <a:ext cx="3158" cy="86783"/>
            </a:xfrm>
            <a:custGeom>
              <a:rect b="b" l="l" r="r" t="t"/>
              <a:pathLst>
                <a:path extrusionOk="0" fill="none" h="852" w="31">
                  <a:moveTo>
                    <a:pt x="0" y="1"/>
                  </a:moveTo>
                  <a:lnTo>
                    <a:pt x="31" y="852"/>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9"/>
            <p:cNvSpPr/>
            <p:nvPr/>
          </p:nvSpPr>
          <p:spPr>
            <a:xfrm>
              <a:off x="185393" y="3137968"/>
              <a:ext cx="3259" cy="86783"/>
            </a:xfrm>
            <a:custGeom>
              <a:rect b="b" l="l" r="r" t="t"/>
              <a:pathLst>
                <a:path extrusionOk="0" fill="none" h="852" w="32">
                  <a:moveTo>
                    <a:pt x="1" y="0"/>
                  </a:moveTo>
                  <a:lnTo>
                    <a:pt x="31" y="852"/>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9"/>
            <p:cNvSpPr/>
            <p:nvPr/>
          </p:nvSpPr>
          <p:spPr>
            <a:xfrm>
              <a:off x="346426" y="2862448"/>
              <a:ext cx="3158" cy="86783"/>
            </a:xfrm>
            <a:custGeom>
              <a:rect b="b" l="l" r="r" t="t"/>
              <a:pathLst>
                <a:path extrusionOk="0" fill="none" h="852" w="31">
                  <a:moveTo>
                    <a:pt x="1" y="0"/>
                  </a:moveTo>
                  <a:lnTo>
                    <a:pt x="31" y="851"/>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9"/>
            <p:cNvSpPr/>
            <p:nvPr/>
          </p:nvSpPr>
          <p:spPr>
            <a:xfrm>
              <a:off x="-226305" y="3246342"/>
              <a:ext cx="6315" cy="86783"/>
            </a:xfrm>
            <a:custGeom>
              <a:rect b="b" l="l" r="r" t="t"/>
              <a:pathLst>
                <a:path extrusionOk="0" fill="none" h="852" w="62">
                  <a:moveTo>
                    <a:pt x="0" y="0"/>
                  </a:moveTo>
                  <a:lnTo>
                    <a:pt x="61" y="851"/>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9"/>
            <p:cNvSpPr/>
            <p:nvPr/>
          </p:nvSpPr>
          <p:spPr>
            <a:xfrm>
              <a:off x="2767" y="3029593"/>
              <a:ext cx="102" cy="1569828"/>
            </a:xfrm>
            <a:custGeom>
              <a:rect b="b" l="l" r="r" t="t"/>
              <a:pathLst>
                <a:path extrusionOk="0" fill="none" h="15412" w="1">
                  <a:moveTo>
                    <a:pt x="1" y="1"/>
                  </a:moveTo>
                  <a:lnTo>
                    <a:pt x="1" y="15411"/>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9"/>
            <p:cNvSpPr/>
            <p:nvPr/>
          </p:nvSpPr>
          <p:spPr>
            <a:xfrm>
              <a:off x="-241787" y="2518786"/>
              <a:ext cx="6315" cy="83727"/>
            </a:xfrm>
            <a:custGeom>
              <a:rect b="b" l="l" r="r" t="t"/>
              <a:pathLst>
                <a:path extrusionOk="0" fill="none" h="822" w="62">
                  <a:moveTo>
                    <a:pt x="0" y="0"/>
                  </a:moveTo>
                  <a:lnTo>
                    <a:pt x="61" y="821"/>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9"/>
            <p:cNvSpPr/>
            <p:nvPr/>
          </p:nvSpPr>
          <p:spPr>
            <a:xfrm>
              <a:off x="117354" y="2642643"/>
              <a:ext cx="6315" cy="86783"/>
            </a:xfrm>
            <a:custGeom>
              <a:rect b="b" l="l" r="r" t="t"/>
              <a:pathLst>
                <a:path extrusionOk="0" fill="none" h="852" w="62">
                  <a:moveTo>
                    <a:pt x="0" y="0"/>
                  </a:moveTo>
                  <a:lnTo>
                    <a:pt x="61" y="851"/>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9"/>
            <p:cNvSpPr/>
            <p:nvPr/>
          </p:nvSpPr>
          <p:spPr>
            <a:xfrm>
              <a:off x="284498" y="2562075"/>
              <a:ext cx="102" cy="80671"/>
            </a:xfrm>
            <a:custGeom>
              <a:rect b="b" l="l" r="r" t="t"/>
              <a:pathLst>
                <a:path extrusionOk="0" fill="none" h="792" w="1">
                  <a:moveTo>
                    <a:pt x="1" y="1"/>
                  </a:moveTo>
                  <a:lnTo>
                    <a:pt x="1" y="791"/>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9"/>
            <p:cNvSpPr/>
            <p:nvPr/>
          </p:nvSpPr>
          <p:spPr>
            <a:xfrm>
              <a:off x="-152053" y="2797362"/>
              <a:ext cx="102" cy="86884"/>
            </a:xfrm>
            <a:custGeom>
              <a:rect b="b" l="l" r="r" t="t"/>
              <a:pathLst>
                <a:path extrusionOk="0" fill="none" h="853" w="1">
                  <a:moveTo>
                    <a:pt x="1" y="1"/>
                  </a:moveTo>
                  <a:lnTo>
                    <a:pt x="1" y="852"/>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9"/>
            <p:cNvSpPr/>
            <p:nvPr/>
          </p:nvSpPr>
          <p:spPr>
            <a:xfrm>
              <a:off x="-353217" y="2967665"/>
              <a:ext cx="3158" cy="86783"/>
            </a:xfrm>
            <a:custGeom>
              <a:rect b="b" l="l" r="r" t="t"/>
              <a:pathLst>
                <a:path extrusionOk="0" fill="none" h="852" w="31">
                  <a:moveTo>
                    <a:pt x="0" y="1"/>
                  </a:moveTo>
                  <a:lnTo>
                    <a:pt x="31" y="852"/>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9"/>
            <p:cNvSpPr/>
            <p:nvPr/>
          </p:nvSpPr>
          <p:spPr>
            <a:xfrm>
              <a:off x="185393" y="3137968"/>
              <a:ext cx="3259" cy="86783"/>
            </a:xfrm>
            <a:custGeom>
              <a:rect b="b" l="l" r="r" t="t"/>
              <a:pathLst>
                <a:path extrusionOk="0" fill="none" h="852" w="32">
                  <a:moveTo>
                    <a:pt x="1" y="0"/>
                  </a:moveTo>
                  <a:lnTo>
                    <a:pt x="31" y="852"/>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9"/>
            <p:cNvSpPr/>
            <p:nvPr/>
          </p:nvSpPr>
          <p:spPr>
            <a:xfrm>
              <a:off x="346426" y="2862448"/>
              <a:ext cx="3158" cy="86783"/>
            </a:xfrm>
            <a:custGeom>
              <a:rect b="b" l="l" r="r" t="t"/>
              <a:pathLst>
                <a:path extrusionOk="0" fill="none" h="852" w="31">
                  <a:moveTo>
                    <a:pt x="1" y="0"/>
                  </a:moveTo>
                  <a:lnTo>
                    <a:pt x="31" y="851"/>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9"/>
            <p:cNvSpPr/>
            <p:nvPr/>
          </p:nvSpPr>
          <p:spPr>
            <a:xfrm>
              <a:off x="-226305" y="3246342"/>
              <a:ext cx="6315" cy="86783"/>
            </a:xfrm>
            <a:custGeom>
              <a:rect b="b" l="l" r="r" t="t"/>
              <a:pathLst>
                <a:path extrusionOk="0" fill="none" h="852" w="62">
                  <a:moveTo>
                    <a:pt x="0" y="0"/>
                  </a:moveTo>
                  <a:lnTo>
                    <a:pt x="61" y="851"/>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9"/>
            <p:cNvSpPr/>
            <p:nvPr/>
          </p:nvSpPr>
          <p:spPr>
            <a:xfrm>
              <a:off x="-1944600" y="1625511"/>
              <a:ext cx="1105330" cy="1006454"/>
            </a:xfrm>
            <a:custGeom>
              <a:rect b="b" l="l" r="r" t="t"/>
              <a:pathLst>
                <a:path extrusionOk="0" h="9881" w="10852">
                  <a:moveTo>
                    <a:pt x="5404" y="0"/>
                  </a:moveTo>
                  <a:cubicBezTo>
                    <a:pt x="3163" y="0"/>
                    <a:pt x="1154" y="1531"/>
                    <a:pt x="609" y="3816"/>
                  </a:cubicBezTo>
                  <a:cubicBezTo>
                    <a:pt x="1" y="6460"/>
                    <a:pt x="1642" y="9135"/>
                    <a:pt x="4287" y="9743"/>
                  </a:cubicBezTo>
                  <a:cubicBezTo>
                    <a:pt x="4672" y="9836"/>
                    <a:pt x="5058" y="9881"/>
                    <a:pt x="5439" y="9881"/>
                  </a:cubicBezTo>
                  <a:cubicBezTo>
                    <a:pt x="7668" y="9881"/>
                    <a:pt x="9699" y="8350"/>
                    <a:pt x="10244" y="6065"/>
                  </a:cubicBezTo>
                  <a:cubicBezTo>
                    <a:pt x="10852" y="3421"/>
                    <a:pt x="9211" y="776"/>
                    <a:pt x="6566" y="138"/>
                  </a:cubicBezTo>
                  <a:cubicBezTo>
                    <a:pt x="6176" y="45"/>
                    <a:pt x="5787" y="0"/>
                    <a:pt x="54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9"/>
            <p:cNvSpPr/>
            <p:nvPr/>
          </p:nvSpPr>
          <p:spPr>
            <a:xfrm>
              <a:off x="-1390407" y="2116252"/>
              <a:ext cx="102" cy="2483184"/>
            </a:xfrm>
            <a:custGeom>
              <a:rect b="b" l="l" r="r" t="t"/>
              <a:pathLst>
                <a:path extrusionOk="0" fill="none" h="24379" w="1">
                  <a:moveTo>
                    <a:pt x="1" y="1"/>
                  </a:moveTo>
                  <a:lnTo>
                    <a:pt x="1" y="24378"/>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9"/>
            <p:cNvSpPr/>
            <p:nvPr/>
          </p:nvSpPr>
          <p:spPr>
            <a:xfrm>
              <a:off x="-1563764" y="1834519"/>
              <a:ext cx="102" cy="62031"/>
            </a:xfrm>
            <a:custGeom>
              <a:rect b="b" l="l" r="r" t="t"/>
              <a:pathLst>
                <a:path extrusionOk="0" fill="none" h="609" w="1">
                  <a:moveTo>
                    <a:pt x="0" y="1"/>
                  </a:moveTo>
                  <a:lnTo>
                    <a:pt x="0" y="609"/>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9"/>
            <p:cNvSpPr/>
            <p:nvPr/>
          </p:nvSpPr>
          <p:spPr>
            <a:xfrm>
              <a:off x="-1309941" y="1927412"/>
              <a:ext cx="3259" cy="58975"/>
            </a:xfrm>
            <a:custGeom>
              <a:rect b="b" l="l" r="r" t="t"/>
              <a:pathLst>
                <a:path extrusionOk="0" fill="none" h="579" w="32">
                  <a:moveTo>
                    <a:pt x="1" y="1"/>
                  </a:moveTo>
                  <a:lnTo>
                    <a:pt x="31" y="578"/>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9"/>
            <p:cNvSpPr/>
            <p:nvPr/>
          </p:nvSpPr>
          <p:spPr>
            <a:xfrm>
              <a:off x="-1189141" y="1865484"/>
              <a:ext cx="3158" cy="62031"/>
            </a:xfrm>
            <a:custGeom>
              <a:rect b="b" l="l" r="r" t="t"/>
              <a:pathLst>
                <a:path extrusionOk="0" fill="none" h="609" w="31">
                  <a:moveTo>
                    <a:pt x="0" y="1"/>
                  </a:moveTo>
                  <a:lnTo>
                    <a:pt x="31" y="609"/>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9"/>
            <p:cNvSpPr/>
            <p:nvPr/>
          </p:nvSpPr>
          <p:spPr>
            <a:xfrm>
              <a:off x="-1501836" y="2035786"/>
              <a:ext cx="102" cy="62031"/>
            </a:xfrm>
            <a:custGeom>
              <a:rect b="b" l="l" r="r" t="t"/>
              <a:pathLst>
                <a:path extrusionOk="0" fill="none" h="609" w="1">
                  <a:moveTo>
                    <a:pt x="0" y="1"/>
                  </a:moveTo>
                  <a:lnTo>
                    <a:pt x="0" y="609"/>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9"/>
            <p:cNvSpPr/>
            <p:nvPr/>
          </p:nvSpPr>
          <p:spPr>
            <a:xfrm>
              <a:off x="-1644229" y="2159643"/>
              <a:ext cx="102" cy="62031"/>
            </a:xfrm>
            <a:custGeom>
              <a:rect b="b" l="l" r="r" t="t"/>
              <a:pathLst>
                <a:path extrusionOk="0" fill="none" h="609" w="1">
                  <a:moveTo>
                    <a:pt x="0" y="0"/>
                  </a:moveTo>
                  <a:lnTo>
                    <a:pt x="0" y="608"/>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9"/>
            <p:cNvSpPr/>
            <p:nvPr/>
          </p:nvSpPr>
          <p:spPr>
            <a:xfrm>
              <a:off x="-1257282" y="2283500"/>
              <a:ext cx="102" cy="58874"/>
            </a:xfrm>
            <a:custGeom>
              <a:rect b="b" l="l" r="r" t="t"/>
              <a:pathLst>
                <a:path extrusionOk="0" fill="none" h="578" w="1">
                  <a:moveTo>
                    <a:pt x="1" y="0"/>
                  </a:moveTo>
                  <a:lnTo>
                    <a:pt x="1" y="578"/>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9"/>
            <p:cNvSpPr/>
            <p:nvPr/>
          </p:nvSpPr>
          <p:spPr>
            <a:xfrm>
              <a:off x="-1142695" y="2085288"/>
              <a:ext cx="102" cy="58975"/>
            </a:xfrm>
            <a:custGeom>
              <a:rect b="b" l="l" r="r" t="t"/>
              <a:pathLst>
                <a:path extrusionOk="0" fill="none" h="579" w="1">
                  <a:moveTo>
                    <a:pt x="0" y="1"/>
                  </a:moveTo>
                  <a:lnTo>
                    <a:pt x="0" y="578"/>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9"/>
            <p:cNvSpPr/>
            <p:nvPr/>
          </p:nvSpPr>
          <p:spPr>
            <a:xfrm>
              <a:off x="-1551440" y="2360910"/>
              <a:ext cx="102" cy="58874"/>
            </a:xfrm>
            <a:custGeom>
              <a:rect b="b" l="l" r="r" t="t"/>
              <a:pathLst>
                <a:path extrusionOk="0" fill="none" h="578" w="1">
                  <a:moveTo>
                    <a:pt x="1" y="0"/>
                  </a:moveTo>
                  <a:lnTo>
                    <a:pt x="1" y="578"/>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9"/>
            <p:cNvSpPr/>
            <p:nvPr/>
          </p:nvSpPr>
          <p:spPr>
            <a:xfrm>
              <a:off x="-1563764" y="1834519"/>
              <a:ext cx="102" cy="62031"/>
            </a:xfrm>
            <a:custGeom>
              <a:rect b="b" l="l" r="r" t="t"/>
              <a:pathLst>
                <a:path extrusionOk="0" fill="none" h="609" w="1">
                  <a:moveTo>
                    <a:pt x="0" y="1"/>
                  </a:moveTo>
                  <a:lnTo>
                    <a:pt x="0" y="609"/>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9"/>
            <p:cNvSpPr/>
            <p:nvPr/>
          </p:nvSpPr>
          <p:spPr>
            <a:xfrm>
              <a:off x="-1309941" y="1927412"/>
              <a:ext cx="3259" cy="58975"/>
            </a:xfrm>
            <a:custGeom>
              <a:rect b="b" l="l" r="r" t="t"/>
              <a:pathLst>
                <a:path extrusionOk="0" fill="none" h="579" w="32">
                  <a:moveTo>
                    <a:pt x="1" y="1"/>
                  </a:moveTo>
                  <a:lnTo>
                    <a:pt x="31" y="578"/>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9"/>
            <p:cNvSpPr/>
            <p:nvPr/>
          </p:nvSpPr>
          <p:spPr>
            <a:xfrm>
              <a:off x="-1189141" y="1865484"/>
              <a:ext cx="3158" cy="62031"/>
            </a:xfrm>
            <a:custGeom>
              <a:rect b="b" l="l" r="r" t="t"/>
              <a:pathLst>
                <a:path extrusionOk="0" fill="none" h="609" w="31">
                  <a:moveTo>
                    <a:pt x="0" y="1"/>
                  </a:moveTo>
                  <a:lnTo>
                    <a:pt x="31" y="609"/>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9"/>
            <p:cNvSpPr/>
            <p:nvPr/>
          </p:nvSpPr>
          <p:spPr>
            <a:xfrm>
              <a:off x="-1501836" y="2035786"/>
              <a:ext cx="102" cy="62031"/>
            </a:xfrm>
            <a:custGeom>
              <a:rect b="b" l="l" r="r" t="t"/>
              <a:pathLst>
                <a:path extrusionOk="0" fill="none" h="609" w="1">
                  <a:moveTo>
                    <a:pt x="0" y="1"/>
                  </a:moveTo>
                  <a:lnTo>
                    <a:pt x="0" y="609"/>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9"/>
            <p:cNvSpPr/>
            <p:nvPr/>
          </p:nvSpPr>
          <p:spPr>
            <a:xfrm>
              <a:off x="-1644229" y="2159643"/>
              <a:ext cx="102" cy="62031"/>
            </a:xfrm>
            <a:custGeom>
              <a:rect b="b" l="l" r="r" t="t"/>
              <a:pathLst>
                <a:path extrusionOk="0" fill="none" h="609" w="1">
                  <a:moveTo>
                    <a:pt x="0" y="0"/>
                  </a:moveTo>
                  <a:lnTo>
                    <a:pt x="0" y="608"/>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9"/>
            <p:cNvSpPr/>
            <p:nvPr/>
          </p:nvSpPr>
          <p:spPr>
            <a:xfrm>
              <a:off x="-1257282" y="2283500"/>
              <a:ext cx="102" cy="58874"/>
            </a:xfrm>
            <a:custGeom>
              <a:rect b="b" l="l" r="r" t="t"/>
              <a:pathLst>
                <a:path extrusionOk="0" fill="none" h="578" w="1">
                  <a:moveTo>
                    <a:pt x="1" y="0"/>
                  </a:moveTo>
                  <a:lnTo>
                    <a:pt x="1" y="578"/>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9"/>
            <p:cNvSpPr/>
            <p:nvPr/>
          </p:nvSpPr>
          <p:spPr>
            <a:xfrm>
              <a:off x="-1142695" y="2085288"/>
              <a:ext cx="102" cy="58975"/>
            </a:xfrm>
            <a:custGeom>
              <a:rect b="b" l="l" r="r" t="t"/>
              <a:pathLst>
                <a:path extrusionOk="0" fill="none" h="579" w="1">
                  <a:moveTo>
                    <a:pt x="0" y="1"/>
                  </a:moveTo>
                  <a:lnTo>
                    <a:pt x="0" y="578"/>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9"/>
            <p:cNvSpPr/>
            <p:nvPr/>
          </p:nvSpPr>
          <p:spPr>
            <a:xfrm>
              <a:off x="-1551440" y="2360910"/>
              <a:ext cx="102" cy="58874"/>
            </a:xfrm>
            <a:custGeom>
              <a:rect b="b" l="l" r="r" t="t"/>
              <a:pathLst>
                <a:path extrusionOk="0" fill="none" h="578" w="1">
                  <a:moveTo>
                    <a:pt x="1" y="0"/>
                  </a:moveTo>
                  <a:lnTo>
                    <a:pt x="1" y="578"/>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9"/>
            <p:cNvSpPr/>
            <p:nvPr/>
          </p:nvSpPr>
          <p:spPr>
            <a:xfrm>
              <a:off x="-1390407" y="3333022"/>
              <a:ext cx="476885" cy="668796"/>
            </a:xfrm>
            <a:custGeom>
              <a:rect b="b" l="l" r="r" t="t"/>
              <a:pathLst>
                <a:path extrusionOk="0" fill="none" h="6566" w="4682">
                  <a:moveTo>
                    <a:pt x="4681" y="0"/>
                  </a:moveTo>
                  <a:lnTo>
                    <a:pt x="1" y="6566"/>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 name="Google Shape;217;p9"/>
          <p:cNvGrpSpPr/>
          <p:nvPr/>
        </p:nvGrpSpPr>
        <p:grpSpPr>
          <a:xfrm>
            <a:off x="-5907" y="1615974"/>
            <a:ext cx="1758527" cy="2978398"/>
            <a:chOff x="70293" y="1615974"/>
            <a:chExt cx="1758527" cy="2978398"/>
          </a:xfrm>
        </p:grpSpPr>
        <p:sp>
          <p:nvSpPr>
            <p:cNvPr id="218" name="Google Shape;218;p9"/>
            <p:cNvSpPr/>
            <p:nvPr/>
          </p:nvSpPr>
          <p:spPr>
            <a:xfrm>
              <a:off x="70293" y="1615974"/>
              <a:ext cx="1758527" cy="1755514"/>
            </a:xfrm>
            <a:custGeom>
              <a:rect b="b" l="l" r="r" t="t"/>
              <a:pathLst>
                <a:path extrusionOk="0" h="17235" w="17265">
                  <a:moveTo>
                    <a:pt x="8632" y="0"/>
                  </a:moveTo>
                  <a:cubicBezTo>
                    <a:pt x="3860" y="0"/>
                    <a:pt x="0" y="3861"/>
                    <a:pt x="0" y="8602"/>
                  </a:cubicBezTo>
                  <a:cubicBezTo>
                    <a:pt x="0" y="13374"/>
                    <a:pt x="3860" y="17235"/>
                    <a:pt x="8632" y="17235"/>
                  </a:cubicBezTo>
                  <a:cubicBezTo>
                    <a:pt x="13405" y="17235"/>
                    <a:pt x="17265" y="13374"/>
                    <a:pt x="17265" y="8602"/>
                  </a:cubicBezTo>
                  <a:cubicBezTo>
                    <a:pt x="17265" y="3861"/>
                    <a:pt x="13405" y="0"/>
                    <a:pt x="86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9"/>
            <p:cNvSpPr/>
            <p:nvPr/>
          </p:nvSpPr>
          <p:spPr>
            <a:xfrm>
              <a:off x="949506" y="2625263"/>
              <a:ext cx="102" cy="1969109"/>
            </a:xfrm>
            <a:custGeom>
              <a:rect b="b" l="l" r="r" t="t"/>
              <a:pathLst>
                <a:path extrusionOk="0" fill="none" h="19332" w="1">
                  <a:moveTo>
                    <a:pt x="0" y="0"/>
                  </a:moveTo>
                  <a:lnTo>
                    <a:pt x="0" y="19332"/>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9"/>
            <p:cNvSpPr/>
            <p:nvPr/>
          </p:nvSpPr>
          <p:spPr>
            <a:xfrm>
              <a:off x="689470" y="4594237"/>
              <a:ext cx="495423" cy="102"/>
            </a:xfrm>
            <a:custGeom>
              <a:rect b="b" l="l" r="r" t="t"/>
              <a:pathLst>
                <a:path extrusionOk="0" fill="none" h="1" w="4864">
                  <a:moveTo>
                    <a:pt x="0" y="1"/>
                  </a:moveTo>
                  <a:lnTo>
                    <a:pt x="4863" y="1"/>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9"/>
            <p:cNvSpPr/>
            <p:nvPr/>
          </p:nvSpPr>
          <p:spPr>
            <a:xfrm>
              <a:off x="503686" y="2547853"/>
              <a:ext cx="102" cy="108478"/>
            </a:xfrm>
            <a:custGeom>
              <a:rect b="b" l="l" r="r" t="t"/>
              <a:pathLst>
                <a:path extrusionOk="0" fill="none" h="1065" w="1">
                  <a:moveTo>
                    <a:pt x="0" y="0"/>
                  </a:moveTo>
                  <a:lnTo>
                    <a:pt x="0"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9"/>
            <p:cNvSpPr/>
            <p:nvPr/>
          </p:nvSpPr>
          <p:spPr>
            <a:xfrm>
              <a:off x="1181735" y="2761444"/>
              <a:ext cx="3158" cy="105423"/>
            </a:xfrm>
            <a:custGeom>
              <a:rect b="b" l="l" r="r" t="t"/>
              <a:pathLst>
                <a:path extrusionOk="0" fill="none" h="1035" w="31">
                  <a:moveTo>
                    <a:pt x="0" y="1"/>
                  </a:moveTo>
                  <a:lnTo>
                    <a:pt x="30"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9"/>
            <p:cNvSpPr/>
            <p:nvPr/>
          </p:nvSpPr>
          <p:spPr>
            <a:xfrm>
              <a:off x="1382899" y="2414727"/>
              <a:ext cx="3259" cy="108478"/>
            </a:xfrm>
            <a:custGeom>
              <a:rect b="b" l="l" r="r" t="t"/>
              <a:pathLst>
                <a:path extrusionOk="0" fill="none" h="1065" w="32">
                  <a:moveTo>
                    <a:pt x="1" y="0"/>
                  </a:moveTo>
                  <a:lnTo>
                    <a:pt x="31"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9"/>
            <p:cNvSpPr/>
            <p:nvPr/>
          </p:nvSpPr>
          <p:spPr>
            <a:xfrm>
              <a:off x="664719" y="2894570"/>
              <a:ext cx="3158" cy="108478"/>
            </a:xfrm>
            <a:custGeom>
              <a:rect b="b" l="l" r="r" t="t"/>
              <a:pathLst>
                <a:path extrusionOk="0" fill="none" h="1065" w="31">
                  <a:moveTo>
                    <a:pt x="0" y="1"/>
                  </a:moveTo>
                  <a:lnTo>
                    <a:pt x="30" y="1065"/>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9"/>
            <p:cNvSpPr/>
            <p:nvPr/>
          </p:nvSpPr>
          <p:spPr>
            <a:xfrm>
              <a:off x="949506" y="2625263"/>
              <a:ext cx="102" cy="1969109"/>
            </a:xfrm>
            <a:custGeom>
              <a:rect b="b" l="l" r="r" t="t"/>
              <a:pathLst>
                <a:path extrusionOk="0" fill="none" h="19332" w="1">
                  <a:moveTo>
                    <a:pt x="0" y="0"/>
                  </a:moveTo>
                  <a:lnTo>
                    <a:pt x="0" y="19332"/>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9"/>
            <p:cNvSpPr/>
            <p:nvPr/>
          </p:nvSpPr>
          <p:spPr>
            <a:xfrm>
              <a:off x="689470" y="4594237"/>
              <a:ext cx="495423" cy="102"/>
            </a:xfrm>
            <a:custGeom>
              <a:rect b="b" l="l" r="r" t="t"/>
              <a:pathLst>
                <a:path extrusionOk="0" fill="none" h="1" w="4864">
                  <a:moveTo>
                    <a:pt x="0" y="1"/>
                  </a:moveTo>
                  <a:lnTo>
                    <a:pt x="4863" y="1"/>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9"/>
            <p:cNvSpPr/>
            <p:nvPr/>
          </p:nvSpPr>
          <p:spPr>
            <a:xfrm>
              <a:off x="503686" y="2547853"/>
              <a:ext cx="102" cy="108478"/>
            </a:xfrm>
            <a:custGeom>
              <a:rect b="b" l="l" r="r" t="t"/>
              <a:pathLst>
                <a:path extrusionOk="0" fill="none" h="1065" w="1">
                  <a:moveTo>
                    <a:pt x="0" y="0"/>
                  </a:moveTo>
                  <a:lnTo>
                    <a:pt x="0"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9"/>
            <p:cNvSpPr/>
            <p:nvPr/>
          </p:nvSpPr>
          <p:spPr>
            <a:xfrm>
              <a:off x="1181735" y="2761444"/>
              <a:ext cx="3158" cy="105423"/>
            </a:xfrm>
            <a:custGeom>
              <a:rect b="b" l="l" r="r" t="t"/>
              <a:pathLst>
                <a:path extrusionOk="0" fill="none" h="1035" w="31">
                  <a:moveTo>
                    <a:pt x="0" y="1"/>
                  </a:moveTo>
                  <a:lnTo>
                    <a:pt x="30"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9"/>
            <p:cNvSpPr/>
            <p:nvPr/>
          </p:nvSpPr>
          <p:spPr>
            <a:xfrm>
              <a:off x="1382899" y="2414727"/>
              <a:ext cx="3259" cy="108478"/>
            </a:xfrm>
            <a:custGeom>
              <a:rect b="b" l="l" r="r" t="t"/>
              <a:pathLst>
                <a:path extrusionOk="0" fill="none" h="1065" w="32">
                  <a:moveTo>
                    <a:pt x="1" y="0"/>
                  </a:moveTo>
                  <a:lnTo>
                    <a:pt x="31"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9"/>
            <p:cNvSpPr/>
            <p:nvPr/>
          </p:nvSpPr>
          <p:spPr>
            <a:xfrm>
              <a:off x="664719" y="2894570"/>
              <a:ext cx="3158" cy="108478"/>
            </a:xfrm>
            <a:custGeom>
              <a:rect b="b" l="l" r="r" t="t"/>
              <a:pathLst>
                <a:path extrusionOk="0" fill="none" h="1065" w="31">
                  <a:moveTo>
                    <a:pt x="0" y="1"/>
                  </a:moveTo>
                  <a:lnTo>
                    <a:pt x="30" y="1065"/>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1" name="Google Shape;231;p9"/>
          <p:cNvSpPr/>
          <p:nvPr/>
        </p:nvSpPr>
        <p:spPr>
          <a:xfrm>
            <a:off x="1603802" y="1145309"/>
            <a:ext cx="622307" cy="178668"/>
          </a:xfrm>
          <a:custGeom>
            <a:rect b="b" l="l" r="r" t="t"/>
            <a:pathLst>
              <a:path extrusionOk="0" h="2182" w="7600">
                <a:moveTo>
                  <a:pt x="2032" y="0"/>
                </a:moveTo>
                <a:cubicBezTo>
                  <a:pt x="693" y="0"/>
                  <a:pt x="0" y="1209"/>
                  <a:pt x="0" y="1209"/>
                </a:cubicBezTo>
                <a:cubicBezTo>
                  <a:pt x="616" y="891"/>
                  <a:pt x="1149" y="768"/>
                  <a:pt x="1604" y="768"/>
                </a:cubicBezTo>
                <a:cubicBezTo>
                  <a:pt x="3147" y="768"/>
                  <a:pt x="3800" y="2182"/>
                  <a:pt x="3800" y="2182"/>
                </a:cubicBezTo>
                <a:cubicBezTo>
                  <a:pt x="3800" y="2182"/>
                  <a:pt x="4455" y="780"/>
                  <a:pt x="6005" y="780"/>
                </a:cubicBezTo>
                <a:cubicBezTo>
                  <a:pt x="6458" y="780"/>
                  <a:pt x="6987" y="900"/>
                  <a:pt x="7599" y="1209"/>
                </a:cubicBezTo>
                <a:cubicBezTo>
                  <a:pt x="7599" y="1209"/>
                  <a:pt x="6922" y="0"/>
                  <a:pt x="5580" y="0"/>
                </a:cubicBezTo>
                <a:cubicBezTo>
                  <a:pt x="5079" y="0"/>
                  <a:pt x="4486" y="169"/>
                  <a:pt x="3800" y="631"/>
                </a:cubicBezTo>
                <a:cubicBezTo>
                  <a:pt x="3122" y="169"/>
                  <a:pt x="2532" y="0"/>
                  <a:pt x="20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9"/>
          <p:cNvSpPr/>
          <p:nvPr/>
        </p:nvSpPr>
        <p:spPr>
          <a:xfrm>
            <a:off x="-284299" y="161925"/>
            <a:ext cx="1829419" cy="572359"/>
          </a:xfrm>
          <a:custGeom>
            <a:rect b="b" l="l" r="r" t="t"/>
            <a:pathLst>
              <a:path extrusionOk="0" h="6990" w="22342">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9"/>
          <p:cNvSpPr txBox="1"/>
          <p:nvPr>
            <p:ph idx="1" type="subTitle"/>
          </p:nvPr>
        </p:nvSpPr>
        <p:spPr>
          <a:xfrm>
            <a:off x="2297163" y="2481725"/>
            <a:ext cx="4567800" cy="1170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atin typeface="Kanit Light"/>
                <a:ea typeface="Kanit Light"/>
                <a:cs typeface="Kanit Light"/>
                <a:sym typeface="Kanit Light"/>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234" name="Google Shape;234;p9"/>
          <p:cNvSpPr txBox="1"/>
          <p:nvPr>
            <p:ph type="title"/>
          </p:nvPr>
        </p:nvSpPr>
        <p:spPr>
          <a:xfrm>
            <a:off x="1943125" y="1239200"/>
            <a:ext cx="5265900" cy="1170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7200"/>
            </a:lvl1pPr>
            <a:lvl2pPr lvl="1" rtl="0" algn="ctr">
              <a:spcBef>
                <a:spcPts val="0"/>
              </a:spcBef>
              <a:spcAft>
                <a:spcPts val="0"/>
              </a:spcAft>
              <a:buNone/>
              <a:defRPr sz="7200"/>
            </a:lvl2pPr>
            <a:lvl3pPr lvl="2" rtl="0" algn="ctr">
              <a:spcBef>
                <a:spcPts val="0"/>
              </a:spcBef>
              <a:spcAft>
                <a:spcPts val="0"/>
              </a:spcAft>
              <a:buNone/>
              <a:defRPr sz="7200"/>
            </a:lvl3pPr>
            <a:lvl4pPr lvl="3" rtl="0" algn="ctr">
              <a:spcBef>
                <a:spcPts val="0"/>
              </a:spcBef>
              <a:spcAft>
                <a:spcPts val="0"/>
              </a:spcAft>
              <a:buNone/>
              <a:defRPr sz="7200"/>
            </a:lvl4pPr>
            <a:lvl5pPr lvl="4" rtl="0" algn="ctr">
              <a:spcBef>
                <a:spcPts val="0"/>
              </a:spcBef>
              <a:spcAft>
                <a:spcPts val="0"/>
              </a:spcAft>
              <a:buNone/>
              <a:defRPr sz="7200"/>
            </a:lvl5pPr>
            <a:lvl6pPr lvl="5" rtl="0" algn="ctr">
              <a:spcBef>
                <a:spcPts val="0"/>
              </a:spcBef>
              <a:spcAft>
                <a:spcPts val="0"/>
              </a:spcAft>
              <a:buNone/>
              <a:defRPr sz="7200"/>
            </a:lvl6pPr>
            <a:lvl7pPr lvl="6" rtl="0" algn="ctr">
              <a:spcBef>
                <a:spcPts val="0"/>
              </a:spcBef>
              <a:spcAft>
                <a:spcPts val="0"/>
              </a:spcAft>
              <a:buNone/>
              <a:defRPr sz="7200"/>
            </a:lvl7pPr>
            <a:lvl8pPr lvl="7" rtl="0" algn="ctr">
              <a:spcBef>
                <a:spcPts val="0"/>
              </a:spcBef>
              <a:spcAft>
                <a:spcPts val="0"/>
              </a:spcAft>
              <a:buNone/>
              <a:defRPr sz="7200"/>
            </a:lvl8pPr>
            <a:lvl9pPr lvl="8" rtl="0" algn="ctr">
              <a:spcBef>
                <a:spcPts val="0"/>
              </a:spcBef>
              <a:spcAft>
                <a:spcPts val="0"/>
              </a:spcAft>
              <a:buNone/>
              <a:defRPr sz="72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35" name="Shape 235"/>
        <p:cNvGrpSpPr/>
        <p:nvPr/>
      </p:nvGrpSpPr>
      <p:grpSpPr>
        <a:xfrm>
          <a:off x="0" y="0"/>
          <a:ext cx="0" cy="0"/>
          <a:chOff x="0" y="0"/>
          <a:chExt cx="0" cy="0"/>
        </a:xfrm>
      </p:grpSpPr>
      <p:grpSp>
        <p:nvGrpSpPr>
          <p:cNvPr id="236" name="Google Shape;236;p10"/>
          <p:cNvGrpSpPr/>
          <p:nvPr/>
        </p:nvGrpSpPr>
        <p:grpSpPr>
          <a:xfrm>
            <a:off x="5942326" y="751762"/>
            <a:ext cx="3732921" cy="3847676"/>
            <a:chOff x="5942326" y="751762"/>
            <a:chExt cx="3732921" cy="3847676"/>
          </a:xfrm>
        </p:grpSpPr>
        <p:sp>
          <p:nvSpPr>
            <p:cNvPr id="237" name="Google Shape;237;p10"/>
            <p:cNvSpPr/>
            <p:nvPr/>
          </p:nvSpPr>
          <p:spPr>
            <a:xfrm flipH="1">
              <a:off x="5942326" y="1774025"/>
              <a:ext cx="1829419" cy="572359"/>
            </a:xfrm>
            <a:custGeom>
              <a:rect b="b" l="l" r="r" t="t"/>
              <a:pathLst>
                <a:path extrusionOk="0" h="6990" w="22342">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0"/>
            <p:cNvSpPr/>
            <p:nvPr/>
          </p:nvSpPr>
          <p:spPr>
            <a:xfrm flipH="1">
              <a:off x="7121176" y="884725"/>
              <a:ext cx="1829419" cy="572359"/>
            </a:xfrm>
            <a:custGeom>
              <a:rect b="b" l="l" r="r" t="t"/>
              <a:pathLst>
                <a:path extrusionOk="0" h="6990" w="22342">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0"/>
            <p:cNvSpPr/>
            <p:nvPr/>
          </p:nvSpPr>
          <p:spPr>
            <a:xfrm>
              <a:off x="7292465" y="1217335"/>
              <a:ext cx="1029421" cy="2388157"/>
            </a:xfrm>
            <a:custGeom>
              <a:rect b="b" l="l" r="r" t="t"/>
              <a:pathLst>
                <a:path extrusionOk="0" h="26658" w="11491">
                  <a:moveTo>
                    <a:pt x="5746" y="1"/>
                  </a:moveTo>
                  <a:cubicBezTo>
                    <a:pt x="2584" y="1"/>
                    <a:pt x="1" y="2615"/>
                    <a:pt x="1" y="5746"/>
                  </a:cubicBezTo>
                  <a:lnTo>
                    <a:pt x="1" y="20913"/>
                  </a:lnTo>
                  <a:cubicBezTo>
                    <a:pt x="1" y="24074"/>
                    <a:pt x="2584" y="26658"/>
                    <a:pt x="5746" y="26658"/>
                  </a:cubicBezTo>
                  <a:cubicBezTo>
                    <a:pt x="8907" y="26658"/>
                    <a:pt x="11490" y="24074"/>
                    <a:pt x="11490" y="20913"/>
                  </a:cubicBezTo>
                  <a:lnTo>
                    <a:pt x="11490" y="5746"/>
                  </a:lnTo>
                  <a:cubicBezTo>
                    <a:pt x="11490" y="2615"/>
                    <a:pt x="8907" y="1"/>
                    <a:pt x="5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0"/>
            <p:cNvSpPr/>
            <p:nvPr/>
          </p:nvSpPr>
          <p:spPr>
            <a:xfrm>
              <a:off x="7807130" y="1715696"/>
              <a:ext cx="90" cy="2883741"/>
            </a:xfrm>
            <a:custGeom>
              <a:rect b="b" l="l" r="r" t="t"/>
              <a:pathLst>
                <a:path extrusionOk="0" fill="none" h="32190" w="1">
                  <a:moveTo>
                    <a:pt x="1" y="0"/>
                  </a:moveTo>
                  <a:lnTo>
                    <a:pt x="1" y="32189"/>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0"/>
            <p:cNvSpPr/>
            <p:nvPr/>
          </p:nvSpPr>
          <p:spPr>
            <a:xfrm>
              <a:off x="7507648" y="4599348"/>
              <a:ext cx="637218" cy="90"/>
            </a:xfrm>
            <a:custGeom>
              <a:rect b="b" l="l" r="r" t="t"/>
              <a:pathLst>
                <a:path extrusionOk="0" fill="none" h="1" w="7113">
                  <a:moveTo>
                    <a:pt x="0" y="0"/>
                  </a:moveTo>
                  <a:lnTo>
                    <a:pt x="7113" y="0"/>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0"/>
            <p:cNvSpPr/>
            <p:nvPr/>
          </p:nvSpPr>
          <p:spPr>
            <a:xfrm>
              <a:off x="7807130" y="1568598"/>
              <a:ext cx="147188" cy="514755"/>
            </a:xfrm>
            <a:custGeom>
              <a:rect b="b" l="l" r="r" t="t"/>
              <a:pathLst>
                <a:path extrusionOk="0" fill="none" h="5746" w="1643">
                  <a:moveTo>
                    <a:pt x="1642" y="1"/>
                  </a:moveTo>
                  <a:lnTo>
                    <a:pt x="1" y="5746"/>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0"/>
            <p:cNvSpPr/>
            <p:nvPr/>
          </p:nvSpPr>
          <p:spPr>
            <a:xfrm>
              <a:off x="7592037" y="1824632"/>
              <a:ext cx="215183" cy="887787"/>
            </a:xfrm>
            <a:custGeom>
              <a:rect b="b" l="l" r="r" t="t"/>
              <a:pathLst>
                <a:path extrusionOk="0" fill="none" h="9910" w="2402">
                  <a:moveTo>
                    <a:pt x="0" y="0"/>
                  </a:moveTo>
                  <a:lnTo>
                    <a:pt x="2402" y="9909"/>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0"/>
            <p:cNvSpPr/>
            <p:nvPr/>
          </p:nvSpPr>
          <p:spPr>
            <a:xfrm>
              <a:off x="7807130" y="2410070"/>
              <a:ext cx="305037" cy="1002098"/>
            </a:xfrm>
            <a:custGeom>
              <a:rect b="b" l="l" r="r" t="t"/>
              <a:pathLst>
                <a:path extrusionOk="0" fill="none" h="11186" w="3405">
                  <a:moveTo>
                    <a:pt x="3405" y="0"/>
                  </a:moveTo>
                  <a:lnTo>
                    <a:pt x="1" y="11186"/>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0"/>
            <p:cNvSpPr/>
            <p:nvPr/>
          </p:nvSpPr>
          <p:spPr>
            <a:xfrm>
              <a:off x="7954229" y="2194886"/>
              <a:ext cx="90" cy="92720"/>
            </a:xfrm>
            <a:custGeom>
              <a:rect b="b" l="l" r="r" t="t"/>
              <a:pathLst>
                <a:path extrusionOk="0" fill="none" h="1035" w="1">
                  <a:moveTo>
                    <a:pt x="0" y="1"/>
                  </a:moveTo>
                  <a:lnTo>
                    <a:pt x="0"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0"/>
            <p:cNvSpPr/>
            <p:nvPr/>
          </p:nvSpPr>
          <p:spPr>
            <a:xfrm>
              <a:off x="8084933" y="2862026"/>
              <a:ext cx="0" cy="95408"/>
            </a:xfrm>
            <a:custGeom>
              <a:rect b="b" l="l" r="r" t="t"/>
              <a:pathLst>
                <a:path extrusionOk="0" fill="none" h="1065" w="0">
                  <a:moveTo>
                    <a:pt x="0" y="1"/>
                  </a:moveTo>
                  <a:lnTo>
                    <a:pt x="0" y="1065"/>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0"/>
            <p:cNvSpPr/>
            <p:nvPr/>
          </p:nvSpPr>
          <p:spPr>
            <a:xfrm>
              <a:off x="7635575" y="2911029"/>
              <a:ext cx="90" cy="95408"/>
            </a:xfrm>
            <a:custGeom>
              <a:rect b="b" l="l" r="r" t="t"/>
              <a:pathLst>
                <a:path extrusionOk="0" fill="none" h="1065" w="1">
                  <a:moveTo>
                    <a:pt x="1" y="1"/>
                  </a:moveTo>
                  <a:lnTo>
                    <a:pt x="1" y="1065"/>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0"/>
            <p:cNvSpPr/>
            <p:nvPr/>
          </p:nvSpPr>
          <p:spPr>
            <a:xfrm>
              <a:off x="7700972" y="3270533"/>
              <a:ext cx="90" cy="95318"/>
            </a:xfrm>
            <a:custGeom>
              <a:rect b="b" l="l" r="r" t="t"/>
              <a:pathLst>
                <a:path extrusionOk="0" fill="none" h="1064" w="1">
                  <a:moveTo>
                    <a:pt x="0" y="0"/>
                  </a:moveTo>
                  <a:lnTo>
                    <a:pt x="0"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0"/>
            <p:cNvSpPr/>
            <p:nvPr/>
          </p:nvSpPr>
          <p:spPr>
            <a:xfrm>
              <a:off x="7907913" y="2480842"/>
              <a:ext cx="90" cy="95408"/>
            </a:xfrm>
            <a:custGeom>
              <a:rect b="b" l="l" r="r" t="t"/>
              <a:pathLst>
                <a:path extrusionOk="0" fill="none" h="1065" w="1">
                  <a:moveTo>
                    <a:pt x="0" y="0"/>
                  </a:moveTo>
                  <a:lnTo>
                    <a:pt x="0"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0"/>
            <p:cNvSpPr/>
            <p:nvPr/>
          </p:nvSpPr>
          <p:spPr>
            <a:xfrm>
              <a:off x="7551186" y="1522372"/>
              <a:ext cx="90" cy="89943"/>
            </a:xfrm>
            <a:custGeom>
              <a:rect b="b" l="l" r="r" t="t"/>
              <a:pathLst>
                <a:path extrusionOk="0" fill="none" h="1004" w="1">
                  <a:moveTo>
                    <a:pt x="0" y="0"/>
                  </a:moveTo>
                  <a:lnTo>
                    <a:pt x="0" y="100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0"/>
            <p:cNvSpPr/>
            <p:nvPr/>
          </p:nvSpPr>
          <p:spPr>
            <a:xfrm>
              <a:off x="8084933" y="2012491"/>
              <a:ext cx="0" cy="95408"/>
            </a:xfrm>
            <a:custGeom>
              <a:rect b="b" l="l" r="r" t="t"/>
              <a:pathLst>
                <a:path extrusionOk="0" fill="none" h="1065" w="0">
                  <a:moveTo>
                    <a:pt x="0" y="0"/>
                  </a:moveTo>
                  <a:lnTo>
                    <a:pt x="0"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0"/>
            <p:cNvSpPr/>
            <p:nvPr/>
          </p:nvSpPr>
          <p:spPr>
            <a:xfrm>
              <a:off x="8035841" y="3177903"/>
              <a:ext cx="90" cy="92720"/>
            </a:xfrm>
            <a:custGeom>
              <a:rect b="b" l="l" r="r" t="t"/>
              <a:pathLst>
                <a:path extrusionOk="0" fill="none" h="1035" w="1">
                  <a:moveTo>
                    <a:pt x="1" y="1"/>
                  </a:moveTo>
                  <a:lnTo>
                    <a:pt x="1"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0"/>
            <p:cNvSpPr/>
            <p:nvPr/>
          </p:nvSpPr>
          <p:spPr>
            <a:xfrm>
              <a:off x="7521265" y="2390988"/>
              <a:ext cx="90" cy="89943"/>
            </a:xfrm>
            <a:custGeom>
              <a:rect b="b" l="l" r="r" t="t"/>
              <a:pathLst>
                <a:path extrusionOk="0" fill="none" h="1004" w="1">
                  <a:moveTo>
                    <a:pt x="0" y="0"/>
                  </a:moveTo>
                  <a:lnTo>
                    <a:pt x="0" y="100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0"/>
            <p:cNvSpPr/>
            <p:nvPr/>
          </p:nvSpPr>
          <p:spPr>
            <a:xfrm>
              <a:off x="7455868" y="1963488"/>
              <a:ext cx="90" cy="95408"/>
            </a:xfrm>
            <a:custGeom>
              <a:rect b="b" l="l" r="r" t="t"/>
              <a:pathLst>
                <a:path extrusionOk="0" fill="none" h="1065" w="1">
                  <a:moveTo>
                    <a:pt x="1" y="0"/>
                  </a:moveTo>
                  <a:lnTo>
                    <a:pt x="1"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0"/>
            <p:cNvSpPr/>
            <p:nvPr/>
          </p:nvSpPr>
          <p:spPr>
            <a:xfrm>
              <a:off x="7455868" y="2818488"/>
              <a:ext cx="90" cy="92631"/>
            </a:xfrm>
            <a:custGeom>
              <a:rect b="b" l="l" r="r" t="t"/>
              <a:pathLst>
                <a:path extrusionOk="0" fill="none" h="1034" w="1">
                  <a:moveTo>
                    <a:pt x="1" y="1"/>
                  </a:moveTo>
                  <a:lnTo>
                    <a:pt x="1"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0"/>
            <p:cNvSpPr/>
            <p:nvPr/>
          </p:nvSpPr>
          <p:spPr>
            <a:xfrm>
              <a:off x="7771744" y="1405284"/>
              <a:ext cx="90" cy="95408"/>
            </a:xfrm>
            <a:custGeom>
              <a:rect b="b" l="l" r="r" t="t"/>
              <a:pathLst>
                <a:path extrusionOk="0" fill="none" h="1065" w="1">
                  <a:moveTo>
                    <a:pt x="1" y="0"/>
                  </a:moveTo>
                  <a:lnTo>
                    <a:pt x="1"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0"/>
            <p:cNvSpPr/>
            <p:nvPr/>
          </p:nvSpPr>
          <p:spPr>
            <a:xfrm>
              <a:off x="8112078" y="1601296"/>
              <a:ext cx="90" cy="89943"/>
            </a:xfrm>
            <a:custGeom>
              <a:rect b="b" l="l" r="r" t="t"/>
              <a:pathLst>
                <a:path extrusionOk="0" fill="none" h="1004" w="1">
                  <a:moveTo>
                    <a:pt x="1" y="1"/>
                  </a:moveTo>
                  <a:lnTo>
                    <a:pt x="1" y="100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0"/>
            <p:cNvSpPr/>
            <p:nvPr/>
          </p:nvSpPr>
          <p:spPr>
            <a:xfrm>
              <a:off x="8648513" y="751762"/>
              <a:ext cx="1026734" cy="2853730"/>
            </a:xfrm>
            <a:custGeom>
              <a:rect b="b" l="l" r="r" t="t"/>
              <a:pathLst>
                <a:path extrusionOk="0" h="31855" w="11461">
                  <a:moveTo>
                    <a:pt x="5746" y="0"/>
                  </a:moveTo>
                  <a:cubicBezTo>
                    <a:pt x="2585" y="0"/>
                    <a:pt x="1" y="2584"/>
                    <a:pt x="1" y="5745"/>
                  </a:cubicBezTo>
                  <a:lnTo>
                    <a:pt x="1" y="26110"/>
                  </a:lnTo>
                  <a:cubicBezTo>
                    <a:pt x="1" y="29271"/>
                    <a:pt x="2585" y="31855"/>
                    <a:pt x="5746" y="31855"/>
                  </a:cubicBezTo>
                  <a:cubicBezTo>
                    <a:pt x="8937" y="31855"/>
                    <a:pt x="11460" y="29271"/>
                    <a:pt x="11460" y="26110"/>
                  </a:cubicBezTo>
                  <a:lnTo>
                    <a:pt x="11460" y="5745"/>
                  </a:lnTo>
                  <a:cubicBezTo>
                    <a:pt x="11460" y="2584"/>
                    <a:pt x="8876" y="0"/>
                    <a:pt x="57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0"/>
            <p:cNvSpPr/>
            <p:nvPr/>
          </p:nvSpPr>
          <p:spPr>
            <a:xfrm>
              <a:off x="9144097" y="1132946"/>
              <a:ext cx="90" cy="3466492"/>
            </a:xfrm>
            <a:custGeom>
              <a:rect b="b" l="l" r="r" t="t"/>
              <a:pathLst>
                <a:path extrusionOk="0" fill="none" h="38695" w="1">
                  <a:moveTo>
                    <a:pt x="1" y="1"/>
                  </a:moveTo>
                  <a:lnTo>
                    <a:pt x="1" y="3869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0"/>
            <p:cNvSpPr/>
            <p:nvPr/>
          </p:nvSpPr>
          <p:spPr>
            <a:xfrm>
              <a:off x="8844614" y="4599348"/>
              <a:ext cx="637218" cy="90"/>
            </a:xfrm>
            <a:custGeom>
              <a:rect b="b" l="l" r="r" t="t"/>
              <a:pathLst>
                <a:path extrusionOk="0" fill="none" h="1" w="7113">
                  <a:moveTo>
                    <a:pt x="0" y="0"/>
                  </a:moveTo>
                  <a:lnTo>
                    <a:pt x="7113" y="0"/>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0"/>
            <p:cNvSpPr/>
            <p:nvPr/>
          </p:nvSpPr>
          <p:spPr>
            <a:xfrm>
              <a:off x="9144097" y="1165644"/>
              <a:ext cx="188039" cy="917709"/>
            </a:xfrm>
            <a:custGeom>
              <a:rect b="b" l="l" r="r" t="t"/>
              <a:pathLst>
                <a:path extrusionOk="0" fill="none" h="10244" w="2099">
                  <a:moveTo>
                    <a:pt x="2098" y="0"/>
                  </a:moveTo>
                  <a:lnTo>
                    <a:pt x="1" y="1024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0"/>
            <p:cNvSpPr/>
            <p:nvPr/>
          </p:nvSpPr>
          <p:spPr>
            <a:xfrm>
              <a:off x="8896305" y="1454287"/>
              <a:ext cx="247882" cy="1211816"/>
            </a:xfrm>
            <a:custGeom>
              <a:rect b="b" l="l" r="r" t="t"/>
              <a:pathLst>
                <a:path extrusionOk="0" fill="none" h="13527" w="2767">
                  <a:moveTo>
                    <a:pt x="1" y="0"/>
                  </a:moveTo>
                  <a:lnTo>
                    <a:pt x="2767" y="13526"/>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0"/>
            <p:cNvSpPr/>
            <p:nvPr/>
          </p:nvSpPr>
          <p:spPr>
            <a:xfrm>
              <a:off x="9144097" y="2410070"/>
              <a:ext cx="217960" cy="882323"/>
            </a:xfrm>
            <a:custGeom>
              <a:rect b="b" l="l" r="r" t="t"/>
              <a:pathLst>
                <a:path extrusionOk="0" fill="none" h="9849" w="2433">
                  <a:moveTo>
                    <a:pt x="2433" y="0"/>
                  </a:moveTo>
                  <a:lnTo>
                    <a:pt x="1" y="9848"/>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0"/>
            <p:cNvSpPr/>
            <p:nvPr/>
          </p:nvSpPr>
          <p:spPr>
            <a:xfrm>
              <a:off x="8967166" y="1192878"/>
              <a:ext cx="90" cy="89943"/>
            </a:xfrm>
            <a:custGeom>
              <a:rect b="b" l="l" r="r" t="t"/>
              <a:pathLst>
                <a:path extrusionOk="0" fill="none" h="1004" w="1">
                  <a:moveTo>
                    <a:pt x="0" y="0"/>
                  </a:moveTo>
                  <a:lnTo>
                    <a:pt x="0" y="100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0"/>
            <p:cNvSpPr/>
            <p:nvPr/>
          </p:nvSpPr>
          <p:spPr>
            <a:xfrm>
              <a:off x="9054243" y="1620378"/>
              <a:ext cx="90" cy="95408"/>
            </a:xfrm>
            <a:custGeom>
              <a:rect b="b" l="l" r="r" t="t"/>
              <a:pathLst>
                <a:path extrusionOk="0" fill="none" h="1065" w="1">
                  <a:moveTo>
                    <a:pt x="1" y="0"/>
                  </a:moveTo>
                  <a:lnTo>
                    <a:pt x="1"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0"/>
            <p:cNvSpPr/>
            <p:nvPr/>
          </p:nvSpPr>
          <p:spPr>
            <a:xfrm>
              <a:off x="9332046" y="931469"/>
              <a:ext cx="90" cy="92631"/>
            </a:xfrm>
            <a:custGeom>
              <a:rect b="b" l="l" r="r" t="t"/>
              <a:pathLst>
                <a:path extrusionOk="0" fill="none" h="1034" w="1">
                  <a:moveTo>
                    <a:pt x="0" y="0"/>
                  </a:moveTo>
                  <a:lnTo>
                    <a:pt x="0"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0"/>
            <p:cNvSpPr/>
            <p:nvPr/>
          </p:nvSpPr>
          <p:spPr>
            <a:xfrm>
              <a:off x="9253032" y="2083263"/>
              <a:ext cx="90" cy="92720"/>
            </a:xfrm>
            <a:custGeom>
              <a:rect b="b" l="l" r="r" t="t"/>
              <a:pathLst>
                <a:path extrusionOk="0" fill="none" h="1035" w="1">
                  <a:moveTo>
                    <a:pt x="1" y="1"/>
                  </a:moveTo>
                  <a:lnTo>
                    <a:pt x="1"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0"/>
            <p:cNvSpPr/>
            <p:nvPr/>
          </p:nvSpPr>
          <p:spPr>
            <a:xfrm>
              <a:off x="9239415" y="2505388"/>
              <a:ext cx="90" cy="92631"/>
            </a:xfrm>
            <a:custGeom>
              <a:rect b="b" l="l" r="r" t="t"/>
              <a:pathLst>
                <a:path extrusionOk="0" fill="none" h="1034" w="1">
                  <a:moveTo>
                    <a:pt x="1" y="0"/>
                  </a:moveTo>
                  <a:lnTo>
                    <a:pt x="1" y="103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0"/>
            <p:cNvSpPr/>
            <p:nvPr/>
          </p:nvSpPr>
          <p:spPr>
            <a:xfrm>
              <a:off x="9361968" y="2935575"/>
              <a:ext cx="90" cy="95408"/>
            </a:xfrm>
            <a:custGeom>
              <a:rect b="b" l="l" r="r" t="t"/>
              <a:pathLst>
                <a:path extrusionOk="0" fill="none" h="1065" w="1">
                  <a:moveTo>
                    <a:pt x="1" y="1"/>
                  </a:moveTo>
                  <a:lnTo>
                    <a:pt x="1"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0"/>
            <p:cNvSpPr/>
            <p:nvPr/>
          </p:nvSpPr>
          <p:spPr>
            <a:xfrm>
              <a:off x="9579838" y="2867491"/>
              <a:ext cx="90" cy="89943"/>
            </a:xfrm>
            <a:custGeom>
              <a:rect b="b" l="l" r="r" t="t"/>
              <a:pathLst>
                <a:path extrusionOk="0" fill="none" h="1004" w="1">
                  <a:moveTo>
                    <a:pt x="0" y="1"/>
                  </a:moveTo>
                  <a:lnTo>
                    <a:pt x="0" y="100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0"/>
            <p:cNvSpPr/>
            <p:nvPr/>
          </p:nvSpPr>
          <p:spPr>
            <a:xfrm>
              <a:off x="9397354" y="1715696"/>
              <a:ext cx="90" cy="92631"/>
            </a:xfrm>
            <a:custGeom>
              <a:rect b="b" l="l" r="r" t="t"/>
              <a:pathLst>
                <a:path extrusionOk="0" fill="none" h="1034" w="1">
                  <a:moveTo>
                    <a:pt x="1" y="0"/>
                  </a:moveTo>
                  <a:lnTo>
                    <a:pt x="1"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0"/>
            <p:cNvSpPr/>
            <p:nvPr/>
          </p:nvSpPr>
          <p:spPr>
            <a:xfrm>
              <a:off x="9468215" y="2148660"/>
              <a:ext cx="90" cy="89943"/>
            </a:xfrm>
            <a:custGeom>
              <a:rect b="b" l="l" r="r" t="t"/>
              <a:pathLst>
                <a:path extrusionOk="0" fill="none" h="1004" w="1">
                  <a:moveTo>
                    <a:pt x="0" y="0"/>
                  </a:moveTo>
                  <a:lnTo>
                    <a:pt x="0" y="100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0"/>
            <p:cNvSpPr/>
            <p:nvPr/>
          </p:nvSpPr>
          <p:spPr>
            <a:xfrm>
              <a:off x="9503601" y="1315430"/>
              <a:ext cx="90" cy="89943"/>
            </a:xfrm>
            <a:custGeom>
              <a:rect b="b" l="l" r="r" t="t"/>
              <a:pathLst>
                <a:path extrusionOk="0" fill="none" h="1004" w="1">
                  <a:moveTo>
                    <a:pt x="0" y="0"/>
                  </a:moveTo>
                  <a:lnTo>
                    <a:pt x="0" y="100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0"/>
            <p:cNvSpPr/>
            <p:nvPr/>
          </p:nvSpPr>
          <p:spPr>
            <a:xfrm>
              <a:off x="9070637" y="857920"/>
              <a:ext cx="90" cy="95408"/>
            </a:xfrm>
            <a:custGeom>
              <a:rect b="b" l="l" r="r" t="t"/>
              <a:pathLst>
                <a:path extrusionOk="0" fill="none" h="1065" w="1">
                  <a:moveTo>
                    <a:pt x="0" y="1"/>
                  </a:moveTo>
                  <a:lnTo>
                    <a:pt x="0" y="1065"/>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0"/>
            <p:cNvSpPr/>
            <p:nvPr/>
          </p:nvSpPr>
          <p:spPr>
            <a:xfrm>
              <a:off x="8787459" y="1669381"/>
              <a:ext cx="90" cy="92720"/>
            </a:xfrm>
            <a:custGeom>
              <a:rect b="b" l="l" r="r" t="t"/>
              <a:pathLst>
                <a:path extrusionOk="0" fill="none" h="1035" w="1">
                  <a:moveTo>
                    <a:pt x="0" y="1"/>
                  </a:moveTo>
                  <a:lnTo>
                    <a:pt x="0"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0"/>
            <p:cNvSpPr/>
            <p:nvPr/>
          </p:nvSpPr>
          <p:spPr>
            <a:xfrm>
              <a:off x="8814693" y="1987945"/>
              <a:ext cx="90" cy="95408"/>
            </a:xfrm>
            <a:custGeom>
              <a:rect b="b" l="l" r="r" t="t"/>
              <a:pathLst>
                <a:path extrusionOk="0" fill="none" h="1065" w="1">
                  <a:moveTo>
                    <a:pt x="0" y="1"/>
                  </a:moveTo>
                  <a:lnTo>
                    <a:pt x="0" y="1065"/>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0"/>
            <p:cNvSpPr/>
            <p:nvPr/>
          </p:nvSpPr>
          <p:spPr>
            <a:xfrm>
              <a:off x="8937156" y="2287517"/>
              <a:ext cx="90" cy="95408"/>
            </a:xfrm>
            <a:custGeom>
              <a:rect b="b" l="l" r="r" t="t"/>
              <a:pathLst>
                <a:path extrusionOk="0" fill="none" h="1065" w="1">
                  <a:moveTo>
                    <a:pt x="1" y="0"/>
                  </a:moveTo>
                  <a:lnTo>
                    <a:pt x="1"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0"/>
            <p:cNvSpPr/>
            <p:nvPr/>
          </p:nvSpPr>
          <p:spPr>
            <a:xfrm>
              <a:off x="9018857" y="2862026"/>
              <a:ext cx="90" cy="95408"/>
            </a:xfrm>
            <a:custGeom>
              <a:rect b="b" l="l" r="r" t="t"/>
              <a:pathLst>
                <a:path extrusionOk="0" fill="none" h="1065" w="1">
                  <a:moveTo>
                    <a:pt x="1" y="1"/>
                  </a:moveTo>
                  <a:lnTo>
                    <a:pt x="1" y="1065"/>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0"/>
            <p:cNvSpPr/>
            <p:nvPr/>
          </p:nvSpPr>
          <p:spPr>
            <a:xfrm>
              <a:off x="9269426" y="3224218"/>
              <a:ext cx="90" cy="95408"/>
            </a:xfrm>
            <a:custGeom>
              <a:rect b="b" l="l" r="r" t="t"/>
              <a:pathLst>
                <a:path extrusionOk="0" fill="none" h="1065" w="1">
                  <a:moveTo>
                    <a:pt x="0" y="0"/>
                  </a:moveTo>
                  <a:lnTo>
                    <a:pt x="0"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0"/>
            <p:cNvSpPr/>
            <p:nvPr/>
          </p:nvSpPr>
          <p:spPr>
            <a:xfrm>
              <a:off x="8814693" y="2617011"/>
              <a:ext cx="90" cy="95408"/>
            </a:xfrm>
            <a:custGeom>
              <a:rect b="b" l="l" r="r" t="t"/>
              <a:pathLst>
                <a:path extrusionOk="0" fill="none" h="1065" w="1">
                  <a:moveTo>
                    <a:pt x="0" y="0"/>
                  </a:moveTo>
                  <a:lnTo>
                    <a:pt x="0"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0"/>
            <p:cNvSpPr/>
            <p:nvPr/>
          </p:nvSpPr>
          <p:spPr>
            <a:xfrm>
              <a:off x="8896305" y="3131587"/>
              <a:ext cx="90" cy="92720"/>
            </a:xfrm>
            <a:custGeom>
              <a:rect b="b" l="l" r="r" t="t"/>
              <a:pathLst>
                <a:path extrusionOk="0" fill="none" h="1035" w="1">
                  <a:moveTo>
                    <a:pt x="1" y="1"/>
                  </a:moveTo>
                  <a:lnTo>
                    <a:pt x="1"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2" name="Google Shape;282;p10"/>
          <p:cNvSpPr txBox="1"/>
          <p:nvPr>
            <p:ph idx="1" type="body"/>
          </p:nvPr>
        </p:nvSpPr>
        <p:spPr>
          <a:xfrm>
            <a:off x="4027925" y="2732525"/>
            <a:ext cx="3049200" cy="1866900"/>
          </a:xfrm>
          <a:prstGeom prst="rect">
            <a:avLst/>
          </a:prstGeom>
        </p:spPr>
        <p:txBody>
          <a:bodyPr anchorCtr="0" anchor="ctr" bIns="91425" lIns="91425" spcFirstLastPara="1" rIns="91425" wrap="square" tIns="91425">
            <a:noAutofit/>
          </a:bodyPr>
          <a:lstStyle>
            <a:lvl1pPr indent="-228600" lvl="0" marL="457200" algn="r">
              <a:lnSpc>
                <a:spcPct val="100000"/>
              </a:lnSpc>
              <a:spcBef>
                <a:spcPts val="0"/>
              </a:spcBef>
              <a:spcAft>
                <a:spcPts val="0"/>
              </a:spcAft>
              <a:buSzPts val="1600"/>
              <a:buFont typeface="Bree Serif"/>
              <a:buNone/>
              <a:defRPr sz="3000">
                <a:solidFill>
                  <a:schemeClr val="lt1"/>
                </a:solidFill>
                <a:latin typeface="Bree Serif"/>
                <a:ea typeface="Bree Serif"/>
                <a:cs typeface="Bree Serif"/>
                <a:sym typeface="Bree Serif"/>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theme" Target="../theme/theme1.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7717500" cy="478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Bree Serif"/>
              <a:buNone/>
              <a:defRPr sz="3000">
                <a:solidFill>
                  <a:schemeClr val="dk1"/>
                </a:solidFill>
                <a:latin typeface="Bree Serif"/>
                <a:ea typeface="Bree Serif"/>
                <a:cs typeface="Bree Serif"/>
                <a:sym typeface="Bree Serif"/>
              </a:defRPr>
            </a:lvl1pPr>
            <a:lvl2pPr lvl="1">
              <a:spcBef>
                <a:spcPts val="0"/>
              </a:spcBef>
              <a:spcAft>
                <a:spcPts val="0"/>
              </a:spcAft>
              <a:buClr>
                <a:schemeClr val="dk1"/>
              </a:buClr>
              <a:buSzPts val="3000"/>
              <a:buFont typeface="Bree Serif"/>
              <a:buNone/>
              <a:defRPr sz="3000">
                <a:solidFill>
                  <a:schemeClr val="dk1"/>
                </a:solidFill>
                <a:latin typeface="Bree Serif"/>
                <a:ea typeface="Bree Serif"/>
                <a:cs typeface="Bree Serif"/>
                <a:sym typeface="Bree Serif"/>
              </a:defRPr>
            </a:lvl2pPr>
            <a:lvl3pPr lvl="2">
              <a:spcBef>
                <a:spcPts val="0"/>
              </a:spcBef>
              <a:spcAft>
                <a:spcPts val="0"/>
              </a:spcAft>
              <a:buClr>
                <a:schemeClr val="dk1"/>
              </a:buClr>
              <a:buSzPts val="3000"/>
              <a:buFont typeface="Bree Serif"/>
              <a:buNone/>
              <a:defRPr sz="3000">
                <a:solidFill>
                  <a:schemeClr val="dk1"/>
                </a:solidFill>
                <a:latin typeface="Bree Serif"/>
                <a:ea typeface="Bree Serif"/>
                <a:cs typeface="Bree Serif"/>
                <a:sym typeface="Bree Serif"/>
              </a:defRPr>
            </a:lvl3pPr>
            <a:lvl4pPr lvl="3">
              <a:spcBef>
                <a:spcPts val="0"/>
              </a:spcBef>
              <a:spcAft>
                <a:spcPts val="0"/>
              </a:spcAft>
              <a:buClr>
                <a:schemeClr val="dk1"/>
              </a:buClr>
              <a:buSzPts val="3000"/>
              <a:buFont typeface="Bree Serif"/>
              <a:buNone/>
              <a:defRPr sz="3000">
                <a:solidFill>
                  <a:schemeClr val="dk1"/>
                </a:solidFill>
                <a:latin typeface="Bree Serif"/>
                <a:ea typeface="Bree Serif"/>
                <a:cs typeface="Bree Serif"/>
                <a:sym typeface="Bree Serif"/>
              </a:defRPr>
            </a:lvl4pPr>
            <a:lvl5pPr lvl="4">
              <a:spcBef>
                <a:spcPts val="0"/>
              </a:spcBef>
              <a:spcAft>
                <a:spcPts val="0"/>
              </a:spcAft>
              <a:buClr>
                <a:schemeClr val="dk1"/>
              </a:buClr>
              <a:buSzPts val="3000"/>
              <a:buFont typeface="Bree Serif"/>
              <a:buNone/>
              <a:defRPr sz="3000">
                <a:solidFill>
                  <a:schemeClr val="dk1"/>
                </a:solidFill>
                <a:latin typeface="Bree Serif"/>
                <a:ea typeface="Bree Serif"/>
                <a:cs typeface="Bree Serif"/>
                <a:sym typeface="Bree Serif"/>
              </a:defRPr>
            </a:lvl5pPr>
            <a:lvl6pPr lvl="5">
              <a:spcBef>
                <a:spcPts val="0"/>
              </a:spcBef>
              <a:spcAft>
                <a:spcPts val="0"/>
              </a:spcAft>
              <a:buClr>
                <a:schemeClr val="dk1"/>
              </a:buClr>
              <a:buSzPts val="3000"/>
              <a:buFont typeface="Bree Serif"/>
              <a:buNone/>
              <a:defRPr sz="3000">
                <a:solidFill>
                  <a:schemeClr val="dk1"/>
                </a:solidFill>
                <a:latin typeface="Bree Serif"/>
                <a:ea typeface="Bree Serif"/>
                <a:cs typeface="Bree Serif"/>
                <a:sym typeface="Bree Serif"/>
              </a:defRPr>
            </a:lvl6pPr>
            <a:lvl7pPr lvl="6">
              <a:spcBef>
                <a:spcPts val="0"/>
              </a:spcBef>
              <a:spcAft>
                <a:spcPts val="0"/>
              </a:spcAft>
              <a:buClr>
                <a:schemeClr val="dk1"/>
              </a:buClr>
              <a:buSzPts val="3000"/>
              <a:buFont typeface="Bree Serif"/>
              <a:buNone/>
              <a:defRPr sz="3000">
                <a:solidFill>
                  <a:schemeClr val="dk1"/>
                </a:solidFill>
                <a:latin typeface="Bree Serif"/>
                <a:ea typeface="Bree Serif"/>
                <a:cs typeface="Bree Serif"/>
                <a:sym typeface="Bree Serif"/>
              </a:defRPr>
            </a:lvl7pPr>
            <a:lvl8pPr lvl="7">
              <a:spcBef>
                <a:spcPts val="0"/>
              </a:spcBef>
              <a:spcAft>
                <a:spcPts val="0"/>
              </a:spcAft>
              <a:buClr>
                <a:schemeClr val="dk1"/>
              </a:buClr>
              <a:buSzPts val="3000"/>
              <a:buFont typeface="Bree Serif"/>
              <a:buNone/>
              <a:defRPr sz="3000">
                <a:solidFill>
                  <a:schemeClr val="dk1"/>
                </a:solidFill>
                <a:latin typeface="Bree Serif"/>
                <a:ea typeface="Bree Serif"/>
                <a:cs typeface="Bree Serif"/>
                <a:sym typeface="Bree Serif"/>
              </a:defRPr>
            </a:lvl8pPr>
            <a:lvl9pPr lvl="8">
              <a:spcBef>
                <a:spcPts val="0"/>
              </a:spcBef>
              <a:spcAft>
                <a:spcPts val="0"/>
              </a:spcAft>
              <a:buClr>
                <a:schemeClr val="dk1"/>
              </a:buClr>
              <a:buSzPts val="3000"/>
              <a:buFont typeface="Bree Serif"/>
              <a:buNone/>
              <a:defRPr sz="3000">
                <a:solidFill>
                  <a:schemeClr val="dk1"/>
                </a:solidFill>
                <a:latin typeface="Bree Serif"/>
                <a:ea typeface="Bree Serif"/>
                <a:cs typeface="Bree Serif"/>
                <a:sym typeface="Bree Serif"/>
              </a:defRPr>
            </a:lvl9pPr>
          </a:lstStyle>
          <a:p/>
        </p:txBody>
      </p:sp>
      <p:sp>
        <p:nvSpPr>
          <p:cNvPr id="7" name="Google Shape;7;p1"/>
          <p:cNvSpPr txBox="1"/>
          <p:nvPr>
            <p:ph idx="1" type="body"/>
          </p:nvPr>
        </p:nvSpPr>
        <p:spPr>
          <a:xfrm>
            <a:off x="713225" y="1152475"/>
            <a:ext cx="7717500" cy="3447000"/>
          </a:xfrm>
          <a:prstGeom prst="rect">
            <a:avLst/>
          </a:prstGeom>
          <a:noFill/>
          <a:ln>
            <a:noFill/>
          </a:ln>
        </p:spPr>
        <p:txBody>
          <a:bodyPr anchorCtr="0" anchor="t" bIns="91425" lIns="91425" spcFirstLastPara="1" rIns="91425" wrap="square" tIns="91425">
            <a:noAutofit/>
          </a:bodyPr>
          <a:lstStyle>
            <a:lvl1pPr indent="-330200" lvl="0" marL="457200">
              <a:lnSpc>
                <a:spcPct val="100000"/>
              </a:lnSpc>
              <a:spcBef>
                <a:spcPts val="0"/>
              </a:spcBef>
              <a:spcAft>
                <a:spcPts val="0"/>
              </a:spcAft>
              <a:buClr>
                <a:schemeClr val="dk1"/>
              </a:buClr>
              <a:buSzPts val="1600"/>
              <a:buFont typeface="Kanit ExtraLight"/>
              <a:buChar char="●"/>
              <a:defRPr sz="1600">
                <a:solidFill>
                  <a:schemeClr val="dk1"/>
                </a:solidFill>
                <a:latin typeface="Kanit ExtraLight"/>
                <a:ea typeface="Kanit ExtraLight"/>
                <a:cs typeface="Kanit ExtraLight"/>
                <a:sym typeface="Kanit ExtraLight"/>
              </a:defRPr>
            </a:lvl1pPr>
            <a:lvl2pPr indent="-330200" lvl="1" marL="914400">
              <a:lnSpc>
                <a:spcPct val="100000"/>
              </a:lnSpc>
              <a:spcBef>
                <a:spcPts val="1600"/>
              </a:spcBef>
              <a:spcAft>
                <a:spcPts val="0"/>
              </a:spcAft>
              <a:buClr>
                <a:schemeClr val="dk1"/>
              </a:buClr>
              <a:buSzPts val="1600"/>
              <a:buFont typeface="Kanit ExtraLight"/>
              <a:buChar char="○"/>
              <a:defRPr sz="1600">
                <a:solidFill>
                  <a:schemeClr val="dk1"/>
                </a:solidFill>
                <a:latin typeface="Kanit ExtraLight"/>
                <a:ea typeface="Kanit ExtraLight"/>
                <a:cs typeface="Kanit ExtraLight"/>
                <a:sym typeface="Kanit ExtraLight"/>
              </a:defRPr>
            </a:lvl2pPr>
            <a:lvl3pPr indent="-330200" lvl="2" marL="1371600">
              <a:lnSpc>
                <a:spcPct val="100000"/>
              </a:lnSpc>
              <a:spcBef>
                <a:spcPts val="1600"/>
              </a:spcBef>
              <a:spcAft>
                <a:spcPts val="0"/>
              </a:spcAft>
              <a:buClr>
                <a:schemeClr val="dk1"/>
              </a:buClr>
              <a:buSzPts val="1600"/>
              <a:buFont typeface="Kanit ExtraLight"/>
              <a:buChar char="■"/>
              <a:defRPr sz="1600">
                <a:solidFill>
                  <a:schemeClr val="dk1"/>
                </a:solidFill>
                <a:latin typeface="Kanit ExtraLight"/>
                <a:ea typeface="Kanit ExtraLight"/>
                <a:cs typeface="Kanit ExtraLight"/>
                <a:sym typeface="Kanit ExtraLight"/>
              </a:defRPr>
            </a:lvl3pPr>
            <a:lvl4pPr indent="-330200" lvl="3" marL="1828800">
              <a:lnSpc>
                <a:spcPct val="100000"/>
              </a:lnSpc>
              <a:spcBef>
                <a:spcPts val="1600"/>
              </a:spcBef>
              <a:spcAft>
                <a:spcPts val="0"/>
              </a:spcAft>
              <a:buClr>
                <a:schemeClr val="dk1"/>
              </a:buClr>
              <a:buSzPts val="1600"/>
              <a:buFont typeface="Kanit ExtraLight"/>
              <a:buChar char="●"/>
              <a:defRPr sz="1600">
                <a:solidFill>
                  <a:schemeClr val="dk1"/>
                </a:solidFill>
                <a:latin typeface="Kanit ExtraLight"/>
                <a:ea typeface="Kanit ExtraLight"/>
                <a:cs typeface="Kanit ExtraLight"/>
                <a:sym typeface="Kanit ExtraLight"/>
              </a:defRPr>
            </a:lvl4pPr>
            <a:lvl5pPr indent="-330200" lvl="4" marL="2286000">
              <a:lnSpc>
                <a:spcPct val="100000"/>
              </a:lnSpc>
              <a:spcBef>
                <a:spcPts val="1600"/>
              </a:spcBef>
              <a:spcAft>
                <a:spcPts val="0"/>
              </a:spcAft>
              <a:buClr>
                <a:schemeClr val="dk1"/>
              </a:buClr>
              <a:buSzPts val="1600"/>
              <a:buFont typeface="Kanit ExtraLight"/>
              <a:buChar char="○"/>
              <a:defRPr sz="1600">
                <a:solidFill>
                  <a:schemeClr val="dk1"/>
                </a:solidFill>
                <a:latin typeface="Kanit ExtraLight"/>
                <a:ea typeface="Kanit ExtraLight"/>
                <a:cs typeface="Kanit ExtraLight"/>
                <a:sym typeface="Kanit ExtraLight"/>
              </a:defRPr>
            </a:lvl5pPr>
            <a:lvl6pPr indent="-330200" lvl="5" marL="2743200">
              <a:lnSpc>
                <a:spcPct val="100000"/>
              </a:lnSpc>
              <a:spcBef>
                <a:spcPts val="1600"/>
              </a:spcBef>
              <a:spcAft>
                <a:spcPts val="0"/>
              </a:spcAft>
              <a:buClr>
                <a:schemeClr val="dk1"/>
              </a:buClr>
              <a:buSzPts val="1600"/>
              <a:buFont typeface="Kanit ExtraLight"/>
              <a:buChar char="■"/>
              <a:defRPr sz="1600">
                <a:solidFill>
                  <a:schemeClr val="dk1"/>
                </a:solidFill>
                <a:latin typeface="Kanit ExtraLight"/>
                <a:ea typeface="Kanit ExtraLight"/>
                <a:cs typeface="Kanit ExtraLight"/>
                <a:sym typeface="Kanit ExtraLight"/>
              </a:defRPr>
            </a:lvl6pPr>
            <a:lvl7pPr indent="-330200" lvl="6" marL="3200400">
              <a:lnSpc>
                <a:spcPct val="100000"/>
              </a:lnSpc>
              <a:spcBef>
                <a:spcPts val="1600"/>
              </a:spcBef>
              <a:spcAft>
                <a:spcPts val="0"/>
              </a:spcAft>
              <a:buClr>
                <a:schemeClr val="dk1"/>
              </a:buClr>
              <a:buSzPts val="1600"/>
              <a:buFont typeface="Kanit ExtraLight"/>
              <a:buChar char="●"/>
              <a:defRPr sz="1600">
                <a:solidFill>
                  <a:schemeClr val="dk1"/>
                </a:solidFill>
                <a:latin typeface="Kanit ExtraLight"/>
                <a:ea typeface="Kanit ExtraLight"/>
                <a:cs typeface="Kanit ExtraLight"/>
                <a:sym typeface="Kanit ExtraLight"/>
              </a:defRPr>
            </a:lvl7pPr>
            <a:lvl8pPr indent="-330200" lvl="7" marL="3657600">
              <a:lnSpc>
                <a:spcPct val="100000"/>
              </a:lnSpc>
              <a:spcBef>
                <a:spcPts val="1600"/>
              </a:spcBef>
              <a:spcAft>
                <a:spcPts val="0"/>
              </a:spcAft>
              <a:buClr>
                <a:schemeClr val="dk1"/>
              </a:buClr>
              <a:buSzPts val="1600"/>
              <a:buFont typeface="Kanit ExtraLight"/>
              <a:buChar char="○"/>
              <a:defRPr sz="1600">
                <a:solidFill>
                  <a:schemeClr val="dk1"/>
                </a:solidFill>
                <a:latin typeface="Kanit ExtraLight"/>
                <a:ea typeface="Kanit ExtraLight"/>
                <a:cs typeface="Kanit ExtraLight"/>
                <a:sym typeface="Kanit ExtraLight"/>
              </a:defRPr>
            </a:lvl8pPr>
            <a:lvl9pPr indent="-330200" lvl="8" marL="4114800">
              <a:lnSpc>
                <a:spcPct val="100000"/>
              </a:lnSpc>
              <a:spcBef>
                <a:spcPts val="1600"/>
              </a:spcBef>
              <a:spcAft>
                <a:spcPts val="1600"/>
              </a:spcAft>
              <a:buClr>
                <a:schemeClr val="dk1"/>
              </a:buClr>
              <a:buSzPts val="1600"/>
              <a:buFont typeface="Kanit ExtraLight"/>
              <a:buChar char="■"/>
              <a:defRPr sz="1600">
                <a:solidFill>
                  <a:schemeClr val="dk1"/>
                </a:solidFill>
                <a:latin typeface="Kanit ExtraLight"/>
                <a:ea typeface="Kanit ExtraLight"/>
                <a:cs typeface="Kanit ExtraLight"/>
                <a:sym typeface="Kanit Extra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wiki.event-b.org/index.php/IUML-B" TargetMode="External"/><Relationship Id="rId4" Type="http://schemas.openxmlformats.org/officeDocument/2006/relationships/hyperlink" Target="http://www.event-b.org/" TargetMode="External"/><Relationship Id="rId5" Type="http://schemas.openxmlformats.org/officeDocument/2006/relationships/hyperlink" Target="https://bookdown.org/rdpeng/artofdatascience/what-are-the-goals-of-formal-modeling.html"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6" name="Shape 1006"/>
        <p:cNvGrpSpPr/>
        <p:nvPr/>
      </p:nvGrpSpPr>
      <p:grpSpPr>
        <a:xfrm>
          <a:off x="0" y="0"/>
          <a:ext cx="0" cy="0"/>
          <a:chOff x="0" y="0"/>
          <a:chExt cx="0" cy="0"/>
        </a:xfrm>
      </p:grpSpPr>
      <p:grpSp>
        <p:nvGrpSpPr>
          <p:cNvPr id="1007" name="Google Shape;1007;p34"/>
          <p:cNvGrpSpPr/>
          <p:nvPr/>
        </p:nvGrpSpPr>
        <p:grpSpPr>
          <a:xfrm>
            <a:off x="1982237" y="3703413"/>
            <a:ext cx="2951705" cy="896015"/>
            <a:chOff x="1282025" y="2872613"/>
            <a:chExt cx="671025" cy="203700"/>
          </a:xfrm>
        </p:grpSpPr>
        <p:sp>
          <p:nvSpPr>
            <p:cNvPr id="1008" name="Google Shape;1008;p34"/>
            <p:cNvSpPr/>
            <p:nvPr/>
          </p:nvSpPr>
          <p:spPr>
            <a:xfrm>
              <a:off x="1324575" y="2872613"/>
              <a:ext cx="592000" cy="203700"/>
            </a:xfrm>
            <a:custGeom>
              <a:rect b="b" l="l" r="r" t="t"/>
              <a:pathLst>
                <a:path extrusionOk="0" h="8148" w="23680">
                  <a:moveTo>
                    <a:pt x="12204" y="0"/>
                  </a:moveTo>
                  <a:cubicBezTo>
                    <a:pt x="7920" y="0"/>
                    <a:pt x="6202" y="3437"/>
                    <a:pt x="6202" y="3437"/>
                  </a:cubicBezTo>
                  <a:cubicBezTo>
                    <a:pt x="6202" y="3437"/>
                    <a:pt x="305" y="3558"/>
                    <a:pt x="1" y="8148"/>
                  </a:cubicBezTo>
                  <a:lnTo>
                    <a:pt x="23679" y="8148"/>
                  </a:lnTo>
                  <a:cubicBezTo>
                    <a:pt x="23679" y="8148"/>
                    <a:pt x="23115" y="4566"/>
                    <a:pt x="19804" y="4566"/>
                  </a:cubicBezTo>
                  <a:cubicBezTo>
                    <a:pt x="19429" y="4566"/>
                    <a:pt x="19020" y="4611"/>
                    <a:pt x="18573" y="4713"/>
                  </a:cubicBezTo>
                  <a:cubicBezTo>
                    <a:pt x="18573" y="4713"/>
                    <a:pt x="16840" y="93"/>
                    <a:pt x="12372" y="2"/>
                  </a:cubicBezTo>
                  <a:cubicBezTo>
                    <a:pt x="12316" y="1"/>
                    <a:pt x="12260" y="0"/>
                    <a:pt x="122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4"/>
            <p:cNvSpPr/>
            <p:nvPr/>
          </p:nvSpPr>
          <p:spPr>
            <a:xfrm>
              <a:off x="1282025" y="3076288"/>
              <a:ext cx="671025" cy="25"/>
            </a:xfrm>
            <a:custGeom>
              <a:rect b="b" l="l" r="r" t="t"/>
              <a:pathLst>
                <a:path extrusionOk="0" fill="none" h="1" w="26841">
                  <a:moveTo>
                    <a:pt x="1" y="1"/>
                  </a:moveTo>
                  <a:lnTo>
                    <a:pt x="26840" y="1"/>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0" name="Google Shape;1010;p34"/>
          <p:cNvGrpSpPr/>
          <p:nvPr/>
        </p:nvGrpSpPr>
        <p:grpSpPr>
          <a:xfrm>
            <a:off x="4886332" y="1209285"/>
            <a:ext cx="3864527" cy="3437754"/>
            <a:chOff x="4886332" y="1161660"/>
            <a:chExt cx="3864527" cy="3437754"/>
          </a:xfrm>
        </p:grpSpPr>
        <p:sp>
          <p:nvSpPr>
            <p:cNvPr id="1011" name="Google Shape;1011;p34"/>
            <p:cNvSpPr/>
            <p:nvPr/>
          </p:nvSpPr>
          <p:spPr>
            <a:xfrm>
              <a:off x="4916003" y="4507881"/>
              <a:ext cx="1223171" cy="91533"/>
            </a:xfrm>
            <a:custGeom>
              <a:rect b="b" l="l" r="r" t="t"/>
              <a:pathLst>
                <a:path extrusionOk="0" h="1126" w="15047">
                  <a:moveTo>
                    <a:pt x="7508" y="1"/>
                  </a:moveTo>
                  <a:cubicBezTo>
                    <a:pt x="3374" y="1"/>
                    <a:pt x="0" y="274"/>
                    <a:pt x="0" y="578"/>
                  </a:cubicBezTo>
                  <a:cubicBezTo>
                    <a:pt x="0" y="882"/>
                    <a:pt x="3374" y="1125"/>
                    <a:pt x="7508" y="1125"/>
                  </a:cubicBezTo>
                  <a:cubicBezTo>
                    <a:pt x="11642" y="1125"/>
                    <a:pt x="15046" y="882"/>
                    <a:pt x="15046" y="578"/>
                  </a:cubicBezTo>
                  <a:cubicBezTo>
                    <a:pt x="15046" y="213"/>
                    <a:pt x="11642" y="1"/>
                    <a:pt x="750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4"/>
            <p:cNvSpPr/>
            <p:nvPr/>
          </p:nvSpPr>
          <p:spPr>
            <a:xfrm>
              <a:off x="6682678" y="3489886"/>
              <a:ext cx="148354" cy="358326"/>
            </a:xfrm>
            <a:custGeom>
              <a:rect b="b" l="l" r="r" t="t"/>
              <a:pathLst>
                <a:path extrusionOk="0" fill="none" h="4408" w="1825">
                  <a:moveTo>
                    <a:pt x="0" y="1"/>
                  </a:moveTo>
                  <a:lnTo>
                    <a:pt x="1824" y="4408"/>
                  </a:lnTo>
                </a:path>
              </a:pathLst>
            </a:custGeom>
            <a:noFill/>
            <a:ln cap="flat" cmpd="sng" w="91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4"/>
            <p:cNvSpPr/>
            <p:nvPr/>
          </p:nvSpPr>
          <p:spPr>
            <a:xfrm>
              <a:off x="6573912" y="3467694"/>
              <a:ext cx="220052" cy="44547"/>
            </a:xfrm>
            <a:custGeom>
              <a:rect b="b" l="l" r="r" t="t"/>
              <a:pathLst>
                <a:path extrusionOk="0" h="548" w="2707">
                  <a:moveTo>
                    <a:pt x="1" y="0"/>
                  </a:moveTo>
                  <a:lnTo>
                    <a:pt x="1" y="547"/>
                  </a:lnTo>
                  <a:lnTo>
                    <a:pt x="2706" y="547"/>
                  </a:lnTo>
                  <a:lnTo>
                    <a:pt x="270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4"/>
            <p:cNvSpPr/>
            <p:nvPr/>
          </p:nvSpPr>
          <p:spPr>
            <a:xfrm>
              <a:off x="6527008" y="3339175"/>
              <a:ext cx="217532" cy="123642"/>
            </a:xfrm>
            <a:custGeom>
              <a:rect b="b" l="l" r="r" t="t"/>
              <a:pathLst>
                <a:path extrusionOk="0" h="1521" w="2676">
                  <a:moveTo>
                    <a:pt x="1915" y="0"/>
                  </a:moveTo>
                  <a:lnTo>
                    <a:pt x="1095" y="274"/>
                  </a:lnTo>
                  <a:cubicBezTo>
                    <a:pt x="1611" y="1034"/>
                    <a:pt x="0" y="1520"/>
                    <a:pt x="0" y="1520"/>
                  </a:cubicBezTo>
                  <a:lnTo>
                    <a:pt x="2675" y="1520"/>
                  </a:lnTo>
                  <a:lnTo>
                    <a:pt x="191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4"/>
            <p:cNvSpPr/>
            <p:nvPr/>
          </p:nvSpPr>
          <p:spPr>
            <a:xfrm>
              <a:off x="6250297" y="2368084"/>
              <a:ext cx="1087254" cy="1030432"/>
            </a:xfrm>
            <a:custGeom>
              <a:rect b="b" l="l" r="r" t="t"/>
              <a:pathLst>
                <a:path extrusionOk="0" h="12676" w="13375">
                  <a:moveTo>
                    <a:pt x="8663" y="1"/>
                  </a:moveTo>
                  <a:cubicBezTo>
                    <a:pt x="8663" y="1"/>
                    <a:pt x="517" y="2949"/>
                    <a:pt x="243" y="5776"/>
                  </a:cubicBezTo>
                  <a:cubicBezTo>
                    <a:pt x="0" y="8573"/>
                    <a:pt x="4012" y="12676"/>
                    <a:pt x="4012" y="12676"/>
                  </a:cubicBezTo>
                  <a:lnTo>
                    <a:pt x="5715" y="12676"/>
                  </a:lnTo>
                  <a:lnTo>
                    <a:pt x="4012" y="7478"/>
                  </a:lnTo>
                  <a:lnTo>
                    <a:pt x="13374" y="2828"/>
                  </a:lnTo>
                  <a:lnTo>
                    <a:pt x="866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4"/>
            <p:cNvSpPr/>
            <p:nvPr/>
          </p:nvSpPr>
          <p:spPr>
            <a:xfrm>
              <a:off x="5921641" y="2973451"/>
              <a:ext cx="872323" cy="842652"/>
            </a:xfrm>
            <a:custGeom>
              <a:rect b="b" l="l" r="r" t="t"/>
              <a:pathLst>
                <a:path extrusionOk="0" fill="none" h="10366" w="10731">
                  <a:moveTo>
                    <a:pt x="1" y="1"/>
                  </a:moveTo>
                  <a:cubicBezTo>
                    <a:pt x="1" y="1"/>
                    <a:pt x="10639" y="1065"/>
                    <a:pt x="10730" y="10366"/>
                  </a:cubicBezTo>
                </a:path>
              </a:pathLst>
            </a:custGeom>
            <a:noFill/>
            <a:ln cap="rnd" cmpd="sng" w="190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4"/>
            <p:cNvSpPr/>
            <p:nvPr/>
          </p:nvSpPr>
          <p:spPr>
            <a:xfrm>
              <a:off x="6830951" y="3630762"/>
              <a:ext cx="1299746" cy="420107"/>
            </a:xfrm>
            <a:custGeom>
              <a:rect b="b" l="l" r="r" t="t"/>
              <a:pathLst>
                <a:path extrusionOk="0" fill="none" h="5168" w="15989">
                  <a:moveTo>
                    <a:pt x="213" y="0"/>
                  </a:moveTo>
                  <a:lnTo>
                    <a:pt x="15988" y="1641"/>
                  </a:lnTo>
                  <a:lnTo>
                    <a:pt x="15988" y="3404"/>
                  </a:lnTo>
                  <a:lnTo>
                    <a:pt x="0" y="5167"/>
                  </a:lnTo>
                </a:path>
              </a:pathLst>
            </a:custGeom>
            <a:no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4"/>
            <p:cNvSpPr/>
            <p:nvPr/>
          </p:nvSpPr>
          <p:spPr>
            <a:xfrm>
              <a:off x="4886332" y="3198299"/>
              <a:ext cx="1279992" cy="1277554"/>
            </a:xfrm>
            <a:custGeom>
              <a:rect b="b" l="l" r="r" t="t"/>
              <a:pathLst>
                <a:path extrusionOk="0" fill="none" h="15716" w="15746">
                  <a:moveTo>
                    <a:pt x="15746" y="7873"/>
                  </a:moveTo>
                  <a:cubicBezTo>
                    <a:pt x="15746" y="12190"/>
                    <a:pt x="12220" y="15715"/>
                    <a:pt x="7873" y="15715"/>
                  </a:cubicBezTo>
                  <a:cubicBezTo>
                    <a:pt x="3557" y="15715"/>
                    <a:pt x="1" y="12190"/>
                    <a:pt x="1" y="7873"/>
                  </a:cubicBezTo>
                  <a:cubicBezTo>
                    <a:pt x="1" y="3527"/>
                    <a:pt x="3557" y="1"/>
                    <a:pt x="7873" y="1"/>
                  </a:cubicBezTo>
                  <a:cubicBezTo>
                    <a:pt x="12250" y="31"/>
                    <a:pt x="15746" y="3527"/>
                    <a:pt x="15746" y="7873"/>
                  </a:cubicBezTo>
                  <a:close/>
                </a:path>
              </a:pathLst>
            </a:custGeom>
            <a:noFill/>
            <a:ln cap="flat" cmpd="sng" w="3800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4"/>
            <p:cNvSpPr/>
            <p:nvPr/>
          </p:nvSpPr>
          <p:spPr>
            <a:xfrm>
              <a:off x="4945673" y="3252682"/>
              <a:ext cx="1168788" cy="1168788"/>
            </a:xfrm>
            <a:custGeom>
              <a:rect b="b" l="l" r="r" t="t"/>
              <a:pathLst>
                <a:path extrusionOk="0" fill="none" h="14378" w="14378">
                  <a:moveTo>
                    <a:pt x="14377" y="7204"/>
                  </a:moveTo>
                  <a:cubicBezTo>
                    <a:pt x="14377" y="11186"/>
                    <a:pt x="11125" y="14378"/>
                    <a:pt x="7174" y="14378"/>
                  </a:cubicBezTo>
                  <a:cubicBezTo>
                    <a:pt x="3192" y="14378"/>
                    <a:pt x="0" y="11156"/>
                    <a:pt x="0" y="7204"/>
                  </a:cubicBezTo>
                  <a:cubicBezTo>
                    <a:pt x="0" y="3192"/>
                    <a:pt x="3222" y="1"/>
                    <a:pt x="7174" y="1"/>
                  </a:cubicBezTo>
                  <a:cubicBezTo>
                    <a:pt x="11125" y="1"/>
                    <a:pt x="14377" y="3253"/>
                    <a:pt x="14377" y="7204"/>
                  </a:cubicBezTo>
                  <a:close/>
                </a:path>
              </a:pathLst>
            </a:custGeom>
            <a:noFill/>
            <a:ln cap="flat" cmpd="sng" w="182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4"/>
            <p:cNvSpPr/>
            <p:nvPr/>
          </p:nvSpPr>
          <p:spPr>
            <a:xfrm>
              <a:off x="5432438" y="3741885"/>
              <a:ext cx="192820" cy="190381"/>
            </a:xfrm>
            <a:custGeom>
              <a:rect b="b" l="l" r="r" t="t"/>
              <a:pathLst>
                <a:path extrusionOk="0" h="2342" w="2372">
                  <a:moveTo>
                    <a:pt x="1186" y="1"/>
                  </a:moveTo>
                  <a:cubicBezTo>
                    <a:pt x="547" y="1"/>
                    <a:pt x="0" y="518"/>
                    <a:pt x="0" y="1186"/>
                  </a:cubicBezTo>
                  <a:cubicBezTo>
                    <a:pt x="0" y="1825"/>
                    <a:pt x="547" y="2341"/>
                    <a:pt x="1186" y="2341"/>
                  </a:cubicBezTo>
                  <a:cubicBezTo>
                    <a:pt x="1854" y="2341"/>
                    <a:pt x="2371" y="1825"/>
                    <a:pt x="2371" y="1186"/>
                  </a:cubicBezTo>
                  <a:cubicBezTo>
                    <a:pt x="2371" y="518"/>
                    <a:pt x="1854" y="1"/>
                    <a:pt x="11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4"/>
            <p:cNvSpPr/>
            <p:nvPr/>
          </p:nvSpPr>
          <p:spPr>
            <a:xfrm>
              <a:off x="7500537" y="4507881"/>
              <a:ext cx="1223171" cy="91533"/>
            </a:xfrm>
            <a:custGeom>
              <a:rect b="b" l="l" r="r" t="t"/>
              <a:pathLst>
                <a:path extrusionOk="0" h="1126" w="15047">
                  <a:moveTo>
                    <a:pt x="7508" y="1"/>
                  </a:moveTo>
                  <a:cubicBezTo>
                    <a:pt x="3374" y="1"/>
                    <a:pt x="0" y="274"/>
                    <a:pt x="0" y="578"/>
                  </a:cubicBezTo>
                  <a:cubicBezTo>
                    <a:pt x="0" y="882"/>
                    <a:pt x="3374" y="1125"/>
                    <a:pt x="7508" y="1125"/>
                  </a:cubicBezTo>
                  <a:cubicBezTo>
                    <a:pt x="11672" y="1125"/>
                    <a:pt x="15046" y="882"/>
                    <a:pt x="15046" y="578"/>
                  </a:cubicBezTo>
                  <a:cubicBezTo>
                    <a:pt x="15046" y="213"/>
                    <a:pt x="11672" y="1"/>
                    <a:pt x="750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4"/>
            <p:cNvSpPr/>
            <p:nvPr/>
          </p:nvSpPr>
          <p:spPr>
            <a:xfrm>
              <a:off x="7473386" y="3198299"/>
              <a:ext cx="1277472" cy="1277554"/>
            </a:xfrm>
            <a:custGeom>
              <a:rect b="b" l="l" r="r" t="t"/>
              <a:pathLst>
                <a:path extrusionOk="0" fill="none" h="15716" w="15715">
                  <a:moveTo>
                    <a:pt x="15715" y="7873"/>
                  </a:moveTo>
                  <a:cubicBezTo>
                    <a:pt x="15715" y="12190"/>
                    <a:pt x="12189" y="15715"/>
                    <a:pt x="7842" y="15715"/>
                  </a:cubicBezTo>
                  <a:cubicBezTo>
                    <a:pt x="3526" y="15715"/>
                    <a:pt x="0" y="12190"/>
                    <a:pt x="0" y="7873"/>
                  </a:cubicBezTo>
                  <a:cubicBezTo>
                    <a:pt x="0" y="3527"/>
                    <a:pt x="3526" y="1"/>
                    <a:pt x="7842" y="1"/>
                  </a:cubicBezTo>
                  <a:cubicBezTo>
                    <a:pt x="12219" y="31"/>
                    <a:pt x="15715" y="3527"/>
                    <a:pt x="15715" y="7873"/>
                  </a:cubicBezTo>
                  <a:close/>
                </a:path>
              </a:pathLst>
            </a:custGeom>
            <a:noFill/>
            <a:ln cap="flat" cmpd="sng" w="3800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4"/>
            <p:cNvSpPr/>
            <p:nvPr/>
          </p:nvSpPr>
          <p:spPr>
            <a:xfrm>
              <a:off x="7530208" y="3252682"/>
              <a:ext cx="1168788" cy="1168788"/>
            </a:xfrm>
            <a:custGeom>
              <a:rect b="b" l="l" r="r" t="t"/>
              <a:pathLst>
                <a:path extrusionOk="0" fill="none" h="14378" w="14378">
                  <a:moveTo>
                    <a:pt x="14377" y="7204"/>
                  </a:moveTo>
                  <a:cubicBezTo>
                    <a:pt x="14377" y="11186"/>
                    <a:pt x="11155" y="14378"/>
                    <a:pt x="7204" y="14378"/>
                  </a:cubicBezTo>
                  <a:cubicBezTo>
                    <a:pt x="3192" y="14378"/>
                    <a:pt x="0" y="11156"/>
                    <a:pt x="0" y="7204"/>
                  </a:cubicBezTo>
                  <a:cubicBezTo>
                    <a:pt x="0" y="3192"/>
                    <a:pt x="3252" y="1"/>
                    <a:pt x="7204" y="1"/>
                  </a:cubicBezTo>
                  <a:cubicBezTo>
                    <a:pt x="11155" y="1"/>
                    <a:pt x="14377" y="3253"/>
                    <a:pt x="14377" y="7204"/>
                  </a:cubicBezTo>
                  <a:close/>
                </a:path>
              </a:pathLst>
            </a:custGeom>
            <a:noFill/>
            <a:ln cap="flat" cmpd="sng" w="182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4"/>
            <p:cNvSpPr/>
            <p:nvPr/>
          </p:nvSpPr>
          <p:spPr>
            <a:xfrm>
              <a:off x="8019411" y="3741885"/>
              <a:ext cx="190300" cy="190381"/>
            </a:xfrm>
            <a:custGeom>
              <a:rect b="b" l="l" r="r" t="t"/>
              <a:pathLst>
                <a:path extrusionOk="0" h="2342" w="2341">
                  <a:moveTo>
                    <a:pt x="1186" y="1"/>
                  </a:moveTo>
                  <a:cubicBezTo>
                    <a:pt x="517" y="1"/>
                    <a:pt x="0" y="518"/>
                    <a:pt x="0" y="1186"/>
                  </a:cubicBezTo>
                  <a:cubicBezTo>
                    <a:pt x="0" y="1825"/>
                    <a:pt x="517" y="2341"/>
                    <a:pt x="1186" y="2341"/>
                  </a:cubicBezTo>
                  <a:cubicBezTo>
                    <a:pt x="1824" y="2341"/>
                    <a:pt x="2341" y="1825"/>
                    <a:pt x="2341" y="1186"/>
                  </a:cubicBezTo>
                  <a:cubicBezTo>
                    <a:pt x="2341" y="518"/>
                    <a:pt x="1824" y="1"/>
                    <a:pt x="11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4"/>
            <p:cNvSpPr/>
            <p:nvPr/>
          </p:nvSpPr>
          <p:spPr>
            <a:xfrm>
              <a:off x="6875417" y="2701699"/>
              <a:ext cx="358326" cy="1136678"/>
            </a:xfrm>
            <a:custGeom>
              <a:rect b="b" l="l" r="r" t="t"/>
              <a:pathLst>
                <a:path extrusionOk="0" fill="none" h="13983" w="4408">
                  <a:moveTo>
                    <a:pt x="4408" y="0"/>
                  </a:moveTo>
                  <a:lnTo>
                    <a:pt x="0" y="13982"/>
                  </a:lnTo>
                </a:path>
              </a:pathLst>
            </a:custGeom>
            <a:noFill/>
            <a:ln cap="rnd" cmpd="sng" w="19000">
              <a:solidFill>
                <a:srgbClr val="C76C1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34"/>
            <p:cNvSpPr/>
            <p:nvPr/>
          </p:nvSpPr>
          <p:spPr>
            <a:xfrm>
              <a:off x="5528767" y="2536111"/>
              <a:ext cx="511558" cy="1304704"/>
            </a:xfrm>
            <a:custGeom>
              <a:rect b="b" l="l" r="r" t="t"/>
              <a:pathLst>
                <a:path extrusionOk="0" fill="none" h="16050" w="6293">
                  <a:moveTo>
                    <a:pt x="6293" y="1"/>
                  </a:moveTo>
                  <a:lnTo>
                    <a:pt x="3162" y="11734"/>
                  </a:lnTo>
                  <a:cubicBezTo>
                    <a:pt x="2797" y="13162"/>
                    <a:pt x="1976" y="14439"/>
                    <a:pt x="852" y="15351"/>
                  </a:cubicBezTo>
                  <a:lnTo>
                    <a:pt x="1" y="16050"/>
                  </a:lnTo>
                </a:path>
              </a:pathLst>
            </a:custGeom>
            <a:noFill/>
            <a:ln cap="rnd" cmpd="sng" w="190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34"/>
            <p:cNvSpPr/>
            <p:nvPr/>
          </p:nvSpPr>
          <p:spPr>
            <a:xfrm>
              <a:off x="5756135" y="2499043"/>
              <a:ext cx="644955" cy="81"/>
            </a:xfrm>
            <a:custGeom>
              <a:rect b="b" l="l" r="r" t="t"/>
              <a:pathLst>
                <a:path extrusionOk="0" fill="none" h="1" w="7934">
                  <a:moveTo>
                    <a:pt x="0" y="1"/>
                  </a:moveTo>
                  <a:lnTo>
                    <a:pt x="7933" y="1"/>
                  </a:lnTo>
                </a:path>
              </a:pathLst>
            </a:custGeom>
            <a:noFill/>
            <a:ln cap="rnd" cmpd="sng" w="190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34"/>
            <p:cNvSpPr/>
            <p:nvPr/>
          </p:nvSpPr>
          <p:spPr>
            <a:xfrm>
              <a:off x="7033526" y="2622603"/>
              <a:ext cx="397915" cy="106327"/>
            </a:xfrm>
            <a:custGeom>
              <a:rect b="b" l="l" r="r" t="t"/>
              <a:pathLst>
                <a:path extrusionOk="0" h="1308" w="4895">
                  <a:moveTo>
                    <a:pt x="639" y="1"/>
                  </a:moveTo>
                  <a:cubicBezTo>
                    <a:pt x="305" y="1"/>
                    <a:pt x="1" y="305"/>
                    <a:pt x="1" y="669"/>
                  </a:cubicBezTo>
                  <a:cubicBezTo>
                    <a:pt x="1" y="1004"/>
                    <a:pt x="305" y="1308"/>
                    <a:pt x="639" y="1308"/>
                  </a:cubicBezTo>
                  <a:lnTo>
                    <a:pt x="4256" y="1308"/>
                  </a:lnTo>
                  <a:cubicBezTo>
                    <a:pt x="4590" y="1308"/>
                    <a:pt x="4894" y="1034"/>
                    <a:pt x="4894" y="669"/>
                  </a:cubicBezTo>
                  <a:cubicBezTo>
                    <a:pt x="4894" y="305"/>
                    <a:pt x="4590" y="1"/>
                    <a:pt x="4256" y="1"/>
                  </a:cubicBezTo>
                  <a:close/>
                </a:path>
              </a:pathLst>
            </a:custGeom>
            <a:solidFill>
              <a:srgbClr val="C76C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34"/>
            <p:cNvSpPr/>
            <p:nvPr/>
          </p:nvSpPr>
          <p:spPr>
            <a:xfrm>
              <a:off x="5971066" y="2795589"/>
              <a:ext cx="1233007" cy="81"/>
            </a:xfrm>
            <a:custGeom>
              <a:rect b="b" l="l" r="r" t="t"/>
              <a:pathLst>
                <a:path extrusionOk="0" fill="none" h="1" w="15168">
                  <a:moveTo>
                    <a:pt x="0" y="0"/>
                  </a:moveTo>
                  <a:lnTo>
                    <a:pt x="15168" y="0"/>
                  </a:lnTo>
                </a:path>
              </a:pathLst>
            </a:custGeom>
            <a:noFill/>
            <a:ln cap="rnd" cmpd="sng" w="190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4"/>
            <p:cNvSpPr/>
            <p:nvPr/>
          </p:nvSpPr>
          <p:spPr>
            <a:xfrm>
              <a:off x="6961909" y="2862328"/>
              <a:ext cx="1153912" cy="976049"/>
            </a:xfrm>
            <a:custGeom>
              <a:rect b="b" l="l" r="r" t="t"/>
              <a:pathLst>
                <a:path extrusionOk="0" fill="none" h="12007" w="14195">
                  <a:moveTo>
                    <a:pt x="2736" y="0"/>
                  </a:moveTo>
                  <a:cubicBezTo>
                    <a:pt x="2736" y="0"/>
                    <a:pt x="14195" y="1125"/>
                    <a:pt x="14195" y="12006"/>
                  </a:cubicBezTo>
                  <a:lnTo>
                    <a:pt x="0" y="12006"/>
                  </a:lnTo>
                </a:path>
              </a:pathLst>
            </a:custGeom>
            <a:noFill/>
            <a:ln cap="rnd" cmpd="sng" w="190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4"/>
            <p:cNvSpPr/>
            <p:nvPr/>
          </p:nvSpPr>
          <p:spPr>
            <a:xfrm>
              <a:off x="6573912" y="3601823"/>
              <a:ext cx="514078" cy="475465"/>
            </a:xfrm>
            <a:custGeom>
              <a:rect b="b" l="l" r="r" t="t"/>
              <a:pathLst>
                <a:path extrusionOk="0" h="5849" w="6324">
                  <a:moveTo>
                    <a:pt x="3128" y="0"/>
                  </a:moveTo>
                  <a:cubicBezTo>
                    <a:pt x="1735" y="0"/>
                    <a:pt x="517" y="997"/>
                    <a:pt x="275" y="2423"/>
                  </a:cubicBezTo>
                  <a:cubicBezTo>
                    <a:pt x="1" y="4004"/>
                    <a:pt x="1034" y="5523"/>
                    <a:pt x="2645" y="5797"/>
                  </a:cubicBezTo>
                  <a:cubicBezTo>
                    <a:pt x="2828" y="5832"/>
                    <a:pt x="3009" y="5849"/>
                    <a:pt x="3188" y="5849"/>
                  </a:cubicBezTo>
                  <a:cubicBezTo>
                    <a:pt x="4560" y="5849"/>
                    <a:pt x="5777" y="4855"/>
                    <a:pt x="6019" y="3456"/>
                  </a:cubicBezTo>
                  <a:cubicBezTo>
                    <a:pt x="6323" y="1846"/>
                    <a:pt x="5259" y="326"/>
                    <a:pt x="3679" y="52"/>
                  </a:cubicBezTo>
                  <a:cubicBezTo>
                    <a:pt x="3493" y="17"/>
                    <a:pt x="3309" y="0"/>
                    <a:pt x="31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4"/>
            <p:cNvSpPr/>
            <p:nvPr/>
          </p:nvSpPr>
          <p:spPr>
            <a:xfrm>
              <a:off x="6850705" y="4174348"/>
              <a:ext cx="219971" cy="44547"/>
            </a:xfrm>
            <a:custGeom>
              <a:rect b="b" l="l" r="r" t="t"/>
              <a:pathLst>
                <a:path extrusionOk="0" h="548" w="2706">
                  <a:moveTo>
                    <a:pt x="0" y="0"/>
                  </a:moveTo>
                  <a:lnTo>
                    <a:pt x="0" y="547"/>
                  </a:lnTo>
                  <a:lnTo>
                    <a:pt x="2706" y="547"/>
                  </a:lnTo>
                  <a:lnTo>
                    <a:pt x="270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4"/>
            <p:cNvSpPr/>
            <p:nvPr/>
          </p:nvSpPr>
          <p:spPr>
            <a:xfrm>
              <a:off x="6830951" y="3838295"/>
              <a:ext cx="150793" cy="360846"/>
            </a:xfrm>
            <a:custGeom>
              <a:rect b="b" l="l" r="r" t="t"/>
              <a:pathLst>
                <a:path extrusionOk="0" fill="none" h="4439" w="1855">
                  <a:moveTo>
                    <a:pt x="0" y="0"/>
                  </a:moveTo>
                  <a:lnTo>
                    <a:pt x="1854" y="4438"/>
                  </a:lnTo>
                </a:path>
              </a:pathLst>
            </a:custGeom>
            <a:noFill/>
            <a:ln cap="flat" cmpd="sng" w="91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34"/>
            <p:cNvSpPr/>
            <p:nvPr/>
          </p:nvSpPr>
          <p:spPr>
            <a:xfrm>
              <a:off x="5071673" y="2634960"/>
              <a:ext cx="714133" cy="400353"/>
            </a:xfrm>
            <a:custGeom>
              <a:rect b="b" l="l" r="r" t="t"/>
              <a:pathLst>
                <a:path extrusionOk="0" h="4925" w="8785">
                  <a:moveTo>
                    <a:pt x="0" y="1"/>
                  </a:moveTo>
                  <a:lnTo>
                    <a:pt x="0" y="2128"/>
                  </a:lnTo>
                  <a:cubicBezTo>
                    <a:pt x="0" y="3648"/>
                    <a:pt x="1277" y="4925"/>
                    <a:pt x="2797" y="4925"/>
                  </a:cubicBezTo>
                  <a:lnTo>
                    <a:pt x="8785" y="4925"/>
                  </a:lnTo>
                  <a:lnTo>
                    <a:pt x="878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34"/>
            <p:cNvSpPr/>
            <p:nvPr/>
          </p:nvSpPr>
          <p:spPr>
            <a:xfrm>
              <a:off x="5415123" y="2728849"/>
              <a:ext cx="570818" cy="81"/>
            </a:xfrm>
            <a:custGeom>
              <a:rect b="b" l="l" r="r" t="t"/>
              <a:pathLst>
                <a:path extrusionOk="0" fill="none" h="1" w="7022">
                  <a:moveTo>
                    <a:pt x="7022" y="1"/>
                  </a:moveTo>
                  <a:lnTo>
                    <a:pt x="0" y="1"/>
                  </a:lnTo>
                </a:path>
              </a:pathLst>
            </a:custGeom>
            <a:noFill/>
            <a:ln cap="rnd" cmpd="sng" w="190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34"/>
            <p:cNvSpPr/>
            <p:nvPr/>
          </p:nvSpPr>
          <p:spPr>
            <a:xfrm>
              <a:off x="6796322" y="4038431"/>
              <a:ext cx="249642" cy="135998"/>
            </a:xfrm>
            <a:custGeom>
              <a:rect b="b" l="l" r="r" t="t"/>
              <a:pathLst>
                <a:path extrusionOk="0" h="1673" w="3071">
                  <a:moveTo>
                    <a:pt x="1885" y="0"/>
                  </a:moveTo>
                  <a:cubicBezTo>
                    <a:pt x="1885" y="0"/>
                    <a:pt x="1885" y="335"/>
                    <a:pt x="1703" y="882"/>
                  </a:cubicBezTo>
                  <a:cubicBezTo>
                    <a:pt x="1520" y="1368"/>
                    <a:pt x="1" y="1581"/>
                    <a:pt x="1" y="1581"/>
                  </a:cubicBezTo>
                  <a:lnTo>
                    <a:pt x="2797" y="1672"/>
                  </a:lnTo>
                  <a:lnTo>
                    <a:pt x="3071" y="61"/>
                  </a:lnTo>
                  <a:lnTo>
                    <a:pt x="188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34"/>
            <p:cNvSpPr/>
            <p:nvPr/>
          </p:nvSpPr>
          <p:spPr>
            <a:xfrm>
              <a:off x="6907526" y="2385399"/>
              <a:ext cx="627640" cy="1690182"/>
            </a:xfrm>
            <a:custGeom>
              <a:rect b="b" l="l" r="r" t="t"/>
              <a:pathLst>
                <a:path extrusionOk="0" h="20792" w="7721">
                  <a:moveTo>
                    <a:pt x="1824" y="1"/>
                  </a:moveTo>
                  <a:lnTo>
                    <a:pt x="0" y="20791"/>
                  </a:lnTo>
                  <a:lnTo>
                    <a:pt x="2007" y="20791"/>
                  </a:lnTo>
                  <a:cubicBezTo>
                    <a:pt x="2007" y="20791"/>
                    <a:pt x="6262" y="6961"/>
                    <a:pt x="6991" y="4226"/>
                  </a:cubicBezTo>
                  <a:cubicBezTo>
                    <a:pt x="7721" y="1490"/>
                    <a:pt x="7326" y="426"/>
                    <a:pt x="7326" y="426"/>
                  </a:cubicBezTo>
                  <a:lnTo>
                    <a:pt x="182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34"/>
            <p:cNvSpPr/>
            <p:nvPr/>
          </p:nvSpPr>
          <p:spPr>
            <a:xfrm>
              <a:off x="6615939" y="1431116"/>
              <a:ext cx="375641" cy="373202"/>
            </a:xfrm>
            <a:custGeom>
              <a:rect b="b" l="l" r="r" t="t"/>
              <a:pathLst>
                <a:path extrusionOk="0" h="4591" w="4621">
                  <a:moveTo>
                    <a:pt x="2037" y="1"/>
                  </a:moveTo>
                  <a:lnTo>
                    <a:pt x="700" y="913"/>
                  </a:lnTo>
                  <a:lnTo>
                    <a:pt x="913" y="1217"/>
                  </a:lnTo>
                  <a:cubicBezTo>
                    <a:pt x="913" y="1217"/>
                    <a:pt x="1" y="1916"/>
                    <a:pt x="244" y="2524"/>
                  </a:cubicBezTo>
                  <a:cubicBezTo>
                    <a:pt x="457" y="3131"/>
                    <a:pt x="973" y="2888"/>
                    <a:pt x="1338" y="3192"/>
                  </a:cubicBezTo>
                  <a:cubicBezTo>
                    <a:pt x="1733" y="3496"/>
                    <a:pt x="2098" y="4590"/>
                    <a:pt x="2098" y="4590"/>
                  </a:cubicBezTo>
                  <a:lnTo>
                    <a:pt x="4195" y="4408"/>
                  </a:lnTo>
                  <a:lnTo>
                    <a:pt x="4013" y="2979"/>
                  </a:lnTo>
                  <a:cubicBezTo>
                    <a:pt x="4013" y="2979"/>
                    <a:pt x="4621" y="1976"/>
                    <a:pt x="4438" y="1399"/>
                  </a:cubicBezTo>
                  <a:cubicBezTo>
                    <a:pt x="4347" y="821"/>
                    <a:pt x="2037" y="1"/>
                    <a:pt x="20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34"/>
            <p:cNvSpPr/>
            <p:nvPr/>
          </p:nvSpPr>
          <p:spPr>
            <a:xfrm>
              <a:off x="6665363" y="1326821"/>
              <a:ext cx="560982" cy="430512"/>
            </a:xfrm>
            <a:custGeom>
              <a:rect b="b" l="l" r="r" t="t"/>
              <a:pathLst>
                <a:path extrusionOk="0" h="5296" w="6901">
                  <a:moveTo>
                    <a:pt x="3322" y="1"/>
                  </a:moveTo>
                  <a:cubicBezTo>
                    <a:pt x="2916" y="1"/>
                    <a:pt x="2671" y="348"/>
                    <a:pt x="2402" y="463"/>
                  </a:cubicBezTo>
                  <a:cubicBezTo>
                    <a:pt x="1976" y="676"/>
                    <a:pt x="1672" y="615"/>
                    <a:pt x="852" y="1041"/>
                  </a:cubicBezTo>
                  <a:cubicBezTo>
                    <a:pt x="1" y="1466"/>
                    <a:pt x="578" y="1892"/>
                    <a:pt x="578" y="1892"/>
                  </a:cubicBezTo>
                  <a:lnTo>
                    <a:pt x="1460" y="1344"/>
                  </a:lnTo>
                  <a:cubicBezTo>
                    <a:pt x="1642" y="2317"/>
                    <a:pt x="2675" y="2712"/>
                    <a:pt x="3131" y="2925"/>
                  </a:cubicBezTo>
                  <a:cubicBezTo>
                    <a:pt x="3587" y="3168"/>
                    <a:pt x="3131" y="3989"/>
                    <a:pt x="3253" y="4414"/>
                  </a:cubicBezTo>
                  <a:cubicBezTo>
                    <a:pt x="3344" y="4840"/>
                    <a:pt x="4013" y="5266"/>
                    <a:pt x="4499" y="5296"/>
                  </a:cubicBezTo>
                  <a:cubicBezTo>
                    <a:pt x="4986" y="5296"/>
                    <a:pt x="4317" y="4749"/>
                    <a:pt x="4317" y="4749"/>
                  </a:cubicBezTo>
                  <a:lnTo>
                    <a:pt x="4317" y="4749"/>
                  </a:lnTo>
                  <a:cubicBezTo>
                    <a:pt x="4317" y="4749"/>
                    <a:pt x="4737" y="4841"/>
                    <a:pt x="5185" y="4841"/>
                  </a:cubicBezTo>
                  <a:cubicBezTo>
                    <a:pt x="5508" y="4841"/>
                    <a:pt x="5845" y="4793"/>
                    <a:pt x="6049" y="4627"/>
                  </a:cubicBezTo>
                  <a:cubicBezTo>
                    <a:pt x="6536" y="4202"/>
                    <a:pt x="5745" y="3776"/>
                    <a:pt x="5745" y="3776"/>
                  </a:cubicBezTo>
                  <a:cubicBezTo>
                    <a:pt x="5745" y="3776"/>
                    <a:pt x="6505" y="3746"/>
                    <a:pt x="6688" y="2803"/>
                  </a:cubicBezTo>
                  <a:cubicBezTo>
                    <a:pt x="6900" y="1800"/>
                    <a:pt x="5138" y="1770"/>
                    <a:pt x="5138" y="1770"/>
                  </a:cubicBezTo>
                  <a:cubicBezTo>
                    <a:pt x="5138" y="1770"/>
                    <a:pt x="5259" y="1436"/>
                    <a:pt x="4226" y="463"/>
                  </a:cubicBezTo>
                  <a:cubicBezTo>
                    <a:pt x="3846" y="117"/>
                    <a:pt x="3557" y="1"/>
                    <a:pt x="3322" y="1"/>
                  </a:cubicBezTo>
                  <a:close/>
                </a:path>
              </a:pathLst>
            </a:custGeom>
            <a:solidFill>
              <a:srgbClr val="0B2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34"/>
            <p:cNvSpPr/>
            <p:nvPr/>
          </p:nvSpPr>
          <p:spPr>
            <a:xfrm>
              <a:off x="7325113" y="1161660"/>
              <a:ext cx="694379" cy="628372"/>
            </a:xfrm>
            <a:custGeom>
              <a:rect b="b" l="l" r="r" t="t"/>
              <a:pathLst>
                <a:path extrusionOk="0" h="7730" w="8542">
                  <a:moveTo>
                    <a:pt x="8062" y="0"/>
                  </a:moveTo>
                  <a:cubicBezTo>
                    <a:pt x="7856" y="0"/>
                    <a:pt x="7295" y="1711"/>
                    <a:pt x="7295" y="1711"/>
                  </a:cubicBezTo>
                  <a:lnTo>
                    <a:pt x="0" y="6210"/>
                  </a:lnTo>
                  <a:lnTo>
                    <a:pt x="791" y="7729"/>
                  </a:lnTo>
                  <a:lnTo>
                    <a:pt x="7660" y="2289"/>
                  </a:lnTo>
                  <a:cubicBezTo>
                    <a:pt x="7680" y="2294"/>
                    <a:pt x="7700" y="2296"/>
                    <a:pt x="7719" y="2296"/>
                  </a:cubicBezTo>
                  <a:cubicBezTo>
                    <a:pt x="8152" y="2296"/>
                    <a:pt x="8541" y="1073"/>
                    <a:pt x="8541" y="1073"/>
                  </a:cubicBezTo>
                  <a:lnTo>
                    <a:pt x="8541" y="1073"/>
                  </a:lnTo>
                  <a:lnTo>
                    <a:pt x="8086" y="1103"/>
                  </a:lnTo>
                  <a:cubicBezTo>
                    <a:pt x="8086" y="1103"/>
                    <a:pt x="8268" y="161"/>
                    <a:pt x="8086" y="9"/>
                  </a:cubicBezTo>
                  <a:cubicBezTo>
                    <a:pt x="8078" y="3"/>
                    <a:pt x="8071" y="0"/>
                    <a:pt x="80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4"/>
            <p:cNvSpPr/>
            <p:nvPr/>
          </p:nvSpPr>
          <p:spPr>
            <a:xfrm>
              <a:off x="5817834" y="1238235"/>
              <a:ext cx="694460" cy="628372"/>
            </a:xfrm>
            <a:custGeom>
              <a:rect b="b" l="l" r="r" t="t"/>
              <a:pathLst>
                <a:path extrusionOk="0" h="7730" w="8543">
                  <a:moveTo>
                    <a:pt x="480" y="0"/>
                  </a:moveTo>
                  <a:cubicBezTo>
                    <a:pt x="472" y="0"/>
                    <a:pt x="464" y="3"/>
                    <a:pt x="457" y="9"/>
                  </a:cubicBezTo>
                  <a:cubicBezTo>
                    <a:pt x="244" y="161"/>
                    <a:pt x="457" y="1103"/>
                    <a:pt x="457" y="1103"/>
                  </a:cubicBezTo>
                  <a:lnTo>
                    <a:pt x="1" y="1073"/>
                  </a:lnTo>
                  <a:lnTo>
                    <a:pt x="1" y="1073"/>
                  </a:lnTo>
                  <a:cubicBezTo>
                    <a:pt x="1" y="1073"/>
                    <a:pt x="362" y="2297"/>
                    <a:pt x="793" y="2297"/>
                  </a:cubicBezTo>
                  <a:cubicBezTo>
                    <a:pt x="812" y="2297"/>
                    <a:pt x="832" y="2294"/>
                    <a:pt x="852" y="2289"/>
                  </a:cubicBezTo>
                  <a:lnTo>
                    <a:pt x="7752" y="7730"/>
                  </a:lnTo>
                  <a:lnTo>
                    <a:pt x="8542" y="6210"/>
                  </a:lnTo>
                  <a:lnTo>
                    <a:pt x="1247" y="1742"/>
                  </a:lnTo>
                  <a:cubicBezTo>
                    <a:pt x="1247" y="1742"/>
                    <a:pt x="685" y="0"/>
                    <a:pt x="4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34"/>
            <p:cNvSpPr/>
            <p:nvPr/>
          </p:nvSpPr>
          <p:spPr>
            <a:xfrm>
              <a:off x="6420762" y="1639238"/>
              <a:ext cx="1163829" cy="816802"/>
            </a:xfrm>
            <a:custGeom>
              <a:rect b="b" l="l" r="r" t="t"/>
              <a:pathLst>
                <a:path extrusionOk="0" h="10048" w="14317">
                  <a:moveTo>
                    <a:pt x="11216" y="0"/>
                  </a:moveTo>
                  <a:cubicBezTo>
                    <a:pt x="11216" y="0"/>
                    <a:pt x="9302" y="1125"/>
                    <a:pt x="8329" y="1429"/>
                  </a:cubicBezTo>
                  <a:cubicBezTo>
                    <a:pt x="7535" y="1711"/>
                    <a:pt x="6202" y="1906"/>
                    <a:pt x="4801" y="1906"/>
                  </a:cubicBezTo>
                  <a:cubicBezTo>
                    <a:pt x="4540" y="1906"/>
                    <a:pt x="4276" y="1899"/>
                    <a:pt x="4013" y="1885"/>
                  </a:cubicBezTo>
                  <a:cubicBezTo>
                    <a:pt x="2680" y="1826"/>
                    <a:pt x="972" y="1276"/>
                    <a:pt x="829" y="1276"/>
                  </a:cubicBezTo>
                  <a:cubicBezTo>
                    <a:pt x="825" y="1276"/>
                    <a:pt x="823" y="1276"/>
                    <a:pt x="821" y="1277"/>
                  </a:cubicBezTo>
                  <a:lnTo>
                    <a:pt x="0" y="3070"/>
                  </a:lnTo>
                  <a:cubicBezTo>
                    <a:pt x="1611" y="3709"/>
                    <a:pt x="3010" y="5684"/>
                    <a:pt x="3922" y="6930"/>
                  </a:cubicBezTo>
                  <a:cubicBezTo>
                    <a:pt x="4894" y="8207"/>
                    <a:pt x="5320" y="9940"/>
                    <a:pt x="6839" y="9940"/>
                  </a:cubicBezTo>
                  <a:cubicBezTo>
                    <a:pt x="7853" y="9940"/>
                    <a:pt x="10217" y="10048"/>
                    <a:pt x="11887" y="10048"/>
                  </a:cubicBezTo>
                  <a:cubicBezTo>
                    <a:pt x="12723" y="10048"/>
                    <a:pt x="13385" y="10021"/>
                    <a:pt x="13618" y="9940"/>
                  </a:cubicBezTo>
                  <a:cubicBezTo>
                    <a:pt x="14317" y="9727"/>
                    <a:pt x="13739" y="9180"/>
                    <a:pt x="12706" y="8572"/>
                  </a:cubicBezTo>
                  <a:cubicBezTo>
                    <a:pt x="11733" y="7964"/>
                    <a:pt x="9970" y="3861"/>
                    <a:pt x="9970" y="3861"/>
                  </a:cubicBezTo>
                  <a:lnTo>
                    <a:pt x="12280" y="1885"/>
                  </a:lnTo>
                  <a:lnTo>
                    <a:pt x="1121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3" name="Google Shape;1043;p34"/>
          <p:cNvSpPr txBox="1"/>
          <p:nvPr>
            <p:ph type="ctrTitle"/>
          </p:nvPr>
        </p:nvSpPr>
        <p:spPr>
          <a:xfrm>
            <a:off x="745950" y="319800"/>
            <a:ext cx="4188000" cy="1772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Formal Modelling of Cruise Control System Using Event-B and Rodin Platform</a:t>
            </a:r>
            <a:endParaRPr sz="2400">
              <a:solidFill>
                <a:schemeClr val="dk1"/>
              </a:solidFill>
            </a:endParaRPr>
          </a:p>
        </p:txBody>
      </p:sp>
      <p:sp>
        <p:nvSpPr>
          <p:cNvPr id="1044" name="Google Shape;1044;p34"/>
          <p:cNvSpPr txBox="1"/>
          <p:nvPr>
            <p:ph idx="1" type="subTitle"/>
          </p:nvPr>
        </p:nvSpPr>
        <p:spPr>
          <a:xfrm>
            <a:off x="713225" y="2469250"/>
            <a:ext cx="2951700" cy="76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Avian Silviu Gabriel</a:t>
            </a:r>
            <a:endParaRPr/>
          </a:p>
          <a:p>
            <a:pPr indent="0" lvl="0" marL="0" rtl="0" algn="l">
              <a:spcBef>
                <a:spcPts val="0"/>
              </a:spcBef>
              <a:spcAft>
                <a:spcPts val="0"/>
              </a:spcAft>
              <a:buNone/>
            </a:pPr>
            <a:r>
              <a:rPr lang="en"/>
              <a:t>Ioan Tudor Alexandru</a:t>
            </a:r>
            <a:endParaRPr/>
          </a:p>
          <a:p>
            <a:pPr indent="0" lvl="0" marL="0" rtl="0" algn="l">
              <a:spcBef>
                <a:spcPts val="0"/>
              </a:spcBef>
              <a:spcAft>
                <a:spcPts val="0"/>
              </a:spcAft>
              <a:buNone/>
            </a:pPr>
            <a:r>
              <a:rPr lang="en"/>
              <a:t>Mitrica Octavian</a:t>
            </a:r>
            <a:endParaRPr/>
          </a:p>
        </p:txBody>
      </p:sp>
      <p:grpSp>
        <p:nvGrpSpPr>
          <p:cNvPr id="1045" name="Google Shape;1045;p34"/>
          <p:cNvGrpSpPr/>
          <p:nvPr/>
        </p:nvGrpSpPr>
        <p:grpSpPr>
          <a:xfrm>
            <a:off x="91393" y="3904366"/>
            <a:ext cx="2289672" cy="695065"/>
            <a:chOff x="1282025" y="2872613"/>
            <a:chExt cx="671025" cy="203700"/>
          </a:xfrm>
        </p:grpSpPr>
        <p:sp>
          <p:nvSpPr>
            <p:cNvPr id="1046" name="Google Shape;1046;p34"/>
            <p:cNvSpPr/>
            <p:nvPr/>
          </p:nvSpPr>
          <p:spPr>
            <a:xfrm>
              <a:off x="1324575" y="2872613"/>
              <a:ext cx="592000" cy="203700"/>
            </a:xfrm>
            <a:custGeom>
              <a:rect b="b" l="l" r="r" t="t"/>
              <a:pathLst>
                <a:path extrusionOk="0" h="8148" w="23680">
                  <a:moveTo>
                    <a:pt x="12204" y="0"/>
                  </a:moveTo>
                  <a:cubicBezTo>
                    <a:pt x="7920" y="0"/>
                    <a:pt x="6202" y="3437"/>
                    <a:pt x="6202" y="3437"/>
                  </a:cubicBezTo>
                  <a:cubicBezTo>
                    <a:pt x="6202" y="3437"/>
                    <a:pt x="305" y="3558"/>
                    <a:pt x="1" y="8148"/>
                  </a:cubicBezTo>
                  <a:lnTo>
                    <a:pt x="23679" y="8148"/>
                  </a:lnTo>
                  <a:cubicBezTo>
                    <a:pt x="23679" y="8148"/>
                    <a:pt x="23115" y="4566"/>
                    <a:pt x="19804" y="4566"/>
                  </a:cubicBezTo>
                  <a:cubicBezTo>
                    <a:pt x="19429" y="4566"/>
                    <a:pt x="19020" y="4611"/>
                    <a:pt x="18573" y="4713"/>
                  </a:cubicBezTo>
                  <a:cubicBezTo>
                    <a:pt x="18573" y="4713"/>
                    <a:pt x="16840" y="93"/>
                    <a:pt x="12372" y="2"/>
                  </a:cubicBezTo>
                  <a:cubicBezTo>
                    <a:pt x="12316" y="1"/>
                    <a:pt x="12260" y="0"/>
                    <a:pt x="122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34"/>
            <p:cNvSpPr/>
            <p:nvPr/>
          </p:nvSpPr>
          <p:spPr>
            <a:xfrm>
              <a:off x="1282025" y="3076288"/>
              <a:ext cx="671025" cy="25"/>
            </a:xfrm>
            <a:custGeom>
              <a:rect b="b" l="l" r="r" t="t"/>
              <a:pathLst>
                <a:path extrusionOk="0" fill="none" h="1" w="26841">
                  <a:moveTo>
                    <a:pt x="1" y="1"/>
                  </a:moveTo>
                  <a:lnTo>
                    <a:pt x="26840" y="1"/>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8" name="Google Shape;1048;p34"/>
          <p:cNvSpPr/>
          <p:nvPr/>
        </p:nvSpPr>
        <p:spPr>
          <a:xfrm>
            <a:off x="8460229" y="161925"/>
            <a:ext cx="1378557" cy="431300"/>
          </a:xfrm>
          <a:custGeom>
            <a:rect b="b" l="l" r="r" t="t"/>
            <a:pathLst>
              <a:path extrusionOk="0" h="6990" w="22342">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1" name="Shape 1141"/>
        <p:cNvGrpSpPr/>
        <p:nvPr/>
      </p:nvGrpSpPr>
      <p:grpSpPr>
        <a:xfrm>
          <a:off x="0" y="0"/>
          <a:ext cx="0" cy="0"/>
          <a:chOff x="0" y="0"/>
          <a:chExt cx="0" cy="0"/>
        </a:xfrm>
      </p:grpSpPr>
      <p:sp>
        <p:nvSpPr>
          <p:cNvPr id="1142" name="Google Shape;1142;p43"/>
          <p:cNvSpPr txBox="1"/>
          <p:nvPr>
            <p:ph type="title"/>
          </p:nvPr>
        </p:nvSpPr>
        <p:spPr>
          <a:xfrm>
            <a:off x="643725" y="66875"/>
            <a:ext cx="3768600" cy="15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How is </a:t>
            </a:r>
            <a:r>
              <a:rPr lang="en" sz="2000"/>
              <a:t>iUML-B</a:t>
            </a:r>
            <a:r>
              <a:rPr lang="en" sz="2000">
                <a:solidFill>
                  <a:srgbClr val="000000"/>
                </a:solidFill>
                <a:latin typeface="Kanit ExtraLight"/>
                <a:ea typeface="Kanit ExtraLight"/>
                <a:cs typeface="Kanit ExtraLight"/>
                <a:sym typeface="Kanit ExtraLight"/>
              </a:rPr>
              <a:t> </a:t>
            </a:r>
            <a:r>
              <a:rPr lang="en" sz="2000"/>
              <a:t>used in the modelling of an e-Bike Cruise Control ?</a:t>
            </a:r>
            <a:endParaRPr sz="2000"/>
          </a:p>
        </p:txBody>
      </p:sp>
      <p:sp>
        <p:nvSpPr>
          <p:cNvPr id="1143" name="Google Shape;1143;p43"/>
          <p:cNvSpPr txBox="1"/>
          <p:nvPr/>
        </p:nvSpPr>
        <p:spPr>
          <a:xfrm>
            <a:off x="291400" y="1267050"/>
            <a:ext cx="3927300" cy="246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latin typeface="Kanit Light"/>
              <a:ea typeface="Kanit Light"/>
              <a:cs typeface="Kanit Light"/>
              <a:sym typeface="Kanit Light"/>
            </a:endParaRPr>
          </a:p>
          <a:p>
            <a:pPr indent="0" lvl="0" marL="0" rtl="0" algn="ctr">
              <a:spcBef>
                <a:spcPts val="1600"/>
              </a:spcBef>
              <a:spcAft>
                <a:spcPts val="0"/>
              </a:spcAft>
              <a:buNone/>
            </a:pPr>
            <a:r>
              <a:rPr lang="en" sz="1800">
                <a:solidFill>
                  <a:schemeClr val="dk1"/>
                </a:solidFill>
                <a:latin typeface="Kanit Light"/>
                <a:ea typeface="Kanit Light"/>
                <a:cs typeface="Kanit Light"/>
                <a:sym typeface="Kanit Light"/>
              </a:rPr>
              <a:t>The sequential processes and sub-processes are modelled using </a:t>
            </a:r>
            <a:r>
              <a:rPr lang="en" sz="1800">
                <a:solidFill>
                  <a:schemeClr val="dk1"/>
                </a:solidFill>
                <a:latin typeface="Kanit Light"/>
                <a:ea typeface="Kanit Light"/>
                <a:cs typeface="Kanit Light"/>
                <a:sym typeface="Kanit Light"/>
              </a:rPr>
              <a:t>iUML-B state machines.</a:t>
            </a:r>
            <a:endParaRPr sz="1800">
              <a:solidFill>
                <a:schemeClr val="dk1"/>
              </a:solidFill>
              <a:latin typeface="Kanit Light"/>
              <a:ea typeface="Kanit Light"/>
              <a:cs typeface="Kanit Light"/>
              <a:sym typeface="Kanit Light"/>
            </a:endParaRPr>
          </a:p>
          <a:p>
            <a:pPr indent="0" lvl="0" marL="0" rtl="0" algn="ctr">
              <a:spcBef>
                <a:spcPts val="1600"/>
              </a:spcBef>
              <a:spcAft>
                <a:spcPts val="0"/>
              </a:spcAft>
              <a:buNone/>
            </a:pPr>
            <a:r>
              <a:t/>
            </a:r>
            <a:endParaRPr sz="1800">
              <a:solidFill>
                <a:schemeClr val="dk1"/>
              </a:solidFill>
              <a:latin typeface="Kanit Light"/>
              <a:ea typeface="Kanit Light"/>
              <a:cs typeface="Kanit Light"/>
              <a:sym typeface="Kanit Light"/>
            </a:endParaRPr>
          </a:p>
          <a:p>
            <a:pPr indent="0" lvl="0" marL="0" rtl="0" algn="ctr">
              <a:spcBef>
                <a:spcPts val="1600"/>
              </a:spcBef>
              <a:spcAft>
                <a:spcPts val="1600"/>
              </a:spcAft>
              <a:buNone/>
            </a:pPr>
            <a:r>
              <a:t/>
            </a:r>
            <a:endParaRPr sz="1800">
              <a:solidFill>
                <a:schemeClr val="dk1"/>
              </a:solidFill>
              <a:latin typeface="Kanit Light"/>
              <a:ea typeface="Kanit Light"/>
              <a:cs typeface="Kanit Light"/>
              <a:sym typeface="Kanit Light"/>
            </a:endParaRPr>
          </a:p>
        </p:txBody>
      </p:sp>
      <p:pic>
        <p:nvPicPr>
          <p:cNvPr id="1144" name="Google Shape;1144;p43"/>
          <p:cNvPicPr preferRelativeResize="0"/>
          <p:nvPr/>
        </p:nvPicPr>
        <p:blipFill>
          <a:blip r:embed="rId3">
            <a:alphaModFix/>
          </a:blip>
          <a:stretch>
            <a:fillRect/>
          </a:stretch>
        </p:blipFill>
        <p:spPr>
          <a:xfrm>
            <a:off x="4459125" y="0"/>
            <a:ext cx="4684874" cy="2534425"/>
          </a:xfrm>
          <a:prstGeom prst="rect">
            <a:avLst/>
          </a:prstGeom>
          <a:noFill/>
          <a:ln>
            <a:noFill/>
          </a:ln>
        </p:spPr>
      </p:pic>
      <p:sp>
        <p:nvSpPr>
          <p:cNvPr id="1145" name="Google Shape;1145;p43"/>
          <p:cNvSpPr txBox="1"/>
          <p:nvPr/>
        </p:nvSpPr>
        <p:spPr>
          <a:xfrm>
            <a:off x="1356675" y="2866125"/>
            <a:ext cx="71907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Kanit Light"/>
              <a:ea typeface="Kanit Light"/>
              <a:cs typeface="Kanit Light"/>
              <a:sym typeface="Kanit Light"/>
            </a:endParaRPr>
          </a:p>
          <a:p>
            <a:pPr indent="0" lvl="0" marL="0" rtl="0" algn="l">
              <a:spcBef>
                <a:spcPts val="0"/>
              </a:spcBef>
              <a:spcAft>
                <a:spcPts val="0"/>
              </a:spcAft>
              <a:buNone/>
            </a:pPr>
            <a:r>
              <a:rPr lang="en" sz="1800">
                <a:latin typeface="Kanit Light"/>
                <a:ea typeface="Kanit Light"/>
                <a:cs typeface="Kanit Light"/>
                <a:sym typeface="Kanit Light"/>
              </a:rPr>
              <a:t>In order to refine the processes into smaller sequential steps, nested state-machines are used(which can be naturally introduced via refinement).</a:t>
            </a:r>
            <a:endParaRPr sz="1800">
              <a:latin typeface="Kanit Light"/>
              <a:ea typeface="Kanit Light"/>
              <a:cs typeface="Kanit Light"/>
              <a:sym typeface="Kanit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9" name="Shape 1149"/>
        <p:cNvGrpSpPr/>
        <p:nvPr/>
      </p:nvGrpSpPr>
      <p:grpSpPr>
        <a:xfrm>
          <a:off x="0" y="0"/>
          <a:ext cx="0" cy="0"/>
          <a:chOff x="0" y="0"/>
          <a:chExt cx="0" cy="0"/>
        </a:xfrm>
      </p:grpSpPr>
      <p:sp>
        <p:nvSpPr>
          <p:cNvPr id="1150" name="Google Shape;1150;p44"/>
          <p:cNvSpPr txBox="1"/>
          <p:nvPr>
            <p:ph type="title"/>
          </p:nvPr>
        </p:nvSpPr>
        <p:spPr>
          <a:xfrm>
            <a:off x="643725" y="66875"/>
            <a:ext cx="3768600" cy="15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How is iUML-B</a:t>
            </a:r>
            <a:r>
              <a:rPr lang="en" sz="2000">
                <a:solidFill>
                  <a:srgbClr val="000000"/>
                </a:solidFill>
                <a:latin typeface="Kanit ExtraLight"/>
                <a:ea typeface="Kanit ExtraLight"/>
                <a:cs typeface="Kanit ExtraLight"/>
                <a:sym typeface="Kanit ExtraLight"/>
              </a:rPr>
              <a:t> </a:t>
            </a:r>
            <a:r>
              <a:rPr lang="en" sz="2000"/>
              <a:t>used in the modelling of an e-Bike Cruise Control ?</a:t>
            </a:r>
            <a:endParaRPr sz="2000"/>
          </a:p>
        </p:txBody>
      </p:sp>
      <p:sp>
        <p:nvSpPr>
          <p:cNvPr id="1151" name="Google Shape;1151;p44"/>
          <p:cNvSpPr txBox="1"/>
          <p:nvPr/>
        </p:nvSpPr>
        <p:spPr>
          <a:xfrm>
            <a:off x="342325" y="2866125"/>
            <a:ext cx="8683800" cy="2052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latin typeface="Kanit Light"/>
                <a:ea typeface="Kanit Light"/>
                <a:cs typeface="Kanit Light"/>
                <a:sym typeface="Kanit Light"/>
              </a:rPr>
              <a:t>Generated code using boolean variables for event PedalOnly is shown in the picture above.  Each Event-B statement is preceded by its label which describes its purpose. For each state a type invariant is automatically generated in the Event-B machine. </a:t>
            </a:r>
            <a:endParaRPr sz="1800">
              <a:solidFill>
                <a:schemeClr val="dk1"/>
              </a:solidFill>
              <a:latin typeface="Kanit Light"/>
              <a:ea typeface="Kanit Light"/>
              <a:cs typeface="Kanit Light"/>
              <a:sym typeface="Kanit Light"/>
            </a:endParaRPr>
          </a:p>
          <a:p>
            <a:pPr indent="457200" lvl="0" marL="457200" rtl="0" algn="ctr">
              <a:spcBef>
                <a:spcPts val="1600"/>
              </a:spcBef>
              <a:spcAft>
                <a:spcPts val="1600"/>
              </a:spcAft>
              <a:buNone/>
            </a:pPr>
            <a:r>
              <a:rPr lang="en" sz="1800">
                <a:solidFill>
                  <a:schemeClr val="dk1"/>
                </a:solidFill>
                <a:latin typeface="Kanit Light"/>
                <a:ea typeface="Kanit Light"/>
                <a:cs typeface="Kanit Light"/>
                <a:sym typeface="Kanit Light"/>
              </a:rPr>
              <a:t>For example, the type of state PO is defined in the invariant type of PO. For the states, an additional invariant distinct states in iUML is generated, stating that they are disjoint. </a:t>
            </a:r>
            <a:endParaRPr sz="1800">
              <a:solidFill>
                <a:schemeClr val="dk1"/>
              </a:solidFill>
              <a:latin typeface="Kanit Light"/>
              <a:ea typeface="Kanit Light"/>
              <a:cs typeface="Kanit Light"/>
              <a:sym typeface="Kanit Light"/>
            </a:endParaRPr>
          </a:p>
        </p:txBody>
      </p:sp>
      <p:pic>
        <p:nvPicPr>
          <p:cNvPr id="1152" name="Google Shape;1152;p44"/>
          <p:cNvPicPr preferRelativeResize="0"/>
          <p:nvPr/>
        </p:nvPicPr>
        <p:blipFill>
          <a:blip r:embed="rId3">
            <a:alphaModFix/>
          </a:blip>
          <a:stretch>
            <a:fillRect/>
          </a:stretch>
        </p:blipFill>
        <p:spPr>
          <a:xfrm>
            <a:off x="19050" y="0"/>
            <a:ext cx="9105900" cy="2857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6" name="Shape 1156"/>
        <p:cNvGrpSpPr/>
        <p:nvPr/>
      </p:nvGrpSpPr>
      <p:grpSpPr>
        <a:xfrm>
          <a:off x="0" y="0"/>
          <a:ext cx="0" cy="0"/>
          <a:chOff x="0" y="0"/>
          <a:chExt cx="0" cy="0"/>
        </a:xfrm>
      </p:grpSpPr>
      <p:sp>
        <p:nvSpPr>
          <p:cNvPr id="1157" name="Google Shape;1157;p45"/>
          <p:cNvSpPr txBox="1"/>
          <p:nvPr>
            <p:ph type="title"/>
          </p:nvPr>
        </p:nvSpPr>
        <p:spPr>
          <a:xfrm>
            <a:off x="643725" y="66875"/>
            <a:ext cx="3768600" cy="15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How is iUML-B</a:t>
            </a:r>
            <a:r>
              <a:rPr lang="en" sz="2000">
                <a:solidFill>
                  <a:srgbClr val="000000"/>
                </a:solidFill>
                <a:latin typeface="Kanit ExtraLight"/>
                <a:ea typeface="Kanit ExtraLight"/>
                <a:cs typeface="Kanit ExtraLight"/>
                <a:sym typeface="Kanit ExtraLight"/>
              </a:rPr>
              <a:t> </a:t>
            </a:r>
            <a:r>
              <a:rPr lang="en" sz="2000"/>
              <a:t>used in the modelling of an e-Bike Cruise Control ?</a:t>
            </a:r>
            <a:endParaRPr sz="2000"/>
          </a:p>
        </p:txBody>
      </p:sp>
      <p:sp>
        <p:nvSpPr>
          <p:cNvPr id="1158" name="Google Shape;1158;p45"/>
          <p:cNvSpPr txBox="1"/>
          <p:nvPr/>
        </p:nvSpPr>
        <p:spPr>
          <a:xfrm>
            <a:off x="342325" y="2866125"/>
            <a:ext cx="8683800" cy="2257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latin typeface="Kanit Light"/>
                <a:ea typeface="Kanit Light"/>
                <a:cs typeface="Kanit Light"/>
                <a:sym typeface="Kanit Light"/>
              </a:rPr>
              <a:t>For each transition there is a guard that specifies an instance source state (labelled as .. isin ..) and actions that specify its target state (labeled as .. enterState ..) and its departure from the current state (labelled as .. leaveState ..). </a:t>
            </a:r>
            <a:endParaRPr sz="1800">
              <a:solidFill>
                <a:schemeClr val="dk1"/>
              </a:solidFill>
              <a:latin typeface="Kanit Light"/>
              <a:ea typeface="Kanit Light"/>
              <a:cs typeface="Kanit Light"/>
              <a:sym typeface="Kanit Light"/>
            </a:endParaRPr>
          </a:p>
          <a:p>
            <a:pPr indent="457200" lvl="0" marL="457200" rtl="0" algn="ctr">
              <a:spcBef>
                <a:spcPts val="1600"/>
              </a:spcBef>
              <a:spcAft>
                <a:spcPts val="0"/>
              </a:spcAft>
              <a:buNone/>
            </a:pPr>
            <a:r>
              <a:rPr lang="en" sz="1800">
                <a:solidFill>
                  <a:schemeClr val="dk1"/>
                </a:solidFill>
                <a:latin typeface="Kanit Light"/>
                <a:ea typeface="Kanit Light"/>
                <a:cs typeface="Kanit Light"/>
                <a:sym typeface="Kanit Light"/>
              </a:rPr>
              <a:t>The other events are similarly defined. There is also a context cruise control added manually, which introduce the set BEFORECC used in the development.</a:t>
            </a:r>
            <a:endParaRPr sz="1800">
              <a:solidFill>
                <a:schemeClr val="dk1"/>
              </a:solidFill>
              <a:latin typeface="Kanit Light"/>
              <a:ea typeface="Kanit Light"/>
              <a:cs typeface="Kanit Light"/>
              <a:sym typeface="Kanit Light"/>
            </a:endParaRPr>
          </a:p>
          <a:p>
            <a:pPr indent="0" lvl="0" marL="0" rtl="0" algn="ctr">
              <a:spcBef>
                <a:spcPts val="1600"/>
              </a:spcBef>
              <a:spcAft>
                <a:spcPts val="1600"/>
              </a:spcAft>
              <a:buNone/>
            </a:pPr>
            <a:r>
              <a:t/>
            </a:r>
            <a:endParaRPr sz="1800">
              <a:solidFill>
                <a:schemeClr val="dk1"/>
              </a:solidFill>
              <a:latin typeface="Kanit Light"/>
              <a:ea typeface="Kanit Light"/>
              <a:cs typeface="Kanit Light"/>
              <a:sym typeface="Kanit Light"/>
            </a:endParaRPr>
          </a:p>
        </p:txBody>
      </p:sp>
      <p:pic>
        <p:nvPicPr>
          <p:cNvPr id="1159" name="Google Shape;1159;p45"/>
          <p:cNvPicPr preferRelativeResize="0"/>
          <p:nvPr/>
        </p:nvPicPr>
        <p:blipFill>
          <a:blip r:embed="rId3">
            <a:alphaModFix/>
          </a:blip>
          <a:stretch>
            <a:fillRect/>
          </a:stretch>
        </p:blipFill>
        <p:spPr>
          <a:xfrm>
            <a:off x="19050" y="0"/>
            <a:ext cx="9105900" cy="2857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3" name="Shape 1163"/>
        <p:cNvGrpSpPr/>
        <p:nvPr/>
      </p:nvGrpSpPr>
      <p:grpSpPr>
        <a:xfrm>
          <a:off x="0" y="0"/>
          <a:ext cx="0" cy="0"/>
          <a:chOff x="0" y="0"/>
          <a:chExt cx="0" cy="0"/>
        </a:xfrm>
      </p:grpSpPr>
      <p:sp>
        <p:nvSpPr>
          <p:cNvPr id="1164" name="Google Shape;1164;p46"/>
          <p:cNvSpPr txBox="1"/>
          <p:nvPr>
            <p:ph idx="1" type="subTitle"/>
          </p:nvPr>
        </p:nvSpPr>
        <p:spPr>
          <a:xfrm>
            <a:off x="1631675" y="1310425"/>
            <a:ext cx="5754600" cy="117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ProB  is an animation and model checking tool which accepts B-models, but is also integrated within the Rodin platform.</a:t>
            </a:r>
            <a:endParaRPr sz="1800"/>
          </a:p>
          <a:p>
            <a:pPr indent="0" lvl="0" marL="0" rtl="0" algn="ctr">
              <a:spcBef>
                <a:spcPts val="1600"/>
              </a:spcBef>
              <a:spcAft>
                <a:spcPts val="0"/>
              </a:spcAft>
              <a:buNone/>
            </a:pPr>
            <a:r>
              <a:t/>
            </a:r>
            <a:endParaRPr sz="1800"/>
          </a:p>
          <a:p>
            <a:pPr indent="0" lvl="0" marL="0" rtl="0" algn="ctr">
              <a:spcBef>
                <a:spcPts val="1600"/>
              </a:spcBef>
              <a:spcAft>
                <a:spcPts val="0"/>
              </a:spcAft>
              <a:buNone/>
            </a:pPr>
            <a:r>
              <a:rPr lang="en" sz="1800"/>
              <a:t>ProB supports automated consistency checking, which can be used to detect various errors in B specifications.</a:t>
            </a:r>
            <a:endParaRPr sz="1800"/>
          </a:p>
          <a:p>
            <a:pPr indent="0" lvl="0" marL="0" rtl="0" algn="ctr">
              <a:spcBef>
                <a:spcPts val="1600"/>
              </a:spcBef>
              <a:spcAft>
                <a:spcPts val="0"/>
              </a:spcAft>
              <a:buNone/>
            </a:pPr>
            <a:r>
              <a:rPr lang="en" sz="1800"/>
              <a:t> </a:t>
            </a:r>
            <a:r>
              <a:rPr lang="en" sz="1800"/>
              <a:t>The animation facilities allow: </a:t>
            </a:r>
            <a:endParaRPr sz="1800"/>
          </a:p>
          <a:p>
            <a:pPr indent="-342900" lvl="0" marL="457200" rtl="0" algn="l">
              <a:spcBef>
                <a:spcPts val="1600"/>
              </a:spcBef>
              <a:spcAft>
                <a:spcPts val="0"/>
              </a:spcAft>
              <a:buSzPts val="1800"/>
              <a:buChar char="●"/>
            </a:pPr>
            <a:r>
              <a:rPr lang="en" sz="1800"/>
              <a:t>to visualize, at any moment, the state space</a:t>
            </a:r>
            <a:endParaRPr sz="1800"/>
          </a:p>
          <a:p>
            <a:pPr indent="-342900" lvl="0" marL="457200" rtl="0" algn="l">
              <a:spcBef>
                <a:spcPts val="0"/>
              </a:spcBef>
              <a:spcAft>
                <a:spcPts val="0"/>
              </a:spcAft>
              <a:buSzPts val="1800"/>
              <a:buChar char="●"/>
            </a:pPr>
            <a:r>
              <a:rPr lang="en" sz="1800"/>
              <a:t>to execute a given number of operations</a:t>
            </a:r>
            <a:endParaRPr sz="1800"/>
          </a:p>
          <a:p>
            <a:pPr indent="-342900" lvl="0" marL="457200" rtl="0" algn="l">
              <a:spcBef>
                <a:spcPts val="0"/>
              </a:spcBef>
              <a:spcAft>
                <a:spcPts val="0"/>
              </a:spcAft>
              <a:buSzPts val="1800"/>
              <a:buChar char="●"/>
            </a:pPr>
            <a:r>
              <a:rPr lang="en" sz="1800"/>
              <a:t>to see the shortest trace to current state</a:t>
            </a:r>
            <a:endParaRPr sz="1800"/>
          </a:p>
        </p:txBody>
      </p:sp>
      <p:sp>
        <p:nvSpPr>
          <p:cNvPr id="1165" name="Google Shape;1165;p46"/>
          <p:cNvSpPr txBox="1"/>
          <p:nvPr/>
        </p:nvSpPr>
        <p:spPr>
          <a:xfrm>
            <a:off x="1480200" y="248525"/>
            <a:ext cx="5375700" cy="646500"/>
          </a:xfrm>
          <a:prstGeom prst="rect">
            <a:avLst/>
          </a:prstGeom>
          <a:noFill/>
          <a:ln>
            <a:noFill/>
          </a:ln>
        </p:spPr>
        <p:txBody>
          <a:bodyPr anchorCtr="0" anchor="t" bIns="91425" lIns="91425" spcFirstLastPara="1" rIns="91425" wrap="square" tIns="91425">
            <a:spAutoFit/>
          </a:bodyPr>
          <a:lstStyle/>
          <a:p>
            <a:pPr indent="457200" lvl="0" marL="1828800" rtl="0" algn="l">
              <a:spcBef>
                <a:spcPts val="0"/>
              </a:spcBef>
              <a:spcAft>
                <a:spcPts val="0"/>
              </a:spcAft>
              <a:buNone/>
            </a:pPr>
            <a:r>
              <a:rPr lang="en" sz="3000">
                <a:solidFill>
                  <a:schemeClr val="dk1"/>
                </a:solidFill>
                <a:latin typeface="Bree Serif"/>
                <a:ea typeface="Bree Serif"/>
                <a:cs typeface="Bree Serif"/>
                <a:sym typeface="Bree Serif"/>
              </a:rPr>
              <a:t>ProB </a:t>
            </a:r>
            <a:endParaRPr sz="2200">
              <a:latin typeface="Kanit ExtraLight"/>
              <a:ea typeface="Kanit ExtraLight"/>
              <a:cs typeface="Kanit ExtraLight"/>
              <a:sym typeface="Kanit Extra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9" name="Shape 1169"/>
        <p:cNvGrpSpPr/>
        <p:nvPr/>
      </p:nvGrpSpPr>
      <p:grpSpPr>
        <a:xfrm>
          <a:off x="0" y="0"/>
          <a:ext cx="0" cy="0"/>
          <a:chOff x="0" y="0"/>
          <a:chExt cx="0" cy="0"/>
        </a:xfrm>
      </p:grpSpPr>
      <p:sp>
        <p:nvSpPr>
          <p:cNvPr id="1170" name="Google Shape;1170;p47"/>
          <p:cNvSpPr txBox="1"/>
          <p:nvPr>
            <p:ph type="title"/>
          </p:nvPr>
        </p:nvSpPr>
        <p:spPr>
          <a:xfrm>
            <a:off x="4605725" y="138125"/>
            <a:ext cx="4410300" cy="47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How is ProB used in the modelling of an e-Bike Cruise Control ?</a:t>
            </a:r>
            <a:endParaRPr sz="2000"/>
          </a:p>
        </p:txBody>
      </p:sp>
      <p:sp>
        <p:nvSpPr>
          <p:cNvPr id="1171" name="Google Shape;1171;p47"/>
          <p:cNvSpPr txBox="1"/>
          <p:nvPr/>
        </p:nvSpPr>
        <p:spPr>
          <a:xfrm>
            <a:off x="4475525" y="875900"/>
            <a:ext cx="4670700" cy="4330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800">
                <a:solidFill>
                  <a:schemeClr val="dk1"/>
                </a:solidFill>
                <a:latin typeface="Kanit Light"/>
                <a:ea typeface="Kanit Light"/>
                <a:cs typeface="Kanit Light"/>
                <a:sym typeface="Kanit Light"/>
              </a:rPr>
              <a:t>Various properties of the eBike model are checked in order to verify that the model satisfies the system requirements using the ProB model checker.</a:t>
            </a:r>
            <a:endParaRPr sz="1800">
              <a:solidFill>
                <a:schemeClr val="dk1"/>
              </a:solidFill>
              <a:latin typeface="Kanit Light"/>
              <a:ea typeface="Kanit Light"/>
              <a:cs typeface="Kanit Light"/>
              <a:sym typeface="Kanit Light"/>
            </a:endParaRPr>
          </a:p>
          <a:p>
            <a:pPr indent="0" lvl="0" marL="0" rtl="0" algn="just">
              <a:spcBef>
                <a:spcPts val="1600"/>
              </a:spcBef>
              <a:spcAft>
                <a:spcPts val="0"/>
              </a:spcAft>
              <a:buNone/>
            </a:pPr>
            <a:r>
              <a:rPr lang="en" sz="1800">
                <a:solidFill>
                  <a:schemeClr val="dk1"/>
                </a:solidFill>
                <a:latin typeface="Kanit Light"/>
                <a:ea typeface="Kanit Light"/>
                <a:cs typeface="Kanit Light"/>
                <a:sym typeface="Kanit Light"/>
              </a:rPr>
              <a:t>P1 to P3 test transitions from/to the CC state.</a:t>
            </a:r>
            <a:endParaRPr sz="1800">
              <a:solidFill>
                <a:schemeClr val="dk1"/>
              </a:solidFill>
              <a:latin typeface="Kanit Light"/>
              <a:ea typeface="Kanit Light"/>
              <a:cs typeface="Kanit Light"/>
              <a:sym typeface="Kanit Light"/>
            </a:endParaRPr>
          </a:p>
          <a:p>
            <a:pPr indent="0" lvl="0" marL="0" rtl="0" algn="ctr">
              <a:spcBef>
                <a:spcPts val="1600"/>
              </a:spcBef>
              <a:spcAft>
                <a:spcPts val="0"/>
              </a:spcAft>
              <a:buNone/>
            </a:pPr>
            <a:r>
              <a:rPr lang="en" sz="1800">
                <a:solidFill>
                  <a:schemeClr val="dk1"/>
                </a:solidFill>
                <a:latin typeface="Kanit Light"/>
                <a:ea typeface="Kanit Light"/>
                <a:cs typeface="Kanit Light"/>
                <a:sym typeface="Kanit Light"/>
              </a:rPr>
              <a:t>P4 and P5 describe the behaviour of the system by identifying its states corresponding to the engine (usage of the battery) being on or off. </a:t>
            </a:r>
            <a:endParaRPr sz="1800">
              <a:solidFill>
                <a:schemeClr val="dk1"/>
              </a:solidFill>
              <a:latin typeface="Kanit Light"/>
              <a:ea typeface="Kanit Light"/>
              <a:cs typeface="Kanit Light"/>
              <a:sym typeface="Kanit Light"/>
            </a:endParaRPr>
          </a:p>
          <a:p>
            <a:pPr indent="0" lvl="0" marL="0" rtl="0" algn="ctr">
              <a:spcBef>
                <a:spcPts val="1600"/>
              </a:spcBef>
              <a:spcAft>
                <a:spcPts val="0"/>
              </a:spcAft>
              <a:buNone/>
            </a:pPr>
            <a:r>
              <a:rPr lang="en" sz="1800">
                <a:solidFill>
                  <a:schemeClr val="dk1"/>
                </a:solidFill>
                <a:latin typeface="Kanit Light"/>
                <a:ea typeface="Kanit Light"/>
                <a:cs typeface="Kanit Light"/>
                <a:sym typeface="Kanit Light"/>
              </a:rPr>
              <a:t>P6 and P7 check the existence/absence of transitions from/to PC.</a:t>
            </a:r>
            <a:endParaRPr sz="1800">
              <a:solidFill>
                <a:schemeClr val="dk1"/>
              </a:solidFill>
              <a:latin typeface="Kanit Light"/>
              <a:ea typeface="Kanit Light"/>
              <a:cs typeface="Kanit Light"/>
              <a:sym typeface="Kanit Light"/>
            </a:endParaRPr>
          </a:p>
          <a:p>
            <a:pPr indent="0" lvl="0" marL="0" rtl="0" algn="l">
              <a:spcBef>
                <a:spcPts val="1600"/>
              </a:spcBef>
              <a:spcAft>
                <a:spcPts val="1600"/>
              </a:spcAft>
              <a:buNone/>
            </a:pPr>
            <a:r>
              <a:rPr lang="en" sz="1800">
                <a:solidFill>
                  <a:schemeClr val="dk1"/>
                </a:solidFill>
                <a:latin typeface="Kanit Light"/>
                <a:ea typeface="Kanit Light"/>
                <a:cs typeface="Kanit Light"/>
                <a:sym typeface="Kanit Light"/>
              </a:rPr>
              <a:t> </a:t>
            </a:r>
            <a:endParaRPr sz="1800">
              <a:solidFill>
                <a:schemeClr val="dk1"/>
              </a:solidFill>
              <a:latin typeface="Kanit Light"/>
              <a:ea typeface="Kanit Light"/>
              <a:cs typeface="Kanit Light"/>
              <a:sym typeface="Kanit Light"/>
            </a:endParaRPr>
          </a:p>
        </p:txBody>
      </p:sp>
      <p:pic>
        <p:nvPicPr>
          <p:cNvPr id="1172" name="Google Shape;1172;p47"/>
          <p:cNvPicPr preferRelativeResize="0"/>
          <p:nvPr/>
        </p:nvPicPr>
        <p:blipFill>
          <a:blip r:embed="rId3">
            <a:alphaModFix/>
          </a:blip>
          <a:stretch>
            <a:fillRect/>
          </a:stretch>
        </p:blipFill>
        <p:spPr>
          <a:xfrm>
            <a:off x="-12" y="0"/>
            <a:ext cx="4333875"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6" name="Shape 1176"/>
        <p:cNvGrpSpPr/>
        <p:nvPr/>
      </p:nvGrpSpPr>
      <p:grpSpPr>
        <a:xfrm>
          <a:off x="0" y="0"/>
          <a:ext cx="0" cy="0"/>
          <a:chOff x="0" y="0"/>
          <a:chExt cx="0" cy="0"/>
        </a:xfrm>
      </p:grpSpPr>
      <p:sp>
        <p:nvSpPr>
          <p:cNvPr id="1177" name="Google Shape;1177;p48"/>
          <p:cNvSpPr txBox="1"/>
          <p:nvPr>
            <p:ph type="title"/>
          </p:nvPr>
        </p:nvSpPr>
        <p:spPr>
          <a:xfrm>
            <a:off x="4605725" y="138125"/>
            <a:ext cx="4410300" cy="47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How is ProB used in the modelling of an e-Bike Cruise Control ?</a:t>
            </a:r>
            <a:endParaRPr sz="2000"/>
          </a:p>
        </p:txBody>
      </p:sp>
      <p:sp>
        <p:nvSpPr>
          <p:cNvPr id="1178" name="Google Shape;1178;p48"/>
          <p:cNvSpPr txBox="1"/>
          <p:nvPr/>
        </p:nvSpPr>
        <p:spPr>
          <a:xfrm>
            <a:off x="4475525" y="875900"/>
            <a:ext cx="4670700" cy="412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Kanit Light"/>
                <a:ea typeface="Kanit Light"/>
                <a:cs typeface="Kanit Light"/>
                <a:sym typeface="Kanit Light"/>
              </a:rPr>
              <a:t>P8, which is false checks the existence of states (other than PO and PA) from which we may have direct access to the CC state. However, only PO and PA can access CC, so the property does not hold. </a:t>
            </a:r>
            <a:endParaRPr sz="1800">
              <a:solidFill>
                <a:schemeClr val="dk1"/>
              </a:solidFill>
              <a:latin typeface="Kanit Light"/>
              <a:ea typeface="Kanit Light"/>
              <a:cs typeface="Kanit Light"/>
              <a:sym typeface="Kanit Light"/>
            </a:endParaRPr>
          </a:p>
          <a:p>
            <a:pPr indent="0" lvl="0" marL="0" rtl="0" algn="l">
              <a:spcBef>
                <a:spcPts val="1600"/>
              </a:spcBef>
              <a:spcAft>
                <a:spcPts val="0"/>
              </a:spcAft>
              <a:buNone/>
            </a:pPr>
            <a:r>
              <a:rPr lang="en" sz="1800">
                <a:solidFill>
                  <a:schemeClr val="dk1"/>
                </a:solidFill>
                <a:latin typeface="Kanit Light"/>
                <a:ea typeface="Kanit Light"/>
                <a:cs typeface="Kanit Light"/>
                <a:sym typeface="Kanit Light"/>
              </a:rPr>
              <a:t>Property P9 asserts that PC can be activated from a state other than PO, whereas in fact only PO can activate PC. Therefore, it does not hold. </a:t>
            </a:r>
            <a:endParaRPr sz="1800">
              <a:solidFill>
                <a:schemeClr val="dk1"/>
              </a:solidFill>
              <a:latin typeface="Kanit Light"/>
              <a:ea typeface="Kanit Light"/>
              <a:cs typeface="Kanit Light"/>
              <a:sym typeface="Kanit Light"/>
            </a:endParaRPr>
          </a:p>
          <a:p>
            <a:pPr indent="0" lvl="0" marL="0" rtl="0" algn="l">
              <a:spcBef>
                <a:spcPts val="1600"/>
              </a:spcBef>
              <a:spcAft>
                <a:spcPts val="0"/>
              </a:spcAft>
              <a:buNone/>
            </a:pPr>
            <a:r>
              <a:rPr lang="en" sz="1800">
                <a:solidFill>
                  <a:schemeClr val="dk1"/>
                </a:solidFill>
                <a:latin typeface="Kanit Light"/>
                <a:ea typeface="Kanit Light"/>
                <a:cs typeface="Kanit Light"/>
                <a:sym typeface="Kanit Light"/>
              </a:rPr>
              <a:t>The verified properties validate that the e-Bike system works as desired.</a:t>
            </a:r>
            <a:endParaRPr sz="1800">
              <a:solidFill>
                <a:schemeClr val="dk1"/>
              </a:solidFill>
              <a:latin typeface="Kanit Light"/>
              <a:ea typeface="Kanit Light"/>
              <a:cs typeface="Kanit Light"/>
              <a:sym typeface="Kanit Light"/>
            </a:endParaRPr>
          </a:p>
          <a:p>
            <a:pPr indent="0" lvl="0" marL="0" rtl="0" algn="l">
              <a:spcBef>
                <a:spcPts val="1600"/>
              </a:spcBef>
              <a:spcAft>
                <a:spcPts val="1600"/>
              </a:spcAft>
              <a:buNone/>
            </a:pPr>
            <a:r>
              <a:t/>
            </a:r>
            <a:endParaRPr sz="1800">
              <a:solidFill>
                <a:schemeClr val="dk1"/>
              </a:solidFill>
              <a:latin typeface="Kanit Light"/>
              <a:ea typeface="Kanit Light"/>
              <a:cs typeface="Kanit Light"/>
              <a:sym typeface="Kanit Light"/>
            </a:endParaRPr>
          </a:p>
        </p:txBody>
      </p:sp>
      <p:pic>
        <p:nvPicPr>
          <p:cNvPr id="1179" name="Google Shape;1179;p48"/>
          <p:cNvPicPr preferRelativeResize="0"/>
          <p:nvPr/>
        </p:nvPicPr>
        <p:blipFill>
          <a:blip r:embed="rId3">
            <a:alphaModFix/>
          </a:blip>
          <a:stretch>
            <a:fillRect/>
          </a:stretch>
        </p:blipFill>
        <p:spPr>
          <a:xfrm>
            <a:off x="-12" y="0"/>
            <a:ext cx="4333875"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3" name="Shape 1183"/>
        <p:cNvGrpSpPr/>
        <p:nvPr/>
      </p:nvGrpSpPr>
      <p:grpSpPr>
        <a:xfrm>
          <a:off x="0" y="0"/>
          <a:ext cx="0" cy="0"/>
          <a:chOff x="0" y="0"/>
          <a:chExt cx="0" cy="0"/>
        </a:xfrm>
      </p:grpSpPr>
      <p:sp>
        <p:nvSpPr>
          <p:cNvPr id="1184" name="Google Shape;1184;p49"/>
          <p:cNvSpPr txBox="1"/>
          <p:nvPr>
            <p:ph idx="1" type="subTitle"/>
          </p:nvPr>
        </p:nvSpPr>
        <p:spPr>
          <a:xfrm>
            <a:off x="3627925" y="685300"/>
            <a:ext cx="5516100" cy="13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State transitions in the state machine become events in our B-machine. </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INITIALIZATION:</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PedalOnly,</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PedalAssist</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PedalOnly2CruiseControl</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PedalAssist2CruiseControl</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PedalCharge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BrakeBrakeCruiseControl2PedalOnly</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BrakeCruiseControl2PedalAssist. </a:t>
            </a:r>
            <a:endParaRPr>
              <a:solidFill>
                <a:srgbClr val="000000"/>
              </a:solidFill>
            </a:endParaRPr>
          </a:p>
          <a:p>
            <a:pPr indent="0" lvl="0" marL="45720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Guards are necessary conditions for an event to be enabled. When enabled, an event modifies the variables of the machine accordingly.</a:t>
            </a:r>
            <a:endParaRPr>
              <a:solidFill>
                <a:srgbClr val="000000"/>
              </a:solidFill>
            </a:endParaRPr>
          </a:p>
          <a:p>
            <a:pPr indent="0" lvl="0" marL="0" rtl="0" algn="l">
              <a:spcBef>
                <a:spcPts val="0"/>
              </a:spcBef>
              <a:spcAft>
                <a:spcPts val="1600"/>
              </a:spcAft>
              <a:buNone/>
            </a:pPr>
            <a:r>
              <a:t/>
            </a:r>
            <a:endParaRPr/>
          </a:p>
        </p:txBody>
      </p:sp>
      <p:grpSp>
        <p:nvGrpSpPr>
          <p:cNvPr id="1185" name="Google Shape;1185;p49"/>
          <p:cNvGrpSpPr/>
          <p:nvPr/>
        </p:nvGrpSpPr>
        <p:grpSpPr>
          <a:xfrm>
            <a:off x="1526440" y="3173007"/>
            <a:ext cx="1520925" cy="1398435"/>
            <a:chOff x="2155578" y="1249873"/>
            <a:chExt cx="3684411" cy="3387682"/>
          </a:xfrm>
        </p:grpSpPr>
        <p:sp>
          <p:nvSpPr>
            <p:cNvPr id="1186" name="Google Shape;1186;p49"/>
            <p:cNvSpPr/>
            <p:nvPr/>
          </p:nvSpPr>
          <p:spPr>
            <a:xfrm>
              <a:off x="2155578" y="4543085"/>
              <a:ext cx="1317828" cy="94470"/>
            </a:xfrm>
            <a:custGeom>
              <a:rect b="b" l="l" r="r" t="t"/>
              <a:pathLst>
                <a:path extrusionOk="0" h="1035" w="14438">
                  <a:moveTo>
                    <a:pt x="7234" y="1"/>
                  </a:moveTo>
                  <a:cubicBezTo>
                    <a:pt x="3252" y="1"/>
                    <a:pt x="0" y="213"/>
                    <a:pt x="0" y="517"/>
                  </a:cubicBezTo>
                  <a:cubicBezTo>
                    <a:pt x="0" y="821"/>
                    <a:pt x="3252" y="1034"/>
                    <a:pt x="7234" y="1034"/>
                  </a:cubicBezTo>
                  <a:cubicBezTo>
                    <a:pt x="11216" y="1034"/>
                    <a:pt x="14438" y="821"/>
                    <a:pt x="14438" y="517"/>
                  </a:cubicBezTo>
                  <a:cubicBezTo>
                    <a:pt x="14438" y="213"/>
                    <a:pt x="11186" y="1"/>
                    <a:pt x="723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49"/>
            <p:cNvSpPr/>
            <p:nvPr/>
          </p:nvSpPr>
          <p:spPr>
            <a:xfrm>
              <a:off x="4522069" y="4543085"/>
              <a:ext cx="1317920" cy="94470"/>
            </a:xfrm>
            <a:custGeom>
              <a:rect b="b" l="l" r="r" t="t"/>
              <a:pathLst>
                <a:path extrusionOk="0" h="1035" w="14439">
                  <a:moveTo>
                    <a:pt x="7204" y="1"/>
                  </a:moveTo>
                  <a:cubicBezTo>
                    <a:pt x="3223" y="1"/>
                    <a:pt x="1" y="213"/>
                    <a:pt x="1" y="517"/>
                  </a:cubicBezTo>
                  <a:cubicBezTo>
                    <a:pt x="1" y="821"/>
                    <a:pt x="3223" y="1034"/>
                    <a:pt x="7204" y="1034"/>
                  </a:cubicBezTo>
                  <a:cubicBezTo>
                    <a:pt x="11217" y="1034"/>
                    <a:pt x="14439" y="821"/>
                    <a:pt x="14439" y="517"/>
                  </a:cubicBezTo>
                  <a:cubicBezTo>
                    <a:pt x="14439" y="213"/>
                    <a:pt x="11217" y="1"/>
                    <a:pt x="720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49"/>
            <p:cNvSpPr/>
            <p:nvPr/>
          </p:nvSpPr>
          <p:spPr>
            <a:xfrm>
              <a:off x="2274874" y="3488855"/>
              <a:ext cx="1054318" cy="1051579"/>
            </a:xfrm>
            <a:custGeom>
              <a:rect b="b" l="l" r="r" t="t"/>
              <a:pathLst>
                <a:path extrusionOk="0" fill="none" h="11521" w="11551">
                  <a:moveTo>
                    <a:pt x="0" y="5745"/>
                  </a:moveTo>
                  <a:cubicBezTo>
                    <a:pt x="0" y="8937"/>
                    <a:pt x="2584" y="11520"/>
                    <a:pt x="5775" y="11520"/>
                  </a:cubicBezTo>
                  <a:cubicBezTo>
                    <a:pt x="8967" y="11520"/>
                    <a:pt x="11550" y="8937"/>
                    <a:pt x="11550" y="5745"/>
                  </a:cubicBezTo>
                  <a:cubicBezTo>
                    <a:pt x="11550" y="2584"/>
                    <a:pt x="8967" y="0"/>
                    <a:pt x="5775" y="0"/>
                  </a:cubicBezTo>
                  <a:cubicBezTo>
                    <a:pt x="2584" y="0"/>
                    <a:pt x="0" y="2584"/>
                    <a:pt x="0" y="5745"/>
                  </a:cubicBezTo>
                  <a:close/>
                </a:path>
              </a:pathLst>
            </a:custGeom>
            <a:noFill/>
            <a:ln cap="flat" cmpd="sng" w="2052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49"/>
            <p:cNvSpPr/>
            <p:nvPr/>
          </p:nvSpPr>
          <p:spPr>
            <a:xfrm>
              <a:off x="2563395" y="3377865"/>
              <a:ext cx="876788" cy="635457"/>
            </a:xfrm>
            <a:custGeom>
              <a:rect b="b" l="l" r="r" t="t"/>
              <a:pathLst>
                <a:path extrusionOk="0" fill="none" h="6962" w="9606">
                  <a:moveTo>
                    <a:pt x="9605" y="6961"/>
                  </a:moveTo>
                  <a:cubicBezTo>
                    <a:pt x="9605" y="3101"/>
                    <a:pt x="6474" y="0"/>
                    <a:pt x="2614" y="0"/>
                  </a:cubicBezTo>
                  <a:cubicBezTo>
                    <a:pt x="1702" y="0"/>
                    <a:pt x="790" y="183"/>
                    <a:pt x="0" y="487"/>
                  </a:cubicBezTo>
                </a:path>
              </a:pathLst>
            </a:custGeom>
            <a:noFill/>
            <a:ln cap="flat" cmpd="sng" w="19000">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49"/>
            <p:cNvSpPr/>
            <p:nvPr/>
          </p:nvSpPr>
          <p:spPr>
            <a:xfrm>
              <a:off x="4541511" y="3377865"/>
              <a:ext cx="1276298" cy="635457"/>
            </a:xfrm>
            <a:custGeom>
              <a:rect b="b" l="l" r="r" t="t"/>
              <a:pathLst>
                <a:path extrusionOk="0" fill="none" h="6962" w="13983">
                  <a:moveTo>
                    <a:pt x="13982" y="6961"/>
                  </a:moveTo>
                  <a:cubicBezTo>
                    <a:pt x="13982" y="3101"/>
                    <a:pt x="10882" y="0"/>
                    <a:pt x="6991" y="0"/>
                  </a:cubicBezTo>
                  <a:cubicBezTo>
                    <a:pt x="3131" y="0"/>
                    <a:pt x="0" y="3101"/>
                    <a:pt x="0" y="6961"/>
                  </a:cubicBezTo>
                </a:path>
              </a:pathLst>
            </a:custGeom>
            <a:noFill/>
            <a:ln cap="rnd" cmpd="sng" w="190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49"/>
            <p:cNvSpPr/>
            <p:nvPr/>
          </p:nvSpPr>
          <p:spPr>
            <a:xfrm>
              <a:off x="2707610" y="3924238"/>
              <a:ext cx="180451" cy="180633"/>
            </a:xfrm>
            <a:custGeom>
              <a:rect b="b" l="l" r="r" t="t"/>
              <a:pathLst>
                <a:path extrusionOk="0" h="1979" w="1977">
                  <a:moveTo>
                    <a:pt x="952" y="1"/>
                  </a:moveTo>
                  <a:cubicBezTo>
                    <a:pt x="428" y="1"/>
                    <a:pt x="1" y="445"/>
                    <a:pt x="1" y="975"/>
                  </a:cubicBezTo>
                  <a:cubicBezTo>
                    <a:pt x="1" y="1553"/>
                    <a:pt x="457" y="1978"/>
                    <a:pt x="1004" y="1978"/>
                  </a:cubicBezTo>
                  <a:cubicBezTo>
                    <a:pt x="1551" y="1978"/>
                    <a:pt x="1976" y="1522"/>
                    <a:pt x="1976" y="975"/>
                  </a:cubicBezTo>
                  <a:cubicBezTo>
                    <a:pt x="1976" y="428"/>
                    <a:pt x="1521" y="2"/>
                    <a:pt x="1004" y="2"/>
                  </a:cubicBezTo>
                  <a:cubicBezTo>
                    <a:pt x="987" y="1"/>
                    <a:pt x="969" y="1"/>
                    <a:pt x="95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49"/>
            <p:cNvSpPr/>
            <p:nvPr/>
          </p:nvSpPr>
          <p:spPr>
            <a:xfrm>
              <a:off x="2313666" y="3524909"/>
              <a:ext cx="976643" cy="979472"/>
            </a:xfrm>
            <a:custGeom>
              <a:rect b="b" l="l" r="r" t="t"/>
              <a:pathLst>
                <a:path extrusionOk="0" fill="none" h="10731" w="10700">
                  <a:moveTo>
                    <a:pt x="1" y="5350"/>
                  </a:moveTo>
                  <a:cubicBezTo>
                    <a:pt x="1" y="8329"/>
                    <a:pt x="2371" y="10730"/>
                    <a:pt x="5350" y="10730"/>
                  </a:cubicBezTo>
                  <a:cubicBezTo>
                    <a:pt x="8299" y="10730"/>
                    <a:pt x="10700" y="8329"/>
                    <a:pt x="10700" y="5350"/>
                  </a:cubicBezTo>
                  <a:cubicBezTo>
                    <a:pt x="10700" y="2402"/>
                    <a:pt x="8299" y="0"/>
                    <a:pt x="5350" y="0"/>
                  </a:cubicBezTo>
                  <a:cubicBezTo>
                    <a:pt x="2371" y="0"/>
                    <a:pt x="1" y="2402"/>
                    <a:pt x="1" y="5350"/>
                  </a:cubicBezTo>
                  <a:close/>
                </a:path>
              </a:pathLst>
            </a:custGeom>
            <a:noFill/>
            <a:ln cap="flat" cmpd="sng" w="760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49"/>
            <p:cNvSpPr/>
            <p:nvPr/>
          </p:nvSpPr>
          <p:spPr>
            <a:xfrm>
              <a:off x="4652501" y="3488855"/>
              <a:ext cx="1054318" cy="1051579"/>
            </a:xfrm>
            <a:custGeom>
              <a:rect b="b" l="l" r="r" t="t"/>
              <a:pathLst>
                <a:path extrusionOk="0" fill="none" h="11521" w="11551">
                  <a:moveTo>
                    <a:pt x="0" y="5745"/>
                  </a:moveTo>
                  <a:cubicBezTo>
                    <a:pt x="0" y="8937"/>
                    <a:pt x="2584" y="11520"/>
                    <a:pt x="5775" y="11520"/>
                  </a:cubicBezTo>
                  <a:cubicBezTo>
                    <a:pt x="8967" y="11520"/>
                    <a:pt x="11551" y="8937"/>
                    <a:pt x="11551" y="5745"/>
                  </a:cubicBezTo>
                  <a:cubicBezTo>
                    <a:pt x="11551" y="2584"/>
                    <a:pt x="8967" y="0"/>
                    <a:pt x="5775" y="0"/>
                  </a:cubicBezTo>
                  <a:cubicBezTo>
                    <a:pt x="2584" y="0"/>
                    <a:pt x="0" y="2584"/>
                    <a:pt x="0" y="5745"/>
                  </a:cubicBezTo>
                  <a:close/>
                </a:path>
              </a:pathLst>
            </a:custGeom>
            <a:noFill/>
            <a:ln cap="flat" cmpd="sng" w="2052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49"/>
            <p:cNvSpPr/>
            <p:nvPr/>
          </p:nvSpPr>
          <p:spPr>
            <a:xfrm>
              <a:off x="4691293" y="3524909"/>
              <a:ext cx="979472" cy="979472"/>
            </a:xfrm>
            <a:custGeom>
              <a:rect b="b" l="l" r="r" t="t"/>
              <a:pathLst>
                <a:path extrusionOk="0" fill="none" h="10731" w="10731">
                  <a:moveTo>
                    <a:pt x="1" y="5350"/>
                  </a:moveTo>
                  <a:cubicBezTo>
                    <a:pt x="1" y="8329"/>
                    <a:pt x="2402" y="10730"/>
                    <a:pt x="5350" y="10730"/>
                  </a:cubicBezTo>
                  <a:cubicBezTo>
                    <a:pt x="8329" y="10730"/>
                    <a:pt x="10730" y="8329"/>
                    <a:pt x="10730" y="5350"/>
                  </a:cubicBezTo>
                  <a:cubicBezTo>
                    <a:pt x="10730" y="2402"/>
                    <a:pt x="8329" y="0"/>
                    <a:pt x="5350" y="0"/>
                  </a:cubicBezTo>
                  <a:cubicBezTo>
                    <a:pt x="2402" y="0"/>
                    <a:pt x="1" y="2402"/>
                    <a:pt x="1" y="5350"/>
                  </a:cubicBezTo>
                  <a:close/>
                </a:path>
              </a:pathLst>
            </a:custGeom>
            <a:noFill/>
            <a:ln cap="flat" cmpd="sng" w="760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49"/>
            <p:cNvSpPr/>
            <p:nvPr/>
          </p:nvSpPr>
          <p:spPr>
            <a:xfrm>
              <a:off x="2801988" y="2345815"/>
              <a:ext cx="710302" cy="1667503"/>
            </a:xfrm>
            <a:custGeom>
              <a:rect b="b" l="l" r="r" t="t"/>
              <a:pathLst>
                <a:path extrusionOk="0" fill="none" h="18269" w="7782">
                  <a:moveTo>
                    <a:pt x="0" y="18268"/>
                  </a:moveTo>
                  <a:lnTo>
                    <a:pt x="1581" y="14256"/>
                  </a:lnTo>
                  <a:lnTo>
                    <a:pt x="4164" y="0"/>
                  </a:lnTo>
                  <a:lnTo>
                    <a:pt x="7782" y="0"/>
                  </a:lnTo>
                </a:path>
              </a:pathLst>
            </a:custGeom>
            <a:noFill/>
            <a:ln cap="rnd" cmpd="sng" w="190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49"/>
            <p:cNvSpPr/>
            <p:nvPr/>
          </p:nvSpPr>
          <p:spPr>
            <a:xfrm>
              <a:off x="4092072" y="2670390"/>
              <a:ext cx="294179" cy="1284604"/>
            </a:xfrm>
            <a:custGeom>
              <a:rect b="b" l="l" r="r" t="t"/>
              <a:pathLst>
                <a:path extrusionOk="0" fill="none" h="14074" w="3223">
                  <a:moveTo>
                    <a:pt x="3222" y="1"/>
                  </a:moveTo>
                  <a:lnTo>
                    <a:pt x="0" y="14074"/>
                  </a:lnTo>
                </a:path>
              </a:pathLst>
            </a:custGeom>
            <a:noFill/>
            <a:ln cap="rnd" cmpd="sng" w="19000">
              <a:solidFill>
                <a:srgbClr val="E0994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49"/>
            <p:cNvSpPr/>
            <p:nvPr/>
          </p:nvSpPr>
          <p:spPr>
            <a:xfrm>
              <a:off x="4047621" y="3841178"/>
              <a:ext cx="1132084" cy="346845"/>
            </a:xfrm>
            <a:custGeom>
              <a:rect b="b" l="l" r="r" t="t"/>
              <a:pathLst>
                <a:path extrusionOk="0" fill="none" h="3800" w="12403">
                  <a:moveTo>
                    <a:pt x="183" y="0"/>
                  </a:moveTo>
                  <a:lnTo>
                    <a:pt x="12402" y="1064"/>
                  </a:lnTo>
                  <a:lnTo>
                    <a:pt x="12402" y="2554"/>
                  </a:lnTo>
                  <a:lnTo>
                    <a:pt x="1" y="3800"/>
                  </a:lnTo>
                </a:path>
              </a:pathLst>
            </a:custGeom>
            <a:noFill/>
            <a:ln cap="flat" cmpd="sng" w="60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49"/>
            <p:cNvSpPr/>
            <p:nvPr/>
          </p:nvSpPr>
          <p:spPr>
            <a:xfrm>
              <a:off x="3900576" y="3666386"/>
              <a:ext cx="147135" cy="346936"/>
            </a:xfrm>
            <a:custGeom>
              <a:rect b="b" l="l" r="r" t="t"/>
              <a:pathLst>
                <a:path extrusionOk="0" fill="none" h="3801" w="1612">
                  <a:moveTo>
                    <a:pt x="1" y="1"/>
                  </a:moveTo>
                  <a:lnTo>
                    <a:pt x="1612" y="3800"/>
                  </a:lnTo>
                </a:path>
              </a:pathLst>
            </a:custGeom>
            <a:noFill/>
            <a:ln cap="flat" cmpd="sng" w="760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49"/>
            <p:cNvSpPr/>
            <p:nvPr/>
          </p:nvSpPr>
          <p:spPr>
            <a:xfrm>
              <a:off x="3800721" y="3646944"/>
              <a:ext cx="210937" cy="44542"/>
            </a:xfrm>
            <a:custGeom>
              <a:rect b="b" l="l" r="r" t="t"/>
              <a:pathLst>
                <a:path extrusionOk="0" h="488" w="2311">
                  <a:moveTo>
                    <a:pt x="1" y="1"/>
                  </a:moveTo>
                  <a:lnTo>
                    <a:pt x="1" y="487"/>
                  </a:lnTo>
                  <a:lnTo>
                    <a:pt x="2311" y="487"/>
                  </a:lnTo>
                  <a:lnTo>
                    <a:pt x="23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49"/>
            <p:cNvSpPr/>
            <p:nvPr/>
          </p:nvSpPr>
          <p:spPr>
            <a:xfrm>
              <a:off x="3581570" y="3105956"/>
              <a:ext cx="405170" cy="554678"/>
            </a:xfrm>
            <a:custGeom>
              <a:rect b="b" l="l" r="r" t="t"/>
              <a:pathLst>
                <a:path extrusionOk="0" h="6077" w="4439">
                  <a:moveTo>
                    <a:pt x="0" y="1"/>
                  </a:moveTo>
                  <a:cubicBezTo>
                    <a:pt x="0" y="1"/>
                    <a:pt x="2888" y="5077"/>
                    <a:pt x="2888" y="5381"/>
                  </a:cubicBezTo>
                  <a:cubicBezTo>
                    <a:pt x="2858" y="5715"/>
                    <a:pt x="1520" y="5928"/>
                    <a:pt x="1672" y="6019"/>
                  </a:cubicBezTo>
                  <a:cubicBezTo>
                    <a:pt x="1756" y="6052"/>
                    <a:pt x="2470" y="6077"/>
                    <a:pt x="3128" y="6077"/>
                  </a:cubicBezTo>
                  <a:cubicBezTo>
                    <a:pt x="3670" y="6077"/>
                    <a:pt x="4173" y="6060"/>
                    <a:pt x="4256" y="6019"/>
                  </a:cubicBezTo>
                  <a:cubicBezTo>
                    <a:pt x="4438" y="5897"/>
                    <a:pt x="2280" y="1"/>
                    <a:pt x="22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49"/>
            <p:cNvSpPr/>
            <p:nvPr/>
          </p:nvSpPr>
          <p:spPr>
            <a:xfrm>
              <a:off x="4585871" y="3272442"/>
              <a:ext cx="127694" cy="108252"/>
            </a:xfrm>
            <a:custGeom>
              <a:rect b="b" l="l" r="r" t="t"/>
              <a:pathLst>
                <a:path extrusionOk="0" h="1186" w="1399">
                  <a:moveTo>
                    <a:pt x="1004" y="0"/>
                  </a:moveTo>
                  <a:lnTo>
                    <a:pt x="274" y="183"/>
                  </a:lnTo>
                  <a:lnTo>
                    <a:pt x="1" y="1186"/>
                  </a:lnTo>
                  <a:cubicBezTo>
                    <a:pt x="1" y="1186"/>
                    <a:pt x="1186" y="730"/>
                    <a:pt x="1277" y="608"/>
                  </a:cubicBezTo>
                  <a:cubicBezTo>
                    <a:pt x="1399" y="487"/>
                    <a:pt x="1156" y="304"/>
                    <a:pt x="10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49"/>
            <p:cNvSpPr/>
            <p:nvPr/>
          </p:nvSpPr>
          <p:spPr>
            <a:xfrm>
              <a:off x="4574826" y="2994965"/>
              <a:ext cx="161009" cy="308053"/>
            </a:xfrm>
            <a:custGeom>
              <a:rect b="b" l="l" r="r" t="t"/>
              <a:pathLst>
                <a:path extrusionOk="0" h="3375" w="1764">
                  <a:moveTo>
                    <a:pt x="1763" y="1"/>
                  </a:moveTo>
                  <a:lnTo>
                    <a:pt x="0" y="244"/>
                  </a:lnTo>
                  <a:lnTo>
                    <a:pt x="334" y="3375"/>
                  </a:lnTo>
                  <a:lnTo>
                    <a:pt x="1277" y="3162"/>
                  </a:lnTo>
                  <a:lnTo>
                    <a:pt x="176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49"/>
            <p:cNvSpPr/>
            <p:nvPr/>
          </p:nvSpPr>
          <p:spPr>
            <a:xfrm>
              <a:off x="3720308" y="3577575"/>
              <a:ext cx="252558" cy="79592"/>
            </a:xfrm>
            <a:custGeom>
              <a:rect b="b" l="l" r="r" t="t"/>
              <a:pathLst>
                <a:path extrusionOk="0" h="872" w="2767">
                  <a:moveTo>
                    <a:pt x="1368" y="1"/>
                  </a:moveTo>
                  <a:cubicBezTo>
                    <a:pt x="1338" y="122"/>
                    <a:pt x="1368" y="183"/>
                    <a:pt x="1368" y="183"/>
                  </a:cubicBezTo>
                  <a:cubicBezTo>
                    <a:pt x="1338" y="487"/>
                    <a:pt x="0" y="730"/>
                    <a:pt x="152" y="791"/>
                  </a:cubicBezTo>
                  <a:cubicBezTo>
                    <a:pt x="234" y="840"/>
                    <a:pt x="916" y="871"/>
                    <a:pt x="1560" y="871"/>
                  </a:cubicBezTo>
                  <a:cubicBezTo>
                    <a:pt x="2120" y="871"/>
                    <a:pt x="2651" y="848"/>
                    <a:pt x="2736" y="791"/>
                  </a:cubicBezTo>
                  <a:cubicBezTo>
                    <a:pt x="2766" y="761"/>
                    <a:pt x="2705" y="487"/>
                    <a:pt x="2584" y="122"/>
                  </a:cubicBezTo>
                  <a:lnTo>
                    <a:pt x="13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49"/>
            <p:cNvSpPr/>
            <p:nvPr/>
          </p:nvSpPr>
          <p:spPr>
            <a:xfrm>
              <a:off x="3104383" y="2775813"/>
              <a:ext cx="1073759" cy="793545"/>
            </a:xfrm>
            <a:custGeom>
              <a:rect b="b" l="l" r="r" t="t"/>
              <a:pathLst>
                <a:path extrusionOk="0" fill="none" h="8694" w="11764">
                  <a:moveTo>
                    <a:pt x="0" y="1"/>
                  </a:moveTo>
                  <a:cubicBezTo>
                    <a:pt x="0" y="1"/>
                    <a:pt x="3709" y="8694"/>
                    <a:pt x="11763" y="8694"/>
                  </a:cubicBezTo>
                </a:path>
              </a:pathLst>
            </a:custGeom>
            <a:noFill/>
            <a:ln cap="rnd" cmpd="sng" w="190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49"/>
            <p:cNvSpPr/>
            <p:nvPr/>
          </p:nvSpPr>
          <p:spPr>
            <a:xfrm>
              <a:off x="3043320" y="3105956"/>
              <a:ext cx="1021093" cy="868482"/>
            </a:xfrm>
            <a:custGeom>
              <a:rect b="b" l="l" r="r" t="t"/>
              <a:pathLst>
                <a:path extrusionOk="0" fill="none" h="9515" w="11187">
                  <a:moveTo>
                    <a:pt x="1" y="1"/>
                  </a:moveTo>
                  <a:lnTo>
                    <a:pt x="11186" y="9514"/>
                  </a:lnTo>
                </a:path>
              </a:pathLst>
            </a:custGeom>
            <a:noFill/>
            <a:ln cap="rnd" cmpd="sng" w="190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49"/>
            <p:cNvSpPr/>
            <p:nvPr/>
          </p:nvSpPr>
          <p:spPr>
            <a:xfrm>
              <a:off x="4092072" y="3136533"/>
              <a:ext cx="1087633" cy="876788"/>
            </a:xfrm>
            <a:custGeom>
              <a:rect b="b" l="l" r="r" t="t"/>
              <a:pathLst>
                <a:path extrusionOk="0" fill="none" h="9606" w="11916">
                  <a:moveTo>
                    <a:pt x="2037" y="0"/>
                  </a:moveTo>
                  <a:lnTo>
                    <a:pt x="11915" y="9605"/>
                  </a:lnTo>
                  <a:lnTo>
                    <a:pt x="0" y="9605"/>
                  </a:lnTo>
                </a:path>
              </a:pathLst>
            </a:custGeom>
            <a:noFill/>
            <a:ln cap="rnd" cmpd="sng" w="190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49"/>
            <p:cNvSpPr/>
            <p:nvPr/>
          </p:nvSpPr>
          <p:spPr>
            <a:xfrm>
              <a:off x="5088067" y="3924238"/>
              <a:ext cx="180359" cy="180633"/>
            </a:xfrm>
            <a:custGeom>
              <a:rect b="b" l="l" r="r" t="t"/>
              <a:pathLst>
                <a:path extrusionOk="0" h="1979" w="1976">
                  <a:moveTo>
                    <a:pt x="924" y="1"/>
                  </a:moveTo>
                  <a:cubicBezTo>
                    <a:pt x="428" y="1"/>
                    <a:pt x="0" y="445"/>
                    <a:pt x="0" y="975"/>
                  </a:cubicBezTo>
                  <a:cubicBezTo>
                    <a:pt x="0" y="1553"/>
                    <a:pt x="456" y="1978"/>
                    <a:pt x="973" y="1978"/>
                  </a:cubicBezTo>
                  <a:cubicBezTo>
                    <a:pt x="1550" y="1978"/>
                    <a:pt x="1976" y="1522"/>
                    <a:pt x="1976" y="975"/>
                  </a:cubicBezTo>
                  <a:cubicBezTo>
                    <a:pt x="1976" y="428"/>
                    <a:pt x="1520" y="2"/>
                    <a:pt x="973" y="2"/>
                  </a:cubicBezTo>
                  <a:cubicBezTo>
                    <a:pt x="957" y="1"/>
                    <a:pt x="940" y="1"/>
                    <a:pt x="92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49"/>
            <p:cNvSpPr/>
            <p:nvPr/>
          </p:nvSpPr>
          <p:spPr>
            <a:xfrm>
              <a:off x="4064324" y="4337807"/>
              <a:ext cx="210937" cy="44451"/>
            </a:xfrm>
            <a:custGeom>
              <a:rect b="b" l="l" r="r" t="t"/>
              <a:pathLst>
                <a:path extrusionOk="0" h="487" w="2311">
                  <a:moveTo>
                    <a:pt x="0" y="0"/>
                  </a:moveTo>
                  <a:lnTo>
                    <a:pt x="0" y="487"/>
                  </a:lnTo>
                  <a:lnTo>
                    <a:pt x="2310" y="487"/>
                  </a:lnTo>
                  <a:lnTo>
                    <a:pt x="231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49"/>
            <p:cNvSpPr/>
            <p:nvPr/>
          </p:nvSpPr>
          <p:spPr>
            <a:xfrm>
              <a:off x="3842343" y="3813430"/>
              <a:ext cx="402340" cy="402340"/>
            </a:xfrm>
            <a:custGeom>
              <a:rect b="b" l="l" r="r" t="t"/>
              <a:pathLst>
                <a:path extrusionOk="0" h="4408" w="4408">
                  <a:moveTo>
                    <a:pt x="2189" y="1"/>
                  </a:moveTo>
                  <a:cubicBezTo>
                    <a:pt x="973" y="1"/>
                    <a:pt x="1" y="1004"/>
                    <a:pt x="1" y="2189"/>
                  </a:cubicBezTo>
                  <a:cubicBezTo>
                    <a:pt x="1" y="3405"/>
                    <a:pt x="973" y="4408"/>
                    <a:pt x="2189" y="4408"/>
                  </a:cubicBezTo>
                  <a:cubicBezTo>
                    <a:pt x="3405" y="4408"/>
                    <a:pt x="4408" y="3405"/>
                    <a:pt x="4408" y="2189"/>
                  </a:cubicBezTo>
                  <a:cubicBezTo>
                    <a:pt x="4408" y="1004"/>
                    <a:pt x="3405" y="1"/>
                    <a:pt x="21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49"/>
            <p:cNvSpPr/>
            <p:nvPr/>
          </p:nvSpPr>
          <p:spPr>
            <a:xfrm>
              <a:off x="4047621" y="4013232"/>
              <a:ext cx="141659" cy="346845"/>
            </a:xfrm>
            <a:custGeom>
              <a:rect b="b" l="l" r="r" t="t"/>
              <a:pathLst>
                <a:path extrusionOk="0" fill="none" h="3800" w="1552">
                  <a:moveTo>
                    <a:pt x="1" y="0"/>
                  </a:moveTo>
                  <a:lnTo>
                    <a:pt x="1551" y="3799"/>
                  </a:lnTo>
                </a:path>
              </a:pathLst>
            </a:custGeom>
            <a:noFill/>
            <a:ln cap="flat" cmpd="sng" w="760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49"/>
            <p:cNvSpPr/>
            <p:nvPr/>
          </p:nvSpPr>
          <p:spPr>
            <a:xfrm>
              <a:off x="4286214" y="3105956"/>
              <a:ext cx="918409" cy="665942"/>
            </a:xfrm>
            <a:custGeom>
              <a:rect b="b" l="l" r="r" t="t"/>
              <a:pathLst>
                <a:path extrusionOk="0" fill="none" h="7296" w="10062">
                  <a:moveTo>
                    <a:pt x="1" y="1"/>
                  </a:moveTo>
                  <a:lnTo>
                    <a:pt x="8876" y="1"/>
                  </a:lnTo>
                  <a:cubicBezTo>
                    <a:pt x="9606" y="1"/>
                    <a:pt x="10062" y="730"/>
                    <a:pt x="9758" y="1368"/>
                  </a:cubicBezTo>
                  <a:lnTo>
                    <a:pt x="7022" y="7296"/>
                  </a:lnTo>
                </a:path>
              </a:pathLst>
            </a:custGeom>
            <a:noFill/>
            <a:ln cap="flat" cmpd="sng" w="98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49"/>
            <p:cNvSpPr/>
            <p:nvPr/>
          </p:nvSpPr>
          <p:spPr>
            <a:xfrm>
              <a:off x="2549521" y="2230352"/>
              <a:ext cx="546646" cy="573298"/>
            </a:xfrm>
            <a:custGeom>
              <a:rect b="b" l="l" r="r" t="t"/>
              <a:pathLst>
                <a:path extrusionOk="0" h="6281" w="5989">
                  <a:moveTo>
                    <a:pt x="5002" y="1"/>
                  </a:moveTo>
                  <a:cubicBezTo>
                    <a:pt x="4178" y="1"/>
                    <a:pt x="3283" y="3302"/>
                    <a:pt x="3283" y="3302"/>
                  </a:cubicBezTo>
                  <a:cubicBezTo>
                    <a:pt x="3283" y="3302"/>
                    <a:pt x="3627" y="1321"/>
                    <a:pt x="2810" y="1321"/>
                  </a:cubicBezTo>
                  <a:cubicBezTo>
                    <a:pt x="2786" y="1321"/>
                    <a:pt x="2762" y="1323"/>
                    <a:pt x="2736" y="1326"/>
                  </a:cubicBezTo>
                  <a:cubicBezTo>
                    <a:pt x="1824" y="1387"/>
                    <a:pt x="1368" y="3940"/>
                    <a:pt x="1368" y="3940"/>
                  </a:cubicBezTo>
                  <a:cubicBezTo>
                    <a:pt x="1368" y="3940"/>
                    <a:pt x="1287" y="2863"/>
                    <a:pt x="746" y="2863"/>
                  </a:cubicBezTo>
                  <a:cubicBezTo>
                    <a:pt x="712" y="2863"/>
                    <a:pt x="676" y="2867"/>
                    <a:pt x="639" y="2876"/>
                  </a:cubicBezTo>
                  <a:cubicBezTo>
                    <a:pt x="0" y="3028"/>
                    <a:pt x="791" y="6281"/>
                    <a:pt x="791" y="6281"/>
                  </a:cubicBezTo>
                  <a:lnTo>
                    <a:pt x="4408" y="6281"/>
                  </a:lnTo>
                  <a:cubicBezTo>
                    <a:pt x="4408" y="6281"/>
                    <a:pt x="5988" y="323"/>
                    <a:pt x="5107" y="19"/>
                  </a:cubicBezTo>
                  <a:cubicBezTo>
                    <a:pt x="5072" y="7"/>
                    <a:pt x="5037" y="1"/>
                    <a:pt x="50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49"/>
            <p:cNvSpPr/>
            <p:nvPr/>
          </p:nvSpPr>
          <p:spPr>
            <a:xfrm>
              <a:off x="2502332" y="2720318"/>
              <a:ext cx="541078" cy="480106"/>
            </a:xfrm>
            <a:custGeom>
              <a:rect b="b" l="l" r="r" t="t"/>
              <a:pathLst>
                <a:path extrusionOk="0" h="5260" w="5928">
                  <a:moveTo>
                    <a:pt x="0" y="1"/>
                  </a:moveTo>
                  <a:lnTo>
                    <a:pt x="1763" y="5259"/>
                  </a:lnTo>
                  <a:lnTo>
                    <a:pt x="4925" y="5259"/>
                  </a:lnTo>
                  <a:lnTo>
                    <a:pt x="59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49"/>
            <p:cNvSpPr/>
            <p:nvPr/>
          </p:nvSpPr>
          <p:spPr>
            <a:xfrm>
              <a:off x="4652501" y="2964479"/>
              <a:ext cx="754662" cy="172145"/>
            </a:xfrm>
            <a:custGeom>
              <a:rect b="b" l="l" r="r" t="t"/>
              <a:pathLst>
                <a:path extrusionOk="0" h="1886" w="8268">
                  <a:moveTo>
                    <a:pt x="973" y="0"/>
                  </a:moveTo>
                  <a:cubicBezTo>
                    <a:pt x="426" y="0"/>
                    <a:pt x="0" y="426"/>
                    <a:pt x="0" y="943"/>
                  </a:cubicBezTo>
                  <a:cubicBezTo>
                    <a:pt x="0" y="1490"/>
                    <a:pt x="426" y="1885"/>
                    <a:pt x="973" y="1885"/>
                  </a:cubicBezTo>
                  <a:lnTo>
                    <a:pt x="7265" y="1885"/>
                  </a:lnTo>
                  <a:cubicBezTo>
                    <a:pt x="7812" y="1885"/>
                    <a:pt x="8268" y="1429"/>
                    <a:pt x="8207" y="943"/>
                  </a:cubicBezTo>
                  <a:cubicBezTo>
                    <a:pt x="8207" y="426"/>
                    <a:pt x="7812" y="0"/>
                    <a:pt x="72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49"/>
            <p:cNvSpPr/>
            <p:nvPr/>
          </p:nvSpPr>
          <p:spPr>
            <a:xfrm>
              <a:off x="3994955" y="3511035"/>
              <a:ext cx="291350" cy="828047"/>
            </a:xfrm>
            <a:custGeom>
              <a:rect b="b" l="l" r="r" t="t"/>
              <a:pathLst>
                <a:path extrusionOk="0" h="9072" w="3192">
                  <a:moveTo>
                    <a:pt x="517" y="0"/>
                  </a:moveTo>
                  <a:cubicBezTo>
                    <a:pt x="517" y="1"/>
                    <a:pt x="1915" y="8055"/>
                    <a:pt x="1794" y="8329"/>
                  </a:cubicBezTo>
                  <a:cubicBezTo>
                    <a:pt x="1642" y="8633"/>
                    <a:pt x="0" y="8998"/>
                    <a:pt x="304" y="9058"/>
                  </a:cubicBezTo>
                  <a:cubicBezTo>
                    <a:pt x="406" y="9068"/>
                    <a:pt x="625" y="9072"/>
                    <a:pt x="895" y="9072"/>
                  </a:cubicBezTo>
                  <a:cubicBezTo>
                    <a:pt x="1436" y="9072"/>
                    <a:pt x="2179" y="9058"/>
                    <a:pt x="2584" y="9058"/>
                  </a:cubicBezTo>
                  <a:cubicBezTo>
                    <a:pt x="3192" y="9058"/>
                    <a:pt x="3040" y="9058"/>
                    <a:pt x="2736" y="8450"/>
                  </a:cubicBezTo>
                  <a:cubicBezTo>
                    <a:pt x="2432" y="7842"/>
                    <a:pt x="2736" y="304"/>
                    <a:pt x="2736" y="304"/>
                  </a:cubicBezTo>
                  <a:lnTo>
                    <a:pt x="51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49"/>
            <p:cNvSpPr/>
            <p:nvPr/>
          </p:nvSpPr>
          <p:spPr>
            <a:xfrm>
              <a:off x="3462273" y="2387437"/>
              <a:ext cx="1118119" cy="1220621"/>
            </a:xfrm>
            <a:custGeom>
              <a:rect b="b" l="l" r="r" t="t"/>
              <a:pathLst>
                <a:path extrusionOk="0" h="13373" w="12250">
                  <a:moveTo>
                    <a:pt x="7265" y="0"/>
                  </a:moveTo>
                  <a:lnTo>
                    <a:pt x="7265" y="0"/>
                  </a:lnTo>
                  <a:cubicBezTo>
                    <a:pt x="7265" y="0"/>
                    <a:pt x="7387" y="274"/>
                    <a:pt x="7356" y="942"/>
                  </a:cubicBezTo>
                  <a:cubicBezTo>
                    <a:pt x="7356" y="1611"/>
                    <a:pt x="1003" y="2857"/>
                    <a:pt x="517" y="4316"/>
                  </a:cubicBezTo>
                  <a:cubicBezTo>
                    <a:pt x="0" y="5715"/>
                    <a:pt x="851" y="7873"/>
                    <a:pt x="851" y="7873"/>
                  </a:cubicBezTo>
                  <a:cubicBezTo>
                    <a:pt x="1915" y="8329"/>
                    <a:pt x="3010" y="11368"/>
                    <a:pt x="5411" y="12462"/>
                  </a:cubicBezTo>
                  <a:cubicBezTo>
                    <a:pt x="7040" y="13246"/>
                    <a:pt x="8054" y="13372"/>
                    <a:pt x="8537" y="13372"/>
                  </a:cubicBezTo>
                  <a:cubicBezTo>
                    <a:pt x="8766" y="13372"/>
                    <a:pt x="8876" y="13344"/>
                    <a:pt x="8876" y="13344"/>
                  </a:cubicBezTo>
                  <a:cubicBezTo>
                    <a:pt x="8906" y="9392"/>
                    <a:pt x="11399" y="4924"/>
                    <a:pt x="11824" y="3131"/>
                  </a:cubicBezTo>
                  <a:cubicBezTo>
                    <a:pt x="12250" y="1338"/>
                    <a:pt x="11308" y="152"/>
                    <a:pt x="11308" y="152"/>
                  </a:cubicBezTo>
                  <a:lnTo>
                    <a:pt x="726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49"/>
            <p:cNvSpPr/>
            <p:nvPr/>
          </p:nvSpPr>
          <p:spPr>
            <a:xfrm>
              <a:off x="4000523" y="4260131"/>
              <a:ext cx="288612" cy="80505"/>
            </a:xfrm>
            <a:custGeom>
              <a:rect b="b" l="l" r="r" t="t"/>
              <a:pathLst>
                <a:path extrusionOk="0" h="882" w="3162">
                  <a:moveTo>
                    <a:pt x="1794" y="0"/>
                  </a:moveTo>
                  <a:lnTo>
                    <a:pt x="1794" y="152"/>
                  </a:lnTo>
                  <a:cubicBezTo>
                    <a:pt x="1642" y="426"/>
                    <a:pt x="0" y="851"/>
                    <a:pt x="304" y="882"/>
                  </a:cubicBezTo>
                  <a:cubicBezTo>
                    <a:pt x="547" y="882"/>
                    <a:pt x="1945" y="851"/>
                    <a:pt x="2553" y="851"/>
                  </a:cubicBezTo>
                  <a:cubicBezTo>
                    <a:pt x="3161" y="851"/>
                    <a:pt x="3009" y="851"/>
                    <a:pt x="2705" y="243"/>
                  </a:cubicBezTo>
                  <a:cubicBezTo>
                    <a:pt x="2705" y="183"/>
                    <a:pt x="2675" y="152"/>
                    <a:pt x="2675" y="91"/>
                  </a:cubicBezTo>
                  <a:cubicBezTo>
                    <a:pt x="2310" y="31"/>
                    <a:pt x="1976" y="0"/>
                    <a:pt x="179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49"/>
            <p:cNvSpPr/>
            <p:nvPr/>
          </p:nvSpPr>
          <p:spPr>
            <a:xfrm>
              <a:off x="4136432" y="1399747"/>
              <a:ext cx="1106801" cy="337900"/>
            </a:xfrm>
            <a:custGeom>
              <a:rect b="b" l="l" r="r" t="t"/>
              <a:pathLst>
                <a:path extrusionOk="0" h="3702" w="12126">
                  <a:moveTo>
                    <a:pt x="10639" y="0"/>
                  </a:moveTo>
                  <a:cubicBezTo>
                    <a:pt x="9818" y="760"/>
                    <a:pt x="8055" y="639"/>
                    <a:pt x="6353" y="1095"/>
                  </a:cubicBezTo>
                  <a:cubicBezTo>
                    <a:pt x="4676" y="1544"/>
                    <a:pt x="4504" y="2524"/>
                    <a:pt x="3279" y="2524"/>
                  </a:cubicBezTo>
                  <a:cubicBezTo>
                    <a:pt x="3260" y="2524"/>
                    <a:pt x="3241" y="2524"/>
                    <a:pt x="3222" y="2523"/>
                  </a:cubicBezTo>
                  <a:cubicBezTo>
                    <a:pt x="2817" y="2503"/>
                    <a:pt x="2493" y="2489"/>
                    <a:pt x="2185" y="2489"/>
                  </a:cubicBezTo>
                  <a:cubicBezTo>
                    <a:pt x="1568" y="2489"/>
                    <a:pt x="1014" y="2543"/>
                    <a:pt x="1" y="2706"/>
                  </a:cubicBezTo>
                  <a:lnTo>
                    <a:pt x="426" y="3465"/>
                  </a:lnTo>
                  <a:cubicBezTo>
                    <a:pt x="666" y="3376"/>
                    <a:pt x="935" y="3341"/>
                    <a:pt x="1226" y="3341"/>
                  </a:cubicBezTo>
                  <a:cubicBezTo>
                    <a:pt x="2166" y="3341"/>
                    <a:pt x="3329" y="3701"/>
                    <a:pt x="4428" y="3701"/>
                  </a:cubicBezTo>
                  <a:cubicBezTo>
                    <a:pt x="4711" y="3701"/>
                    <a:pt x="4989" y="3677"/>
                    <a:pt x="5259" y="3617"/>
                  </a:cubicBezTo>
                  <a:cubicBezTo>
                    <a:pt x="6870" y="3222"/>
                    <a:pt x="7144" y="2554"/>
                    <a:pt x="8299" y="2098"/>
                  </a:cubicBezTo>
                  <a:cubicBezTo>
                    <a:pt x="8558" y="1993"/>
                    <a:pt x="8788" y="1951"/>
                    <a:pt x="9003" y="1951"/>
                  </a:cubicBezTo>
                  <a:cubicBezTo>
                    <a:pt x="9723" y="1951"/>
                    <a:pt x="10281" y="2420"/>
                    <a:pt x="11217" y="2584"/>
                  </a:cubicBezTo>
                  <a:cubicBezTo>
                    <a:pt x="11738" y="2701"/>
                    <a:pt x="11952" y="2735"/>
                    <a:pt x="12026" y="2735"/>
                  </a:cubicBezTo>
                  <a:cubicBezTo>
                    <a:pt x="12125" y="2735"/>
                    <a:pt x="11976" y="2675"/>
                    <a:pt x="11976" y="2675"/>
                  </a:cubicBezTo>
                  <a:lnTo>
                    <a:pt x="1063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49"/>
            <p:cNvSpPr/>
            <p:nvPr/>
          </p:nvSpPr>
          <p:spPr>
            <a:xfrm>
              <a:off x="3853478" y="1352558"/>
              <a:ext cx="338539" cy="402431"/>
            </a:xfrm>
            <a:custGeom>
              <a:rect b="b" l="l" r="r" t="t"/>
              <a:pathLst>
                <a:path extrusionOk="0" h="4409" w="3709">
                  <a:moveTo>
                    <a:pt x="2675" y="1"/>
                  </a:moveTo>
                  <a:lnTo>
                    <a:pt x="152" y="639"/>
                  </a:lnTo>
                  <a:lnTo>
                    <a:pt x="0" y="1916"/>
                  </a:lnTo>
                  <a:lnTo>
                    <a:pt x="213" y="2007"/>
                  </a:lnTo>
                  <a:cubicBezTo>
                    <a:pt x="213" y="2007"/>
                    <a:pt x="152" y="2797"/>
                    <a:pt x="669" y="2888"/>
                  </a:cubicBezTo>
                  <a:cubicBezTo>
                    <a:pt x="1216" y="2979"/>
                    <a:pt x="1702" y="2949"/>
                    <a:pt x="1824" y="3405"/>
                  </a:cubicBezTo>
                  <a:cubicBezTo>
                    <a:pt x="1915" y="3861"/>
                    <a:pt x="2006" y="4408"/>
                    <a:pt x="2006" y="4408"/>
                  </a:cubicBezTo>
                  <a:lnTo>
                    <a:pt x="3708" y="4286"/>
                  </a:lnTo>
                  <a:lnTo>
                    <a:pt x="267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49"/>
            <p:cNvSpPr/>
            <p:nvPr/>
          </p:nvSpPr>
          <p:spPr>
            <a:xfrm>
              <a:off x="3814595" y="1249873"/>
              <a:ext cx="527204" cy="455097"/>
            </a:xfrm>
            <a:custGeom>
              <a:rect b="b" l="l" r="r" t="t"/>
              <a:pathLst>
                <a:path extrusionOk="0" h="4986" w="5776">
                  <a:moveTo>
                    <a:pt x="2381" y="0"/>
                  </a:moveTo>
                  <a:cubicBezTo>
                    <a:pt x="1063" y="0"/>
                    <a:pt x="301" y="717"/>
                    <a:pt x="122" y="1521"/>
                  </a:cubicBezTo>
                  <a:cubicBezTo>
                    <a:pt x="1" y="1764"/>
                    <a:pt x="213" y="1977"/>
                    <a:pt x="487" y="1977"/>
                  </a:cubicBezTo>
                  <a:lnTo>
                    <a:pt x="1946" y="1916"/>
                  </a:lnTo>
                  <a:cubicBezTo>
                    <a:pt x="2159" y="1916"/>
                    <a:pt x="2311" y="2068"/>
                    <a:pt x="2341" y="2250"/>
                  </a:cubicBezTo>
                  <a:cubicBezTo>
                    <a:pt x="2432" y="2828"/>
                    <a:pt x="2584" y="3892"/>
                    <a:pt x="2888" y="4712"/>
                  </a:cubicBezTo>
                  <a:cubicBezTo>
                    <a:pt x="2919" y="4864"/>
                    <a:pt x="3101" y="4986"/>
                    <a:pt x="3253" y="4986"/>
                  </a:cubicBezTo>
                  <a:lnTo>
                    <a:pt x="5290" y="4956"/>
                  </a:lnTo>
                  <a:cubicBezTo>
                    <a:pt x="5593" y="4956"/>
                    <a:pt x="5776" y="4621"/>
                    <a:pt x="5624" y="4348"/>
                  </a:cubicBezTo>
                  <a:cubicBezTo>
                    <a:pt x="5350" y="3922"/>
                    <a:pt x="5046" y="3345"/>
                    <a:pt x="4925" y="2858"/>
                  </a:cubicBezTo>
                  <a:cubicBezTo>
                    <a:pt x="4682" y="1886"/>
                    <a:pt x="4104" y="92"/>
                    <a:pt x="2463" y="1"/>
                  </a:cubicBezTo>
                  <a:cubicBezTo>
                    <a:pt x="2435" y="0"/>
                    <a:pt x="2408" y="0"/>
                    <a:pt x="23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49"/>
            <p:cNvSpPr/>
            <p:nvPr/>
          </p:nvSpPr>
          <p:spPr>
            <a:xfrm>
              <a:off x="3898477" y="1676676"/>
              <a:ext cx="709663" cy="777389"/>
            </a:xfrm>
            <a:custGeom>
              <a:rect b="b" l="l" r="r" t="t"/>
              <a:pathLst>
                <a:path extrusionOk="0" h="8517" w="7775">
                  <a:moveTo>
                    <a:pt x="1981" y="1"/>
                  </a:moveTo>
                  <a:cubicBezTo>
                    <a:pt x="396" y="1"/>
                    <a:pt x="0" y="2011"/>
                    <a:pt x="237" y="3046"/>
                  </a:cubicBezTo>
                  <a:cubicBezTo>
                    <a:pt x="510" y="4079"/>
                    <a:pt x="1179" y="5811"/>
                    <a:pt x="1574" y="6936"/>
                  </a:cubicBezTo>
                  <a:cubicBezTo>
                    <a:pt x="2000" y="8030"/>
                    <a:pt x="1422" y="8395"/>
                    <a:pt x="2668" y="8395"/>
                  </a:cubicBezTo>
                  <a:cubicBezTo>
                    <a:pt x="3519" y="8395"/>
                    <a:pt x="5059" y="8517"/>
                    <a:pt x="6145" y="8517"/>
                  </a:cubicBezTo>
                  <a:cubicBezTo>
                    <a:pt x="6687" y="8517"/>
                    <a:pt x="7116" y="8486"/>
                    <a:pt x="7288" y="8395"/>
                  </a:cubicBezTo>
                  <a:cubicBezTo>
                    <a:pt x="7775" y="8122"/>
                    <a:pt x="6863" y="7453"/>
                    <a:pt x="6316" y="6571"/>
                  </a:cubicBezTo>
                  <a:cubicBezTo>
                    <a:pt x="5799" y="5720"/>
                    <a:pt x="4857" y="3258"/>
                    <a:pt x="4371" y="1982"/>
                  </a:cubicBezTo>
                  <a:cubicBezTo>
                    <a:pt x="3854" y="705"/>
                    <a:pt x="3215" y="97"/>
                    <a:pt x="2121" y="6"/>
                  </a:cubicBezTo>
                  <a:cubicBezTo>
                    <a:pt x="2074" y="3"/>
                    <a:pt x="2027" y="1"/>
                    <a:pt x="19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49"/>
            <p:cNvSpPr/>
            <p:nvPr/>
          </p:nvSpPr>
          <p:spPr>
            <a:xfrm>
              <a:off x="3176491" y="2245960"/>
              <a:ext cx="446791" cy="158453"/>
            </a:xfrm>
            <a:custGeom>
              <a:rect b="b" l="l" r="r" t="t"/>
              <a:pathLst>
                <a:path extrusionOk="0" h="1736" w="4895">
                  <a:moveTo>
                    <a:pt x="4347" y="0"/>
                  </a:moveTo>
                  <a:cubicBezTo>
                    <a:pt x="4347" y="0"/>
                    <a:pt x="1551" y="91"/>
                    <a:pt x="1186" y="122"/>
                  </a:cubicBezTo>
                  <a:cubicBezTo>
                    <a:pt x="791" y="152"/>
                    <a:pt x="1" y="1246"/>
                    <a:pt x="335" y="1489"/>
                  </a:cubicBezTo>
                  <a:cubicBezTo>
                    <a:pt x="548" y="1625"/>
                    <a:pt x="748" y="1736"/>
                    <a:pt x="936" y="1736"/>
                  </a:cubicBezTo>
                  <a:cubicBezTo>
                    <a:pt x="1044" y="1736"/>
                    <a:pt x="1147" y="1699"/>
                    <a:pt x="1247" y="1611"/>
                  </a:cubicBezTo>
                  <a:cubicBezTo>
                    <a:pt x="1520" y="1337"/>
                    <a:pt x="1308" y="942"/>
                    <a:pt x="1885" y="790"/>
                  </a:cubicBezTo>
                  <a:cubicBezTo>
                    <a:pt x="1955" y="771"/>
                    <a:pt x="2057" y="762"/>
                    <a:pt x="2181" y="762"/>
                  </a:cubicBezTo>
                  <a:cubicBezTo>
                    <a:pt x="3023" y="762"/>
                    <a:pt x="4894" y="1155"/>
                    <a:pt x="4894" y="1155"/>
                  </a:cubicBezTo>
                  <a:lnTo>
                    <a:pt x="434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49"/>
            <p:cNvSpPr/>
            <p:nvPr/>
          </p:nvSpPr>
          <p:spPr>
            <a:xfrm>
              <a:off x="3512201" y="1729798"/>
              <a:ext cx="624321" cy="761051"/>
            </a:xfrm>
            <a:custGeom>
              <a:rect b="b" l="l" r="r" t="t"/>
              <a:pathLst>
                <a:path extrusionOk="0" h="8338" w="6840">
                  <a:moveTo>
                    <a:pt x="5599" y="0"/>
                  </a:moveTo>
                  <a:cubicBezTo>
                    <a:pt x="4578" y="0"/>
                    <a:pt x="2007" y="5473"/>
                    <a:pt x="2007" y="5473"/>
                  </a:cubicBezTo>
                  <a:lnTo>
                    <a:pt x="1" y="5473"/>
                  </a:lnTo>
                  <a:lnTo>
                    <a:pt x="912" y="8239"/>
                  </a:lnTo>
                  <a:cubicBezTo>
                    <a:pt x="912" y="8239"/>
                    <a:pt x="1617" y="8338"/>
                    <a:pt x="2329" y="8338"/>
                  </a:cubicBezTo>
                  <a:cubicBezTo>
                    <a:pt x="2863" y="8338"/>
                    <a:pt x="3400" y="8282"/>
                    <a:pt x="3648" y="8087"/>
                  </a:cubicBezTo>
                  <a:cubicBezTo>
                    <a:pt x="4226" y="7631"/>
                    <a:pt x="5836" y="3983"/>
                    <a:pt x="6353" y="2403"/>
                  </a:cubicBezTo>
                  <a:cubicBezTo>
                    <a:pt x="6840" y="792"/>
                    <a:pt x="6505" y="62"/>
                    <a:pt x="5624" y="1"/>
                  </a:cubicBezTo>
                  <a:cubicBezTo>
                    <a:pt x="5616" y="1"/>
                    <a:pt x="5607" y="0"/>
                    <a:pt x="55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49"/>
            <p:cNvSpPr/>
            <p:nvPr/>
          </p:nvSpPr>
          <p:spPr>
            <a:xfrm>
              <a:off x="4832770" y="2165455"/>
              <a:ext cx="269261" cy="205369"/>
            </a:xfrm>
            <a:custGeom>
              <a:rect b="b" l="l" r="r" t="t"/>
              <a:pathLst>
                <a:path extrusionOk="0" h="2250" w="2950">
                  <a:moveTo>
                    <a:pt x="822" y="1"/>
                  </a:moveTo>
                  <a:cubicBezTo>
                    <a:pt x="822" y="1"/>
                    <a:pt x="609" y="548"/>
                    <a:pt x="457" y="700"/>
                  </a:cubicBezTo>
                  <a:cubicBezTo>
                    <a:pt x="305" y="852"/>
                    <a:pt x="1" y="1156"/>
                    <a:pt x="609" y="1612"/>
                  </a:cubicBezTo>
                  <a:lnTo>
                    <a:pt x="700" y="2128"/>
                  </a:lnTo>
                  <a:lnTo>
                    <a:pt x="2220" y="2250"/>
                  </a:lnTo>
                  <a:cubicBezTo>
                    <a:pt x="2220" y="2250"/>
                    <a:pt x="2068" y="2067"/>
                    <a:pt x="2341" y="1733"/>
                  </a:cubicBezTo>
                  <a:cubicBezTo>
                    <a:pt x="2585" y="1368"/>
                    <a:pt x="2949" y="760"/>
                    <a:pt x="2949" y="760"/>
                  </a:cubicBezTo>
                  <a:lnTo>
                    <a:pt x="8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49"/>
            <p:cNvSpPr/>
            <p:nvPr/>
          </p:nvSpPr>
          <p:spPr>
            <a:xfrm>
              <a:off x="4519331" y="2021149"/>
              <a:ext cx="99946" cy="152703"/>
            </a:xfrm>
            <a:custGeom>
              <a:rect b="b" l="l" r="r" t="t"/>
              <a:pathLst>
                <a:path extrusionOk="0" h="1673" w="1095">
                  <a:moveTo>
                    <a:pt x="517" y="1"/>
                  </a:moveTo>
                  <a:cubicBezTo>
                    <a:pt x="243" y="31"/>
                    <a:pt x="0" y="670"/>
                    <a:pt x="243" y="1034"/>
                  </a:cubicBezTo>
                  <a:cubicBezTo>
                    <a:pt x="517" y="1369"/>
                    <a:pt x="790" y="1673"/>
                    <a:pt x="790" y="1673"/>
                  </a:cubicBezTo>
                  <a:lnTo>
                    <a:pt x="1094" y="1521"/>
                  </a:lnTo>
                  <a:cubicBezTo>
                    <a:pt x="1094" y="1521"/>
                    <a:pt x="790" y="1"/>
                    <a:pt x="5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49"/>
            <p:cNvSpPr/>
            <p:nvPr/>
          </p:nvSpPr>
          <p:spPr>
            <a:xfrm>
              <a:off x="4574826" y="2132140"/>
              <a:ext cx="361632" cy="366834"/>
            </a:xfrm>
            <a:custGeom>
              <a:rect b="b" l="l" r="r" t="t"/>
              <a:pathLst>
                <a:path extrusionOk="0" h="4019" w="3962">
                  <a:moveTo>
                    <a:pt x="486" y="1"/>
                  </a:moveTo>
                  <a:lnTo>
                    <a:pt x="0" y="518"/>
                  </a:lnTo>
                  <a:cubicBezTo>
                    <a:pt x="0" y="518"/>
                    <a:pt x="1854" y="3496"/>
                    <a:pt x="2948" y="3952"/>
                  </a:cubicBezTo>
                  <a:cubicBezTo>
                    <a:pt x="3073" y="3998"/>
                    <a:pt x="3176" y="4019"/>
                    <a:pt x="3260" y="4019"/>
                  </a:cubicBezTo>
                  <a:cubicBezTo>
                    <a:pt x="3961" y="4019"/>
                    <a:pt x="3404" y="2615"/>
                    <a:pt x="3404" y="2615"/>
                  </a:cubicBezTo>
                  <a:cubicBezTo>
                    <a:pt x="3404" y="2615"/>
                    <a:pt x="1125" y="1186"/>
                    <a:pt x="4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49"/>
            <p:cNvSpPr/>
            <p:nvPr/>
          </p:nvSpPr>
          <p:spPr>
            <a:xfrm>
              <a:off x="4727347" y="2040408"/>
              <a:ext cx="513422" cy="272182"/>
            </a:xfrm>
            <a:custGeom>
              <a:rect b="b" l="l" r="r" t="t"/>
              <a:pathLst>
                <a:path extrusionOk="0" h="2982" w="5625">
                  <a:moveTo>
                    <a:pt x="3130" y="0"/>
                  </a:moveTo>
                  <a:cubicBezTo>
                    <a:pt x="2317" y="0"/>
                    <a:pt x="1975" y="754"/>
                    <a:pt x="1551" y="854"/>
                  </a:cubicBezTo>
                  <a:cubicBezTo>
                    <a:pt x="1369" y="894"/>
                    <a:pt x="1136" y="908"/>
                    <a:pt x="906" y="908"/>
                  </a:cubicBezTo>
                  <a:cubicBezTo>
                    <a:pt x="447" y="908"/>
                    <a:pt x="1" y="854"/>
                    <a:pt x="1" y="854"/>
                  </a:cubicBezTo>
                  <a:lnTo>
                    <a:pt x="1" y="854"/>
                  </a:lnTo>
                  <a:lnTo>
                    <a:pt x="5624" y="2982"/>
                  </a:lnTo>
                  <a:cubicBezTo>
                    <a:pt x="5624" y="2982"/>
                    <a:pt x="4712" y="2526"/>
                    <a:pt x="4651" y="2039"/>
                  </a:cubicBezTo>
                  <a:cubicBezTo>
                    <a:pt x="4621" y="1523"/>
                    <a:pt x="4743" y="519"/>
                    <a:pt x="3740" y="124"/>
                  </a:cubicBezTo>
                  <a:cubicBezTo>
                    <a:pt x="3510" y="37"/>
                    <a:pt x="3308" y="0"/>
                    <a:pt x="313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49"/>
            <p:cNvSpPr/>
            <p:nvPr/>
          </p:nvSpPr>
          <p:spPr>
            <a:xfrm>
              <a:off x="4375025" y="2323635"/>
              <a:ext cx="147135" cy="110990"/>
            </a:xfrm>
            <a:custGeom>
              <a:rect b="b" l="l" r="r" t="t"/>
              <a:pathLst>
                <a:path extrusionOk="0" h="1216" w="1612">
                  <a:moveTo>
                    <a:pt x="548" y="0"/>
                  </a:moveTo>
                  <a:cubicBezTo>
                    <a:pt x="92" y="0"/>
                    <a:pt x="1" y="334"/>
                    <a:pt x="274" y="608"/>
                  </a:cubicBezTo>
                  <a:cubicBezTo>
                    <a:pt x="548" y="851"/>
                    <a:pt x="1612" y="1216"/>
                    <a:pt x="1612" y="1216"/>
                  </a:cubicBezTo>
                  <a:lnTo>
                    <a:pt x="1520" y="669"/>
                  </a:lnTo>
                  <a:cubicBezTo>
                    <a:pt x="1064" y="486"/>
                    <a:pt x="1034" y="0"/>
                    <a:pt x="5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49"/>
            <p:cNvSpPr/>
            <p:nvPr/>
          </p:nvSpPr>
          <p:spPr>
            <a:xfrm>
              <a:off x="4469403" y="2334771"/>
              <a:ext cx="758404" cy="532407"/>
            </a:xfrm>
            <a:custGeom>
              <a:rect b="b" l="l" r="r" t="t"/>
              <a:pathLst>
                <a:path extrusionOk="0" h="5833" w="8309">
                  <a:moveTo>
                    <a:pt x="5552" y="1"/>
                  </a:moveTo>
                  <a:cubicBezTo>
                    <a:pt x="5266" y="1"/>
                    <a:pt x="5031" y="11"/>
                    <a:pt x="4894" y="30"/>
                  </a:cubicBezTo>
                  <a:cubicBezTo>
                    <a:pt x="4255" y="91"/>
                    <a:pt x="4073" y="729"/>
                    <a:pt x="4073" y="729"/>
                  </a:cubicBezTo>
                  <a:lnTo>
                    <a:pt x="426" y="395"/>
                  </a:lnTo>
                  <a:lnTo>
                    <a:pt x="0" y="1094"/>
                  </a:lnTo>
                  <a:lnTo>
                    <a:pt x="3708" y="2401"/>
                  </a:lnTo>
                  <a:cubicBezTo>
                    <a:pt x="3708" y="2401"/>
                    <a:pt x="3313" y="4893"/>
                    <a:pt x="3344" y="5410"/>
                  </a:cubicBezTo>
                  <a:cubicBezTo>
                    <a:pt x="3361" y="5716"/>
                    <a:pt x="4463" y="5832"/>
                    <a:pt x="5499" y="5832"/>
                  </a:cubicBezTo>
                  <a:cubicBezTo>
                    <a:pt x="6315" y="5832"/>
                    <a:pt x="7091" y="5760"/>
                    <a:pt x="7265" y="5653"/>
                  </a:cubicBezTo>
                  <a:cubicBezTo>
                    <a:pt x="7751" y="5289"/>
                    <a:pt x="7021" y="2188"/>
                    <a:pt x="7052" y="1732"/>
                  </a:cubicBezTo>
                  <a:cubicBezTo>
                    <a:pt x="7113" y="1276"/>
                    <a:pt x="8176" y="729"/>
                    <a:pt x="8237" y="395"/>
                  </a:cubicBezTo>
                  <a:cubicBezTo>
                    <a:pt x="8309" y="132"/>
                    <a:pt x="6598" y="1"/>
                    <a:pt x="55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49"/>
            <p:cNvSpPr/>
            <p:nvPr/>
          </p:nvSpPr>
          <p:spPr>
            <a:xfrm>
              <a:off x="4302917" y="3272898"/>
              <a:ext cx="163747" cy="97756"/>
            </a:xfrm>
            <a:custGeom>
              <a:rect b="b" l="l" r="r" t="t"/>
              <a:pathLst>
                <a:path extrusionOk="0" h="1071" w="1794">
                  <a:moveTo>
                    <a:pt x="1163" y="0"/>
                  </a:moveTo>
                  <a:cubicBezTo>
                    <a:pt x="689" y="0"/>
                    <a:pt x="0" y="451"/>
                    <a:pt x="0" y="451"/>
                  </a:cubicBezTo>
                  <a:cubicBezTo>
                    <a:pt x="0" y="451"/>
                    <a:pt x="1247" y="998"/>
                    <a:pt x="1520" y="1059"/>
                  </a:cubicBezTo>
                  <a:cubicBezTo>
                    <a:pt x="1537" y="1067"/>
                    <a:pt x="1552" y="1070"/>
                    <a:pt x="1567" y="1070"/>
                  </a:cubicBezTo>
                  <a:cubicBezTo>
                    <a:pt x="1794" y="1070"/>
                    <a:pt x="1794" y="239"/>
                    <a:pt x="1794" y="239"/>
                  </a:cubicBezTo>
                  <a:lnTo>
                    <a:pt x="1338" y="26"/>
                  </a:lnTo>
                  <a:cubicBezTo>
                    <a:pt x="1285" y="8"/>
                    <a:pt x="1226" y="0"/>
                    <a:pt x="116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49"/>
            <p:cNvSpPr/>
            <p:nvPr/>
          </p:nvSpPr>
          <p:spPr>
            <a:xfrm>
              <a:off x="4400034" y="2828570"/>
              <a:ext cx="729744" cy="482753"/>
            </a:xfrm>
            <a:custGeom>
              <a:rect b="b" l="l" r="r" t="t"/>
              <a:pathLst>
                <a:path extrusionOk="0" h="5289" w="7995">
                  <a:moveTo>
                    <a:pt x="5198" y="0"/>
                  </a:moveTo>
                  <a:cubicBezTo>
                    <a:pt x="5198" y="0"/>
                    <a:pt x="2766" y="31"/>
                    <a:pt x="2006" y="699"/>
                  </a:cubicBezTo>
                  <a:cubicBezTo>
                    <a:pt x="1246" y="1307"/>
                    <a:pt x="0" y="4894"/>
                    <a:pt x="0" y="4894"/>
                  </a:cubicBezTo>
                  <a:lnTo>
                    <a:pt x="790" y="5289"/>
                  </a:lnTo>
                  <a:lnTo>
                    <a:pt x="3222" y="2310"/>
                  </a:lnTo>
                  <a:cubicBezTo>
                    <a:pt x="3222" y="2310"/>
                    <a:pt x="3956" y="2375"/>
                    <a:pt x="4804" y="2375"/>
                  </a:cubicBezTo>
                  <a:cubicBezTo>
                    <a:pt x="5699" y="2375"/>
                    <a:pt x="6722" y="2303"/>
                    <a:pt x="7143" y="2006"/>
                  </a:cubicBezTo>
                  <a:cubicBezTo>
                    <a:pt x="7994" y="1459"/>
                    <a:pt x="7842" y="91"/>
                    <a:pt x="7842" y="91"/>
                  </a:cubicBezTo>
                  <a:lnTo>
                    <a:pt x="519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2" name="Google Shape;1232;p49"/>
          <p:cNvSpPr txBox="1"/>
          <p:nvPr/>
        </p:nvSpPr>
        <p:spPr>
          <a:xfrm>
            <a:off x="2821275" y="193500"/>
            <a:ext cx="300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Bree Serif"/>
                <a:ea typeface="Bree Serif"/>
                <a:cs typeface="Bree Serif"/>
                <a:sym typeface="Bree Serif"/>
              </a:rPr>
              <a:t>Event-B machines</a:t>
            </a:r>
            <a:endParaRPr sz="2200">
              <a:latin typeface="Kanit ExtraLight"/>
              <a:ea typeface="Kanit ExtraLight"/>
              <a:cs typeface="Kanit ExtraLight"/>
              <a:sym typeface="Kanit Extra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6" name="Shape 1236"/>
        <p:cNvGrpSpPr/>
        <p:nvPr/>
      </p:nvGrpSpPr>
      <p:grpSpPr>
        <a:xfrm>
          <a:off x="0" y="0"/>
          <a:ext cx="0" cy="0"/>
          <a:chOff x="0" y="0"/>
          <a:chExt cx="0" cy="0"/>
        </a:xfrm>
      </p:grpSpPr>
      <p:sp>
        <p:nvSpPr>
          <p:cNvPr id="1237" name="Google Shape;1237;p50"/>
          <p:cNvSpPr/>
          <p:nvPr/>
        </p:nvSpPr>
        <p:spPr>
          <a:xfrm>
            <a:off x="4257400" y="3915175"/>
            <a:ext cx="4298100" cy="774000"/>
          </a:xfrm>
          <a:prstGeom prst="roundRect">
            <a:avLst>
              <a:gd fmla="val 16667" name="adj"/>
            </a:avLst>
          </a:prstGeom>
          <a:solidFill>
            <a:srgbClr val="F2ECD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50"/>
          <p:cNvSpPr/>
          <p:nvPr/>
        </p:nvSpPr>
        <p:spPr>
          <a:xfrm>
            <a:off x="61100" y="0"/>
            <a:ext cx="3000000" cy="1175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50"/>
          <p:cNvSpPr txBox="1"/>
          <p:nvPr/>
        </p:nvSpPr>
        <p:spPr>
          <a:xfrm>
            <a:off x="1028700" y="1175100"/>
            <a:ext cx="7477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Kanit Light"/>
              <a:ea typeface="Kanit Light"/>
              <a:cs typeface="Kanit Light"/>
              <a:sym typeface="Kanit Light"/>
            </a:endParaRPr>
          </a:p>
        </p:txBody>
      </p:sp>
      <p:sp>
        <p:nvSpPr>
          <p:cNvPr id="1240" name="Google Shape;1240;p50"/>
          <p:cNvSpPr txBox="1"/>
          <p:nvPr/>
        </p:nvSpPr>
        <p:spPr>
          <a:xfrm>
            <a:off x="2434250" y="234250"/>
            <a:ext cx="300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Bree Serif"/>
                <a:ea typeface="Bree Serif"/>
                <a:cs typeface="Bree Serif"/>
                <a:sym typeface="Bree Serif"/>
              </a:rPr>
              <a:t>Event-B machines</a:t>
            </a:r>
            <a:endParaRPr sz="2200">
              <a:latin typeface="Kanit ExtraLight"/>
              <a:ea typeface="Kanit ExtraLight"/>
              <a:cs typeface="Kanit ExtraLight"/>
              <a:sym typeface="Kanit ExtraLight"/>
            </a:endParaRPr>
          </a:p>
        </p:txBody>
      </p:sp>
      <p:pic>
        <p:nvPicPr>
          <p:cNvPr id="1241" name="Google Shape;1241;p50"/>
          <p:cNvPicPr preferRelativeResize="0"/>
          <p:nvPr/>
        </p:nvPicPr>
        <p:blipFill>
          <a:blip r:embed="rId3">
            <a:alphaModFix/>
          </a:blip>
          <a:stretch>
            <a:fillRect/>
          </a:stretch>
        </p:blipFill>
        <p:spPr>
          <a:xfrm>
            <a:off x="6983088" y="-40750"/>
            <a:ext cx="2205573" cy="5143499"/>
          </a:xfrm>
          <a:prstGeom prst="rect">
            <a:avLst/>
          </a:prstGeom>
          <a:noFill/>
          <a:ln>
            <a:noFill/>
          </a:ln>
        </p:spPr>
      </p:pic>
      <p:sp>
        <p:nvSpPr>
          <p:cNvPr id="1242" name="Google Shape;1242;p50"/>
          <p:cNvSpPr txBox="1"/>
          <p:nvPr/>
        </p:nvSpPr>
        <p:spPr>
          <a:xfrm>
            <a:off x="1028700" y="1334275"/>
            <a:ext cx="50640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Kanit Light"/>
                <a:ea typeface="Kanit Light"/>
                <a:cs typeface="Kanit Light"/>
                <a:sym typeface="Kanit Light"/>
              </a:rPr>
              <a:t>The initial model (MACHINE M0) can then be refined by adding details about the state of the computation. </a:t>
            </a:r>
            <a:endParaRPr sz="1800">
              <a:latin typeface="Kanit Light"/>
              <a:ea typeface="Kanit Light"/>
              <a:cs typeface="Kanit Light"/>
              <a:sym typeface="Kanit Light"/>
            </a:endParaRPr>
          </a:p>
          <a:p>
            <a:pPr indent="0" lvl="0" marL="0" rtl="0" algn="l">
              <a:spcBef>
                <a:spcPts val="0"/>
              </a:spcBef>
              <a:spcAft>
                <a:spcPts val="0"/>
              </a:spcAft>
              <a:buNone/>
            </a:pPr>
            <a:r>
              <a:t/>
            </a:r>
            <a:endParaRPr sz="1800">
              <a:latin typeface="Kanit Light"/>
              <a:ea typeface="Kanit Light"/>
              <a:cs typeface="Kanit Light"/>
              <a:sym typeface="Kanit Light"/>
            </a:endParaRPr>
          </a:p>
          <a:p>
            <a:pPr indent="0" lvl="0" marL="0" rtl="0" algn="l">
              <a:spcBef>
                <a:spcPts val="0"/>
              </a:spcBef>
              <a:spcAft>
                <a:spcPts val="0"/>
              </a:spcAft>
              <a:buNone/>
            </a:pPr>
            <a:r>
              <a:rPr lang="en" sz="1800">
                <a:latin typeface="Kanit Light"/>
                <a:ea typeface="Kanit Light"/>
                <a:cs typeface="Kanit Light"/>
                <a:sym typeface="Kanit Light"/>
              </a:rPr>
              <a:t>At the beginning of every step of maximal parallelism, the system is considered to be in state PO.</a:t>
            </a:r>
            <a:endParaRPr sz="1800">
              <a:latin typeface="Kanit Light"/>
              <a:ea typeface="Kanit Light"/>
              <a:cs typeface="Kanit Light"/>
              <a:sym typeface="Kanit 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6" name="Shape 1246"/>
        <p:cNvGrpSpPr/>
        <p:nvPr/>
      </p:nvGrpSpPr>
      <p:grpSpPr>
        <a:xfrm>
          <a:off x="0" y="0"/>
          <a:ext cx="0" cy="0"/>
          <a:chOff x="0" y="0"/>
          <a:chExt cx="0" cy="0"/>
        </a:xfrm>
      </p:grpSpPr>
      <p:sp>
        <p:nvSpPr>
          <p:cNvPr id="1247" name="Google Shape;1247;p51"/>
          <p:cNvSpPr/>
          <p:nvPr/>
        </p:nvSpPr>
        <p:spPr>
          <a:xfrm>
            <a:off x="4257400" y="3915175"/>
            <a:ext cx="4298100" cy="774000"/>
          </a:xfrm>
          <a:prstGeom prst="roundRect">
            <a:avLst>
              <a:gd fmla="val 16667" name="adj"/>
            </a:avLst>
          </a:prstGeom>
          <a:solidFill>
            <a:srgbClr val="F2ECD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51"/>
          <p:cNvSpPr/>
          <p:nvPr/>
        </p:nvSpPr>
        <p:spPr>
          <a:xfrm>
            <a:off x="61100" y="0"/>
            <a:ext cx="3000000" cy="1175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51"/>
          <p:cNvSpPr txBox="1"/>
          <p:nvPr/>
        </p:nvSpPr>
        <p:spPr>
          <a:xfrm>
            <a:off x="1028700" y="1175100"/>
            <a:ext cx="7477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Kanit Light"/>
              <a:ea typeface="Kanit Light"/>
              <a:cs typeface="Kanit Light"/>
              <a:sym typeface="Kanit Light"/>
            </a:endParaRPr>
          </a:p>
        </p:txBody>
      </p:sp>
      <p:sp>
        <p:nvSpPr>
          <p:cNvPr id="1250" name="Google Shape;1250;p51"/>
          <p:cNvSpPr txBox="1"/>
          <p:nvPr/>
        </p:nvSpPr>
        <p:spPr>
          <a:xfrm>
            <a:off x="2434250" y="234250"/>
            <a:ext cx="300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Bree Serif"/>
                <a:ea typeface="Bree Serif"/>
                <a:cs typeface="Bree Serif"/>
                <a:sym typeface="Bree Serif"/>
              </a:rPr>
              <a:t>Event-B machines</a:t>
            </a:r>
            <a:endParaRPr sz="2200">
              <a:latin typeface="Kanit ExtraLight"/>
              <a:ea typeface="Kanit ExtraLight"/>
              <a:cs typeface="Kanit ExtraLight"/>
              <a:sym typeface="Kanit ExtraLight"/>
            </a:endParaRPr>
          </a:p>
        </p:txBody>
      </p:sp>
      <p:sp>
        <p:nvSpPr>
          <p:cNvPr id="1251" name="Google Shape;1251;p51"/>
          <p:cNvSpPr txBox="1"/>
          <p:nvPr/>
        </p:nvSpPr>
        <p:spPr>
          <a:xfrm>
            <a:off x="776125" y="1222225"/>
            <a:ext cx="56019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Kanit Light"/>
                <a:ea typeface="Kanit Light"/>
                <a:cs typeface="Kanit Light"/>
                <a:sym typeface="Kanit Light"/>
              </a:rPr>
              <a:t>In order to know the user action/request we refine (MACHINE M1) the original model by adding a variable useraction which is a function that associate a request with a target state. </a:t>
            </a:r>
            <a:endParaRPr sz="1800">
              <a:latin typeface="Kanit Light"/>
              <a:ea typeface="Kanit Light"/>
              <a:cs typeface="Kanit Light"/>
              <a:sym typeface="Kanit Light"/>
            </a:endParaRPr>
          </a:p>
          <a:p>
            <a:pPr indent="0" lvl="0" marL="0" rtl="0" algn="l">
              <a:spcBef>
                <a:spcPts val="0"/>
              </a:spcBef>
              <a:spcAft>
                <a:spcPts val="0"/>
              </a:spcAft>
              <a:buNone/>
            </a:pPr>
            <a:r>
              <a:t/>
            </a:r>
            <a:endParaRPr sz="1800">
              <a:latin typeface="Kanit Light"/>
              <a:ea typeface="Kanit Light"/>
              <a:cs typeface="Kanit Light"/>
              <a:sym typeface="Kanit Light"/>
            </a:endParaRPr>
          </a:p>
          <a:p>
            <a:pPr indent="0" lvl="0" marL="0" rtl="0" algn="l">
              <a:spcBef>
                <a:spcPts val="0"/>
              </a:spcBef>
              <a:spcAft>
                <a:spcPts val="0"/>
              </a:spcAft>
              <a:buNone/>
            </a:pPr>
            <a:r>
              <a:rPr lang="en" sz="1800">
                <a:latin typeface="Kanit Light"/>
                <a:ea typeface="Kanit Light"/>
                <a:cs typeface="Kanit Light"/>
                <a:sym typeface="Kanit Light"/>
              </a:rPr>
              <a:t>The request has seven possible values: pa, pac, cc, pc, pcc, br and ccc defined in an enumerated set. pa = PA request, br = Brake request, ccc = CC cancel etc. </a:t>
            </a:r>
            <a:endParaRPr sz="1800">
              <a:latin typeface="Kanit Light"/>
              <a:ea typeface="Kanit Light"/>
              <a:cs typeface="Kanit Light"/>
              <a:sym typeface="Kanit Light"/>
            </a:endParaRPr>
          </a:p>
          <a:p>
            <a:pPr indent="0" lvl="0" marL="0" rtl="0" algn="l">
              <a:spcBef>
                <a:spcPts val="0"/>
              </a:spcBef>
              <a:spcAft>
                <a:spcPts val="0"/>
              </a:spcAft>
              <a:buNone/>
            </a:pPr>
            <a:r>
              <a:t/>
            </a:r>
            <a:endParaRPr sz="1800">
              <a:latin typeface="Kanit Light"/>
              <a:ea typeface="Kanit Light"/>
              <a:cs typeface="Kanit Light"/>
              <a:sym typeface="Kanit Light"/>
            </a:endParaRPr>
          </a:p>
          <a:p>
            <a:pPr indent="0" lvl="0" marL="0" rtl="0" algn="l">
              <a:spcBef>
                <a:spcPts val="0"/>
              </a:spcBef>
              <a:spcAft>
                <a:spcPts val="0"/>
              </a:spcAft>
              <a:buNone/>
            </a:pPr>
            <a:r>
              <a:rPr lang="en" sz="1800">
                <a:latin typeface="Kanit Light"/>
                <a:ea typeface="Kanit Light"/>
                <a:cs typeface="Kanit Light"/>
                <a:sym typeface="Kanit Light"/>
              </a:rPr>
              <a:t>All the events in the original model have to be refined.</a:t>
            </a:r>
            <a:endParaRPr sz="1800">
              <a:latin typeface="Kanit Light"/>
              <a:ea typeface="Kanit Light"/>
              <a:cs typeface="Kanit Light"/>
              <a:sym typeface="Kanit Light"/>
            </a:endParaRPr>
          </a:p>
        </p:txBody>
      </p:sp>
      <p:pic>
        <p:nvPicPr>
          <p:cNvPr id="1252" name="Google Shape;1252;p51"/>
          <p:cNvPicPr preferRelativeResize="0"/>
          <p:nvPr/>
        </p:nvPicPr>
        <p:blipFill>
          <a:blip r:embed="rId3">
            <a:alphaModFix/>
          </a:blip>
          <a:stretch>
            <a:fillRect/>
          </a:stretch>
        </p:blipFill>
        <p:spPr>
          <a:xfrm>
            <a:off x="6806048" y="0"/>
            <a:ext cx="2337955" cy="51435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6" name="Shape 1256"/>
        <p:cNvGrpSpPr/>
        <p:nvPr/>
      </p:nvGrpSpPr>
      <p:grpSpPr>
        <a:xfrm>
          <a:off x="0" y="0"/>
          <a:ext cx="0" cy="0"/>
          <a:chOff x="0" y="0"/>
          <a:chExt cx="0" cy="0"/>
        </a:xfrm>
      </p:grpSpPr>
      <p:sp>
        <p:nvSpPr>
          <p:cNvPr id="1257" name="Google Shape;1257;p52"/>
          <p:cNvSpPr/>
          <p:nvPr/>
        </p:nvSpPr>
        <p:spPr>
          <a:xfrm>
            <a:off x="4257400" y="3915175"/>
            <a:ext cx="4298100" cy="774000"/>
          </a:xfrm>
          <a:prstGeom prst="roundRect">
            <a:avLst>
              <a:gd fmla="val 16667" name="adj"/>
            </a:avLst>
          </a:prstGeom>
          <a:solidFill>
            <a:srgbClr val="F2ECD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52"/>
          <p:cNvSpPr/>
          <p:nvPr/>
        </p:nvSpPr>
        <p:spPr>
          <a:xfrm>
            <a:off x="61100" y="0"/>
            <a:ext cx="3000000" cy="1175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52"/>
          <p:cNvSpPr txBox="1"/>
          <p:nvPr/>
        </p:nvSpPr>
        <p:spPr>
          <a:xfrm>
            <a:off x="1028700" y="1175100"/>
            <a:ext cx="7477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Kanit Light"/>
              <a:ea typeface="Kanit Light"/>
              <a:cs typeface="Kanit Light"/>
              <a:sym typeface="Kanit Light"/>
            </a:endParaRPr>
          </a:p>
        </p:txBody>
      </p:sp>
      <p:sp>
        <p:nvSpPr>
          <p:cNvPr id="1260" name="Google Shape;1260;p52"/>
          <p:cNvSpPr txBox="1"/>
          <p:nvPr/>
        </p:nvSpPr>
        <p:spPr>
          <a:xfrm>
            <a:off x="2434250" y="234250"/>
            <a:ext cx="300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Bree Serif"/>
                <a:ea typeface="Bree Serif"/>
                <a:cs typeface="Bree Serif"/>
                <a:sym typeface="Bree Serif"/>
              </a:rPr>
              <a:t>Event-B machines</a:t>
            </a:r>
            <a:endParaRPr sz="2200">
              <a:latin typeface="Kanit ExtraLight"/>
              <a:ea typeface="Kanit ExtraLight"/>
              <a:cs typeface="Kanit ExtraLight"/>
              <a:sym typeface="Kanit ExtraLight"/>
            </a:endParaRPr>
          </a:p>
        </p:txBody>
      </p:sp>
      <p:sp>
        <p:nvSpPr>
          <p:cNvPr id="1261" name="Google Shape;1261;p52"/>
          <p:cNvSpPr txBox="1"/>
          <p:nvPr/>
        </p:nvSpPr>
        <p:spPr>
          <a:xfrm>
            <a:off x="776125" y="733350"/>
            <a:ext cx="5601900" cy="350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Kanit Light"/>
                <a:ea typeface="Kanit Light"/>
                <a:cs typeface="Kanit Light"/>
                <a:sym typeface="Kanit Light"/>
              </a:rPr>
              <a:t>Using brake lever causes permanent suspension of the system and this suspension can be resumed by the user. </a:t>
            </a:r>
            <a:endParaRPr sz="1800">
              <a:latin typeface="Kanit Light"/>
              <a:ea typeface="Kanit Light"/>
              <a:cs typeface="Kanit Light"/>
              <a:sym typeface="Kanit Light"/>
            </a:endParaRPr>
          </a:p>
          <a:p>
            <a:pPr indent="0" lvl="0" marL="0" rtl="0" algn="l">
              <a:spcBef>
                <a:spcPts val="0"/>
              </a:spcBef>
              <a:spcAft>
                <a:spcPts val="0"/>
              </a:spcAft>
              <a:buNone/>
            </a:pPr>
            <a:r>
              <a:rPr lang="en" sz="1800">
                <a:latin typeface="Kanit Light"/>
                <a:ea typeface="Kanit Light"/>
                <a:cs typeface="Kanit Light"/>
                <a:sym typeface="Kanit Light"/>
              </a:rPr>
              <a:t>We refine (MACHINE M2) the original model again by adding a boolean variable brkLvr to represent the brake lever. </a:t>
            </a:r>
            <a:endParaRPr sz="1800">
              <a:latin typeface="Kanit Light"/>
              <a:ea typeface="Kanit Light"/>
              <a:cs typeface="Kanit Light"/>
              <a:sym typeface="Kanit Light"/>
            </a:endParaRPr>
          </a:p>
          <a:p>
            <a:pPr indent="0" lvl="0" marL="0" rtl="0" algn="l">
              <a:spcBef>
                <a:spcPts val="0"/>
              </a:spcBef>
              <a:spcAft>
                <a:spcPts val="0"/>
              </a:spcAft>
              <a:buNone/>
            </a:pPr>
            <a:r>
              <a:rPr lang="en" sz="1800">
                <a:latin typeface="Kanit Light"/>
                <a:ea typeface="Kanit Light"/>
                <a:cs typeface="Kanit Light"/>
                <a:sym typeface="Kanit Light"/>
              </a:rPr>
              <a:t>The variable is set to TRUE when lever is pressed and to FALSE when is released. </a:t>
            </a:r>
            <a:endParaRPr sz="1800">
              <a:latin typeface="Kanit Light"/>
              <a:ea typeface="Kanit Light"/>
              <a:cs typeface="Kanit Light"/>
              <a:sym typeface="Kanit Light"/>
            </a:endParaRPr>
          </a:p>
          <a:p>
            <a:pPr indent="0" lvl="0" marL="0" rtl="0" algn="l">
              <a:spcBef>
                <a:spcPts val="0"/>
              </a:spcBef>
              <a:spcAft>
                <a:spcPts val="0"/>
              </a:spcAft>
              <a:buNone/>
            </a:pPr>
            <a:r>
              <a:rPr lang="en" sz="1800">
                <a:latin typeface="Kanit Light"/>
                <a:ea typeface="Kanit Light"/>
                <a:cs typeface="Kanit Light"/>
                <a:sym typeface="Kanit Light"/>
              </a:rPr>
              <a:t>We defined four events to represent actions of pressing and releasing the brake lever when the system is in CC state or not. </a:t>
            </a:r>
            <a:endParaRPr sz="1800">
              <a:latin typeface="Kanit Light"/>
              <a:ea typeface="Kanit Light"/>
              <a:cs typeface="Kanit Light"/>
              <a:sym typeface="Kanit Light"/>
            </a:endParaRPr>
          </a:p>
          <a:p>
            <a:pPr indent="0" lvl="0" marL="0" rtl="0" algn="l">
              <a:spcBef>
                <a:spcPts val="0"/>
              </a:spcBef>
              <a:spcAft>
                <a:spcPts val="0"/>
              </a:spcAft>
              <a:buNone/>
            </a:pPr>
            <a:r>
              <a:t/>
            </a:r>
            <a:endParaRPr sz="1800">
              <a:latin typeface="Kanit Light"/>
              <a:ea typeface="Kanit Light"/>
              <a:cs typeface="Kanit Light"/>
              <a:sym typeface="Kanit Light"/>
            </a:endParaRPr>
          </a:p>
        </p:txBody>
      </p:sp>
      <p:pic>
        <p:nvPicPr>
          <p:cNvPr id="1262" name="Google Shape;1262;p52"/>
          <p:cNvPicPr preferRelativeResize="0"/>
          <p:nvPr/>
        </p:nvPicPr>
        <p:blipFill>
          <a:blip r:embed="rId3">
            <a:alphaModFix/>
          </a:blip>
          <a:stretch>
            <a:fillRect/>
          </a:stretch>
        </p:blipFill>
        <p:spPr>
          <a:xfrm>
            <a:off x="6815289" y="0"/>
            <a:ext cx="2328722" cy="51435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2" name="Shape 1052"/>
        <p:cNvGrpSpPr/>
        <p:nvPr/>
      </p:nvGrpSpPr>
      <p:grpSpPr>
        <a:xfrm>
          <a:off x="0" y="0"/>
          <a:ext cx="0" cy="0"/>
          <a:chOff x="0" y="0"/>
          <a:chExt cx="0" cy="0"/>
        </a:xfrm>
      </p:grpSpPr>
      <p:sp>
        <p:nvSpPr>
          <p:cNvPr id="1053" name="Google Shape;1053;p35"/>
          <p:cNvSpPr txBox="1"/>
          <p:nvPr>
            <p:ph type="title"/>
          </p:nvPr>
        </p:nvSpPr>
        <p:spPr>
          <a:xfrm>
            <a:off x="713225" y="372390"/>
            <a:ext cx="7699200" cy="47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Formal modelling</a:t>
            </a:r>
            <a:endParaRPr b="0"/>
          </a:p>
        </p:txBody>
      </p:sp>
      <p:sp>
        <p:nvSpPr>
          <p:cNvPr id="1054" name="Google Shape;1054;p35"/>
          <p:cNvSpPr txBox="1"/>
          <p:nvPr>
            <p:ph idx="1" type="body"/>
          </p:nvPr>
        </p:nvSpPr>
        <p:spPr>
          <a:xfrm>
            <a:off x="713225" y="1219150"/>
            <a:ext cx="7699200" cy="344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A formal model</a:t>
            </a:r>
            <a:r>
              <a:rPr lang="en" sz="1700"/>
              <a:t> is a model which description is complete and non-ambiguous </a:t>
            </a:r>
            <a:r>
              <a:rPr lang="en" sz="1700"/>
              <a:t>for precisely defining, understanding and reasoning used when designing complex systems.</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The paper “Formal Modelling of Cruise Control System Using Event-B and Rodin Platform” uses  Event-B and Rodin platform for a case study of a cruise control system for a hybrid propulsion vehicle and an electric bicycle.</a:t>
            </a:r>
            <a:endParaRPr sz="1700"/>
          </a:p>
          <a:p>
            <a:pPr indent="0" lvl="0" marL="0" rtl="0" algn="l">
              <a:spcBef>
                <a:spcPts val="0"/>
              </a:spcBef>
              <a:spcAft>
                <a:spcPts val="0"/>
              </a:spcAft>
              <a:buNone/>
            </a:pPr>
            <a:r>
              <a:t/>
            </a:r>
            <a:endParaRPr sz="17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6" name="Shape 1266"/>
        <p:cNvGrpSpPr/>
        <p:nvPr/>
      </p:nvGrpSpPr>
      <p:grpSpPr>
        <a:xfrm>
          <a:off x="0" y="0"/>
          <a:ext cx="0" cy="0"/>
          <a:chOff x="0" y="0"/>
          <a:chExt cx="0" cy="0"/>
        </a:xfrm>
      </p:grpSpPr>
      <p:sp>
        <p:nvSpPr>
          <p:cNvPr id="1267" name="Google Shape;1267;p53"/>
          <p:cNvSpPr/>
          <p:nvPr/>
        </p:nvSpPr>
        <p:spPr>
          <a:xfrm>
            <a:off x="4257400" y="3915175"/>
            <a:ext cx="4298100" cy="774000"/>
          </a:xfrm>
          <a:prstGeom prst="roundRect">
            <a:avLst>
              <a:gd fmla="val 16667" name="adj"/>
            </a:avLst>
          </a:prstGeom>
          <a:solidFill>
            <a:srgbClr val="F2ECD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53"/>
          <p:cNvSpPr/>
          <p:nvPr/>
        </p:nvSpPr>
        <p:spPr>
          <a:xfrm>
            <a:off x="61100" y="0"/>
            <a:ext cx="3000000" cy="1175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53"/>
          <p:cNvSpPr txBox="1"/>
          <p:nvPr/>
        </p:nvSpPr>
        <p:spPr>
          <a:xfrm>
            <a:off x="1028700" y="1175100"/>
            <a:ext cx="7477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Kanit Light"/>
              <a:ea typeface="Kanit Light"/>
              <a:cs typeface="Kanit Light"/>
              <a:sym typeface="Kanit Light"/>
            </a:endParaRPr>
          </a:p>
        </p:txBody>
      </p:sp>
      <p:sp>
        <p:nvSpPr>
          <p:cNvPr id="1270" name="Google Shape;1270;p53"/>
          <p:cNvSpPr txBox="1"/>
          <p:nvPr/>
        </p:nvSpPr>
        <p:spPr>
          <a:xfrm>
            <a:off x="2434250" y="234250"/>
            <a:ext cx="300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Bree Serif"/>
                <a:ea typeface="Bree Serif"/>
                <a:cs typeface="Bree Serif"/>
                <a:sym typeface="Bree Serif"/>
              </a:rPr>
              <a:t>Event-B machines</a:t>
            </a:r>
            <a:endParaRPr sz="2200">
              <a:latin typeface="Kanit ExtraLight"/>
              <a:ea typeface="Kanit ExtraLight"/>
              <a:cs typeface="Kanit ExtraLight"/>
              <a:sym typeface="Kanit ExtraLight"/>
            </a:endParaRPr>
          </a:p>
        </p:txBody>
      </p:sp>
      <p:sp>
        <p:nvSpPr>
          <p:cNvPr id="1271" name="Google Shape;1271;p53"/>
          <p:cNvSpPr txBox="1"/>
          <p:nvPr/>
        </p:nvSpPr>
        <p:spPr>
          <a:xfrm>
            <a:off x="776125" y="733350"/>
            <a:ext cx="5601900" cy="378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Kanit Light"/>
              <a:ea typeface="Kanit Light"/>
              <a:cs typeface="Kanit Light"/>
              <a:sym typeface="Kanit Light"/>
            </a:endParaRPr>
          </a:p>
          <a:p>
            <a:pPr indent="0" lvl="0" marL="0" rtl="0" algn="l">
              <a:spcBef>
                <a:spcPts val="0"/>
              </a:spcBef>
              <a:spcAft>
                <a:spcPts val="0"/>
              </a:spcAft>
              <a:buNone/>
            </a:pPr>
            <a:r>
              <a:rPr lang="en" sz="1800">
                <a:latin typeface="Kanit Light"/>
                <a:ea typeface="Kanit Light"/>
                <a:cs typeface="Kanit Light"/>
                <a:sym typeface="Kanit Light"/>
              </a:rPr>
              <a:t>The events: </a:t>
            </a:r>
            <a:endParaRPr sz="1800">
              <a:latin typeface="Kanit Light"/>
              <a:ea typeface="Kanit Light"/>
              <a:cs typeface="Kanit Light"/>
              <a:sym typeface="Kanit Light"/>
            </a:endParaRPr>
          </a:p>
          <a:p>
            <a:pPr indent="-342900" lvl="0" marL="457200" rtl="0" algn="l">
              <a:spcBef>
                <a:spcPts val="0"/>
              </a:spcBef>
              <a:spcAft>
                <a:spcPts val="0"/>
              </a:spcAft>
              <a:buSzPts val="1800"/>
              <a:buFont typeface="Kanit Light"/>
              <a:buChar char="●"/>
            </a:pPr>
            <a:r>
              <a:rPr lang="en" sz="1800">
                <a:latin typeface="Kanit Light"/>
                <a:ea typeface="Kanit Light"/>
                <a:cs typeface="Kanit Light"/>
                <a:sym typeface="Kanit Light"/>
              </a:rPr>
              <a:t>PressBrkLvr 1</a:t>
            </a:r>
            <a:endParaRPr sz="1800">
              <a:latin typeface="Kanit Light"/>
              <a:ea typeface="Kanit Light"/>
              <a:cs typeface="Kanit Light"/>
              <a:sym typeface="Kanit Light"/>
            </a:endParaRPr>
          </a:p>
          <a:p>
            <a:pPr indent="-342900" lvl="0" marL="457200" rtl="0" algn="l">
              <a:spcBef>
                <a:spcPts val="0"/>
              </a:spcBef>
              <a:spcAft>
                <a:spcPts val="0"/>
              </a:spcAft>
              <a:buSzPts val="1800"/>
              <a:buFont typeface="Kanit Light"/>
              <a:buChar char="●"/>
            </a:pPr>
            <a:r>
              <a:rPr lang="en" sz="1800">
                <a:latin typeface="Kanit Light"/>
                <a:ea typeface="Kanit Light"/>
                <a:cs typeface="Kanit Light"/>
                <a:sym typeface="Kanit Light"/>
              </a:rPr>
              <a:t>PressBrkLvr 2,</a:t>
            </a:r>
            <a:endParaRPr sz="1800">
              <a:latin typeface="Kanit Light"/>
              <a:ea typeface="Kanit Light"/>
              <a:cs typeface="Kanit Light"/>
              <a:sym typeface="Kanit Light"/>
            </a:endParaRPr>
          </a:p>
          <a:p>
            <a:pPr indent="-342900" lvl="0" marL="457200" rtl="0" algn="l">
              <a:spcBef>
                <a:spcPts val="0"/>
              </a:spcBef>
              <a:spcAft>
                <a:spcPts val="0"/>
              </a:spcAft>
              <a:buSzPts val="1800"/>
              <a:buFont typeface="Kanit Light"/>
              <a:buChar char="●"/>
            </a:pPr>
            <a:r>
              <a:rPr lang="en" sz="1800">
                <a:latin typeface="Kanit Light"/>
                <a:ea typeface="Kanit Light"/>
                <a:cs typeface="Kanit Light"/>
                <a:sym typeface="Kanit Light"/>
              </a:rPr>
              <a:t>PressBrkLvr 3 updates the variable to TRUE and StopBrkLvr change the variable to FALSE. </a:t>
            </a:r>
            <a:endParaRPr sz="1800">
              <a:latin typeface="Kanit Light"/>
              <a:ea typeface="Kanit Light"/>
              <a:cs typeface="Kanit Light"/>
              <a:sym typeface="Kanit Light"/>
            </a:endParaRPr>
          </a:p>
          <a:p>
            <a:pPr indent="0" lvl="0" marL="0" rtl="0" algn="l">
              <a:spcBef>
                <a:spcPts val="0"/>
              </a:spcBef>
              <a:spcAft>
                <a:spcPts val="0"/>
              </a:spcAft>
              <a:buNone/>
            </a:pPr>
            <a:r>
              <a:t/>
            </a:r>
            <a:endParaRPr sz="1800">
              <a:latin typeface="Kanit Light"/>
              <a:ea typeface="Kanit Light"/>
              <a:cs typeface="Kanit Light"/>
              <a:sym typeface="Kanit Light"/>
            </a:endParaRPr>
          </a:p>
          <a:p>
            <a:pPr indent="0" lvl="0" marL="0" rtl="0" algn="l">
              <a:spcBef>
                <a:spcPts val="0"/>
              </a:spcBef>
              <a:spcAft>
                <a:spcPts val="0"/>
              </a:spcAft>
              <a:buNone/>
            </a:pPr>
            <a:r>
              <a:rPr lang="en" sz="1800">
                <a:latin typeface="Kanit Light"/>
                <a:ea typeface="Kanit Light"/>
                <a:cs typeface="Kanit Light"/>
                <a:sym typeface="Kanit Light"/>
              </a:rPr>
              <a:t>Obviously, the useraction and variable brkLvr could have been introduced directly in the original model. However, the use of refinement allows a gradual, more manageable and natural, construction of the model. </a:t>
            </a:r>
            <a:endParaRPr sz="1800">
              <a:latin typeface="Kanit Light"/>
              <a:ea typeface="Kanit Light"/>
              <a:cs typeface="Kanit Light"/>
              <a:sym typeface="Kanit Light"/>
            </a:endParaRPr>
          </a:p>
          <a:p>
            <a:pPr indent="0" lvl="0" marL="0" rtl="0" algn="l">
              <a:spcBef>
                <a:spcPts val="0"/>
              </a:spcBef>
              <a:spcAft>
                <a:spcPts val="0"/>
              </a:spcAft>
              <a:buNone/>
            </a:pPr>
            <a:r>
              <a:t/>
            </a:r>
            <a:endParaRPr sz="1800">
              <a:latin typeface="Kanit Light"/>
              <a:ea typeface="Kanit Light"/>
              <a:cs typeface="Kanit Light"/>
              <a:sym typeface="Kanit Light"/>
            </a:endParaRPr>
          </a:p>
          <a:p>
            <a:pPr indent="0" lvl="0" marL="0" rtl="0" algn="l">
              <a:spcBef>
                <a:spcPts val="0"/>
              </a:spcBef>
              <a:spcAft>
                <a:spcPts val="0"/>
              </a:spcAft>
              <a:buNone/>
            </a:pPr>
            <a:r>
              <a:t/>
            </a:r>
            <a:endParaRPr sz="1800">
              <a:latin typeface="Kanit Light"/>
              <a:ea typeface="Kanit Light"/>
              <a:cs typeface="Kanit Light"/>
              <a:sym typeface="Kanit Light"/>
            </a:endParaRPr>
          </a:p>
        </p:txBody>
      </p:sp>
      <p:pic>
        <p:nvPicPr>
          <p:cNvPr id="1272" name="Google Shape;1272;p53"/>
          <p:cNvPicPr preferRelativeResize="0"/>
          <p:nvPr/>
        </p:nvPicPr>
        <p:blipFill>
          <a:blip r:embed="rId3">
            <a:alphaModFix/>
          </a:blip>
          <a:stretch>
            <a:fillRect/>
          </a:stretch>
        </p:blipFill>
        <p:spPr>
          <a:xfrm>
            <a:off x="6815289" y="0"/>
            <a:ext cx="2328722" cy="51435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6" name="Shape 1276"/>
        <p:cNvGrpSpPr/>
        <p:nvPr/>
      </p:nvGrpSpPr>
      <p:grpSpPr>
        <a:xfrm>
          <a:off x="0" y="0"/>
          <a:ext cx="0" cy="0"/>
          <a:chOff x="0" y="0"/>
          <a:chExt cx="0" cy="0"/>
        </a:xfrm>
      </p:grpSpPr>
      <p:sp>
        <p:nvSpPr>
          <p:cNvPr id="1277" name="Google Shape;1277;p54"/>
          <p:cNvSpPr/>
          <p:nvPr/>
        </p:nvSpPr>
        <p:spPr>
          <a:xfrm>
            <a:off x="4257400" y="3915175"/>
            <a:ext cx="4298100" cy="774000"/>
          </a:xfrm>
          <a:prstGeom prst="roundRect">
            <a:avLst>
              <a:gd fmla="val 16667" name="adj"/>
            </a:avLst>
          </a:prstGeom>
          <a:solidFill>
            <a:srgbClr val="F2ECD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54"/>
          <p:cNvSpPr/>
          <p:nvPr/>
        </p:nvSpPr>
        <p:spPr>
          <a:xfrm>
            <a:off x="61100" y="0"/>
            <a:ext cx="3000000" cy="1175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54"/>
          <p:cNvSpPr txBox="1"/>
          <p:nvPr/>
        </p:nvSpPr>
        <p:spPr>
          <a:xfrm>
            <a:off x="1028700" y="1175100"/>
            <a:ext cx="7477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Kanit Light"/>
              <a:ea typeface="Kanit Light"/>
              <a:cs typeface="Kanit Light"/>
              <a:sym typeface="Kanit Light"/>
            </a:endParaRPr>
          </a:p>
        </p:txBody>
      </p:sp>
      <p:sp>
        <p:nvSpPr>
          <p:cNvPr id="1280" name="Google Shape;1280;p54"/>
          <p:cNvSpPr txBox="1"/>
          <p:nvPr/>
        </p:nvSpPr>
        <p:spPr>
          <a:xfrm>
            <a:off x="2434250" y="234250"/>
            <a:ext cx="300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Bree Serif"/>
                <a:ea typeface="Bree Serif"/>
                <a:cs typeface="Bree Serif"/>
                <a:sym typeface="Bree Serif"/>
              </a:rPr>
              <a:t>Event-B machines</a:t>
            </a:r>
            <a:endParaRPr sz="2200">
              <a:latin typeface="Kanit ExtraLight"/>
              <a:ea typeface="Kanit ExtraLight"/>
              <a:cs typeface="Kanit ExtraLight"/>
              <a:sym typeface="Kanit ExtraLight"/>
            </a:endParaRPr>
          </a:p>
        </p:txBody>
      </p:sp>
      <p:sp>
        <p:nvSpPr>
          <p:cNvPr id="1281" name="Google Shape;1281;p54"/>
          <p:cNvSpPr txBox="1"/>
          <p:nvPr/>
        </p:nvSpPr>
        <p:spPr>
          <a:xfrm>
            <a:off x="816850" y="1507425"/>
            <a:ext cx="5601900" cy="323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Kanit Light"/>
                <a:ea typeface="Kanit Light"/>
                <a:cs typeface="Kanit Light"/>
                <a:sym typeface="Kanit Light"/>
              </a:rPr>
              <a:t>The parts omitted are similarly defined. At each refinement step we may introduce new variables and events or replace the abstract variables with the concrete ones (data refinement), thus incorporating more requirements into the model. </a:t>
            </a:r>
            <a:endParaRPr sz="1800">
              <a:latin typeface="Kanit Light"/>
              <a:ea typeface="Kanit Light"/>
              <a:cs typeface="Kanit Light"/>
              <a:sym typeface="Kanit Light"/>
            </a:endParaRPr>
          </a:p>
          <a:p>
            <a:pPr indent="0" lvl="0" marL="0" rtl="0" algn="l">
              <a:spcBef>
                <a:spcPts val="0"/>
              </a:spcBef>
              <a:spcAft>
                <a:spcPts val="0"/>
              </a:spcAft>
              <a:buNone/>
            </a:pPr>
            <a:r>
              <a:t/>
            </a:r>
            <a:endParaRPr sz="1800">
              <a:latin typeface="Kanit Light"/>
              <a:ea typeface="Kanit Light"/>
              <a:cs typeface="Kanit Light"/>
              <a:sym typeface="Kanit Light"/>
            </a:endParaRPr>
          </a:p>
          <a:p>
            <a:pPr indent="0" lvl="0" marL="0" rtl="0" algn="l">
              <a:spcBef>
                <a:spcPts val="0"/>
              </a:spcBef>
              <a:spcAft>
                <a:spcPts val="0"/>
              </a:spcAft>
              <a:buNone/>
            </a:pPr>
            <a:r>
              <a:rPr lang="en" sz="1800">
                <a:latin typeface="Kanit Light"/>
                <a:ea typeface="Kanit Light"/>
                <a:cs typeface="Kanit Light"/>
                <a:sym typeface="Kanit Light"/>
              </a:rPr>
              <a:t>M1 and M2 machines are superposition refinement of the M0 machine. Aside from what is shown, there are two contexts c status and c user action, which introduce the sets used in the development</a:t>
            </a:r>
            <a:endParaRPr sz="1800">
              <a:latin typeface="Kanit Light"/>
              <a:ea typeface="Kanit Light"/>
              <a:cs typeface="Kanit Light"/>
              <a:sym typeface="Kanit Light"/>
            </a:endParaRPr>
          </a:p>
          <a:p>
            <a:pPr indent="0" lvl="0" marL="0" rtl="0" algn="l">
              <a:spcBef>
                <a:spcPts val="0"/>
              </a:spcBef>
              <a:spcAft>
                <a:spcPts val="0"/>
              </a:spcAft>
              <a:buNone/>
            </a:pPr>
            <a:r>
              <a:t/>
            </a:r>
            <a:endParaRPr sz="1800">
              <a:latin typeface="Kanit Light"/>
              <a:ea typeface="Kanit Light"/>
              <a:cs typeface="Kanit Light"/>
              <a:sym typeface="Kanit Light"/>
            </a:endParaRPr>
          </a:p>
        </p:txBody>
      </p:sp>
      <p:pic>
        <p:nvPicPr>
          <p:cNvPr id="1282" name="Google Shape;1282;p54"/>
          <p:cNvPicPr preferRelativeResize="0"/>
          <p:nvPr/>
        </p:nvPicPr>
        <p:blipFill>
          <a:blip r:embed="rId3">
            <a:alphaModFix/>
          </a:blip>
          <a:stretch>
            <a:fillRect/>
          </a:stretch>
        </p:blipFill>
        <p:spPr>
          <a:xfrm>
            <a:off x="6815289" y="0"/>
            <a:ext cx="2328722" cy="51435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6" name="Shape 1286"/>
        <p:cNvGrpSpPr/>
        <p:nvPr/>
      </p:nvGrpSpPr>
      <p:grpSpPr>
        <a:xfrm>
          <a:off x="0" y="0"/>
          <a:ext cx="0" cy="0"/>
          <a:chOff x="0" y="0"/>
          <a:chExt cx="0" cy="0"/>
        </a:xfrm>
      </p:grpSpPr>
      <p:sp>
        <p:nvSpPr>
          <p:cNvPr id="1287" name="Google Shape;1287;p55"/>
          <p:cNvSpPr txBox="1"/>
          <p:nvPr>
            <p:ph idx="1" type="subTitle"/>
          </p:nvPr>
        </p:nvSpPr>
        <p:spPr>
          <a:xfrm>
            <a:off x="1934950" y="802625"/>
            <a:ext cx="5538900" cy="11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rPr>
              <a:t> The cruise control system of e-Bike was the case study used. The e-Bike cruise control system was modelled using Rodin platform and validated its behaviour using the ProB tool. </a:t>
            </a:r>
            <a:endParaRPr sz="1800">
              <a:solidFill>
                <a:srgbClr val="000000"/>
              </a:solidFill>
            </a:endParaRPr>
          </a:p>
          <a:p>
            <a:pPr indent="0" lvl="0" marL="0" rtl="0" algn="l">
              <a:spcBef>
                <a:spcPts val="0"/>
              </a:spcBef>
              <a:spcAft>
                <a:spcPts val="0"/>
              </a:spcAft>
              <a:buNone/>
            </a:pPr>
            <a:r>
              <a:t/>
            </a:r>
            <a:endParaRPr sz="1800">
              <a:solidFill>
                <a:srgbClr val="000000"/>
              </a:solidFill>
            </a:endParaRPr>
          </a:p>
          <a:p>
            <a:pPr indent="0" lvl="0" marL="0" rtl="0" algn="l">
              <a:spcBef>
                <a:spcPts val="0"/>
              </a:spcBef>
              <a:spcAft>
                <a:spcPts val="0"/>
              </a:spcAft>
              <a:buNone/>
            </a:pPr>
            <a:r>
              <a:rPr lang="en" sz="1800">
                <a:solidFill>
                  <a:srgbClr val="000000"/>
                </a:solidFill>
              </a:rPr>
              <a:t>The approach can be generalized so that it can be applied to a category of discrete systems. </a:t>
            </a:r>
            <a:endParaRPr sz="1800">
              <a:solidFill>
                <a:srgbClr val="000000"/>
              </a:solidFill>
            </a:endParaRPr>
          </a:p>
          <a:p>
            <a:pPr indent="0" lvl="0" marL="0" rtl="0" algn="l">
              <a:spcBef>
                <a:spcPts val="0"/>
              </a:spcBef>
              <a:spcAft>
                <a:spcPts val="0"/>
              </a:spcAft>
              <a:buNone/>
            </a:pPr>
            <a:r>
              <a:t/>
            </a:r>
            <a:endParaRPr sz="1800">
              <a:solidFill>
                <a:srgbClr val="000000"/>
              </a:solidFill>
            </a:endParaRPr>
          </a:p>
          <a:p>
            <a:pPr indent="0" lvl="0" marL="0" rtl="0" algn="l">
              <a:spcBef>
                <a:spcPts val="0"/>
              </a:spcBef>
              <a:spcAft>
                <a:spcPts val="0"/>
              </a:spcAft>
              <a:buNone/>
            </a:pPr>
            <a:r>
              <a:rPr lang="en" sz="1800">
                <a:solidFill>
                  <a:srgbClr val="000000"/>
                </a:solidFill>
              </a:rPr>
              <a:t>If the behavior of a system is described by a state machine, one can use iUML plug-in to generate a (partial) formal model and later, depending on the specification, it is possible to deduce the contexts, axioms and invariants required for the description complete.</a:t>
            </a:r>
            <a:endParaRPr sz="1800">
              <a:solidFill>
                <a:srgbClr val="000000"/>
              </a:solidFill>
            </a:endParaRPr>
          </a:p>
          <a:p>
            <a:pPr indent="0" lvl="0" marL="0" rtl="0" algn="l">
              <a:spcBef>
                <a:spcPts val="0"/>
              </a:spcBef>
              <a:spcAft>
                <a:spcPts val="1600"/>
              </a:spcAft>
              <a:buNone/>
            </a:pPr>
            <a:r>
              <a:t/>
            </a:r>
            <a:endParaRPr sz="1800"/>
          </a:p>
        </p:txBody>
      </p:sp>
      <p:sp>
        <p:nvSpPr>
          <p:cNvPr id="1288" name="Google Shape;1288;p55"/>
          <p:cNvSpPr txBox="1"/>
          <p:nvPr/>
        </p:nvSpPr>
        <p:spPr>
          <a:xfrm>
            <a:off x="1480200" y="248525"/>
            <a:ext cx="53757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solidFill>
                  <a:schemeClr val="dk1"/>
                </a:solidFill>
                <a:latin typeface="Bree Serif"/>
                <a:ea typeface="Bree Serif"/>
                <a:cs typeface="Bree Serif"/>
                <a:sym typeface="Bree Serif"/>
              </a:rPr>
              <a:t>Conclusions</a:t>
            </a:r>
            <a:endParaRPr sz="3000">
              <a:solidFill>
                <a:schemeClr val="dk1"/>
              </a:solidFill>
              <a:latin typeface="Bree Serif"/>
              <a:ea typeface="Bree Serif"/>
              <a:cs typeface="Bree Serif"/>
              <a:sym typeface="Bree Serif"/>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2" name="Shape 1292"/>
        <p:cNvGrpSpPr/>
        <p:nvPr/>
      </p:nvGrpSpPr>
      <p:grpSpPr>
        <a:xfrm>
          <a:off x="0" y="0"/>
          <a:ext cx="0" cy="0"/>
          <a:chOff x="0" y="0"/>
          <a:chExt cx="0" cy="0"/>
        </a:xfrm>
      </p:grpSpPr>
      <p:sp>
        <p:nvSpPr>
          <p:cNvPr id="1293" name="Google Shape;1293;p56"/>
          <p:cNvSpPr txBox="1"/>
          <p:nvPr>
            <p:ph idx="1" type="subTitle"/>
          </p:nvPr>
        </p:nvSpPr>
        <p:spPr>
          <a:xfrm>
            <a:off x="1934950" y="1311875"/>
            <a:ext cx="5538900" cy="11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We  used the information provided in the scientific paper to build our own formal model for a hybrid vehicle.</a:t>
            </a:r>
            <a:endParaRPr sz="1800"/>
          </a:p>
          <a:p>
            <a:pPr indent="0" lvl="0" marL="0" rtl="0" algn="l">
              <a:spcBef>
                <a:spcPts val="1600"/>
              </a:spcBef>
              <a:spcAft>
                <a:spcPts val="1600"/>
              </a:spcAft>
              <a:buNone/>
            </a:pPr>
            <a:r>
              <a:rPr lang="en" sz="1800"/>
              <a:t>For this we applied the knowledge about EventB, Rodin, ProB, i</a:t>
            </a:r>
            <a:r>
              <a:rPr lang="en" sz="1800"/>
              <a:t>UML-B</a:t>
            </a:r>
            <a:r>
              <a:rPr lang="en" sz="1800"/>
              <a:t> and much more in order to create and validate the model for the vehicle.</a:t>
            </a:r>
            <a:endParaRPr sz="1800"/>
          </a:p>
        </p:txBody>
      </p:sp>
      <p:sp>
        <p:nvSpPr>
          <p:cNvPr id="1294" name="Google Shape;1294;p56"/>
          <p:cNvSpPr txBox="1"/>
          <p:nvPr/>
        </p:nvSpPr>
        <p:spPr>
          <a:xfrm>
            <a:off x="1480200" y="248525"/>
            <a:ext cx="53757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solidFill>
                  <a:schemeClr val="dk1"/>
                </a:solidFill>
                <a:latin typeface="Bree Serif"/>
                <a:ea typeface="Bree Serif"/>
                <a:cs typeface="Bree Serif"/>
                <a:sym typeface="Bree Serif"/>
              </a:rPr>
              <a:t>Conclusions</a:t>
            </a:r>
            <a:endParaRPr sz="3000">
              <a:solidFill>
                <a:schemeClr val="dk1"/>
              </a:solidFill>
              <a:latin typeface="Bree Serif"/>
              <a:ea typeface="Bree Serif"/>
              <a:cs typeface="Bree Serif"/>
              <a:sym typeface="Bree Serif"/>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8" name="Shape 1298"/>
        <p:cNvGrpSpPr/>
        <p:nvPr/>
      </p:nvGrpSpPr>
      <p:grpSpPr>
        <a:xfrm>
          <a:off x="0" y="0"/>
          <a:ext cx="0" cy="0"/>
          <a:chOff x="0" y="0"/>
          <a:chExt cx="0" cy="0"/>
        </a:xfrm>
      </p:grpSpPr>
      <p:sp>
        <p:nvSpPr>
          <p:cNvPr id="1299" name="Google Shape;1299;p57"/>
          <p:cNvSpPr txBox="1"/>
          <p:nvPr>
            <p:ph type="title"/>
          </p:nvPr>
        </p:nvSpPr>
        <p:spPr>
          <a:xfrm>
            <a:off x="713225" y="372390"/>
            <a:ext cx="7699200" cy="47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Resources</a:t>
            </a:r>
            <a:endParaRPr/>
          </a:p>
        </p:txBody>
      </p:sp>
      <p:sp>
        <p:nvSpPr>
          <p:cNvPr id="1300" name="Google Shape;1300;p57"/>
          <p:cNvSpPr txBox="1"/>
          <p:nvPr>
            <p:ph idx="1" type="body"/>
          </p:nvPr>
        </p:nvSpPr>
        <p:spPr>
          <a:xfrm>
            <a:off x="713225" y="1219150"/>
            <a:ext cx="7699200" cy="344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S. -N. Predut, F. Ipate, M. Gheorghe and F. Campean, "Formal Modelling of Cruise Control System Using Event-B and Rodin Platform," 2018 IEEE 20th International Conference on High Performance Computing and Communications; IEEE 16th International Conference on Smart City; IEEE 4th International Conference on Data Science and Systems (HPCC/SmartCity/DSS), Exeter, UK, 2018, pp. 1541-1546, doi: 10.1109/HPCC/SmartCity/DSS.2018.00253.</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u="sng">
                <a:solidFill>
                  <a:schemeClr val="hlink"/>
                </a:solidFill>
                <a:hlinkClick r:id="rId3"/>
              </a:rPr>
              <a:t>https://wiki.event-b.org/index.php/IUML-B</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u="sng">
                <a:solidFill>
                  <a:schemeClr val="hlink"/>
                </a:solidFill>
                <a:hlinkClick r:id="rId4"/>
              </a:rPr>
              <a:t>http://www.event-b.org/</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u="sng">
                <a:solidFill>
                  <a:schemeClr val="hlink"/>
                </a:solidFill>
                <a:hlinkClick r:id="rId5"/>
              </a:rPr>
              <a:t>https://bookdown.org/rdpeng/artofdatascience/what-are-the-goals-of-formal-modeling.html</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4" name="Shape 1304"/>
        <p:cNvGrpSpPr/>
        <p:nvPr/>
      </p:nvGrpSpPr>
      <p:grpSpPr>
        <a:xfrm>
          <a:off x="0" y="0"/>
          <a:ext cx="0" cy="0"/>
          <a:chOff x="0" y="0"/>
          <a:chExt cx="0" cy="0"/>
        </a:xfrm>
      </p:grpSpPr>
      <p:sp>
        <p:nvSpPr>
          <p:cNvPr id="1305" name="Google Shape;1305;p58"/>
          <p:cNvSpPr txBox="1"/>
          <p:nvPr>
            <p:ph type="title"/>
          </p:nvPr>
        </p:nvSpPr>
        <p:spPr>
          <a:xfrm>
            <a:off x="845650" y="2103865"/>
            <a:ext cx="7699200" cy="47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t>Thank you for your attention!</a:t>
            </a:r>
            <a:endParaRPr sz="4000"/>
          </a:p>
        </p:txBody>
      </p:sp>
      <p:sp>
        <p:nvSpPr>
          <p:cNvPr id="1306" name="Google Shape;1306;p58"/>
          <p:cNvSpPr/>
          <p:nvPr/>
        </p:nvSpPr>
        <p:spPr>
          <a:xfrm>
            <a:off x="2241659" y="2925618"/>
            <a:ext cx="85129" cy="147243"/>
          </a:xfrm>
          <a:custGeom>
            <a:rect b="b" l="l" r="r" t="t"/>
            <a:pathLst>
              <a:path extrusionOk="0" h="1657" w="958">
                <a:moveTo>
                  <a:pt x="153" y="1"/>
                </a:moveTo>
                <a:cubicBezTo>
                  <a:pt x="58" y="125"/>
                  <a:pt x="0" y="279"/>
                  <a:pt x="0" y="432"/>
                </a:cubicBezTo>
                <a:lnTo>
                  <a:pt x="0" y="1417"/>
                </a:lnTo>
                <a:cubicBezTo>
                  <a:pt x="0" y="1551"/>
                  <a:pt x="115" y="1657"/>
                  <a:pt x="240" y="1657"/>
                </a:cubicBezTo>
                <a:lnTo>
                  <a:pt x="957" y="1657"/>
                </a:lnTo>
                <a:lnTo>
                  <a:pt x="957" y="881"/>
                </a:lnTo>
                <a:cubicBezTo>
                  <a:pt x="957" y="738"/>
                  <a:pt x="890" y="594"/>
                  <a:pt x="785" y="508"/>
                </a:cubicBezTo>
                <a:lnTo>
                  <a:pt x="15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8" name="Shape 1058"/>
        <p:cNvGrpSpPr/>
        <p:nvPr/>
      </p:nvGrpSpPr>
      <p:grpSpPr>
        <a:xfrm>
          <a:off x="0" y="0"/>
          <a:ext cx="0" cy="0"/>
          <a:chOff x="0" y="0"/>
          <a:chExt cx="0" cy="0"/>
        </a:xfrm>
      </p:grpSpPr>
      <p:sp>
        <p:nvSpPr>
          <p:cNvPr id="1059" name="Google Shape;1059;p36"/>
          <p:cNvSpPr txBox="1"/>
          <p:nvPr>
            <p:ph type="title"/>
          </p:nvPr>
        </p:nvSpPr>
        <p:spPr>
          <a:xfrm>
            <a:off x="713225" y="372390"/>
            <a:ext cx="7699200" cy="47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Formal modelling</a:t>
            </a:r>
            <a:endParaRPr b="0"/>
          </a:p>
        </p:txBody>
      </p:sp>
      <p:sp>
        <p:nvSpPr>
          <p:cNvPr id="1060" name="Google Shape;1060;p36"/>
          <p:cNvSpPr txBox="1"/>
          <p:nvPr>
            <p:ph idx="1" type="body"/>
          </p:nvPr>
        </p:nvSpPr>
        <p:spPr>
          <a:xfrm>
            <a:off x="713225" y="1219150"/>
            <a:ext cx="7699200" cy="344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The goal of formal modelling is to develop a rigorous framework with which you can challenge and test your primary results.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At this point in your data analysis, you’ve stated and refined your question, you’ve explored the data visually and maybe conducted some exploratory modeling.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The key thing is that you likely have a pretty good sense of what the answer to your question is, but maybe have some doubts about whether your findings will hold up under intense scrutiny. Assuming you are still interested in moving forward with your results, this is where formal modeling can play an important role.</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4" name="Shape 1064"/>
        <p:cNvGrpSpPr/>
        <p:nvPr/>
      </p:nvGrpSpPr>
      <p:grpSpPr>
        <a:xfrm>
          <a:off x="0" y="0"/>
          <a:ext cx="0" cy="0"/>
          <a:chOff x="0" y="0"/>
          <a:chExt cx="0" cy="0"/>
        </a:xfrm>
      </p:grpSpPr>
      <p:sp>
        <p:nvSpPr>
          <p:cNvPr id="1065" name="Google Shape;1065;p37"/>
          <p:cNvSpPr txBox="1"/>
          <p:nvPr>
            <p:ph idx="1" type="subTitle"/>
          </p:nvPr>
        </p:nvSpPr>
        <p:spPr>
          <a:xfrm>
            <a:off x="1582650" y="841975"/>
            <a:ext cx="5978700" cy="299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e-Bike system considered as case study for this paper includes other propulsion control features including:</a:t>
            </a:r>
            <a:endParaRPr/>
          </a:p>
          <a:p>
            <a:pPr indent="-330200" lvl="0" marL="457200" rtl="0" algn="l">
              <a:spcBef>
                <a:spcPts val="1600"/>
              </a:spcBef>
              <a:spcAft>
                <a:spcPts val="0"/>
              </a:spcAft>
              <a:buSzPts val="1600"/>
              <a:buChar char="●"/>
            </a:pPr>
            <a:r>
              <a:rPr lang="en"/>
              <a:t>Pedal Assist (PA; the electric drive system provides torque assist proportional with the user input); </a:t>
            </a:r>
            <a:endParaRPr/>
          </a:p>
          <a:p>
            <a:pPr indent="-330200" lvl="0" marL="457200" rtl="0" algn="l">
              <a:spcBef>
                <a:spcPts val="0"/>
              </a:spcBef>
              <a:spcAft>
                <a:spcPts val="0"/>
              </a:spcAft>
              <a:buSzPts val="1600"/>
              <a:buChar char="●"/>
            </a:pPr>
            <a:r>
              <a:rPr lang="en"/>
              <a:t> Pedal Charge (PC; the electric drive system operates as a generator, using the bike in this mode to exercise to charge the battery). </a:t>
            </a:r>
            <a:endParaRPr/>
          </a:p>
          <a:p>
            <a:pPr indent="-330200" lvl="0" marL="457200" rtl="0" algn="l">
              <a:spcBef>
                <a:spcPts val="0"/>
              </a:spcBef>
              <a:spcAft>
                <a:spcPts val="0"/>
              </a:spcAft>
              <a:buSzPts val="1600"/>
              <a:buChar char="●"/>
            </a:pPr>
            <a:r>
              <a:rPr lang="en"/>
              <a:t>  </a:t>
            </a:r>
            <a:r>
              <a:rPr lang="en"/>
              <a:t> </a:t>
            </a:r>
            <a:r>
              <a:rPr lang="en"/>
              <a:t>Cruise control system also interacts with the brake system of the e-Bike. </a:t>
            </a:r>
            <a:endParaRPr/>
          </a:p>
          <a:p>
            <a:pPr indent="0" lvl="0" marL="0" rtl="0" algn="ctr">
              <a:spcBef>
                <a:spcPts val="1600"/>
              </a:spcBef>
              <a:spcAft>
                <a:spcPts val="1600"/>
              </a:spcAft>
              <a:buNone/>
            </a:pPr>
            <a:r>
              <a:rPr lang="en"/>
              <a:t>From a system design perspective, the validation of the operational safety of the system is crucial. An example of an event that could lead to safety issues is the activation of the cruise control without the user request.</a:t>
            </a:r>
            <a:endParaRPr/>
          </a:p>
        </p:txBody>
      </p:sp>
      <p:sp>
        <p:nvSpPr>
          <p:cNvPr id="1066" name="Google Shape;1066;p37"/>
          <p:cNvSpPr txBox="1"/>
          <p:nvPr/>
        </p:nvSpPr>
        <p:spPr>
          <a:xfrm>
            <a:off x="3383475" y="197575"/>
            <a:ext cx="53757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Bree Serif"/>
                <a:ea typeface="Bree Serif"/>
                <a:cs typeface="Bree Serif"/>
                <a:sym typeface="Bree Serif"/>
              </a:rPr>
              <a:t>Introduction</a:t>
            </a:r>
            <a:endParaRPr sz="2400">
              <a:solidFill>
                <a:schemeClr val="dk1"/>
              </a:solidFill>
              <a:latin typeface="Bree Serif"/>
              <a:ea typeface="Bree Serif"/>
              <a:cs typeface="Bree Serif"/>
              <a:sym typeface="Bree Serif"/>
            </a:endParaRPr>
          </a:p>
          <a:p>
            <a:pPr indent="0" lvl="0" marL="0" rtl="0" algn="l">
              <a:spcBef>
                <a:spcPts val="0"/>
              </a:spcBef>
              <a:spcAft>
                <a:spcPts val="0"/>
              </a:spcAft>
              <a:buNone/>
            </a:pPr>
            <a:r>
              <a:t/>
            </a:r>
            <a:endParaRPr sz="2200">
              <a:latin typeface="Kanit ExtraLight"/>
              <a:ea typeface="Kanit ExtraLight"/>
              <a:cs typeface="Kanit ExtraLight"/>
              <a:sym typeface="Kanit Extra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0" name="Shape 1070"/>
        <p:cNvGrpSpPr/>
        <p:nvPr/>
      </p:nvGrpSpPr>
      <p:grpSpPr>
        <a:xfrm>
          <a:off x="0" y="0"/>
          <a:ext cx="0" cy="0"/>
          <a:chOff x="0" y="0"/>
          <a:chExt cx="0" cy="0"/>
        </a:xfrm>
      </p:grpSpPr>
      <p:sp>
        <p:nvSpPr>
          <p:cNvPr id="1071" name="Google Shape;1071;p38"/>
          <p:cNvSpPr/>
          <p:nvPr/>
        </p:nvSpPr>
        <p:spPr>
          <a:xfrm>
            <a:off x="4257400" y="3915175"/>
            <a:ext cx="4298100" cy="774000"/>
          </a:xfrm>
          <a:prstGeom prst="roundRect">
            <a:avLst>
              <a:gd fmla="val 16667" name="adj"/>
            </a:avLst>
          </a:prstGeom>
          <a:solidFill>
            <a:srgbClr val="F2ECD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38"/>
          <p:cNvSpPr/>
          <p:nvPr/>
        </p:nvSpPr>
        <p:spPr>
          <a:xfrm>
            <a:off x="61100" y="0"/>
            <a:ext cx="3000000" cy="1175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38"/>
          <p:cNvSpPr txBox="1"/>
          <p:nvPr/>
        </p:nvSpPr>
        <p:spPr>
          <a:xfrm>
            <a:off x="429825" y="0"/>
            <a:ext cx="82296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Bree Serif"/>
                <a:ea typeface="Bree Serif"/>
                <a:cs typeface="Bree Serif"/>
                <a:sym typeface="Bree Serif"/>
              </a:rPr>
              <a:t>The state machine representing the behaviour of the e-Bike cruise control system</a:t>
            </a:r>
            <a:endParaRPr sz="2200">
              <a:latin typeface="Kanit ExtraLight"/>
              <a:ea typeface="Kanit ExtraLight"/>
              <a:cs typeface="Kanit ExtraLight"/>
              <a:sym typeface="Kanit ExtraLight"/>
            </a:endParaRPr>
          </a:p>
        </p:txBody>
      </p:sp>
      <p:pic>
        <p:nvPicPr>
          <p:cNvPr id="1074" name="Google Shape;1074;p38"/>
          <p:cNvPicPr preferRelativeResize="0"/>
          <p:nvPr/>
        </p:nvPicPr>
        <p:blipFill>
          <a:blip r:embed="rId3">
            <a:alphaModFix/>
          </a:blip>
          <a:stretch>
            <a:fillRect/>
          </a:stretch>
        </p:blipFill>
        <p:spPr>
          <a:xfrm>
            <a:off x="4694075" y="1175100"/>
            <a:ext cx="4257675" cy="2847975"/>
          </a:xfrm>
          <a:prstGeom prst="rect">
            <a:avLst/>
          </a:prstGeom>
          <a:noFill/>
          <a:ln>
            <a:noFill/>
          </a:ln>
        </p:spPr>
      </p:pic>
      <p:sp>
        <p:nvSpPr>
          <p:cNvPr id="1075" name="Google Shape;1075;p38"/>
          <p:cNvSpPr txBox="1"/>
          <p:nvPr/>
        </p:nvSpPr>
        <p:spPr>
          <a:xfrm>
            <a:off x="224075" y="1068450"/>
            <a:ext cx="45141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Kanit ExtraLight"/>
                <a:ea typeface="Kanit ExtraLight"/>
                <a:cs typeface="Kanit ExtraLight"/>
                <a:sym typeface="Kanit ExtraLight"/>
              </a:rPr>
              <a:t>At any time, the system can be at any of the following states:</a:t>
            </a:r>
            <a:endParaRPr>
              <a:latin typeface="Kanit ExtraLight"/>
              <a:ea typeface="Kanit ExtraLight"/>
              <a:cs typeface="Kanit ExtraLight"/>
              <a:sym typeface="Kanit ExtraLight"/>
            </a:endParaRPr>
          </a:p>
          <a:p>
            <a:pPr indent="0" lvl="0" marL="0" rtl="0" algn="l">
              <a:spcBef>
                <a:spcPts val="0"/>
              </a:spcBef>
              <a:spcAft>
                <a:spcPts val="0"/>
              </a:spcAft>
              <a:buNone/>
            </a:pPr>
            <a:r>
              <a:rPr lang="en">
                <a:latin typeface="Kanit ExtraLight"/>
                <a:ea typeface="Kanit ExtraLight"/>
                <a:cs typeface="Kanit ExtraLight"/>
                <a:sym typeface="Kanit ExtraLight"/>
              </a:rPr>
              <a:t>(i) pedal bike (Pedal Only - PO, for short) </a:t>
            </a:r>
            <a:endParaRPr>
              <a:latin typeface="Kanit ExtraLight"/>
              <a:ea typeface="Kanit ExtraLight"/>
              <a:cs typeface="Kanit ExtraLight"/>
              <a:sym typeface="Kanit ExtraLight"/>
            </a:endParaRPr>
          </a:p>
          <a:p>
            <a:pPr indent="0" lvl="0" marL="0" rtl="0" algn="l">
              <a:spcBef>
                <a:spcPts val="0"/>
              </a:spcBef>
              <a:spcAft>
                <a:spcPts val="0"/>
              </a:spcAft>
              <a:buNone/>
            </a:pPr>
            <a:r>
              <a:rPr lang="en">
                <a:latin typeface="Kanit ExtraLight"/>
                <a:ea typeface="Kanit ExtraLight"/>
                <a:cs typeface="Kanit ExtraLight"/>
                <a:sym typeface="Kanit ExtraLight"/>
              </a:rPr>
              <a:t>(ii) pedal bike with power assistance (Pedal Assist - PA)</a:t>
            </a:r>
            <a:endParaRPr>
              <a:latin typeface="Kanit ExtraLight"/>
              <a:ea typeface="Kanit ExtraLight"/>
              <a:cs typeface="Kanit ExtraLight"/>
              <a:sym typeface="Kanit ExtraLight"/>
            </a:endParaRPr>
          </a:p>
          <a:p>
            <a:pPr indent="0" lvl="0" marL="0" rtl="0" algn="l">
              <a:spcBef>
                <a:spcPts val="0"/>
              </a:spcBef>
              <a:spcAft>
                <a:spcPts val="0"/>
              </a:spcAft>
              <a:buNone/>
            </a:pPr>
            <a:r>
              <a:rPr lang="en">
                <a:latin typeface="Kanit ExtraLight"/>
                <a:ea typeface="Kanit ExtraLight"/>
                <a:cs typeface="Kanit ExtraLight"/>
                <a:sym typeface="Kanit ExtraLight"/>
              </a:rPr>
              <a:t>(iii) maintain constant speed (Cruise Control - CC)</a:t>
            </a:r>
            <a:endParaRPr>
              <a:latin typeface="Kanit ExtraLight"/>
              <a:ea typeface="Kanit ExtraLight"/>
              <a:cs typeface="Kanit ExtraLight"/>
              <a:sym typeface="Kanit ExtraLight"/>
            </a:endParaRPr>
          </a:p>
          <a:p>
            <a:pPr indent="0" lvl="0" marL="0" rtl="0" algn="l">
              <a:spcBef>
                <a:spcPts val="0"/>
              </a:spcBef>
              <a:spcAft>
                <a:spcPts val="0"/>
              </a:spcAft>
              <a:buNone/>
            </a:pPr>
            <a:r>
              <a:rPr lang="en">
                <a:latin typeface="Kanit ExtraLight"/>
                <a:ea typeface="Kanit ExtraLight"/>
                <a:cs typeface="Kanit ExtraLight"/>
                <a:sym typeface="Kanit ExtraLight"/>
              </a:rPr>
              <a:t>(iv) pedal to charge battery (Pedal Charge - PC) </a:t>
            </a:r>
            <a:endParaRPr>
              <a:latin typeface="Kanit ExtraLight"/>
              <a:ea typeface="Kanit ExtraLight"/>
              <a:cs typeface="Kanit ExtraLight"/>
              <a:sym typeface="Kanit ExtraLight"/>
            </a:endParaRPr>
          </a:p>
          <a:p>
            <a:pPr indent="0" lvl="0" marL="0" rtl="0" algn="l">
              <a:spcBef>
                <a:spcPts val="0"/>
              </a:spcBef>
              <a:spcAft>
                <a:spcPts val="0"/>
              </a:spcAft>
              <a:buNone/>
            </a:pPr>
            <a:r>
              <a:rPr lang="en">
                <a:latin typeface="Kanit ExtraLight"/>
                <a:ea typeface="Kanit ExtraLight"/>
                <a:cs typeface="Kanit ExtraLight"/>
                <a:sym typeface="Kanit ExtraLight"/>
              </a:rPr>
              <a:t>(v) brake (Brake - BR) – CC can be activated from PO or PA. </a:t>
            </a:r>
            <a:endParaRPr>
              <a:latin typeface="Kanit ExtraLight"/>
              <a:ea typeface="Kanit ExtraLight"/>
              <a:cs typeface="Kanit ExtraLight"/>
              <a:sym typeface="Kanit ExtraLight"/>
            </a:endParaRPr>
          </a:p>
          <a:p>
            <a:pPr indent="0" lvl="0" marL="0" rtl="0" algn="l">
              <a:spcBef>
                <a:spcPts val="0"/>
              </a:spcBef>
              <a:spcAft>
                <a:spcPts val="0"/>
              </a:spcAft>
              <a:buNone/>
            </a:pPr>
            <a:r>
              <a:t/>
            </a:r>
            <a:endParaRPr>
              <a:latin typeface="Kanit ExtraLight"/>
              <a:ea typeface="Kanit ExtraLight"/>
              <a:cs typeface="Kanit ExtraLight"/>
              <a:sym typeface="Kanit ExtraLight"/>
            </a:endParaRPr>
          </a:p>
          <a:p>
            <a:pPr indent="0" lvl="0" marL="0" rtl="0" algn="l">
              <a:spcBef>
                <a:spcPts val="0"/>
              </a:spcBef>
              <a:spcAft>
                <a:spcPts val="0"/>
              </a:spcAft>
              <a:buNone/>
            </a:pPr>
            <a:r>
              <a:rPr lang="en">
                <a:latin typeface="Kanit ExtraLight"/>
                <a:ea typeface="Kanit ExtraLight"/>
                <a:cs typeface="Kanit ExtraLight"/>
                <a:sym typeface="Kanit ExtraLight"/>
              </a:rPr>
              <a:t>If CC is cancelled, the system returns to the state from where it was activated i.e., PO or PA. Pedal assist can be requested when the user is pedalling.</a:t>
            </a:r>
            <a:endParaRPr>
              <a:latin typeface="Kanit ExtraLight"/>
              <a:ea typeface="Kanit ExtraLight"/>
              <a:cs typeface="Kanit ExtraLight"/>
              <a:sym typeface="Kanit ExtraLight"/>
            </a:endParaRPr>
          </a:p>
          <a:p>
            <a:pPr indent="0" lvl="0" marL="0" rtl="0" algn="l">
              <a:spcBef>
                <a:spcPts val="0"/>
              </a:spcBef>
              <a:spcAft>
                <a:spcPts val="0"/>
              </a:spcAft>
              <a:buNone/>
            </a:pPr>
            <a:r>
              <a:rPr lang="en">
                <a:latin typeface="Kanit ExtraLight"/>
                <a:ea typeface="Kanit ExtraLight"/>
                <a:cs typeface="Kanit ExtraLight"/>
                <a:sym typeface="Kanit ExtraLight"/>
              </a:rPr>
              <a:t>  </a:t>
            </a:r>
            <a:endParaRPr>
              <a:latin typeface="Kanit ExtraLight"/>
              <a:ea typeface="Kanit ExtraLight"/>
              <a:cs typeface="Kanit ExtraLight"/>
              <a:sym typeface="Kanit ExtraLight"/>
            </a:endParaRPr>
          </a:p>
          <a:p>
            <a:pPr indent="0" lvl="0" marL="0" rtl="0" algn="l">
              <a:spcBef>
                <a:spcPts val="0"/>
              </a:spcBef>
              <a:spcAft>
                <a:spcPts val="0"/>
              </a:spcAft>
              <a:buNone/>
            </a:pPr>
            <a:r>
              <a:rPr lang="en">
                <a:latin typeface="Kanit ExtraLight"/>
                <a:ea typeface="Kanit ExtraLight"/>
                <a:cs typeface="Kanit ExtraLight"/>
                <a:sym typeface="Kanit ExtraLight"/>
              </a:rPr>
              <a:t>Pedal charge can be requested when the user is pedalling.  When the user brakes from CC mode, the system returns to PA/PO before going to BR (if brake is still held). – BR can be reached from PO, PA or PC.</a:t>
            </a:r>
            <a:endParaRPr>
              <a:latin typeface="Kanit ExtraLight"/>
              <a:ea typeface="Kanit ExtraLight"/>
              <a:cs typeface="Kanit ExtraLight"/>
              <a:sym typeface="Kanit Extra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9" name="Shape 1079"/>
        <p:cNvGrpSpPr/>
        <p:nvPr/>
      </p:nvGrpSpPr>
      <p:grpSpPr>
        <a:xfrm>
          <a:off x="0" y="0"/>
          <a:ext cx="0" cy="0"/>
          <a:chOff x="0" y="0"/>
          <a:chExt cx="0" cy="0"/>
        </a:xfrm>
      </p:grpSpPr>
      <p:sp>
        <p:nvSpPr>
          <p:cNvPr id="1080" name="Google Shape;1080;p39"/>
          <p:cNvSpPr/>
          <p:nvPr/>
        </p:nvSpPr>
        <p:spPr>
          <a:xfrm>
            <a:off x="2173150" y="1380750"/>
            <a:ext cx="705000" cy="705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39"/>
          <p:cNvSpPr txBox="1"/>
          <p:nvPr>
            <p:ph type="title"/>
          </p:nvPr>
        </p:nvSpPr>
        <p:spPr>
          <a:xfrm>
            <a:off x="2172998" y="1342350"/>
            <a:ext cx="705000" cy="78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 </a:t>
            </a:r>
            <a:endParaRPr/>
          </a:p>
        </p:txBody>
      </p:sp>
      <p:sp>
        <p:nvSpPr>
          <p:cNvPr id="1082" name="Google Shape;1082;p39"/>
          <p:cNvSpPr/>
          <p:nvPr/>
        </p:nvSpPr>
        <p:spPr>
          <a:xfrm>
            <a:off x="2173150" y="3521825"/>
            <a:ext cx="705000" cy="705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39"/>
          <p:cNvSpPr txBox="1"/>
          <p:nvPr>
            <p:ph idx="8" type="title"/>
          </p:nvPr>
        </p:nvSpPr>
        <p:spPr>
          <a:xfrm>
            <a:off x="2172998" y="3483425"/>
            <a:ext cx="705000" cy="78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1084" name="Google Shape;1084;p39"/>
          <p:cNvSpPr/>
          <p:nvPr/>
        </p:nvSpPr>
        <p:spPr>
          <a:xfrm>
            <a:off x="2173150" y="2412300"/>
            <a:ext cx="705000" cy="705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39"/>
          <p:cNvSpPr txBox="1"/>
          <p:nvPr>
            <p:ph idx="5" type="title"/>
          </p:nvPr>
        </p:nvSpPr>
        <p:spPr>
          <a:xfrm>
            <a:off x="2172998" y="2373900"/>
            <a:ext cx="705000" cy="78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1086" name="Google Shape;1086;p39"/>
          <p:cNvSpPr txBox="1"/>
          <p:nvPr>
            <p:ph idx="1" type="subTitle"/>
          </p:nvPr>
        </p:nvSpPr>
        <p:spPr>
          <a:xfrm>
            <a:off x="3084950" y="1489925"/>
            <a:ext cx="3775500" cy="47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Event-B</a:t>
            </a:r>
            <a:endParaRPr/>
          </a:p>
        </p:txBody>
      </p:sp>
      <p:sp>
        <p:nvSpPr>
          <p:cNvPr id="1087" name="Google Shape;1087;p39"/>
          <p:cNvSpPr txBox="1"/>
          <p:nvPr>
            <p:ph idx="3" type="title"/>
          </p:nvPr>
        </p:nvSpPr>
        <p:spPr>
          <a:xfrm>
            <a:off x="713225" y="372390"/>
            <a:ext cx="7699200" cy="47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was used to make and validate the model?</a:t>
            </a:r>
            <a:endParaRPr/>
          </a:p>
        </p:txBody>
      </p:sp>
      <p:sp>
        <p:nvSpPr>
          <p:cNvPr id="1088" name="Google Shape;1088;p39"/>
          <p:cNvSpPr txBox="1"/>
          <p:nvPr>
            <p:ph idx="4" type="subTitle"/>
          </p:nvPr>
        </p:nvSpPr>
        <p:spPr>
          <a:xfrm>
            <a:off x="3084950" y="2525700"/>
            <a:ext cx="3775500" cy="47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iUML-B </a:t>
            </a:r>
            <a:endParaRPr/>
          </a:p>
        </p:txBody>
      </p:sp>
      <p:sp>
        <p:nvSpPr>
          <p:cNvPr id="1089" name="Google Shape;1089;p39"/>
          <p:cNvSpPr txBox="1"/>
          <p:nvPr>
            <p:ph idx="7" type="subTitle"/>
          </p:nvPr>
        </p:nvSpPr>
        <p:spPr>
          <a:xfrm>
            <a:off x="3084942" y="3635225"/>
            <a:ext cx="3775500" cy="47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3" name="Shape 1093"/>
        <p:cNvGrpSpPr/>
        <p:nvPr/>
      </p:nvGrpSpPr>
      <p:grpSpPr>
        <a:xfrm>
          <a:off x="0" y="0"/>
          <a:ext cx="0" cy="0"/>
          <a:chOff x="0" y="0"/>
          <a:chExt cx="0" cy="0"/>
        </a:xfrm>
      </p:grpSpPr>
      <p:sp>
        <p:nvSpPr>
          <p:cNvPr id="1094" name="Google Shape;1094;p40"/>
          <p:cNvSpPr txBox="1"/>
          <p:nvPr>
            <p:ph idx="1" type="subTitle"/>
          </p:nvPr>
        </p:nvSpPr>
        <p:spPr>
          <a:xfrm>
            <a:off x="2288088" y="1035425"/>
            <a:ext cx="4567800" cy="11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Event-B is a formal method for system-level modelling and analysis.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Key features of Event-B are:</a:t>
            </a:r>
            <a:endParaRPr sz="1800"/>
          </a:p>
          <a:p>
            <a:pPr indent="-342900" lvl="0" marL="457200" rtl="0" algn="l">
              <a:spcBef>
                <a:spcPts val="0"/>
              </a:spcBef>
              <a:spcAft>
                <a:spcPts val="0"/>
              </a:spcAft>
              <a:buSzPts val="1800"/>
              <a:buChar char="●"/>
            </a:pPr>
            <a:r>
              <a:rPr lang="en" sz="1800"/>
              <a:t> the use of set theory as a modelling notation</a:t>
            </a:r>
            <a:endParaRPr sz="1800"/>
          </a:p>
          <a:p>
            <a:pPr indent="-342900" lvl="0" marL="457200" rtl="0" algn="l">
              <a:spcBef>
                <a:spcPts val="0"/>
              </a:spcBef>
              <a:spcAft>
                <a:spcPts val="0"/>
              </a:spcAft>
              <a:buSzPts val="1800"/>
              <a:buChar char="●"/>
            </a:pPr>
            <a:r>
              <a:rPr lang="en" sz="1800"/>
              <a:t>the use of refinement to represent systems at different abstraction levels </a:t>
            </a:r>
            <a:endParaRPr sz="1800"/>
          </a:p>
          <a:p>
            <a:pPr indent="-342900" lvl="0" marL="457200" rtl="0" algn="l">
              <a:spcBef>
                <a:spcPts val="0"/>
              </a:spcBef>
              <a:spcAft>
                <a:spcPts val="0"/>
              </a:spcAft>
              <a:buSzPts val="1800"/>
              <a:buChar char="●"/>
            </a:pPr>
            <a:r>
              <a:rPr lang="en" sz="1800"/>
              <a:t>the use of mathematical proof to verify consistency between refinement levels.</a:t>
            </a:r>
            <a:endParaRPr sz="1800"/>
          </a:p>
          <a:p>
            <a:pPr indent="0" lvl="0" marL="0" rtl="0" algn="l">
              <a:spcBef>
                <a:spcPts val="0"/>
              </a:spcBef>
              <a:spcAft>
                <a:spcPts val="0"/>
              </a:spcAft>
              <a:buNone/>
            </a:pPr>
            <a:r>
              <a:t/>
            </a:r>
            <a:endParaRPr sz="1800"/>
          </a:p>
          <a:p>
            <a:pPr indent="0" lvl="0" marL="0" rtl="0" algn="ctr">
              <a:spcBef>
                <a:spcPts val="0"/>
              </a:spcBef>
              <a:spcAft>
                <a:spcPts val="1600"/>
              </a:spcAft>
              <a:buNone/>
            </a:pPr>
            <a:r>
              <a:t/>
            </a:r>
            <a:endParaRPr sz="1800"/>
          </a:p>
        </p:txBody>
      </p:sp>
      <p:sp>
        <p:nvSpPr>
          <p:cNvPr id="1095" name="Google Shape;1095;p40"/>
          <p:cNvSpPr txBox="1"/>
          <p:nvPr/>
        </p:nvSpPr>
        <p:spPr>
          <a:xfrm>
            <a:off x="1480200" y="248525"/>
            <a:ext cx="5375700" cy="1354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dk1"/>
                </a:solidFill>
                <a:latin typeface="Bree Serif"/>
                <a:ea typeface="Bree Serif"/>
                <a:cs typeface="Bree Serif"/>
                <a:sym typeface="Bree Serif"/>
              </a:rPr>
              <a:t>Event B</a:t>
            </a:r>
            <a:endParaRPr sz="3000">
              <a:solidFill>
                <a:schemeClr val="dk1"/>
              </a:solidFill>
              <a:latin typeface="Bree Serif"/>
              <a:ea typeface="Bree Serif"/>
              <a:cs typeface="Bree Serif"/>
              <a:sym typeface="Bree Serif"/>
            </a:endParaRPr>
          </a:p>
          <a:p>
            <a:pPr indent="0" lvl="0" marL="0" rtl="0" algn="l">
              <a:spcBef>
                <a:spcPts val="0"/>
              </a:spcBef>
              <a:spcAft>
                <a:spcPts val="0"/>
              </a:spcAft>
              <a:buNone/>
            </a:pPr>
            <a:r>
              <a:t/>
            </a:r>
            <a:endParaRPr sz="2400">
              <a:solidFill>
                <a:schemeClr val="dk1"/>
              </a:solidFill>
              <a:latin typeface="Bree Serif"/>
              <a:ea typeface="Bree Serif"/>
              <a:cs typeface="Bree Serif"/>
              <a:sym typeface="Bree Serif"/>
            </a:endParaRPr>
          </a:p>
          <a:p>
            <a:pPr indent="0" lvl="0" marL="0" rtl="0" algn="l">
              <a:spcBef>
                <a:spcPts val="0"/>
              </a:spcBef>
              <a:spcAft>
                <a:spcPts val="0"/>
              </a:spcAft>
              <a:buNone/>
            </a:pPr>
            <a:r>
              <a:t/>
            </a:r>
            <a:endParaRPr sz="2200">
              <a:latin typeface="Kanit ExtraLight"/>
              <a:ea typeface="Kanit ExtraLight"/>
              <a:cs typeface="Kanit ExtraLight"/>
              <a:sym typeface="Kanit Extra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9" name="Shape 1099"/>
        <p:cNvGrpSpPr/>
        <p:nvPr/>
      </p:nvGrpSpPr>
      <p:grpSpPr>
        <a:xfrm>
          <a:off x="0" y="0"/>
          <a:ext cx="0" cy="0"/>
          <a:chOff x="0" y="0"/>
          <a:chExt cx="0" cy="0"/>
        </a:xfrm>
      </p:grpSpPr>
      <p:sp>
        <p:nvSpPr>
          <p:cNvPr id="1100" name="Google Shape;1100;p41"/>
          <p:cNvSpPr txBox="1"/>
          <p:nvPr>
            <p:ph type="title"/>
          </p:nvPr>
        </p:nvSpPr>
        <p:spPr>
          <a:xfrm>
            <a:off x="713225" y="372390"/>
            <a:ext cx="7699200" cy="47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How is EventB used in the modelling of an e-Bike Cruise Control ?</a:t>
            </a:r>
            <a:endParaRPr sz="2000"/>
          </a:p>
        </p:txBody>
      </p:sp>
      <p:grpSp>
        <p:nvGrpSpPr>
          <p:cNvPr id="1101" name="Google Shape;1101;p41"/>
          <p:cNvGrpSpPr/>
          <p:nvPr/>
        </p:nvGrpSpPr>
        <p:grpSpPr>
          <a:xfrm>
            <a:off x="6633899" y="3617023"/>
            <a:ext cx="1497651" cy="1339260"/>
            <a:chOff x="5554335" y="1570839"/>
            <a:chExt cx="3455586" cy="3090124"/>
          </a:xfrm>
        </p:grpSpPr>
        <p:sp>
          <p:nvSpPr>
            <p:cNvPr id="1102" name="Google Shape;1102;p41"/>
            <p:cNvSpPr/>
            <p:nvPr/>
          </p:nvSpPr>
          <p:spPr>
            <a:xfrm>
              <a:off x="7585609" y="4551539"/>
              <a:ext cx="1424311" cy="109424"/>
            </a:xfrm>
            <a:custGeom>
              <a:rect b="b" l="l" r="r" t="t"/>
              <a:pathLst>
                <a:path extrusionOk="0" h="1156" w="15047">
                  <a:moveTo>
                    <a:pt x="7508" y="1"/>
                  </a:moveTo>
                  <a:cubicBezTo>
                    <a:pt x="3375" y="1"/>
                    <a:pt x="1" y="274"/>
                    <a:pt x="1" y="578"/>
                  </a:cubicBezTo>
                  <a:cubicBezTo>
                    <a:pt x="1" y="882"/>
                    <a:pt x="3375" y="1156"/>
                    <a:pt x="7508" y="1156"/>
                  </a:cubicBezTo>
                  <a:cubicBezTo>
                    <a:pt x="11673" y="1156"/>
                    <a:pt x="15047" y="882"/>
                    <a:pt x="15047" y="578"/>
                  </a:cubicBezTo>
                  <a:cubicBezTo>
                    <a:pt x="15047" y="274"/>
                    <a:pt x="11703" y="1"/>
                    <a:pt x="750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41"/>
            <p:cNvSpPr/>
            <p:nvPr/>
          </p:nvSpPr>
          <p:spPr>
            <a:xfrm>
              <a:off x="5801772" y="4551539"/>
              <a:ext cx="1424311" cy="109424"/>
            </a:xfrm>
            <a:custGeom>
              <a:rect b="b" l="l" r="r" t="t"/>
              <a:pathLst>
                <a:path extrusionOk="0" h="1156" w="15047">
                  <a:moveTo>
                    <a:pt x="7508" y="1"/>
                  </a:moveTo>
                  <a:cubicBezTo>
                    <a:pt x="3374" y="1"/>
                    <a:pt x="0" y="274"/>
                    <a:pt x="0" y="578"/>
                  </a:cubicBezTo>
                  <a:cubicBezTo>
                    <a:pt x="0" y="882"/>
                    <a:pt x="3374" y="1156"/>
                    <a:pt x="7508" y="1156"/>
                  </a:cubicBezTo>
                  <a:cubicBezTo>
                    <a:pt x="11672" y="1156"/>
                    <a:pt x="15046" y="882"/>
                    <a:pt x="15046" y="578"/>
                  </a:cubicBezTo>
                  <a:cubicBezTo>
                    <a:pt x="15046" y="274"/>
                    <a:pt x="11703" y="1"/>
                    <a:pt x="750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41"/>
            <p:cNvSpPr/>
            <p:nvPr/>
          </p:nvSpPr>
          <p:spPr>
            <a:xfrm>
              <a:off x="5980108" y="3564725"/>
              <a:ext cx="992768" cy="992673"/>
            </a:xfrm>
            <a:custGeom>
              <a:rect b="b" l="l" r="r" t="t"/>
              <a:pathLst>
                <a:path extrusionOk="0" fill="none" h="10487" w="10488">
                  <a:moveTo>
                    <a:pt x="1" y="5228"/>
                  </a:moveTo>
                  <a:cubicBezTo>
                    <a:pt x="1" y="8116"/>
                    <a:pt x="2372" y="10487"/>
                    <a:pt x="5259" y="10487"/>
                  </a:cubicBezTo>
                  <a:cubicBezTo>
                    <a:pt x="8147" y="10487"/>
                    <a:pt x="10487" y="8116"/>
                    <a:pt x="10487" y="5228"/>
                  </a:cubicBezTo>
                  <a:cubicBezTo>
                    <a:pt x="10487" y="2341"/>
                    <a:pt x="8147" y="0"/>
                    <a:pt x="5259" y="0"/>
                  </a:cubicBezTo>
                  <a:cubicBezTo>
                    <a:pt x="2372" y="0"/>
                    <a:pt x="1" y="2341"/>
                    <a:pt x="1" y="5228"/>
                  </a:cubicBezTo>
                  <a:close/>
                </a:path>
              </a:pathLst>
            </a:custGeom>
            <a:noFill/>
            <a:ln cap="flat" cmpd="sng" w="182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41"/>
            <p:cNvSpPr/>
            <p:nvPr/>
          </p:nvSpPr>
          <p:spPr>
            <a:xfrm>
              <a:off x="6029046" y="3610729"/>
              <a:ext cx="897826" cy="897732"/>
            </a:xfrm>
            <a:custGeom>
              <a:rect b="b" l="l" r="r" t="t"/>
              <a:pathLst>
                <a:path extrusionOk="0" fill="none" h="9484" w="9485">
                  <a:moveTo>
                    <a:pt x="1" y="4742"/>
                  </a:moveTo>
                  <a:cubicBezTo>
                    <a:pt x="1" y="7356"/>
                    <a:pt x="2128" y="9484"/>
                    <a:pt x="4742" y="9484"/>
                  </a:cubicBezTo>
                  <a:cubicBezTo>
                    <a:pt x="7356" y="9484"/>
                    <a:pt x="9484" y="7356"/>
                    <a:pt x="9484" y="4742"/>
                  </a:cubicBezTo>
                  <a:cubicBezTo>
                    <a:pt x="9484" y="2128"/>
                    <a:pt x="7356" y="1"/>
                    <a:pt x="4742" y="1"/>
                  </a:cubicBezTo>
                  <a:cubicBezTo>
                    <a:pt x="2128" y="1"/>
                    <a:pt x="1" y="2128"/>
                    <a:pt x="1" y="4742"/>
                  </a:cubicBezTo>
                  <a:close/>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41"/>
            <p:cNvSpPr/>
            <p:nvPr/>
          </p:nvSpPr>
          <p:spPr>
            <a:xfrm>
              <a:off x="5554335" y="2401656"/>
              <a:ext cx="891958" cy="423971"/>
            </a:xfrm>
            <a:custGeom>
              <a:rect b="b" l="l" r="r" t="t"/>
              <a:pathLst>
                <a:path extrusionOk="0" h="4479" w="9423">
                  <a:moveTo>
                    <a:pt x="7001" y="1"/>
                  </a:moveTo>
                  <a:cubicBezTo>
                    <a:pt x="6745" y="1"/>
                    <a:pt x="6404" y="48"/>
                    <a:pt x="5958" y="190"/>
                  </a:cubicBezTo>
                  <a:cubicBezTo>
                    <a:pt x="4655" y="604"/>
                    <a:pt x="4564" y="2260"/>
                    <a:pt x="3322" y="2260"/>
                  </a:cubicBezTo>
                  <a:cubicBezTo>
                    <a:pt x="3290" y="2260"/>
                    <a:pt x="3256" y="2259"/>
                    <a:pt x="3222" y="2257"/>
                  </a:cubicBezTo>
                  <a:cubicBezTo>
                    <a:pt x="2336" y="2178"/>
                    <a:pt x="1692" y="1729"/>
                    <a:pt x="1059" y="1729"/>
                  </a:cubicBezTo>
                  <a:cubicBezTo>
                    <a:pt x="715" y="1729"/>
                    <a:pt x="375" y="1861"/>
                    <a:pt x="0" y="2257"/>
                  </a:cubicBezTo>
                  <a:cubicBezTo>
                    <a:pt x="0" y="2257"/>
                    <a:pt x="185" y="2161"/>
                    <a:pt x="448" y="2161"/>
                  </a:cubicBezTo>
                  <a:cubicBezTo>
                    <a:pt x="738" y="2161"/>
                    <a:pt x="1124" y="2278"/>
                    <a:pt x="1459" y="2773"/>
                  </a:cubicBezTo>
                  <a:cubicBezTo>
                    <a:pt x="2066" y="3592"/>
                    <a:pt x="2605" y="4479"/>
                    <a:pt x="3871" y="4479"/>
                  </a:cubicBezTo>
                  <a:cubicBezTo>
                    <a:pt x="4063" y="4479"/>
                    <a:pt x="4271" y="4459"/>
                    <a:pt x="4499" y="4415"/>
                  </a:cubicBezTo>
                  <a:cubicBezTo>
                    <a:pt x="5753" y="4138"/>
                    <a:pt x="6472" y="3268"/>
                    <a:pt x="7622" y="3268"/>
                  </a:cubicBezTo>
                  <a:cubicBezTo>
                    <a:pt x="8117" y="3268"/>
                    <a:pt x="8692" y="3429"/>
                    <a:pt x="9423" y="3868"/>
                  </a:cubicBezTo>
                  <a:lnTo>
                    <a:pt x="7690" y="190"/>
                  </a:lnTo>
                  <a:cubicBezTo>
                    <a:pt x="7690" y="190"/>
                    <a:pt x="7515" y="1"/>
                    <a:pt x="70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41"/>
            <p:cNvSpPr/>
            <p:nvPr/>
          </p:nvSpPr>
          <p:spPr>
            <a:xfrm>
              <a:off x="6265030" y="2373543"/>
              <a:ext cx="586971" cy="1280432"/>
            </a:xfrm>
            <a:custGeom>
              <a:rect b="b" l="l" r="r" t="t"/>
              <a:pathLst>
                <a:path extrusionOk="0" fill="none" h="13527" w="6201">
                  <a:moveTo>
                    <a:pt x="6201" y="13526"/>
                  </a:moveTo>
                  <a:lnTo>
                    <a:pt x="0" y="0"/>
                  </a:lnTo>
                </a:path>
              </a:pathLst>
            </a:custGeom>
            <a:no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41"/>
            <p:cNvSpPr/>
            <p:nvPr/>
          </p:nvSpPr>
          <p:spPr>
            <a:xfrm>
              <a:off x="6477917" y="3886942"/>
              <a:ext cx="748173" cy="345311"/>
            </a:xfrm>
            <a:custGeom>
              <a:rect b="b" l="l" r="r" t="t"/>
              <a:pathLst>
                <a:path extrusionOk="0" fill="none" h="3648" w="7904">
                  <a:moveTo>
                    <a:pt x="7721" y="0"/>
                  </a:moveTo>
                  <a:lnTo>
                    <a:pt x="0" y="1064"/>
                  </a:lnTo>
                  <a:lnTo>
                    <a:pt x="0" y="2554"/>
                  </a:lnTo>
                  <a:lnTo>
                    <a:pt x="7903" y="3648"/>
                  </a:lnTo>
                </a:path>
              </a:pathLst>
            </a:custGeom>
            <a:no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41"/>
            <p:cNvSpPr/>
            <p:nvPr/>
          </p:nvSpPr>
          <p:spPr>
            <a:xfrm>
              <a:off x="7243230" y="3717219"/>
              <a:ext cx="143974" cy="342471"/>
            </a:xfrm>
            <a:custGeom>
              <a:rect b="b" l="l" r="r" t="t"/>
              <a:pathLst>
                <a:path extrusionOk="0" fill="none" h="3618" w="1521">
                  <a:moveTo>
                    <a:pt x="1520" y="0"/>
                  </a:moveTo>
                  <a:lnTo>
                    <a:pt x="1" y="3617"/>
                  </a:lnTo>
                </a:path>
              </a:pathLst>
            </a:custGeom>
            <a:noFill/>
            <a:ln cap="flat" cmpd="sng" w="760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41"/>
            <p:cNvSpPr/>
            <p:nvPr/>
          </p:nvSpPr>
          <p:spPr>
            <a:xfrm>
              <a:off x="7277780" y="3697057"/>
              <a:ext cx="210140" cy="43258"/>
            </a:xfrm>
            <a:custGeom>
              <a:rect b="b" l="l" r="r" t="t"/>
              <a:pathLst>
                <a:path extrusionOk="0" h="457" w="2220">
                  <a:moveTo>
                    <a:pt x="0" y="0"/>
                  </a:moveTo>
                  <a:lnTo>
                    <a:pt x="0" y="456"/>
                  </a:lnTo>
                  <a:lnTo>
                    <a:pt x="2219" y="456"/>
                  </a:lnTo>
                  <a:lnTo>
                    <a:pt x="221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41"/>
            <p:cNvSpPr/>
            <p:nvPr/>
          </p:nvSpPr>
          <p:spPr>
            <a:xfrm>
              <a:off x="7191452" y="2877031"/>
              <a:ext cx="457574" cy="816610"/>
            </a:xfrm>
            <a:custGeom>
              <a:rect b="b" l="l" r="r" t="t"/>
              <a:pathLst>
                <a:path extrusionOk="0" h="8627" w="4834">
                  <a:moveTo>
                    <a:pt x="2037" y="1"/>
                  </a:moveTo>
                  <a:lnTo>
                    <a:pt x="0" y="2007"/>
                  </a:lnTo>
                  <a:lnTo>
                    <a:pt x="2493" y="3162"/>
                  </a:lnTo>
                  <a:lnTo>
                    <a:pt x="1459" y="8572"/>
                  </a:lnTo>
                  <a:cubicBezTo>
                    <a:pt x="1459" y="8572"/>
                    <a:pt x="2635" y="8626"/>
                    <a:pt x="3445" y="8626"/>
                  </a:cubicBezTo>
                  <a:cubicBezTo>
                    <a:pt x="3851" y="8626"/>
                    <a:pt x="4165" y="8613"/>
                    <a:pt x="4195" y="8572"/>
                  </a:cubicBezTo>
                  <a:cubicBezTo>
                    <a:pt x="4286" y="8481"/>
                    <a:pt x="2462" y="8055"/>
                    <a:pt x="2462" y="8055"/>
                  </a:cubicBezTo>
                  <a:cubicBezTo>
                    <a:pt x="2462" y="8055"/>
                    <a:pt x="4833" y="3830"/>
                    <a:pt x="4499" y="2402"/>
                  </a:cubicBezTo>
                  <a:cubicBezTo>
                    <a:pt x="4165" y="973"/>
                    <a:pt x="2037" y="1"/>
                    <a:pt x="20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41"/>
            <p:cNvSpPr/>
            <p:nvPr/>
          </p:nvSpPr>
          <p:spPr>
            <a:xfrm>
              <a:off x="7712262" y="3564725"/>
              <a:ext cx="992673" cy="992673"/>
            </a:xfrm>
            <a:custGeom>
              <a:rect b="b" l="l" r="r" t="t"/>
              <a:pathLst>
                <a:path extrusionOk="0" fill="none" h="10487" w="10487">
                  <a:moveTo>
                    <a:pt x="0" y="5228"/>
                  </a:moveTo>
                  <a:cubicBezTo>
                    <a:pt x="0" y="8116"/>
                    <a:pt x="2341" y="10487"/>
                    <a:pt x="5228" y="10487"/>
                  </a:cubicBezTo>
                  <a:cubicBezTo>
                    <a:pt x="8116" y="10487"/>
                    <a:pt x="10487" y="8116"/>
                    <a:pt x="10487" y="5228"/>
                  </a:cubicBezTo>
                  <a:cubicBezTo>
                    <a:pt x="10487" y="2341"/>
                    <a:pt x="8116" y="0"/>
                    <a:pt x="5228" y="0"/>
                  </a:cubicBezTo>
                  <a:cubicBezTo>
                    <a:pt x="2341" y="0"/>
                    <a:pt x="0" y="2341"/>
                    <a:pt x="0" y="5228"/>
                  </a:cubicBezTo>
                  <a:close/>
                </a:path>
              </a:pathLst>
            </a:custGeom>
            <a:noFill/>
            <a:ln cap="flat" cmpd="sng" w="182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41"/>
            <p:cNvSpPr/>
            <p:nvPr/>
          </p:nvSpPr>
          <p:spPr>
            <a:xfrm>
              <a:off x="7758266" y="3610729"/>
              <a:ext cx="897732" cy="897732"/>
            </a:xfrm>
            <a:custGeom>
              <a:rect b="b" l="l" r="r" t="t"/>
              <a:pathLst>
                <a:path extrusionOk="0" fill="none" h="9484" w="9484">
                  <a:moveTo>
                    <a:pt x="0" y="4742"/>
                  </a:moveTo>
                  <a:cubicBezTo>
                    <a:pt x="0" y="7356"/>
                    <a:pt x="2128" y="9484"/>
                    <a:pt x="4742" y="9484"/>
                  </a:cubicBezTo>
                  <a:cubicBezTo>
                    <a:pt x="7356" y="9484"/>
                    <a:pt x="9484" y="7356"/>
                    <a:pt x="9484" y="4742"/>
                  </a:cubicBezTo>
                  <a:cubicBezTo>
                    <a:pt x="9484" y="2128"/>
                    <a:pt x="7356" y="1"/>
                    <a:pt x="4742" y="1"/>
                  </a:cubicBezTo>
                  <a:cubicBezTo>
                    <a:pt x="2128" y="1"/>
                    <a:pt x="0" y="2128"/>
                    <a:pt x="0" y="4742"/>
                  </a:cubicBezTo>
                  <a:close/>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41"/>
            <p:cNvSpPr/>
            <p:nvPr/>
          </p:nvSpPr>
          <p:spPr>
            <a:xfrm>
              <a:off x="8117874" y="3970336"/>
              <a:ext cx="178524" cy="178524"/>
            </a:xfrm>
            <a:custGeom>
              <a:rect b="b" l="l" r="r" t="t"/>
              <a:pathLst>
                <a:path extrusionOk="0" h="1886" w="1886">
                  <a:moveTo>
                    <a:pt x="943" y="1"/>
                  </a:moveTo>
                  <a:cubicBezTo>
                    <a:pt x="426" y="1"/>
                    <a:pt x="1" y="426"/>
                    <a:pt x="1" y="943"/>
                  </a:cubicBezTo>
                  <a:cubicBezTo>
                    <a:pt x="1" y="1490"/>
                    <a:pt x="426" y="1885"/>
                    <a:pt x="943" y="1885"/>
                  </a:cubicBezTo>
                  <a:cubicBezTo>
                    <a:pt x="1490" y="1885"/>
                    <a:pt x="1885" y="1490"/>
                    <a:pt x="1885" y="943"/>
                  </a:cubicBezTo>
                  <a:cubicBezTo>
                    <a:pt x="1885" y="426"/>
                    <a:pt x="1490" y="1"/>
                    <a:pt x="94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41"/>
            <p:cNvSpPr/>
            <p:nvPr/>
          </p:nvSpPr>
          <p:spPr>
            <a:xfrm>
              <a:off x="6998633" y="3173407"/>
              <a:ext cx="227462" cy="860342"/>
            </a:xfrm>
            <a:custGeom>
              <a:rect b="b" l="l" r="r" t="t"/>
              <a:pathLst>
                <a:path extrusionOk="0" fill="none" h="9089" w="2403">
                  <a:moveTo>
                    <a:pt x="2402" y="9089"/>
                  </a:moveTo>
                  <a:lnTo>
                    <a:pt x="1" y="0"/>
                  </a:lnTo>
                </a:path>
              </a:pathLst>
            </a:custGeom>
            <a:noFill/>
            <a:ln cap="rnd" cmpd="sng" w="190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41"/>
            <p:cNvSpPr/>
            <p:nvPr/>
          </p:nvSpPr>
          <p:spPr>
            <a:xfrm>
              <a:off x="7979767" y="3020912"/>
              <a:ext cx="227462" cy="1012835"/>
            </a:xfrm>
            <a:custGeom>
              <a:rect b="b" l="l" r="r" t="t"/>
              <a:pathLst>
                <a:path extrusionOk="0" fill="none" h="10700" w="2403">
                  <a:moveTo>
                    <a:pt x="2402" y="10700"/>
                  </a:moveTo>
                  <a:lnTo>
                    <a:pt x="1" y="1642"/>
                  </a:lnTo>
                  <a:lnTo>
                    <a:pt x="1" y="0"/>
                  </a:lnTo>
                </a:path>
              </a:pathLst>
            </a:custGeom>
            <a:noFill/>
            <a:ln cap="rnd" cmpd="sng" w="190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41"/>
            <p:cNvSpPr/>
            <p:nvPr/>
          </p:nvSpPr>
          <p:spPr>
            <a:xfrm>
              <a:off x="6388748" y="3970336"/>
              <a:ext cx="178429" cy="178524"/>
            </a:xfrm>
            <a:custGeom>
              <a:rect b="b" l="l" r="r" t="t"/>
              <a:pathLst>
                <a:path extrusionOk="0" h="1886" w="1885">
                  <a:moveTo>
                    <a:pt x="942" y="1"/>
                  </a:moveTo>
                  <a:cubicBezTo>
                    <a:pt x="395" y="1"/>
                    <a:pt x="0" y="426"/>
                    <a:pt x="0" y="943"/>
                  </a:cubicBezTo>
                  <a:cubicBezTo>
                    <a:pt x="0" y="1490"/>
                    <a:pt x="395" y="1885"/>
                    <a:pt x="942" y="1885"/>
                  </a:cubicBezTo>
                  <a:cubicBezTo>
                    <a:pt x="1459" y="1885"/>
                    <a:pt x="1885" y="1490"/>
                    <a:pt x="1885" y="943"/>
                  </a:cubicBezTo>
                  <a:cubicBezTo>
                    <a:pt x="1885" y="426"/>
                    <a:pt x="1459" y="1"/>
                    <a:pt x="94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41"/>
            <p:cNvSpPr/>
            <p:nvPr/>
          </p:nvSpPr>
          <p:spPr>
            <a:xfrm>
              <a:off x="7617225" y="3020912"/>
              <a:ext cx="448961" cy="95"/>
            </a:xfrm>
            <a:custGeom>
              <a:rect b="b" l="l" r="r" t="t"/>
              <a:pathLst>
                <a:path extrusionOk="0" fill="none" h="1" w="4743">
                  <a:moveTo>
                    <a:pt x="1" y="0"/>
                  </a:moveTo>
                  <a:lnTo>
                    <a:pt x="4743" y="0"/>
                  </a:lnTo>
                </a:path>
              </a:pathLst>
            </a:custGeom>
            <a:noFill/>
            <a:ln cap="rnd" cmpd="sng" w="190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41"/>
            <p:cNvSpPr/>
            <p:nvPr/>
          </p:nvSpPr>
          <p:spPr>
            <a:xfrm>
              <a:off x="6477917" y="3239573"/>
              <a:ext cx="1553708" cy="834501"/>
            </a:xfrm>
            <a:custGeom>
              <a:rect b="b" l="l" r="r" t="t"/>
              <a:pathLst>
                <a:path extrusionOk="0" fill="none" h="8816" w="16414">
                  <a:moveTo>
                    <a:pt x="16414" y="1459"/>
                  </a:moveTo>
                  <a:lnTo>
                    <a:pt x="8055" y="8815"/>
                  </a:lnTo>
                  <a:lnTo>
                    <a:pt x="0" y="8663"/>
                  </a:lnTo>
                  <a:lnTo>
                    <a:pt x="6201" y="1946"/>
                  </a:lnTo>
                  <a:lnTo>
                    <a:pt x="16019" y="0"/>
                  </a:lnTo>
                </a:path>
              </a:pathLst>
            </a:custGeom>
            <a:noFill/>
            <a:ln cap="rnd" cmpd="sng" w="190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41"/>
            <p:cNvSpPr/>
            <p:nvPr/>
          </p:nvSpPr>
          <p:spPr>
            <a:xfrm>
              <a:off x="7018795" y="4381816"/>
              <a:ext cx="207300" cy="43258"/>
            </a:xfrm>
            <a:custGeom>
              <a:rect b="b" l="l" r="r" t="t"/>
              <a:pathLst>
                <a:path extrusionOk="0" h="457" w="2190">
                  <a:moveTo>
                    <a:pt x="1" y="1"/>
                  </a:moveTo>
                  <a:lnTo>
                    <a:pt x="1" y="456"/>
                  </a:lnTo>
                  <a:lnTo>
                    <a:pt x="2189" y="456"/>
                  </a:lnTo>
                  <a:lnTo>
                    <a:pt x="21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41"/>
            <p:cNvSpPr/>
            <p:nvPr/>
          </p:nvSpPr>
          <p:spPr>
            <a:xfrm>
              <a:off x="7044731" y="3861005"/>
              <a:ext cx="397088" cy="397183"/>
            </a:xfrm>
            <a:custGeom>
              <a:rect b="b" l="l" r="r" t="t"/>
              <a:pathLst>
                <a:path extrusionOk="0" h="4196" w="4195">
                  <a:moveTo>
                    <a:pt x="2098" y="1"/>
                  </a:moveTo>
                  <a:cubicBezTo>
                    <a:pt x="973" y="1"/>
                    <a:pt x="0" y="913"/>
                    <a:pt x="0" y="2098"/>
                  </a:cubicBezTo>
                  <a:cubicBezTo>
                    <a:pt x="0" y="3284"/>
                    <a:pt x="973" y="4196"/>
                    <a:pt x="2098" y="4196"/>
                  </a:cubicBezTo>
                  <a:cubicBezTo>
                    <a:pt x="3253" y="4196"/>
                    <a:pt x="4195" y="3253"/>
                    <a:pt x="4195" y="2098"/>
                  </a:cubicBezTo>
                  <a:cubicBezTo>
                    <a:pt x="4195" y="913"/>
                    <a:pt x="3253" y="1"/>
                    <a:pt x="20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41"/>
            <p:cNvSpPr/>
            <p:nvPr/>
          </p:nvSpPr>
          <p:spPr>
            <a:xfrm>
              <a:off x="7102284" y="4062439"/>
              <a:ext cx="141040" cy="342471"/>
            </a:xfrm>
            <a:custGeom>
              <a:rect b="b" l="l" r="r" t="t"/>
              <a:pathLst>
                <a:path extrusionOk="0" fill="none" h="3618" w="1490">
                  <a:moveTo>
                    <a:pt x="1490" y="1"/>
                  </a:moveTo>
                  <a:lnTo>
                    <a:pt x="0" y="3618"/>
                  </a:lnTo>
                </a:path>
              </a:pathLst>
            </a:custGeom>
            <a:noFill/>
            <a:ln cap="flat" cmpd="sng" w="760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41"/>
            <p:cNvSpPr/>
            <p:nvPr/>
          </p:nvSpPr>
          <p:spPr>
            <a:xfrm>
              <a:off x="6820296" y="3153244"/>
              <a:ext cx="494017" cy="1234428"/>
            </a:xfrm>
            <a:custGeom>
              <a:rect b="b" l="l" r="r" t="t"/>
              <a:pathLst>
                <a:path extrusionOk="0" h="13041" w="5219">
                  <a:moveTo>
                    <a:pt x="2584" y="1"/>
                  </a:moveTo>
                  <a:lnTo>
                    <a:pt x="0" y="730"/>
                  </a:lnTo>
                  <a:cubicBezTo>
                    <a:pt x="0" y="730"/>
                    <a:pt x="2189" y="12706"/>
                    <a:pt x="2341" y="12797"/>
                  </a:cubicBezTo>
                  <a:cubicBezTo>
                    <a:pt x="2442" y="12878"/>
                    <a:pt x="3705" y="13040"/>
                    <a:pt x="4518" y="13040"/>
                  </a:cubicBezTo>
                  <a:cubicBezTo>
                    <a:pt x="4924" y="13040"/>
                    <a:pt x="5218" y="13000"/>
                    <a:pt x="5198" y="12888"/>
                  </a:cubicBezTo>
                  <a:cubicBezTo>
                    <a:pt x="5168" y="12554"/>
                    <a:pt x="3709" y="12128"/>
                    <a:pt x="3709" y="12128"/>
                  </a:cubicBezTo>
                  <a:lnTo>
                    <a:pt x="258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41"/>
            <p:cNvSpPr/>
            <p:nvPr/>
          </p:nvSpPr>
          <p:spPr>
            <a:xfrm>
              <a:off x="6851912" y="2661210"/>
              <a:ext cx="604293" cy="492124"/>
            </a:xfrm>
            <a:custGeom>
              <a:rect b="b" l="l" r="r" t="t"/>
              <a:pathLst>
                <a:path extrusionOk="0" h="5199" w="6384">
                  <a:moveTo>
                    <a:pt x="2645" y="1"/>
                  </a:moveTo>
                  <a:lnTo>
                    <a:pt x="1" y="3800"/>
                  </a:lnTo>
                  <a:lnTo>
                    <a:pt x="4530" y="5199"/>
                  </a:lnTo>
                  <a:lnTo>
                    <a:pt x="6384" y="2645"/>
                  </a:lnTo>
                  <a:lnTo>
                    <a:pt x="264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41"/>
            <p:cNvSpPr/>
            <p:nvPr/>
          </p:nvSpPr>
          <p:spPr>
            <a:xfrm>
              <a:off x="7389950" y="2416707"/>
              <a:ext cx="546742" cy="618019"/>
            </a:xfrm>
            <a:custGeom>
              <a:rect b="b" l="l" r="r" t="t"/>
              <a:pathLst>
                <a:path extrusionOk="0" h="6529" w="5776">
                  <a:moveTo>
                    <a:pt x="1308" y="0"/>
                  </a:moveTo>
                  <a:lnTo>
                    <a:pt x="1" y="821"/>
                  </a:lnTo>
                  <a:cubicBezTo>
                    <a:pt x="1" y="821"/>
                    <a:pt x="3344" y="5198"/>
                    <a:pt x="3557" y="5684"/>
                  </a:cubicBezTo>
                  <a:cubicBezTo>
                    <a:pt x="3739" y="6201"/>
                    <a:pt x="4530" y="6353"/>
                    <a:pt x="4530" y="6353"/>
                  </a:cubicBezTo>
                  <a:cubicBezTo>
                    <a:pt x="4530" y="6353"/>
                    <a:pt x="5084" y="6529"/>
                    <a:pt x="5453" y="6529"/>
                  </a:cubicBezTo>
                  <a:cubicBezTo>
                    <a:pt x="5637" y="6529"/>
                    <a:pt x="5776" y="6485"/>
                    <a:pt x="5776" y="6353"/>
                  </a:cubicBezTo>
                  <a:cubicBezTo>
                    <a:pt x="5776" y="5927"/>
                    <a:pt x="4499" y="5472"/>
                    <a:pt x="4499" y="5472"/>
                  </a:cubicBezTo>
                  <a:lnTo>
                    <a:pt x="13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41"/>
            <p:cNvSpPr/>
            <p:nvPr/>
          </p:nvSpPr>
          <p:spPr>
            <a:xfrm>
              <a:off x="7254778" y="1775112"/>
              <a:ext cx="446026" cy="299307"/>
            </a:xfrm>
            <a:custGeom>
              <a:rect b="b" l="l" r="r" t="t"/>
              <a:pathLst>
                <a:path extrusionOk="0" h="3162" w="4712">
                  <a:moveTo>
                    <a:pt x="2189" y="0"/>
                  </a:moveTo>
                  <a:lnTo>
                    <a:pt x="0" y="2341"/>
                  </a:lnTo>
                  <a:lnTo>
                    <a:pt x="1429" y="3161"/>
                  </a:lnTo>
                  <a:cubicBezTo>
                    <a:pt x="1429" y="3161"/>
                    <a:pt x="1733" y="2888"/>
                    <a:pt x="2158" y="2645"/>
                  </a:cubicBezTo>
                  <a:cubicBezTo>
                    <a:pt x="2252" y="2584"/>
                    <a:pt x="2346" y="2562"/>
                    <a:pt x="2443" y="2562"/>
                  </a:cubicBezTo>
                  <a:cubicBezTo>
                    <a:pt x="2697" y="2562"/>
                    <a:pt x="2971" y="2712"/>
                    <a:pt x="3317" y="2712"/>
                  </a:cubicBezTo>
                  <a:cubicBezTo>
                    <a:pt x="3438" y="2712"/>
                    <a:pt x="3568" y="2694"/>
                    <a:pt x="3708" y="2645"/>
                  </a:cubicBezTo>
                  <a:cubicBezTo>
                    <a:pt x="4438" y="2371"/>
                    <a:pt x="4377" y="1459"/>
                    <a:pt x="4377" y="1459"/>
                  </a:cubicBezTo>
                  <a:lnTo>
                    <a:pt x="4711" y="1338"/>
                  </a:lnTo>
                  <a:lnTo>
                    <a:pt x="43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41"/>
            <p:cNvSpPr/>
            <p:nvPr/>
          </p:nvSpPr>
          <p:spPr>
            <a:xfrm>
              <a:off x="7326719" y="1740562"/>
              <a:ext cx="264757" cy="184203"/>
            </a:xfrm>
            <a:custGeom>
              <a:rect b="b" l="l" r="r" t="t"/>
              <a:pathLst>
                <a:path extrusionOk="0" h="1946" w="2797">
                  <a:moveTo>
                    <a:pt x="0" y="0"/>
                  </a:moveTo>
                  <a:lnTo>
                    <a:pt x="0" y="1946"/>
                  </a:lnTo>
                  <a:lnTo>
                    <a:pt x="1125" y="1946"/>
                  </a:lnTo>
                  <a:cubicBezTo>
                    <a:pt x="790" y="1794"/>
                    <a:pt x="1125" y="1247"/>
                    <a:pt x="1246" y="1125"/>
                  </a:cubicBezTo>
                  <a:cubicBezTo>
                    <a:pt x="1261" y="1114"/>
                    <a:pt x="1278" y="1109"/>
                    <a:pt x="1298" y="1109"/>
                  </a:cubicBezTo>
                  <a:cubicBezTo>
                    <a:pt x="1443" y="1109"/>
                    <a:pt x="1702" y="1368"/>
                    <a:pt x="1702" y="1368"/>
                  </a:cubicBezTo>
                  <a:lnTo>
                    <a:pt x="279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41"/>
            <p:cNvSpPr/>
            <p:nvPr/>
          </p:nvSpPr>
          <p:spPr>
            <a:xfrm>
              <a:off x="6607409" y="2661210"/>
              <a:ext cx="535194" cy="638843"/>
            </a:xfrm>
            <a:custGeom>
              <a:rect b="b" l="l" r="r" t="t"/>
              <a:pathLst>
                <a:path extrusionOk="0" h="6749" w="5654">
                  <a:moveTo>
                    <a:pt x="821" y="1"/>
                  </a:moveTo>
                  <a:cubicBezTo>
                    <a:pt x="821" y="1"/>
                    <a:pt x="0" y="2037"/>
                    <a:pt x="790" y="3375"/>
                  </a:cubicBezTo>
                  <a:cubicBezTo>
                    <a:pt x="1672" y="4712"/>
                    <a:pt x="1338" y="6749"/>
                    <a:pt x="1338" y="6749"/>
                  </a:cubicBezTo>
                  <a:lnTo>
                    <a:pt x="5654" y="6110"/>
                  </a:lnTo>
                  <a:lnTo>
                    <a:pt x="519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41"/>
            <p:cNvSpPr/>
            <p:nvPr/>
          </p:nvSpPr>
          <p:spPr>
            <a:xfrm>
              <a:off x="6518147" y="1935274"/>
              <a:ext cx="1044546" cy="747321"/>
            </a:xfrm>
            <a:custGeom>
              <a:rect b="b" l="l" r="r" t="t"/>
              <a:pathLst>
                <a:path extrusionOk="0" h="7895" w="11035">
                  <a:moveTo>
                    <a:pt x="7894" y="1"/>
                  </a:moveTo>
                  <a:cubicBezTo>
                    <a:pt x="6682" y="1"/>
                    <a:pt x="5624" y="1493"/>
                    <a:pt x="5016" y="2168"/>
                  </a:cubicBezTo>
                  <a:cubicBezTo>
                    <a:pt x="4165" y="3080"/>
                    <a:pt x="3527" y="3323"/>
                    <a:pt x="2797" y="3901"/>
                  </a:cubicBezTo>
                  <a:cubicBezTo>
                    <a:pt x="2068" y="4478"/>
                    <a:pt x="2493" y="4752"/>
                    <a:pt x="2129" y="5390"/>
                  </a:cubicBezTo>
                  <a:cubicBezTo>
                    <a:pt x="1733" y="6029"/>
                    <a:pt x="1" y="7336"/>
                    <a:pt x="518" y="7670"/>
                  </a:cubicBezTo>
                  <a:cubicBezTo>
                    <a:pt x="802" y="7844"/>
                    <a:pt x="2006" y="7894"/>
                    <a:pt x="3191" y="7894"/>
                  </a:cubicBezTo>
                  <a:cubicBezTo>
                    <a:pt x="4285" y="7894"/>
                    <a:pt x="5364" y="7851"/>
                    <a:pt x="5685" y="7822"/>
                  </a:cubicBezTo>
                  <a:cubicBezTo>
                    <a:pt x="6384" y="7731"/>
                    <a:pt x="6901" y="7488"/>
                    <a:pt x="6901" y="6910"/>
                  </a:cubicBezTo>
                  <a:cubicBezTo>
                    <a:pt x="6901" y="6333"/>
                    <a:pt x="8268" y="4478"/>
                    <a:pt x="8268" y="4478"/>
                  </a:cubicBezTo>
                  <a:lnTo>
                    <a:pt x="9211" y="6302"/>
                  </a:lnTo>
                  <a:lnTo>
                    <a:pt x="11034" y="5299"/>
                  </a:lnTo>
                  <a:cubicBezTo>
                    <a:pt x="11034" y="5299"/>
                    <a:pt x="10244" y="1652"/>
                    <a:pt x="9211" y="649"/>
                  </a:cubicBezTo>
                  <a:cubicBezTo>
                    <a:pt x="8761" y="184"/>
                    <a:pt x="8318" y="1"/>
                    <a:pt x="78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41"/>
            <p:cNvSpPr/>
            <p:nvPr/>
          </p:nvSpPr>
          <p:spPr>
            <a:xfrm>
              <a:off x="7274846" y="1570839"/>
              <a:ext cx="569838" cy="230207"/>
            </a:xfrm>
            <a:custGeom>
              <a:rect b="b" l="l" r="r" t="t"/>
              <a:pathLst>
                <a:path extrusionOk="0" h="2432" w="6020">
                  <a:moveTo>
                    <a:pt x="2037" y="0"/>
                  </a:moveTo>
                  <a:cubicBezTo>
                    <a:pt x="214" y="0"/>
                    <a:pt x="1" y="2432"/>
                    <a:pt x="1" y="2432"/>
                  </a:cubicBezTo>
                  <a:lnTo>
                    <a:pt x="6019" y="2432"/>
                  </a:lnTo>
                  <a:lnTo>
                    <a:pt x="4317" y="2067"/>
                  </a:lnTo>
                  <a:cubicBezTo>
                    <a:pt x="4317" y="2067"/>
                    <a:pt x="3861" y="0"/>
                    <a:pt x="203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1" name="Google Shape;1131;p41"/>
          <p:cNvSpPr txBox="1"/>
          <p:nvPr/>
        </p:nvSpPr>
        <p:spPr>
          <a:xfrm>
            <a:off x="601200" y="1273150"/>
            <a:ext cx="7365900" cy="2257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latin typeface="Kanit Light"/>
                <a:ea typeface="Kanit Light"/>
                <a:cs typeface="Kanit Light"/>
                <a:sym typeface="Kanit Light"/>
              </a:rPr>
              <a:t>All the states from the state machine are implemented using a variable, called status, with five possible values: PO, PA, PC, CC and BRAKE. </a:t>
            </a:r>
            <a:endParaRPr sz="1800">
              <a:solidFill>
                <a:schemeClr val="dk1"/>
              </a:solidFill>
              <a:latin typeface="Kanit Light"/>
              <a:ea typeface="Kanit Light"/>
              <a:cs typeface="Kanit Light"/>
              <a:sym typeface="Kanit Light"/>
            </a:endParaRPr>
          </a:p>
          <a:p>
            <a:pPr indent="0" lvl="0" marL="0" rtl="0" algn="ctr">
              <a:spcBef>
                <a:spcPts val="1600"/>
              </a:spcBef>
              <a:spcAft>
                <a:spcPts val="0"/>
              </a:spcAft>
              <a:buNone/>
            </a:pPr>
            <a:r>
              <a:t/>
            </a:r>
            <a:endParaRPr sz="1800">
              <a:solidFill>
                <a:schemeClr val="dk1"/>
              </a:solidFill>
              <a:latin typeface="Kanit Light"/>
              <a:ea typeface="Kanit Light"/>
              <a:cs typeface="Kanit Light"/>
              <a:sym typeface="Kanit Light"/>
            </a:endParaRPr>
          </a:p>
          <a:p>
            <a:pPr indent="0" lvl="0" marL="0" rtl="0" algn="ctr">
              <a:spcBef>
                <a:spcPts val="1600"/>
              </a:spcBef>
              <a:spcAft>
                <a:spcPts val="1600"/>
              </a:spcAft>
              <a:buNone/>
            </a:pPr>
            <a:r>
              <a:rPr lang="en" sz="1800">
                <a:solidFill>
                  <a:schemeClr val="dk1"/>
                </a:solidFill>
                <a:latin typeface="Kanit Light"/>
                <a:ea typeface="Kanit Light"/>
                <a:cs typeface="Kanit Light"/>
                <a:sym typeface="Kanit Light"/>
              </a:rPr>
              <a:t>There is also a variable beforecc that records the state preceding CC activation and engrun indicating whether the engine is off or running - with value FALSE when in state BRAKE or PO, and TRUE otherwise. </a:t>
            </a:r>
            <a:endParaRPr sz="1800">
              <a:solidFill>
                <a:schemeClr val="dk1"/>
              </a:solidFill>
              <a:latin typeface="Kanit Light"/>
              <a:ea typeface="Kanit Light"/>
              <a:cs typeface="Kanit Light"/>
              <a:sym typeface="Kanit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5" name="Shape 1135"/>
        <p:cNvGrpSpPr/>
        <p:nvPr/>
      </p:nvGrpSpPr>
      <p:grpSpPr>
        <a:xfrm>
          <a:off x="0" y="0"/>
          <a:ext cx="0" cy="0"/>
          <a:chOff x="0" y="0"/>
          <a:chExt cx="0" cy="0"/>
        </a:xfrm>
      </p:grpSpPr>
      <p:sp>
        <p:nvSpPr>
          <p:cNvPr id="1136" name="Google Shape;1136;p42"/>
          <p:cNvSpPr txBox="1"/>
          <p:nvPr>
            <p:ph idx="1" type="subTitle"/>
          </p:nvPr>
        </p:nvSpPr>
        <p:spPr>
          <a:xfrm>
            <a:off x="1631675" y="1310425"/>
            <a:ext cx="5754600" cy="117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iUML-B is a collection of diagrammatic editors for Event-B. The diagrams are contained within the machines they contribute to and are used to elaborate the machine and its content with extra model features.</a:t>
            </a:r>
            <a:endParaRPr sz="1800"/>
          </a:p>
          <a:p>
            <a:pPr indent="0" lvl="0" marL="0" rtl="0" algn="ctr">
              <a:spcBef>
                <a:spcPts val="1600"/>
              </a:spcBef>
              <a:spcAft>
                <a:spcPts val="0"/>
              </a:spcAft>
              <a:buNone/>
            </a:pPr>
            <a:r>
              <a:rPr lang="en" sz="1800"/>
              <a:t>State-machine diagrams a hierarchical state-machine diagram editor which can be used to impose sequential ordering to your events. An animator is also provided to visualise the progress of the state-machine.</a:t>
            </a:r>
            <a:endParaRPr sz="1800"/>
          </a:p>
          <a:p>
            <a:pPr indent="0" lvl="0" marL="0" rtl="0" algn="ctr">
              <a:spcBef>
                <a:spcPts val="1600"/>
              </a:spcBef>
              <a:spcAft>
                <a:spcPts val="1600"/>
              </a:spcAft>
              <a:buNone/>
            </a:pPr>
            <a:r>
              <a:rPr lang="en" sz="1800"/>
              <a:t>Class diagrams a class diagram editor which can be used to define data entities and their relationships and to lift behaviour based on data sets.</a:t>
            </a:r>
            <a:endParaRPr sz="1800"/>
          </a:p>
        </p:txBody>
      </p:sp>
      <p:sp>
        <p:nvSpPr>
          <p:cNvPr id="1137" name="Google Shape;1137;p42"/>
          <p:cNvSpPr txBox="1"/>
          <p:nvPr/>
        </p:nvSpPr>
        <p:spPr>
          <a:xfrm>
            <a:off x="1480200" y="248525"/>
            <a:ext cx="5375700" cy="646500"/>
          </a:xfrm>
          <a:prstGeom prst="rect">
            <a:avLst/>
          </a:prstGeom>
          <a:noFill/>
          <a:ln>
            <a:noFill/>
          </a:ln>
        </p:spPr>
        <p:txBody>
          <a:bodyPr anchorCtr="0" anchor="t" bIns="91425" lIns="91425" spcFirstLastPara="1" rIns="91425" wrap="square" tIns="91425">
            <a:spAutoFit/>
          </a:bodyPr>
          <a:lstStyle/>
          <a:p>
            <a:pPr indent="457200" lvl="0" marL="1828800" rtl="0" algn="l">
              <a:spcBef>
                <a:spcPts val="0"/>
              </a:spcBef>
              <a:spcAft>
                <a:spcPts val="0"/>
              </a:spcAft>
              <a:buNone/>
            </a:pPr>
            <a:r>
              <a:rPr lang="en" sz="3000">
                <a:solidFill>
                  <a:schemeClr val="dk1"/>
                </a:solidFill>
                <a:latin typeface="Bree Serif"/>
                <a:ea typeface="Bree Serif"/>
                <a:cs typeface="Bree Serif"/>
                <a:sym typeface="Bree Serif"/>
              </a:rPr>
              <a:t>iUML-B</a:t>
            </a:r>
            <a:endParaRPr sz="2200">
              <a:latin typeface="Kanit ExtraLight"/>
              <a:ea typeface="Kanit ExtraLight"/>
              <a:cs typeface="Kanit ExtraLight"/>
              <a:sym typeface="Kanit ExtraLight"/>
            </a:endParaRPr>
          </a:p>
        </p:txBody>
      </p:sp>
    </p:spTree>
  </p:cSld>
  <p:clrMapOvr>
    <a:masterClrMapping/>
  </p:clrMapOvr>
</p:sld>
</file>

<file path=ppt/theme/theme1.xml><?xml version="1.0" encoding="utf-8"?>
<a:theme xmlns:a="http://schemas.openxmlformats.org/drawingml/2006/main" xmlns:r="http://schemas.openxmlformats.org/officeDocument/2006/relationships" name="US National Bike Week by Slidesgo">
  <a:themeElements>
    <a:clrScheme name="Simple Light">
      <a:dk1>
        <a:srgbClr val="092242"/>
      </a:dk1>
      <a:lt1>
        <a:srgbClr val="F2ECD2"/>
      </a:lt1>
      <a:dk2>
        <a:srgbClr val="609A92"/>
      </a:dk2>
      <a:lt2>
        <a:srgbClr val="E68CA3"/>
      </a:lt2>
      <a:accent1>
        <a:srgbClr val="F7AC2D"/>
      </a:accent1>
      <a:accent2>
        <a:srgbClr val="ED0F51"/>
      </a:accent2>
      <a:accent3>
        <a:srgbClr val="C76C1F"/>
      </a:accent3>
      <a:accent4>
        <a:srgbClr val="006EED"/>
      </a:accent4>
      <a:accent5>
        <a:srgbClr val="CFBF8B"/>
      </a:accent5>
      <a:accent6>
        <a:srgbClr val="FFFFFF"/>
      </a:accent6>
      <a:hlink>
        <a:srgbClr val="09224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5555A5DEA8113458260A4C70B3CA354" ma:contentTypeVersion="2" ma:contentTypeDescription="Create a new document." ma:contentTypeScope="" ma:versionID="ff7744488af9eee4834615cd2592b2bd">
  <xsd:schema xmlns:xsd="http://www.w3.org/2001/XMLSchema" xmlns:xs="http://www.w3.org/2001/XMLSchema" xmlns:p="http://schemas.microsoft.com/office/2006/metadata/properties" xmlns:ns2="624cd4ac-fc27-4fa3-a04c-7fe6e7b05780" targetNamespace="http://schemas.microsoft.com/office/2006/metadata/properties" ma:root="true" ma:fieldsID="a81c14fd8f512857998745ba346f1236" ns2:_="">
    <xsd:import namespace="624cd4ac-fc27-4fa3-a04c-7fe6e7b0578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24cd4ac-fc27-4fa3-a04c-7fe6e7b0578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F7B2095-60C5-44C2-83E5-1B0CDD204A58}"/>
</file>

<file path=customXml/itemProps2.xml><?xml version="1.0" encoding="utf-8"?>
<ds:datastoreItem xmlns:ds="http://schemas.openxmlformats.org/officeDocument/2006/customXml" ds:itemID="{5DC1D7B6-FA10-4E9E-8F6E-A68C7CE427A4}"/>
</file>

<file path=customXml/itemProps3.xml><?xml version="1.0" encoding="utf-8"?>
<ds:datastoreItem xmlns:ds="http://schemas.openxmlformats.org/officeDocument/2006/customXml" ds:itemID="{08056345-7CD7-41D9-966B-0CBB21DC89B2}"/>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0x01010075555A5DEA8113458260A4C70B3CA354</vt:lpwstr>
  </property>
</Properties>
</file>